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charts/chart1.xml" ContentType="application/vnd.openxmlformats-officedocument.drawingml.chart+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charts/chart2.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2"/>
  </p:notesMasterIdLst>
  <p:sldIdLst>
    <p:sldId id="257" r:id="rId2"/>
    <p:sldId id="300" r:id="rId3"/>
    <p:sldId id="353" r:id="rId4"/>
    <p:sldId id="258" r:id="rId5"/>
    <p:sldId id="301" r:id="rId6"/>
    <p:sldId id="365" r:id="rId7"/>
    <p:sldId id="367" r:id="rId8"/>
    <p:sldId id="364" r:id="rId9"/>
    <p:sldId id="366" r:id="rId10"/>
    <p:sldId id="260" r:id="rId11"/>
    <p:sldId id="317" r:id="rId12"/>
    <p:sldId id="269" r:id="rId13"/>
    <p:sldId id="313" r:id="rId14"/>
    <p:sldId id="314" r:id="rId15"/>
    <p:sldId id="315" r:id="rId16"/>
    <p:sldId id="316" r:id="rId17"/>
    <p:sldId id="312" r:id="rId18"/>
    <p:sldId id="295" r:id="rId19"/>
    <p:sldId id="296" r:id="rId20"/>
    <p:sldId id="302" r:id="rId21"/>
    <p:sldId id="303" r:id="rId22"/>
    <p:sldId id="304" r:id="rId23"/>
    <p:sldId id="305" r:id="rId24"/>
    <p:sldId id="306" r:id="rId25"/>
    <p:sldId id="307" r:id="rId26"/>
    <p:sldId id="308" r:id="rId27"/>
    <p:sldId id="309" r:id="rId28"/>
    <p:sldId id="310" r:id="rId29"/>
    <p:sldId id="311" r:id="rId30"/>
    <p:sldId id="369" r:id="rId31"/>
    <p:sldId id="370" r:id="rId32"/>
    <p:sldId id="371" r:id="rId33"/>
    <p:sldId id="372" r:id="rId34"/>
    <p:sldId id="368" r:id="rId35"/>
    <p:sldId id="374" r:id="rId36"/>
    <p:sldId id="375" r:id="rId37"/>
    <p:sldId id="274" r:id="rId38"/>
    <p:sldId id="286" r:id="rId39"/>
    <p:sldId id="358" r:id="rId40"/>
    <p:sldId id="357" r:id="rId41"/>
    <p:sldId id="288" r:id="rId42"/>
    <p:sldId id="290" r:id="rId43"/>
    <p:sldId id="291" r:id="rId44"/>
    <p:sldId id="292" r:id="rId45"/>
    <p:sldId id="293" r:id="rId46"/>
    <p:sldId id="294" r:id="rId47"/>
    <p:sldId id="359" r:id="rId48"/>
    <p:sldId id="360" r:id="rId49"/>
    <p:sldId id="361" r:id="rId50"/>
    <p:sldId id="377" r:id="rId51"/>
    <p:sldId id="376" r:id="rId52"/>
    <p:sldId id="362" r:id="rId53"/>
    <p:sldId id="363" r:id="rId54"/>
    <p:sldId id="318" r:id="rId55"/>
    <p:sldId id="319" r:id="rId56"/>
    <p:sldId id="320" r:id="rId57"/>
    <p:sldId id="321" r:id="rId58"/>
    <p:sldId id="322" r:id="rId59"/>
    <p:sldId id="323" r:id="rId60"/>
    <p:sldId id="324" r:id="rId61"/>
    <p:sldId id="326" r:id="rId62"/>
    <p:sldId id="327" r:id="rId63"/>
    <p:sldId id="329" r:id="rId64"/>
    <p:sldId id="328" r:id="rId65"/>
    <p:sldId id="332" r:id="rId66"/>
    <p:sldId id="334" r:id="rId67"/>
    <p:sldId id="335" r:id="rId68"/>
    <p:sldId id="336" r:id="rId69"/>
    <p:sldId id="338" r:id="rId70"/>
    <p:sldId id="339" r:id="rId71"/>
    <p:sldId id="340" r:id="rId72"/>
    <p:sldId id="341" r:id="rId73"/>
    <p:sldId id="342" r:id="rId74"/>
    <p:sldId id="356" r:id="rId75"/>
    <p:sldId id="352" r:id="rId76"/>
    <p:sldId id="344" r:id="rId77"/>
    <p:sldId id="345" r:id="rId78"/>
    <p:sldId id="346" r:id="rId79"/>
    <p:sldId id="347" r:id="rId80"/>
    <p:sldId id="348" r:id="rId81"/>
    <p:sldId id="349" r:id="rId82"/>
    <p:sldId id="350" r:id="rId83"/>
    <p:sldId id="351" r:id="rId84"/>
    <p:sldId id="355" r:id="rId85"/>
    <p:sldId id="354" r:id="rId86"/>
    <p:sldId id="264" r:id="rId87"/>
    <p:sldId id="297" r:id="rId88"/>
    <p:sldId id="298" r:id="rId89"/>
    <p:sldId id="283" r:id="rId90"/>
    <p:sldId id="261" r:id="rId91"/>
    <p:sldId id="262" r:id="rId92"/>
    <p:sldId id="263" r:id="rId93"/>
    <p:sldId id="265" r:id="rId94"/>
    <p:sldId id="267" r:id="rId95"/>
    <p:sldId id="268" r:id="rId96"/>
    <p:sldId id="299" r:id="rId97"/>
    <p:sldId id="277" r:id="rId98"/>
    <p:sldId id="279" r:id="rId99"/>
    <p:sldId id="278" r:id="rId100"/>
    <p:sldId id="281" r:id="rId101"/>
  </p:sldIdLst>
  <p:sldSz cx="12192000" cy="6858000"/>
  <p:notesSz cx="6858000" cy="9144000"/>
  <p:custDataLst>
    <p:tags r:id="rId103"/>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63"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88BA9"/>
    <a:srgbClr val="D67A71"/>
    <a:srgbClr val="FCD766"/>
    <a:srgbClr val="BFBFBF"/>
    <a:srgbClr val="F19B97"/>
    <a:srgbClr val="D9D9D9"/>
    <a:srgbClr val="8BCF92"/>
    <a:srgbClr val="72CDF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510" autoAdjust="0"/>
    <p:restoredTop sz="74031" autoAdjust="0"/>
  </p:normalViewPr>
  <p:slideViewPr>
    <p:cSldViewPr snapToGrid="0">
      <p:cViewPr varScale="1">
        <p:scale>
          <a:sx n="81" d="100"/>
          <a:sy n="81" d="100"/>
        </p:scale>
        <p:origin x="1584" y="60"/>
      </p:cViewPr>
      <p:guideLst>
        <p:guide orient="horz" pos="2160"/>
        <p:guide pos="3863"/>
      </p:guideLst>
    </p:cSldViewPr>
  </p:slideViewPr>
  <p:outlineViewPr>
    <p:cViewPr>
      <p:scale>
        <a:sx n="33" d="100"/>
        <a:sy n="33" d="100"/>
      </p:scale>
      <p:origin x="0" y="0"/>
    </p:cViewPr>
  </p:outlineViewPr>
  <p:notesTextViewPr>
    <p:cViewPr>
      <p:scale>
        <a:sx n="125" d="100"/>
        <a:sy n="125" d="100"/>
      </p:scale>
      <p:origin x="0" y="0"/>
    </p:cViewPr>
  </p:notesTextViewPr>
  <p:sorterViewPr>
    <p:cViewPr>
      <p:scale>
        <a:sx n="139" d="100"/>
        <a:sy n="139"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tableStyles" Target="tableStyles.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notesMaster" Target="notesMasters/notesMaster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tags" Target="tags/tag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9260447282539"/>
          <c:y val="8.2450146363531707E-2"/>
          <c:w val="0.86877307232317302"/>
          <c:h val="0.90453140947380495"/>
        </c:manualLayout>
      </c:layout>
      <c:barChart>
        <c:barDir val="bar"/>
        <c:grouping val="clustered"/>
        <c:varyColors val="0"/>
        <c:ser>
          <c:idx val="0"/>
          <c:order val="0"/>
          <c:tx>
            <c:strRef>
              <c:f>Sheet1!$B$1</c:f>
              <c:strCache>
                <c:ptCount val="1"/>
                <c:pt idx="0">
                  <c:v>系列 1</c:v>
                </c:pt>
              </c:strCache>
            </c:strRef>
          </c:tx>
          <c:spPr>
            <a:solidFill>
              <a:schemeClr val="accent1"/>
            </a:solidFill>
            <a:ln>
              <a:noFill/>
            </a:ln>
            <a:effectLst/>
          </c:spPr>
          <c:invertIfNegative val="0"/>
          <c:dPt>
            <c:idx val="0"/>
            <c:invertIfNegative val="0"/>
            <c:bubble3D val="0"/>
            <c:spPr>
              <a:noFill/>
              <a:ln>
                <a:solidFill>
                  <a:schemeClr val="tx2"/>
                </a:solidFill>
              </a:ln>
              <a:effectLst/>
            </c:spPr>
            <c:extLst>
              <c:ext xmlns:c16="http://schemas.microsoft.com/office/drawing/2014/chart" uri="{C3380CC4-5D6E-409C-BE32-E72D297353CC}">
                <c16:uniqueId val="{00000001-7EEA-458D-B613-1C096B594CEB}"/>
              </c:ext>
            </c:extLst>
          </c:dPt>
          <c:dPt>
            <c:idx val="1"/>
            <c:invertIfNegative val="0"/>
            <c:bubble3D val="0"/>
            <c:spPr>
              <a:noFill/>
              <a:ln>
                <a:solidFill>
                  <a:schemeClr val="tx2"/>
                </a:solidFill>
              </a:ln>
              <a:effectLst/>
            </c:spPr>
            <c:extLst>
              <c:ext xmlns:c16="http://schemas.microsoft.com/office/drawing/2014/chart" uri="{C3380CC4-5D6E-409C-BE32-E72D297353CC}">
                <c16:uniqueId val="{00000003-7EEA-458D-B613-1C096B594CEB}"/>
              </c:ext>
            </c:extLst>
          </c:dPt>
          <c:dPt>
            <c:idx val="2"/>
            <c:invertIfNegative val="0"/>
            <c:bubble3D val="0"/>
            <c:spPr>
              <a:noFill/>
              <a:ln>
                <a:solidFill>
                  <a:schemeClr val="tx2"/>
                </a:solidFill>
              </a:ln>
              <a:effectLst/>
            </c:spPr>
            <c:extLst>
              <c:ext xmlns:c16="http://schemas.microsoft.com/office/drawing/2014/chart" uri="{C3380CC4-5D6E-409C-BE32-E72D297353CC}">
                <c16:uniqueId val="{00000005-7EEA-458D-B613-1C096B594CEB}"/>
              </c:ext>
            </c:extLst>
          </c:dPt>
          <c:dPt>
            <c:idx val="3"/>
            <c:invertIfNegative val="0"/>
            <c:bubble3D val="0"/>
            <c:spPr>
              <a:solidFill>
                <a:schemeClr val="tx1"/>
              </a:solidFill>
              <a:ln>
                <a:noFill/>
              </a:ln>
              <a:effectLst/>
            </c:spPr>
            <c:extLst>
              <c:ext xmlns:c16="http://schemas.microsoft.com/office/drawing/2014/chart" uri="{C3380CC4-5D6E-409C-BE32-E72D297353CC}">
                <c16:uniqueId val="{00000007-7EEA-458D-B613-1C096B594CEB}"/>
              </c:ext>
            </c:extLst>
          </c:dPt>
          <c:dLbls>
            <c:spPr>
              <a:noFill/>
              <a:ln>
                <a:noFill/>
              </a:ln>
              <a:effectLst/>
            </c:spPr>
            <c:txPr>
              <a:bodyPr rot="0" spcFirstLastPara="0" vertOverflow="ellipsis" vert="horz" wrap="square" lIns="38100" tIns="19050" rIns="38100" bIns="19050" anchor="ctr" anchorCtr="1"/>
              <a:lstStyle/>
              <a:p>
                <a:pPr>
                  <a:defRPr lang="zh-CN" sz="1000" b="0" i="0" u="none" strike="noStrike" kern="1200" baseline="0">
                    <a:solidFill>
                      <a:schemeClr val="tx1"/>
                    </a:solidFill>
                    <a:latin typeface="+mn-lt"/>
                    <a:ea typeface="+mn-ea"/>
                    <a:cs typeface="+mn-ea"/>
                    <a:sym typeface="+mn-lt"/>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prstDash val="solid"/>
                      <a:round/>
                    </a:ln>
                    <a:effectLst/>
                  </c:spPr>
                </c15:leaderLines>
              </c:ext>
            </c:extLst>
          </c:dLbls>
          <c:cat>
            <c:numRef>
              <c:f>Sheet1!$A$2:$A$5</c:f>
              <c:numCache>
                <c:formatCode>General</c:formatCode>
                <c:ptCount val="4"/>
                <c:pt idx="0">
                  <c:v>2014</c:v>
                </c:pt>
                <c:pt idx="1">
                  <c:v>2015</c:v>
                </c:pt>
                <c:pt idx="2">
                  <c:v>2016</c:v>
                </c:pt>
                <c:pt idx="3">
                  <c:v>2017</c:v>
                </c:pt>
              </c:numCache>
            </c:num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8-7EEA-458D-B613-1C096B594CEB}"/>
            </c:ext>
          </c:extLst>
        </c:ser>
        <c:dLbls>
          <c:showLegendKey val="0"/>
          <c:showVal val="0"/>
          <c:showCatName val="0"/>
          <c:showSerName val="0"/>
          <c:showPercent val="0"/>
          <c:showBubbleSize val="0"/>
        </c:dLbls>
        <c:gapWidth val="182"/>
        <c:axId val="699380096"/>
        <c:axId val="699381632"/>
      </c:barChart>
      <c:catAx>
        <c:axId val="699380096"/>
        <c:scaling>
          <c:orientation val="minMax"/>
        </c:scaling>
        <c:delete val="0"/>
        <c:axPos val="l"/>
        <c:numFmt formatCode="General" sourceLinked="1"/>
        <c:majorTickMark val="none"/>
        <c:minorTickMark val="none"/>
        <c:tickLblPos val="nextTo"/>
        <c:spPr>
          <a:noFill/>
          <a:ln w="9525" cap="flat" cmpd="sng" algn="ctr">
            <a:solidFill>
              <a:schemeClr val="tx1"/>
            </a:solidFill>
            <a:prstDash val="solid"/>
            <a:round/>
          </a:ln>
          <a:effectLst/>
        </c:spPr>
        <c:txPr>
          <a:bodyPr rot="-60000000" spcFirstLastPara="0" vertOverflow="ellipsis" vert="horz" wrap="square" anchor="ctr" anchorCtr="1"/>
          <a:lstStyle/>
          <a:p>
            <a:pPr>
              <a:defRPr lang="zh-CN" sz="1000" b="0" i="0" u="none" strike="noStrike" kern="1200" baseline="0">
                <a:solidFill>
                  <a:schemeClr val="tx1"/>
                </a:solidFill>
                <a:latin typeface="+mn-lt"/>
                <a:ea typeface="+mn-ea"/>
                <a:cs typeface="+mn-ea"/>
                <a:sym typeface="+mn-lt"/>
              </a:defRPr>
            </a:pPr>
            <a:endParaRPr lang="zh-CN"/>
          </a:p>
        </c:txPr>
        <c:crossAx val="699381632"/>
        <c:crosses val="autoZero"/>
        <c:auto val="1"/>
        <c:lblAlgn val="ctr"/>
        <c:lblOffset val="100"/>
        <c:noMultiLvlLbl val="0"/>
      </c:catAx>
      <c:valAx>
        <c:axId val="699381632"/>
        <c:scaling>
          <c:orientation val="minMax"/>
        </c:scaling>
        <c:delete val="1"/>
        <c:axPos val="b"/>
        <c:numFmt formatCode="General" sourceLinked="1"/>
        <c:majorTickMark val="none"/>
        <c:minorTickMark val="none"/>
        <c:tickLblPos val="nextTo"/>
        <c:crossAx val="699380096"/>
        <c:crosses val="autoZero"/>
        <c:crossBetween val="between"/>
      </c:valAx>
      <c:spPr>
        <a:noFill/>
        <a:ln>
          <a:noFill/>
        </a:ln>
        <a:effectLst/>
      </c:spPr>
    </c:plotArea>
    <c:plotVisOnly val="1"/>
    <c:dispBlanksAs val="gap"/>
    <c:showDLblsOverMax val="0"/>
  </c:chart>
  <c:spPr>
    <a:noFill/>
    <a:ln>
      <a:noFill/>
    </a:ln>
    <a:effectLst/>
  </c:spPr>
  <c:txPr>
    <a:bodyPr rot="0" spcFirstLastPara="0" vertOverflow="ellipsis" horzOverflow="overflow" vert="horz" wrap="square" anchor="ctr" anchorCtr="1"/>
    <a:lstStyle/>
    <a:p>
      <a:pPr>
        <a:defRPr lang="zh-CN">
          <a:latin typeface="+mn-lt"/>
          <a:ea typeface="+mn-ea"/>
          <a:cs typeface="+mn-ea"/>
          <a:sym typeface="+mn-lt"/>
        </a:defRPr>
      </a:pPr>
      <a:endParaRPr lang="zh-CN"/>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3458432394063899"/>
          <c:y val="0.10255170153078"/>
          <c:w val="0.60407916674047701"/>
          <c:h val="0.80178293490649899"/>
        </c:manualLayout>
      </c:layout>
      <c:pieChart>
        <c:varyColors val="1"/>
        <c:ser>
          <c:idx val="0"/>
          <c:order val="0"/>
          <c:tx>
            <c:strRef>
              <c:f>Sheet1!$B$1</c:f>
              <c:strCache>
                <c:ptCount val="1"/>
                <c:pt idx="0">
                  <c:v>销售额</c:v>
                </c:pt>
              </c:strCache>
            </c:strRef>
          </c:tx>
          <c:spPr>
            <a:solidFill>
              <a:schemeClr val="tx1"/>
            </a:solidFill>
            <a:effectLst/>
          </c:spPr>
          <c:explosion val="6"/>
          <c:dPt>
            <c:idx val="0"/>
            <c:bubble3D val="0"/>
            <c:spPr>
              <a:solidFill>
                <a:schemeClr val="tx1"/>
              </a:solidFill>
              <a:ln w="19050">
                <a:noFill/>
              </a:ln>
              <a:effectLst>
                <a:outerShdw blurRad="101600" dist="63500" dir="2700000" algn="tl" rotWithShape="0">
                  <a:schemeClr val="tx1">
                    <a:lumMod val="75000"/>
                    <a:lumOff val="25000"/>
                    <a:alpha val="40000"/>
                  </a:schemeClr>
                </a:outerShdw>
              </a:effectLst>
            </c:spPr>
            <c:extLst>
              <c:ext xmlns:c16="http://schemas.microsoft.com/office/drawing/2014/chart" uri="{C3380CC4-5D6E-409C-BE32-E72D297353CC}">
                <c16:uniqueId val="{00000001-241B-437C-88D0-3D5F42A54881}"/>
              </c:ext>
            </c:extLst>
          </c:dPt>
          <c:dPt>
            <c:idx val="1"/>
            <c:bubble3D val="0"/>
            <c:spPr>
              <a:solidFill>
                <a:schemeClr val="tx2"/>
              </a:solidFill>
              <a:ln w="19050">
                <a:noFill/>
              </a:ln>
              <a:effectLst>
                <a:outerShdw blurRad="101600" dist="63500" dir="2700000" algn="tl" rotWithShape="0">
                  <a:schemeClr val="tx1">
                    <a:lumMod val="75000"/>
                    <a:lumOff val="25000"/>
                    <a:alpha val="40000"/>
                  </a:schemeClr>
                </a:outerShdw>
              </a:effectLst>
            </c:spPr>
            <c:extLst>
              <c:ext xmlns:c16="http://schemas.microsoft.com/office/drawing/2014/chart" uri="{C3380CC4-5D6E-409C-BE32-E72D297353CC}">
                <c16:uniqueId val="{00000003-241B-437C-88D0-3D5F42A54881}"/>
              </c:ext>
            </c:extLst>
          </c:dPt>
          <c:dPt>
            <c:idx val="2"/>
            <c:bubble3D val="0"/>
            <c:spPr>
              <a:solidFill>
                <a:schemeClr val="tx2"/>
              </a:solidFill>
              <a:ln w="19050">
                <a:noFill/>
              </a:ln>
              <a:effectLst>
                <a:outerShdw blurRad="101600" dist="63500" dir="2700000" algn="tl" rotWithShape="0">
                  <a:schemeClr val="tx1">
                    <a:lumMod val="75000"/>
                    <a:lumOff val="25000"/>
                    <a:alpha val="40000"/>
                  </a:schemeClr>
                </a:outerShdw>
              </a:effectLst>
            </c:spPr>
            <c:extLst>
              <c:ext xmlns:c16="http://schemas.microsoft.com/office/drawing/2014/chart" uri="{C3380CC4-5D6E-409C-BE32-E72D297353CC}">
                <c16:uniqueId val="{00000005-241B-437C-88D0-3D5F42A54881}"/>
              </c:ext>
            </c:extLst>
          </c:dPt>
          <c:cat>
            <c:strRef>
              <c:f>Sheet1!$A$2:$A$4</c:f>
              <c:strCache>
                <c:ptCount val="3"/>
                <c:pt idx="0">
                  <c:v>第一季度</c:v>
                </c:pt>
                <c:pt idx="1">
                  <c:v>第二季度</c:v>
                </c:pt>
                <c:pt idx="2">
                  <c:v>第三季度</c:v>
                </c:pt>
              </c:strCache>
            </c:strRef>
          </c:cat>
          <c:val>
            <c:numRef>
              <c:f>Sheet1!$B$2:$B$4</c:f>
              <c:numCache>
                <c:formatCode>0%</c:formatCode>
                <c:ptCount val="3"/>
                <c:pt idx="0">
                  <c:v>0.6</c:v>
                </c:pt>
                <c:pt idx="1">
                  <c:v>0.25</c:v>
                </c:pt>
                <c:pt idx="2">
                  <c:v>0.18</c:v>
                </c:pt>
              </c:numCache>
            </c:numRef>
          </c:val>
          <c:extLst>
            <c:ext xmlns:c16="http://schemas.microsoft.com/office/drawing/2014/chart" uri="{C3380CC4-5D6E-409C-BE32-E72D297353CC}">
              <c16:uniqueId val="{00000006-241B-437C-88D0-3D5F42A54881}"/>
            </c:ext>
          </c:extLst>
        </c:ser>
        <c:dLbls>
          <c:showLegendKey val="0"/>
          <c:showVal val="0"/>
          <c:showCatName val="0"/>
          <c:showSerName val="0"/>
          <c:showPercent val="0"/>
          <c:showBubbleSize val="0"/>
          <c:showLeaderLines val="1"/>
        </c:dLbls>
        <c:firstSliceAng val="1"/>
      </c:pieChart>
      <c:spPr>
        <a:noFill/>
        <a:ln>
          <a:noFill/>
        </a:ln>
        <a:effectLst/>
      </c:spPr>
    </c:plotArea>
    <c:plotVisOnly val="1"/>
    <c:dispBlanksAs val="gap"/>
    <c:showDLblsOverMax val="0"/>
  </c:chart>
  <c:spPr>
    <a:noFill/>
    <a:ln>
      <a:noFill/>
    </a:ln>
    <a:effectLst/>
  </c:spPr>
  <c:txPr>
    <a:bodyPr rot="0" spcFirstLastPara="0" vertOverflow="ellipsis" horzOverflow="overflow" vert="horz" wrap="square" anchor="ctr" anchorCtr="1"/>
    <a:lstStyle/>
    <a:p>
      <a:pPr>
        <a:defRPr lang="zh-CN">
          <a:latin typeface="+mn-lt"/>
          <a:ea typeface="+mn-ea"/>
          <a:cs typeface="+mn-ea"/>
          <a:sym typeface="+mn-lt"/>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7997C64-D3FD-4E43-8EB0-BF21AA66C4B9}" type="datetimeFigureOut">
              <a:rPr lang="zh-CN" altLang="en-US" smtClean="0"/>
              <a:t>2021/6/25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A812D4B-148B-4FF3-9DC5-521C1C664A8E}" type="slidenum">
              <a:rPr lang="zh-CN" altLang="en-US" smtClean="0"/>
              <a:t>‹#›</a:t>
            </a:fld>
            <a:endParaRPr lang="zh-CN" altLang="en-US"/>
          </a:p>
        </p:txBody>
      </p:sp>
    </p:spTree>
    <p:extLst>
      <p:ext uri="{BB962C8B-B14F-4D97-AF65-F5344CB8AC3E}">
        <p14:creationId xmlns:p14="http://schemas.microsoft.com/office/powerpoint/2010/main" val="4196084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AA5D738-6DBF-4EC5-9648-44AB2277303B}" type="slidenum">
              <a:rPr lang="zh-CN" altLang="en-US" smtClean="0"/>
              <a:t>1</a:t>
            </a:fld>
            <a:endParaRPr lang="zh-CN" altLang="en-US"/>
          </a:p>
        </p:txBody>
      </p:sp>
    </p:spTree>
    <p:extLst>
      <p:ext uri="{BB962C8B-B14F-4D97-AF65-F5344CB8AC3E}">
        <p14:creationId xmlns:p14="http://schemas.microsoft.com/office/powerpoint/2010/main" val="11670800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A812D4B-148B-4FF3-9DC5-521C1C664A8E}" type="slidenum">
              <a:rPr lang="zh-CN" altLang="en-US" smtClean="0"/>
              <a:t>10</a:t>
            </a:fld>
            <a:endParaRPr lang="zh-CN" altLang="en-US"/>
          </a:p>
        </p:txBody>
      </p:sp>
    </p:spTree>
    <p:extLst>
      <p:ext uri="{BB962C8B-B14F-4D97-AF65-F5344CB8AC3E}">
        <p14:creationId xmlns:p14="http://schemas.microsoft.com/office/powerpoint/2010/main" val="3753011983"/>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A812D4B-148B-4FF3-9DC5-521C1C664A8E}" type="slidenum">
              <a:rPr lang="zh-CN" altLang="en-US" smtClean="0"/>
              <a:t>100</a:t>
            </a:fld>
            <a:endParaRPr lang="zh-CN" altLang="en-US"/>
          </a:p>
        </p:txBody>
      </p:sp>
    </p:spTree>
    <p:extLst>
      <p:ext uri="{BB962C8B-B14F-4D97-AF65-F5344CB8AC3E}">
        <p14:creationId xmlns:p14="http://schemas.microsoft.com/office/powerpoint/2010/main" val="14334753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A812D4B-148B-4FF3-9DC5-521C1C664A8E}" type="slidenum">
              <a:rPr lang="zh-CN" altLang="en-US" smtClean="0"/>
              <a:t>11</a:t>
            </a:fld>
            <a:endParaRPr lang="zh-CN" altLang="en-US"/>
          </a:p>
        </p:txBody>
      </p:sp>
    </p:spTree>
    <p:extLst>
      <p:ext uri="{BB962C8B-B14F-4D97-AF65-F5344CB8AC3E}">
        <p14:creationId xmlns:p14="http://schemas.microsoft.com/office/powerpoint/2010/main" val="2404266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A812D4B-148B-4FF3-9DC5-521C1C664A8E}" type="slidenum">
              <a:rPr lang="zh-CN" altLang="en-US" smtClean="0"/>
              <a:t>12</a:t>
            </a:fld>
            <a:endParaRPr lang="zh-CN" altLang="en-US"/>
          </a:p>
        </p:txBody>
      </p:sp>
    </p:spTree>
    <p:extLst>
      <p:ext uri="{BB962C8B-B14F-4D97-AF65-F5344CB8AC3E}">
        <p14:creationId xmlns:p14="http://schemas.microsoft.com/office/powerpoint/2010/main" val="17930636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13</a:t>
            </a:fld>
            <a:endParaRPr lang="zh-CN" altLang="en-US"/>
          </a:p>
        </p:txBody>
      </p:sp>
    </p:spTree>
    <p:extLst>
      <p:ext uri="{BB962C8B-B14F-4D97-AF65-F5344CB8AC3E}">
        <p14:creationId xmlns:p14="http://schemas.microsoft.com/office/powerpoint/2010/main" val="12980952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14</a:t>
            </a:fld>
            <a:endParaRPr lang="zh-CN" altLang="en-US"/>
          </a:p>
        </p:txBody>
      </p:sp>
    </p:spTree>
    <p:extLst>
      <p:ext uri="{BB962C8B-B14F-4D97-AF65-F5344CB8AC3E}">
        <p14:creationId xmlns:p14="http://schemas.microsoft.com/office/powerpoint/2010/main" val="38241630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15</a:t>
            </a:fld>
            <a:endParaRPr lang="zh-CN" altLang="en-US"/>
          </a:p>
        </p:txBody>
      </p:sp>
    </p:spTree>
    <p:extLst>
      <p:ext uri="{BB962C8B-B14F-4D97-AF65-F5344CB8AC3E}">
        <p14:creationId xmlns:p14="http://schemas.microsoft.com/office/powerpoint/2010/main" val="11273182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16</a:t>
            </a:fld>
            <a:endParaRPr lang="zh-CN" altLang="en-US"/>
          </a:p>
        </p:txBody>
      </p:sp>
    </p:spTree>
    <p:extLst>
      <p:ext uri="{BB962C8B-B14F-4D97-AF65-F5344CB8AC3E}">
        <p14:creationId xmlns:p14="http://schemas.microsoft.com/office/powerpoint/2010/main" val="38497053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A812D4B-148B-4FF3-9DC5-521C1C664A8E}" type="slidenum">
              <a:rPr lang="zh-CN" altLang="en-US" smtClean="0"/>
              <a:t>17</a:t>
            </a:fld>
            <a:endParaRPr lang="zh-CN" altLang="en-US"/>
          </a:p>
        </p:txBody>
      </p:sp>
    </p:spTree>
    <p:extLst>
      <p:ext uri="{BB962C8B-B14F-4D97-AF65-F5344CB8AC3E}">
        <p14:creationId xmlns:p14="http://schemas.microsoft.com/office/powerpoint/2010/main" val="31357998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18</a:t>
            </a:fld>
            <a:endParaRPr lang="zh-CN" altLang="en-US"/>
          </a:p>
        </p:txBody>
      </p:sp>
    </p:spTree>
    <p:extLst>
      <p:ext uri="{BB962C8B-B14F-4D97-AF65-F5344CB8AC3E}">
        <p14:creationId xmlns:p14="http://schemas.microsoft.com/office/powerpoint/2010/main" val="42501419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19</a:t>
            </a:fld>
            <a:endParaRPr lang="zh-CN" altLang="en-US"/>
          </a:p>
        </p:txBody>
      </p:sp>
    </p:spTree>
    <p:extLst>
      <p:ext uri="{BB962C8B-B14F-4D97-AF65-F5344CB8AC3E}">
        <p14:creationId xmlns:p14="http://schemas.microsoft.com/office/powerpoint/2010/main" val="28736206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A812D4B-148B-4FF3-9DC5-521C1C664A8E}" type="slidenum">
              <a:rPr lang="zh-CN" altLang="en-US" smtClean="0"/>
              <a:t>2</a:t>
            </a:fld>
            <a:endParaRPr lang="zh-CN" altLang="en-US"/>
          </a:p>
        </p:txBody>
      </p:sp>
    </p:spTree>
    <p:extLst>
      <p:ext uri="{BB962C8B-B14F-4D97-AF65-F5344CB8AC3E}">
        <p14:creationId xmlns:p14="http://schemas.microsoft.com/office/powerpoint/2010/main" val="141563435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20</a:t>
            </a:fld>
            <a:endParaRPr lang="zh-CN" altLang="en-US"/>
          </a:p>
        </p:txBody>
      </p:sp>
    </p:spTree>
    <p:extLst>
      <p:ext uri="{BB962C8B-B14F-4D97-AF65-F5344CB8AC3E}">
        <p14:creationId xmlns:p14="http://schemas.microsoft.com/office/powerpoint/2010/main" val="84195595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21</a:t>
            </a:fld>
            <a:endParaRPr lang="zh-CN" altLang="en-US"/>
          </a:p>
        </p:txBody>
      </p:sp>
    </p:spTree>
    <p:extLst>
      <p:ext uri="{BB962C8B-B14F-4D97-AF65-F5344CB8AC3E}">
        <p14:creationId xmlns:p14="http://schemas.microsoft.com/office/powerpoint/2010/main" val="328576693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22</a:t>
            </a:fld>
            <a:endParaRPr lang="zh-CN" altLang="en-US"/>
          </a:p>
        </p:txBody>
      </p:sp>
    </p:spTree>
    <p:extLst>
      <p:ext uri="{BB962C8B-B14F-4D97-AF65-F5344CB8AC3E}">
        <p14:creationId xmlns:p14="http://schemas.microsoft.com/office/powerpoint/2010/main" val="943570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23</a:t>
            </a:fld>
            <a:endParaRPr lang="zh-CN" altLang="en-US"/>
          </a:p>
        </p:txBody>
      </p:sp>
    </p:spTree>
    <p:extLst>
      <p:ext uri="{BB962C8B-B14F-4D97-AF65-F5344CB8AC3E}">
        <p14:creationId xmlns:p14="http://schemas.microsoft.com/office/powerpoint/2010/main" val="429483435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24</a:t>
            </a:fld>
            <a:endParaRPr lang="zh-CN" altLang="en-US"/>
          </a:p>
        </p:txBody>
      </p:sp>
    </p:spTree>
    <p:extLst>
      <p:ext uri="{BB962C8B-B14F-4D97-AF65-F5344CB8AC3E}">
        <p14:creationId xmlns:p14="http://schemas.microsoft.com/office/powerpoint/2010/main" val="260450059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25</a:t>
            </a:fld>
            <a:endParaRPr lang="zh-CN" altLang="en-US"/>
          </a:p>
        </p:txBody>
      </p:sp>
    </p:spTree>
    <p:extLst>
      <p:ext uri="{BB962C8B-B14F-4D97-AF65-F5344CB8AC3E}">
        <p14:creationId xmlns:p14="http://schemas.microsoft.com/office/powerpoint/2010/main" val="292166208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26</a:t>
            </a:fld>
            <a:endParaRPr lang="zh-CN" altLang="en-US"/>
          </a:p>
        </p:txBody>
      </p:sp>
    </p:spTree>
    <p:extLst>
      <p:ext uri="{BB962C8B-B14F-4D97-AF65-F5344CB8AC3E}">
        <p14:creationId xmlns:p14="http://schemas.microsoft.com/office/powerpoint/2010/main" val="138702101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27</a:t>
            </a:fld>
            <a:endParaRPr lang="zh-CN" altLang="en-US"/>
          </a:p>
        </p:txBody>
      </p:sp>
    </p:spTree>
    <p:extLst>
      <p:ext uri="{BB962C8B-B14F-4D97-AF65-F5344CB8AC3E}">
        <p14:creationId xmlns:p14="http://schemas.microsoft.com/office/powerpoint/2010/main" val="122117674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28</a:t>
            </a:fld>
            <a:endParaRPr lang="zh-CN" altLang="en-US"/>
          </a:p>
        </p:txBody>
      </p:sp>
    </p:spTree>
    <p:extLst>
      <p:ext uri="{BB962C8B-B14F-4D97-AF65-F5344CB8AC3E}">
        <p14:creationId xmlns:p14="http://schemas.microsoft.com/office/powerpoint/2010/main" val="209578240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29</a:t>
            </a:fld>
            <a:endParaRPr lang="zh-CN" altLang="en-US"/>
          </a:p>
        </p:txBody>
      </p:sp>
    </p:spTree>
    <p:extLst>
      <p:ext uri="{BB962C8B-B14F-4D97-AF65-F5344CB8AC3E}">
        <p14:creationId xmlns:p14="http://schemas.microsoft.com/office/powerpoint/2010/main" val="12251127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A812D4B-148B-4FF3-9DC5-521C1C664A8E}" type="slidenum">
              <a:rPr lang="zh-CN" altLang="en-US" smtClean="0"/>
              <a:t>3</a:t>
            </a:fld>
            <a:endParaRPr lang="zh-CN" altLang="en-US"/>
          </a:p>
        </p:txBody>
      </p:sp>
    </p:spTree>
    <p:extLst>
      <p:ext uri="{BB962C8B-B14F-4D97-AF65-F5344CB8AC3E}">
        <p14:creationId xmlns:p14="http://schemas.microsoft.com/office/powerpoint/2010/main" val="372023500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30</a:t>
            </a:fld>
            <a:endParaRPr lang="zh-CN" altLang="en-US"/>
          </a:p>
        </p:txBody>
      </p:sp>
    </p:spTree>
    <p:extLst>
      <p:ext uri="{BB962C8B-B14F-4D97-AF65-F5344CB8AC3E}">
        <p14:creationId xmlns:p14="http://schemas.microsoft.com/office/powerpoint/2010/main" val="244547290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31</a:t>
            </a:fld>
            <a:endParaRPr lang="zh-CN" altLang="en-US"/>
          </a:p>
        </p:txBody>
      </p:sp>
    </p:spTree>
    <p:extLst>
      <p:ext uri="{BB962C8B-B14F-4D97-AF65-F5344CB8AC3E}">
        <p14:creationId xmlns:p14="http://schemas.microsoft.com/office/powerpoint/2010/main" val="327726023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1200" dirty="0">
                <a:solidFill>
                  <a:schemeClr val="bg1">
                    <a:lumMod val="50000"/>
                  </a:schemeClr>
                </a:solidFill>
                <a:latin typeface="微软雅黑" panose="020B0503020204020204" pitchFamily="34" charset="-122"/>
                <a:ea typeface="微软雅黑" panose="020B0503020204020204" pitchFamily="34" charset="-122"/>
                <a:cs typeface="+mn-ea"/>
              </a:rPr>
              <a:t>1</a:t>
            </a:r>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1200" dirty="0">
                <a:solidFill>
                  <a:schemeClr val="bg1">
                    <a:lumMod val="50000"/>
                  </a:schemeClr>
                </a:solidFill>
                <a:latin typeface="微软雅黑" panose="020B0503020204020204" pitchFamily="34" charset="-122"/>
                <a:ea typeface="微软雅黑" panose="020B0503020204020204" pitchFamily="34" charset="-122"/>
                <a:cs typeface="+mn-ea"/>
              </a:rPr>
              <a:t>Follower A </a:t>
            </a:r>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mn-ea"/>
              </a:rPr>
              <a:t>等待一个随机的选举超时时间之后，没收到 </a:t>
            </a:r>
            <a:r>
              <a:rPr lang="en-US" altLang="zh-CN" sz="1200" dirty="0">
                <a:solidFill>
                  <a:schemeClr val="bg1">
                    <a:lumMod val="50000"/>
                  </a:schemeClr>
                </a:solidFill>
                <a:latin typeface="微软雅黑" panose="020B0503020204020204" pitchFamily="34" charset="-122"/>
                <a:ea typeface="微软雅黑" panose="020B0503020204020204" pitchFamily="34" charset="-122"/>
                <a:cs typeface="+mn-ea"/>
              </a:rPr>
              <a:t>Leader </a:t>
            </a:r>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mn-ea"/>
              </a:rPr>
              <a:t>发来的心跳消息。因此，将 </a:t>
            </a:r>
            <a:r>
              <a:rPr lang="en-US" altLang="zh-CN" sz="1200" dirty="0">
                <a:solidFill>
                  <a:schemeClr val="bg1">
                    <a:lumMod val="50000"/>
                  </a:schemeClr>
                </a:solidFill>
                <a:latin typeface="微软雅黑" panose="020B0503020204020204" pitchFamily="34" charset="-122"/>
                <a:ea typeface="微软雅黑" panose="020B0503020204020204" pitchFamily="34" charset="-122"/>
                <a:cs typeface="+mn-ea"/>
              </a:rPr>
              <a:t>Term </a:t>
            </a:r>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mn-ea"/>
              </a:rPr>
              <a:t>由 </a:t>
            </a:r>
            <a:r>
              <a:rPr lang="en-US" altLang="zh-CN" sz="1200" dirty="0">
                <a:solidFill>
                  <a:schemeClr val="bg1">
                    <a:lumMod val="50000"/>
                  </a:schemeClr>
                </a:solidFill>
                <a:latin typeface="微软雅黑" panose="020B0503020204020204" pitchFamily="34" charset="-122"/>
                <a:ea typeface="微软雅黑" panose="020B0503020204020204" pitchFamily="34" charset="-122"/>
                <a:cs typeface="+mn-ea"/>
              </a:rPr>
              <a:t>0 </a:t>
            </a:r>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mn-ea"/>
              </a:rPr>
              <a:t>增加为 </a:t>
            </a:r>
            <a:r>
              <a:rPr lang="en-US" altLang="zh-CN" sz="1200" dirty="0">
                <a:solidFill>
                  <a:schemeClr val="bg1">
                    <a:lumMod val="50000"/>
                  </a:schemeClr>
                </a:solidFill>
                <a:latin typeface="微软雅黑" panose="020B0503020204020204" pitchFamily="34" charset="-122"/>
                <a:ea typeface="微软雅黑" panose="020B0503020204020204" pitchFamily="34" charset="-122"/>
                <a:cs typeface="+mn-ea"/>
              </a:rPr>
              <a:t>1</a:t>
            </a:r>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mn-ea"/>
              </a:rPr>
              <a:t>，转换为 </a:t>
            </a:r>
            <a:r>
              <a:rPr lang="en-US" altLang="zh-CN" sz="1200" dirty="0">
                <a:solidFill>
                  <a:schemeClr val="bg1">
                    <a:lumMod val="50000"/>
                  </a:schemeClr>
                </a:solidFill>
                <a:latin typeface="微软雅黑" panose="020B0503020204020204" pitchFamily="34" charset="-122"/>
                <a:ea typeface="微软雅黑" panose="020B0503020204020204" pitchFamily="34" charset="-122"/>
                <a:cs typeface="+mn-ea"/>
              </a:rPr>
              <a:t>Candidate</a:t>
            </a:r>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mn-ea"/>
              </a:rPr>
              <a:t>，进入选举状态。</a:t>
            </a:r>
          </a:p>
          <a:p>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32</a:t>
            </a:fld>
            <a:endParaRPr lang="zh-CN" altLang="en-US"/>
          </a:p>
        </p:txBody>
      </p:sp>
    </p:spTree>
    <p:extLst>
      <p:ext uri="{BB962C8B-B14F-4D97-AF65-F5344CB8AC3E}">
        <p14:creationId xmlns:p14="http://schemas.microsoft.com/office/powerpoint/2010/main" val="25067534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33</a:t>
            </a:fld>
            <a:endParaRPr lang="zh-CN" altLang="en-US"/>
          </a:p>
        </p:txBody>
      </p:sp>
    </p:spTree>
    <p:extLst>
      <p:ext uri="{BB962C8B-B14F-4D97-AF65-F5344CB8AC3E}">
        <p14:creationId xmlns:p14="http://schemas.microsoft.com/office/powerpoint/2010/main" val="251033436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34</a:t>
            </a:fld>
            <a:endParaRPr lang="zh-CN" altLang="en-US"/>
          </a:p>
        </p:txBody>
      </p:sp>
    </p:spTree>
    <p:extLst>
      <p:ext uri="{BB962C8B-B14F-4D97-AF65-F5344CB8AC3E}">
        <p14:creationId xmlns:p14="http://schemas.microsoft.com/office/powerpoint/2010/main" val="274553413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35</a:t>
            </a:fld>
            <a:endParaRPr lang="zh-CN" altLang="en-US"/>
          </a:p>
        </p:txBody>
      </p:sp>
    </p:spTree>
    <p:extLst>
      <p:ext uri="{BB962C8B-B14F-4D97-AF65-F5344CB8AC3E}">
        <p14:creationId xmlns:p14="http://schemas.microsoft.com/office/powerpoint/2010/main" val="148403182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一般情况下，</a:t>
            </a:r>
            <a:r>
              <a:rPr lang="en-US" altLang="zh-CN" sz="1200" b="0" i="0" kern="1200" dirty="0">
                <a:solidFill>
                  <a:schemeClr val="tx1"/>
                </a:solidFill>
                <a:effectLst/>
                <a:latin typeface="+mn-lt"/>
                <a:ea typeface="+mn-ea"/>
                <a:cs typeface="+mn-cs"/>
              </a:rPr>
              <a:t>Leader </a:t>
            </a:r>
            <a:r>
              <a:rPr lang="zh-CN" altLang="en-US" sz="1200" b="0" i="0" kern="1200" dirty="0">
                <a:solidFill>
                  <a:schemeClr val="tx1"/>
                </a:solidFill>
                <a:effectLst/>
                <a:latin typeface="+mn-lt"/>
                <a:ea typeface="+mn-ea"/>
                <a:cs typeface="+mn-cs"/>
              </a:rPr>
              <a:t>和 </a:t>
            </a:r>
            <a:r>
              <a:rPr lang="en-US" altLang="zh-CN" sz="1200" b="0" i="0" kern="1200" dirty="0">
                <a:solidFill>
                  <a:schemeClr val="tx1"/>
                </a:solidFill>
                <a:effectLst/>
                <a:latin typeface="+mn-lt"/>
                <a:ea typeface="+mn-ea"/>
                <a:cs typeface="+mn-cs"/>
              </a:rPr>
              <a:t>Followers </a:t>
            </a:r>
            <a:r>
              <a:rPr lang="zh-CN" altLang="en-US" sz="1200" b="0" i="0" kern="1200" dirty="0">
                <a:solidFill>
                  <a:schemeClr val="tx1"/>
                </a:solidFill>
                <a:effectLst/>
                <a:latin typeface="+mn-lt"/>
                <a:ea typeface="+mn-ea"/>
                <a:cs typeface="+mn-cs"/>
              </a:rPr>
              <a:t>的日志保持一致，因此日志条目一致性检查通常不会失败。</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然而，</a:t>
            </a:r>
            <a:r>
              <a:rPr lang="en-US" altLang="zh-CN" sz="1200" b="0" i="0" kern="1200" dirty="0">
                <a:solidFill>
                  <a:schemeClr val="tx1"/>
                </a:solidFill>
                <a:effectLst/>
                <a:latin typeface="+mn-lt"/>
                <a:ea typeface="+mn-ea"/>
                <a:cs typeface="+mn-cs"/>
              </a:rPr>
              <a:t>Leader </a:t>
            </a:r>
            <a:r>
              <a:rPr lang="zh-CN" altLang="en-US" sz="1200" b="0" i="0" kern="1200" dirty="0">
                <a:solidFill>
                  <a:schemeClr val="tx1"/>
                </a:solidFill>
                <a:effectLst/>
                <a:latin typeface="+mn-lt"/>
                <a:ea typeface="+mn-ea"/>
                <a:cs typeface="+mn-cs"/>
              </a:rPr>
              <a:t>崩溃可能会导致日志不一致：旧的 </a:t>
            </a:r>
            <a:r>
              <a:rPr lang="en-US" altLang="zh-CN" sz="1200" b="0" i="0" kern="1200" dirty="0">
                <a:solidFill>
                  <a:schemeClr val="tx1"/>
                </a:solidFill>
                <a:effectLst/>
                <a:latin typeface="+mn-lt"/>
                <a:ea typeface="+mn-ea"/>
                <a:cs typeface="+mn-cs"/>
              </a:rPr>
              <a:t>Leader </a:t>
            </a:r>
            <a:r>
              <a:rPr lang="zh-CN" altLang="en-US" sz="1200" b="0" i="0" kern="1200" dirty="0">
                <a:solidFill>
                  <a:schemeClr val="tx1"/>
                </a:solidFill>
                <a:effectLst/>
                <a:latin typeface="+mn-lt"/>
                <a:ea typeface="+mn-ea"/>
                <a:cs typeface="+mn-cs"/>
              </a:rPr>
              <a:t>可能没有完全复制完日志中的所有条目。</a:t>
            </a:r>
          </a:p>
        </p:txBody>
      </p:sp>
      <p:sp>
        <p:nvSpPr>
          <p:cNvPr id="4" name="灯片编号占位符 3"/>
          <p:cNvSpPr>
            <a:spLocks noGrp="1"/>
          </p:cNvSpPr>
          <p:nvPr>
            <p:ph type="sldNum" sz="quarter" idx="10"/>
          </p:nvPr>
        </p:nvSpPr>
        <p:spPr/>
        <p:txBody>
          <a:bodyPr/>
          <a:lstStyle/>
          <a:p>
            <a:fld id="{3A812D4B-148B-4FF3-9DC5-521C1C664A8E}" type="slidenum">
              <a:rPr lang="zh-CN" altLang="en-US" smtClean="0"/>
              <a:t>36</a:t>
            </a:fld>
            <a:endParaRPr lang="zh-CN" altLang="en-US"/>
          </a:p>
        </p:txBody>
      </p:sp>
    </p:spTree>
    <p:extLst>
      <p:ext uri="{BB962C8B-B14F-4D97-AF65-F5344CB8AC3E}">
        <p14:creationId xmlns:p14="http://schemas.microsoft.com/office/powerpoint/2010/main" val="179828174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A812D4B-148B-4FF3-9DC5-521C1C664A8E}" type="slidenum">
              <a:rPr lang="zh-CN" altLang="en-US" smtClean="0"/>
              <a:t>37</a:t>
            </a:fld>
            <a:endParaRPr lang="zh-CN" altLang="en-US"/>
          </a:p>
        </p:txBody>
      </p:sp>
    </p:spTree>
    <p:extLst>
      <p:ext uri="{BB962C8B-B14F-4D97-AF65-F5344CB8AC3E}">
        <p14:creationId xmlns:p14="http://schemas.microsoft.com/office/powerpoint/2010/main" val="59016777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38</a:t>
            </a:fld>
            <a:endParaRPr lang="zh-CN" altLang="en-US"/>
          </a:p>
        </p:txBody>
      </p:sp>
    </p:spTree>
    <p:extLst>
      <p:ext uri="{BB962C8B-B14F-4D97-AF65-F5344CB8AC3E}">
        <p14:creationId xmlns:p14="http://schemas.microsoft.com/office/powerpoint/2010/main" val="127400003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39</a:t>
            </a:fld>
            <a:endParaRPr lang="zh-CN" altLang="en-US"/>
          </a:p>
        </p:txBody>
      </p:sp>
    </p:spTree>
    <p:extLst>
      <p:ext uri="{BB962C8B-B14F-4D97-AF65-F5344CB8AC3E}">
        <p14:creationId xmlns:p14="http://schemas.microsoft.com/office/powerpoint/2010/main" val="11312214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A812D4B-148B-4FF3-9DC5-521C1C664A8E}" type="slidenum">
              <a:rPr lang="zh-CN" altLang="en-US" smtClean="0"/>
              <a:t>4</a:t>
            </a:fld>
            <a:endParaRPr lang="zh-CN" altLang="en-US"/>
          </a:p>
        </p:txBody>
      </p:sp>
    </p:spTree>
    <p:extLst>
      <p:ext uri="{BB962C8B-B14F-4D97-AF65-F5344CB8AC3E}">
        <p14:creationId xmlns:p14="http://schemas.microsoft.com/office/powerpoint/2010/main" val="429050963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硬件负载均衡的 </a:t>
            </a:r>
            <a:r>
              <a:rPr lang="zh-CN" altLang="en-US" sz="1200" b="1" i="0" kern="1200" dirty="0">
                <a:solidFill>
                  <a:schemeClr val="tx1"/>
                </a:solidFill>
                <a:effectLst/>
                <a:latin typeface="+mn-lt"/>
                <a:ea typeface="+mn-ea"/>
                <a:cs typeface="+mn-cs"/>
              </a:rPr>
              <a:t>优点</a:t>
            </a:r>
            <a:r>
              <a:rPr lang="zh-CN" altLang="en-US" sz="1200" b="0" i="0" kern="1200" dirty="0">
                <a:solidFill>
                  <a:schemeClr val="tx1"/>
                </a:solidFill>
                <a:effectLst/>
                <a:latin typeface="+mn-lt"/>
                <a:ea typeface="+mn-ea"/>
                <a:cs typeface="+mn-cs"/>
              </a:rPr>
              <a:t>：</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功能强大</a:t>
            </a:r>
            <a:r>
              <a:rPr lang="zh-CN" altLang="en-US" sz="1200" b="0" i="0" kern="1200" dirty="0">
                <a:solidFill>
                  <a:schemeClr val="tx1"/>
                </a:solidFill>
                <a:effectLst/>
                <a:latin typeface="+mn-lt"/>
                <a:ea typeface="+mn-ea"/>
                <a:cs typeface="+mn-cs"/>
              </a:rPr>
              <a:t>：支持全局负载均衡并提供较全面的、复杂的负载均衡算法。</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性能强悍</a:t>
            </a:r>
            <a:r>
              <a:rPr lang="zh-CN" altLang="en-US" sz="1200" b="0" i="0" kern="1200" dirty="0">
                <a:solidFill>
                  <a:schemeClr val="tx1"/>
                </a:solidFill>
                <a:effectLst/>
                <a:latin typeface="+mn-lt"/>
                <a:ea typeface="+mn-ea"/>
                <a:cs typeface="+mn-cs"/>
              </a:rPr>
              <a:t>：硬件负载均衡由于是在专用处理器上运行，因此吞吐量大，可支持单机百万以上的并发。</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安全性高</a:t>
            </a:r>
            <a:r>
              <a:rPr lang="zh-CN" altLang="en-US" sz="1200" b="0" i="0" kern="1200" dirty="0">
                <a:solidFill>
                  <a:schemeClr val="tx1"/>
                </a:solidFill>
                <a:effectLst/>
                <a:latin typeface="+mn-lt"/>
                <a:ea typeface="+mn-ea"/>
                <a:cs typeface="+mn-cs"/>
              </a:rPr>
              <a:t>：往往具备防火墙，防 </a:t>
            </a:r>
            <a:r>
              <a:rPr lang="en-US" altLang="zh-CN" sz="1200" b="0" i="0" kern="1200" dirty="0" err="1">
                <a:solidFill>
                  <a:schemeClr val="tx1"/>
                </a:solidFill>
                <a:effectLst/>
                <a:latin typeface="+mn-lt"/>
                <a:ea typeface="+mn-ea"/>
                <a:cs typeface="+mn-cs"/>
              </a:rPr>
              <a:t>DDos</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攻击等安全功能。</a:t>
            </a:r>
          </a:p>
          <a:p>
            <a:r>
              <a:rPr lang="zh-CN" altLang="en-US" sz="1200" b="0" i="0" kern="1200" dirty="0">
                <a:solidFill>
                  <a:schemeClr val="tx1"/>
                </a:solidFill>
                <a:effectLst/>
                <a:latin typeface="+mn-lt"/>
                <a:ea typeface="+mn-ea"/>
                <a:cs typeface="+mn-cs"/>
              </a:rPr>
              <a:t>硬件负载均衡的 </a:t>
            </a:r>
            <a:r>
              <a:rPr lang="zh-CN" altLang="en-US" sz="1200" b="1" i="0" kern="1200" dirty="0">
                <a:solidFill>
                  <a:schemeClr val="tx1"/>
                </a:solidFill>
                <a:effectLst/>
                <a:latin typeface="+mn-lt"/>
                <a:ea typeface="+mn-ea"/>
                <a:cs typeface="+mn-cs"/>
              </a:rPr>
              <a:t>缺点</a:t>
            </a:r>
            <a:r>
              <a:rPr lang="zh-CN" altLang="en-US" sz="1200" b="0" i="0" kern="1200" dirty="0">
                <a:solidFill>
                  <a:schemeClr val="tx1"/>
                </a:solidFill>
                <a:effectLst/>
                <a:latin typeface="+mn-lt"/>
                <a:ea typeface="+mn-ea"/>
                <a:cs typeface="+mn-cs"/>
              </a:rPr>
              <a:t>：</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成本昂贵</a:t>
            </a:r>
            <a:r>
              <a:rPr lang="zh-CN" altLang="en-US" sz="1200" b="0" i="0" kern="1200" dirty="0">
                <a:solidFill>
                  <a:schemeClr val="tx1"/>
                </a:solidFill>
                <a:effectLst/>
                <a:latin typeface="+mn-lt"/>
                <a:ea typeface="+mn-ea"/>
                <a:cs typeface="+mn-cs"/>
              </a:rPr>
              <a:t>：购买和维护硬件负载均衡的成本都很高。</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扩展性差</a:t>
            </a:r>
            <a:r>
              <a:rPr lang="zh-CN" altLang="en-US" sz="1200" b="0" i="0" kern="1200" dirty="0">
                <a:solidFill>
                  <a:schemeClr val="tx1"/>
                </a:solidFill>
                <a:effectLst/>
                <a:latin typeface="+mn-lt"/>
                <a:ea typeface="+mn-ea"/>
                <a:cs typeface="+mn-cs"/>
              </a:rPr>
              <a:t>：当访问量突增时，超过限度不能动态扩容。</a:t>
            </a:r>
          </a:p>
          <a:p>
            <a:endParaRPr lang="en-US" altLang="zh-CN" dirty="0"/>
          </a:p>
          <a:p>
            <a:r>
              <a:rPr lang="zh-CN" altLang="en-US" sz="1200" b="0" i="0" kern="1200" dirty="0">
                <a:solidFill>
                  <a:schemeClr val="tx1"/>
                </a:solidFill>
                <a:effectLst/>
                <a:latin typeface="+mn-lt"/>
                <a:ea typeface="+mn-ea"/>
                <a:cs typeface="+mn-cs"/>
              </a:rPr>
              <a:t>软件负载均衡的 </a:t>
            </a:r>
            <a:r>
              <a:rPr lang="zh-CN" altLang="en-US" sz="1200" b="1" i="0" kern="1200" dirty="0">
                <a:solidFill>
                  <a:schemeClr val="tx1"/>
                </a:solidFill>
                <a:effectLst/>
                <a:latin typeface="+mn-lt"/>
                <a:ea typeface="+mn-ea"/>
                <a:cs typeface="+mn-cs"/>
              </a:rPr>
              <a:t>优点</a:t>
            </a:r>
            <a:r>
              <a:rPr lang="zh-CN" altLang="en-US" sz="1200" b="0" i="0" kern="1200" dirty="0">
                <a:solidFill>
                  <a:schemeClr val="tx1"/>
                </a:solidFill>
                <a:effectLst/>
                <a:latin typeface="+mn-lt"/>
                <a:ea typeface="+mn-ea"/>
                <a:cs typeface="+mn-cs"/>
              </a:rPr>
              <a:t>：</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扩展性好</a:t>
            </a:r>
            <a:r>
              <a:rPr lang="zh-CN" altLang="en-US" sz="1200" b="0" i="0" kern="1200" dirty="0">
                <a:solidFill>
                  <a:schemeClr val="tx1"/>
                </a:solidFill>
                <a:effectLst/>
                <a:latin typeface="+mn-lt"/>
                <a:ea typeface="+mn-ea"/>
                <a:cs typeface="+mn-cs"/>
              </a:rPr>
              <a:t>：适应动态变化，可以通过添加软件负载均衡实例，动态扩展到超出初始容量的能力。</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成本低廉</a:t>
            </a:r>
            <a:r>
              <a:rPr lang="zh-CN" altLang="en-US" sz="1200" b="0" i="0" kern="1200" dirty="0">
                <a:solidFill>
                  <a:schemeClr val="tx1"/>
                </a:solidFill>
                <a:effectLst/>
                <a:latin typeface="+mn-lt"/>
                <a:ea typeface="+mn-ea"/>
                <a:cs typeface="+mn-cs"/>
              </a:rPr>
              <a:t>：软件负载均衡可以在任何标准物理设备上运行，降低了购买和运维的成本。</a:t>
            </a:r>
          </a:p>
          <a:p>
            <a:r>
              <a:rPr lang="zh-CN" altLang="en-US" sz="1200" b="0" i="0" kern="1200" dirty="0">
                <a:solidFill>
                  <a:schemeClr val="tx1"/>
                </a:solidFill>
                <a:effectLst/>
                <a:latin typeface="+mn-lt"/>
                <a:ea typeface="+mn-ea"/>
                <a:cs typeface="+mn-cs"/>
              </a:rPr>
              <a:t>软件负载均衡的 </a:t>
            </a:r>
            <a:r>
              <a:rPr lang="zh-CN" altLang="en-US" sz="1200" b="1" i="0" kern="1200" dirty="0">
                <a:solidFill>
                  <a:schemeClr val="tx1"/>
                </a:solidFill>
                <a:effectLst/>
                <a:latin typeface="+mn-lt"/>
                <a:ea typeface="+mn-ea"/>
                <a:cs typeface="+mn-cs"/>
              </a:rPr>
              <a:t>缺点</a:t>
            </a:r>
            <a:r>
              <a:rPr lang="zh-CN" altLang="en-US" sz="1200" b="0" i="0" kern="1200" dirty="0">
                <a:solidFill>
                  <a:schemeClr val="tx1"/>
                </a:solidFill>
                <a:effectLst/>
                <a:latin typeface="+mn-lt"/>
                <a:ea typeface="+mn-ea"/>
                <a:cs typeface="+mn-cs"/>
              </a:rPr>
              <a:t>：</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性能略差</a:t>
            </a:r>
            <a:r>
              <a:rPr lang="zh-CN" altLang="en-US" sz="1200" b="0" i="0" kern="1200" dirty="0">
                <a:solidFill>
                  <a:schemeClr val="tx1"/>
                </a:solidFill>
                <a:effectLst/>
                <a:latin typeface="+mn-lt"/>
                <a:ea typeface="+mn-ea"/>
                <a:cs typeface="+mn-cs"/>
              </a:rPr>
              <a:t>：相比于硬件负载均衡，软件负载均衡的性能要略低一些。</a:t>
            </a:r>
          </a:p>
        </p:txBody>
      </p:sp>
      <p:sp>
        <p:nvSpPr>
          <p:cNvPr id="4" name="灯片编号占位符 3"/>
          <p:cNvSpPr>
            <a:spLocks noGrp="1"/>
          </p:cNvSpPr>
          <p:nvPr>
            <p:ph type="sldNum" sz="quarter" idx="10"/>
          </p:nvPr>
        </p:nvSpPr>
        <p:spPr/>
        <p:txBody>
          <a:bodyPr/>
          <a:lstStyle/>
          <a:p>
            <a:fld id="{3A812D4B-148B-4FF3-9DC5-521C1C664A8E}" type="slidenum">
              <a:rPr lang="zh-CN" altLang="en-US" smtClean="0"/>
              <a:t>40</a:t>
            </a:fld>
            <a:endParaRPr lang="zh-CN" altLang="en-US"/>
          </a:p>
        </p:txBody>
      </p:sp>
    </p:spTree>
    <p:extLst>
      <p:ext uri="{BB962C8B-B14F-4D97-AF65-F5344CB8AC3E}">
        <p14:creationId xmlns:p14="http://schemas.microsoft.com/office/powerpoint/2010/main" val="8738884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A812D4B-148B-4FF3-9DC5-521C1C664A8E}" type="slidenum">
              <a:rPr lang="zh-CN" altLang="en-US" smtClean="0"/>
              <a:t>41</a:t>
            </a:fld>
            <a:endParaRPr lang="zh-CN" altLang="en-US"/>
          </a:p>
        </p:txBody>
      </p:sp>
    </p:spTree>
    <p:extLst>
      <p:ext uri="{BB962C8B-B14F-4D97-AF65-F5344CB8AC3E}">
        <p14:creationId xmlns:p14="http://schemas.microsoft.com/office/powerpoint/2010/main" val="337672630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A812D4B-148B-4FF3-9DC5-521C1C664A8E}" type="slidenum">
              <a:rPr lang="zh-CN" altLang="en-US" smtClean="0"/>
              <a:t>42</a:t>
            </a:fld>
            <a:endParaRPr lang="zh-CN" altLang="en-US"/>
          </a:p>
        </p:txBody>
      </p:sp>
    </p:spTree>
    <p:extLst>
      <p:ext uri="{BB962C8B-B14F-4D97-AF65-F5344CB8AC3E}">
        <p14:creationId xmlns:p14="http://schemas.microsoft.com/office/powerpoint/2010/main" val="345867032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A812D4B-148B-4FF3-9DC5-521C1C664A8E}" type="slidenum">
              <a:rPr lang="zh-CN" altLang="en-US" smtClean="0"/>
              <a:t>43</a:t>
            </a:fld>
            <a:endParaRPr lang="zh-CN" altLang="en-US"/>
          </a:p>
        </p:txBody>
      </p:sp>
    </p:spTree>
    <p:extLst>
      <p:ext uri="{BB962C8B-B14F-4D97-AF65-F5344CB8AC3E}">
        <p14:creationId xmlns:p14="http://schemas.microsoft.com/office/powerpoint/2010/main" val="83106003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A812D4B-148B-4FF3-9DC5-521C1C664A8E}" type="slidenum">
              <a:rPr lang="zh-CN" altLang="en-US" smtClean="0"/>
              <a:t>44</a:t>
            </a:fld>
            <a:endParaRPr lang="zh-CN" altLang="en-US"/>
          </a:p>
        </p:txBody>
      </p:sp>
    </p:spTree>
    <p:extLst>
      <p:ext uri="{BB962C8B-B14F-4D97-AF65-F5344CB8AC3E}">
        <p14:creationId xmlns:p14="http://schemas.microsoft.com/office/powerpoint/2010/main" val="334169442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A812D4B-148B-4FF3-9DC5-521C1C664A8E}" type="slidenum">
              <a:rPr lang="zh-CN" altLang="en-US" smtClean="0"/>
              <a:t>45</a:t>
            </a:fld>
            <a:endParaRPr lang="zh-CN" altLang="en-US"/>
          </a:p>
        </p:txBody>
      </p:sp>
    </p:spTree>
    <p:extLst>
      <p:ext uri="{BB962C8B-B14F-4D97-AF65-F5344CB8AC3E}">
        <p14:creationId xmlns:p14="http://schemas.microsoft.com/office/powerpoint/2010/main" val="103871113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A812D4B-148B-4FF3-9DC5-521C1C664A8E}" type="slidenum">
              <a:rPr lang="zh-CN" altLang="en-US" smtClean="0"/>
              <a:t>46</a:t>
            </a:fld>
            <a:endParaRPr lang="zh-CN" altLang="en-US"/>
          </a:p>
        </p:txBody>
      </p:sp>
    </p:spTree>
    <p:extLst>
      <p:ext uri="{BB962C8B-B14F-4D97-AF65-F5344CB8AC3E}">
        <p14:creationId xmlns:p14="http://schemas.microsoft.com/office/powerpoint/2010/main" val="291308049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A812D4B-148B-4FF3-9DC5-521C1C664A8E}" type="slidenum">
              <a:rPr lang="zh-CN" altLang="en-US" smtClean="0"/>
              <a:t>47</a:t>
            </a:fld>
            <a:endParaRPr lang="zh-CN" altLang="en-US"/>
          </a:p>
        </p:txBody>
      </p:sp>
    </p:spTree>
    <p:extLst>
      <p:ext uri="{BB962C8B-B14F-4D97-AF65-F5344CB8AC3E}">
        <p14:creationId xmlns:p14="http://schemas.microsoft.com/office/powerpoint/2010/main" val="418524327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A812D4B-148B-4FF3-9DC5-521C1C664A8E}" type="slidenum">
              <a:rPr lang="zh-CN" altLang="en-US" smtClean="0"/>
              <a:t>48</a:t>
            </a:fld>
            <a:endParaRPr lang="zh-CN" altLang="en-US"/>
          </a:p>
        </p:txBody>
      </p:sp>
    </p:spTree>
    <p:extLst>
      <p:ext uri="{BB962C8B-B14F-4D97-AF65-F5344CB8AC3E}">
        <p14:creationId xmlns:p14="http://schemas.microsoft.com/office/powerpoint/2010/main" val="387556835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A812D4B-148B-4FF3-9DC5-521C1C664A8E}" type="slidenum">
              <a:rPr lang="zh-CN" altLang="en-US" smtClean="0"/>
              <a:t>49</a:t>
            </a:fld>
            <a:endParaRPr lang="zh-CN" altLang="en-US"/>
          </a:p>
        </p:txBody>
      </p:sp>
    </p:spTree>
    <p:extLst>
      <p:ext uri="{BB962C8B-B14F-4D97-AF65-F5344CB8AC3E}">
        <p14:creationId xmlns:p14="http://schemas.microsoft.com/office/powerpoint/2010/main" val="31608080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A812D4B-148B-4FF3-9DC5-521C1C664A8E}" type="slidenum">
              <a:rPr lang="zh-CN" altLang="en-US" smtClean="0"/>
              <a:t>5</a:t>
            </a:fld>
            <a:endParaRPr lang="zh-CN" altLang="en-US"/>
          </a:p>
        </p:txBody>
      </p:sp>
    </p:spTree>
    <p:extLst>
      <p:ext uri="{BB962C8B-B14F-4D97-AF65-F5344CB8AC3E}">
        <p14:creationId xmlns:p14="http://schemas.microsoft.com/office/powerpoint/2010/main" val="80348210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A812D4B-148B-4FF3-9DC5-521C1C664A8E}" type="slidenum">
              <a:rPr lang="zh-CN" altLang="en-US" smtClean="0"/>
              <a:t>50</a:t>
            </a:fld>
            <a:endParaRPr lang="zh-CN" altLang="en-US"/>
          </a:p>
        </p:txBody>
      </p:sp>
    </p:spTree>
    <p:extLst>
      <p:ext uri="{BB962C8B-B14F-4D97-AF65-F5344CB8AC3E}">
        <p14:creationId xmlns:p14="http://schemas.microsoft.com/office/powerpoint/2010/main" val="38917924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dirty="0"/>
              <a:t>漏桶</a:t>
            </a:r>
            <a:r>
              <a:rPr lang="zh-CN" altLang="en-US" sz="1200" b="1" i="0" kern="1200" dirty="0">
                <a:solidFill>
                  <a:schemeClr val="tx1"/>
                </a:solidFill>
                <a:effectLst/>
                <a:latin typeface="+mn-lt"/>
                <a:ea typeface="+mn-ea"/>
                <a:cs typeface="+mn-cs"/>
              </a:rPr>
              <a:t>算法的原理</a:t>
            </a:r>
            <a:endParaRPr lang="en-US" altLang="zh-CN" b="1" dirty="0"/>
          </a:p>
          <a:p>
            <a:r>
              <a:rPr lang="zh-CN" altLang="en-US" dirty="0"/>
              <a:t>不管理请求量有多大，处理请求的速度始终是固定的。</a:t>
            </a:r>
            <a:endParaRPr lang="en-US" altLang="zh-CN" dirty="0"/>
          </a:p>
          <a:p>
            <a:endParaRPr lang="en-US" altLang="zh-CN" dirty="0"/>
          </a:p>
          <a:p>
            <a:r>
              <a:rPr lang="zh-CN" altLang="en-US" sz="1200" b="1" i="0" kern="1200" dirty="0">
                <a:solidFill>
                  <a:schemeClr val="tx1"/>
                </a:solidFill>
                <a:effectLst/>
                <a:latin typeface="+mn-lt"/>
                <a:ea typeface="+mn-ea"/>
                <a:cs typeface="+mn-cs"/>
              </a:rPr>
              <a:t>令牌桶算法的原理</a:t>
            </a:r>
          </a:p>
          <a:p>
            <a:r>
              <a:rPr lang="zh-CN" altLang="en-US" sz="1200" b="0" i="0" kern="1200" dirty="0">
                <a:solidFill>
                  <a:schemeClr val="tx1"/>
                </a:solidFill>
                <a:effectLst/>
                <a:latin typeface="+mn-lt"/>
                <a:ea typeface="+mn-ea"/>
                <a:cs typeface="+mn-cs"/>
              </a:rPr>
              <a:t>接口限制 </a:t>
            </a:r>
            <a:r>
              <a:rPr lang="en-US" altLang="zh-CN" sz="1200" b="0" i="0" kern="1200" dirty="0">
                <a:solidFill>
                  <a:schemeClr val="tx1"/>
                </a:solidFill>
                <a:effectLst/>
                <a:latin typeface="+mn-lt"/>
                <a:ea typeface="+mn-ea"/>
                <a:cs typeface="+mn-cs"/>
              </a:rPr>
              <a:t>T </a:t>
            </a:r>
            <a:r>
              <a:rPr lang="zh-CN" altLang="en-US" sz="1200" b="0" i="0" kern="1200" dirty="0">
                <a:solidFill>
                  <a:schemeClr val="tx1"/>
                </a:solidFill>
                <a:effectLst/>
                <a:latin typeface="+mn-lt"/>
                <a:ea typeface="+mn-ea"/>
                <a:cs typeface="+mn-cs"/>
              </a:rPr>
              <a:t>秒内最大访问次数为 </a:t>
            </a:r>
            <a:r>
              <a:rPr lang="en-US" altLang="zh-CN" sz="1200" b="0" i="0" kern="1200" dirty="0">
                <a:solidFill>
                  <a:schemeClr val="tx1"/>
                </a:solidFill>
                <a:effectLst/>
                <a:latin typeface="+mn-lt"/>
                <a:ea typeface="+mn-ea"/>
                <a:cs typeface="+mn-cs"/>
              </a:rPr>
              <a:t>N</a:t>
            </a:r>
            <a:r>
              <a:rPr lang="zh-CN" altLang="en-US" sz="1200" b="0" i="0" kern="1200" dirty="0">
                <a:solidFill>
                  <a:schemeClr val="tx1"/>
                </a:solidFill>
                <a:effectLst/>
                <a:latin typeface="+mn-lt"/>
                <a:ea typeface="+mn-ea"/>
                <a:cs typeface="+mn-cs"/>
              </a:rPr>
              <a:t>，则每隔 </a:t>
            </a:r>
            <a:r>
              <a:rPr lang="en-US" altLang="zh-CN" sz="1200" b="0" i="0" kern="1200" dirty="0">
                <a:solidFill>
                  <a:schemeClr val="tx1"/>
                </a:solidFill>
                <a:effectLst/>
                <a:latin typeface="+mn-lt"/>
                <a:ea typeface="+mn-ea"/>
                <a:cs typeface="+mn-cs"/>
              </a:rPr>
              <a:t>T/N </a:t>
            </a:r>
            <a:r>
              <a:rPr lang="zh-CN" altLang="en-US" sz="1200" b="0" i="0" kern="1200" dirty="0">
                <a:solidFill>
                  <a:schemeClr val="tx1"/>
                </a:solidFill>
                <a:effectLst/>
                <a:latin typeface="+mn-lt"/>
                <a:ea typeface="+mn-ea"/>
                <a:cs typeface="+mn-cs"/>
              </a:rPr>
              <a:t>秒会放一个 </a:t>
            </a:r>
            <a:r>
              <a:rPr lang="en-US" altLang="zh-CN" sz="1200" b="0" i="0" kern="1200" dirty="0">
                <a:solidFill>
                  <a:schemeClr val="tx1"/>
                </a:solidFill>
                <a:effectLst/>
                <a:latin typeface="+mn-lt"/>
                <a:ea typeface="+mn-ea"/>
                <a:cs typeface="+mn-cs"/>
              </a:rPr>
              <a:t>token </a:t>
            </a:r>
            <a:r>
              <a:rPr lang="zh-CN" altLang="en-US" sz="1200" b="0" i="0" kern="1200" dirty="0">
                <a:solidFill>
                  <a:schemeClr val="tx1"/>
                </a:solidFill>
                <a:effectLst/>
                <a:latin typeface="+mn-lt"/>
                <a:ea typeface="+mn-ea"/>
                <a:cs typeface="+mn-cs"/>
              </a:rPr>
              <a:t>到桶中</a:t>
            </a:r>
          </a:p>
          <a:p>
            <a:r>
              <a:rPr lang="zh-CN" altLang="en-US" sz="1200" b="0" i="0" kern="1200" dirty="0">
                <a:solidFill>
                  <a:schemeClr val="tx1"/>
                </a:solidFill>
                <a:effectLst/>
                <a:latin typeface="+mn-lt"/>
                <a:ea typeface="+mn-ea"/>
                <a:cs typeface="+mn-cs"/>
              </a:rPr>
              <a:t>桶内最多存放 </a:t>
            </a:r>
            <a:r>
              <a:rPr lang="en-US" altLang="zh-CN" sz="1200" b="0" i="0" kern="1200" dirty="0">
                <a:solidFill>
                  <a:schemeClr val="tx1"/>
                </a:solidFill>
                <a:effectLst/>
                <a:latin typeface="+mn-lt"/>
                <a:ea typeface="+mn-ea"/>
                <a:cs typeface="+mn-cs"/>
              </a:rPr>
              <a:t>M </a:t>
            </a:r>
            <a:r>
              <a:rPr lang="zh-CN" altLang="en-US" sz="1200" b="0" i="0" kern="1200" dirty="0">
                <a:solidFill>
                  <a:schemeClr val="tx1"/>
                </a:solidFill>
                <a:effectLst/>
                <a:latin typeface="+mn-lt"/>
                <a:ea typeface="+mn-ea"/>
                <a:cs typeface="+mn-cs"/>
              </a:rPr>
              <a:t>个 </a:t>
            </a:r>
            <a:r>
              <a:rPr lang="en-US" altLang="zh-CN" sz="1200" b="0" i="0" kern="1200" dirty="0">
                <a:solidFill>
                  <a:schemeClr val="tx1"/>
                </a:solidFill>
                <a:effectLst/>
                <a:latin typeface="+mn-lt"/>
                <a:ea typeface="+mn-ea"/>
                <a:cs typeface="+mn-cs"/>
              </a:rPr>
              <a:t>token</a:t>
            </a:r>
            <a:r>
              <a:rPr lang="zh-CN" altLang="en-US" sz="1200" b="0" i="0" kern="1200" dirty="0">
                <a:solidFill>
                  <a:schemeClr val="tx1"/>
                </a:solidFill>
                <a:effectLst/>
                <a:latin typeface="+mn-lt"/>
                <a:ea typeface="+mn-ea"/>
                <a:cs typeface="+mn-cs"/>
              </a:rPr>
              <a:t>，如果 </a:t>
            </a:r>
            <a:r>
              <a:rPr lang="en-US" altLang="zh-CN" sz="1200" b="0" i="0" kern="1200" dirty="0">
                <a:solidFill>
                  <a:schemeClr val="tx1"/>
                </a:solidFill>
                <a:effectLst/>
                <a:latin typeface="+mn-lt"/>
                <a:ea typeface="+mn-ea"/>
                <a:cs typeface="+mn-cs"/>
              </a:rPr>
              <a:t>token </a:t>
            </a:r>
            <a:r>
              <a:rPr lang="zh-CN" altLang="en-US" sz="1200" b="0" i="0" kern="1200" dirty="0">
                <a:solidFill>
                  <a:schemeClr val="tx1"/>
                </a:solidFill>
                <a:effectLst/>
                <a:latin typeface="+mn-lt"/>
                <a:ea typeface="+mn-ea"/>
                <a:cs typeface="+mn-cs"/>
              </a:rPr>
              <a:t>到达时令牌桶已经满了，那么这个 </a:t>
            </a:r>
            <a:r>
              <a:rPr lang="en-US" altLang="zh-CN" sz="1200" b="0" i="0" kern="1200" dirty="0">
                <a:solidFill>
                  <a:schemeClr val="tx1"/>
                </a:solidFill>
                <a:effectLst/>
                <a:latin typeface="+mn-lt"/>
                <a:ea typeface="+mn-ea"/>
                <a:cs typeface="+mn-cs"/>
              </a:rPr>
              <a:t>token </a:t>
            </a:r>
            <a:r>
              <a:rPr lang="zh-CN" altLang="en-US" sz="1200" b="0" i="0" kern="1200" dirty="0">
                <a:solidFill>
                  <a:schemeClr val="tx1"/>
                </a:solidFill>
                <a:effectLst/>
                <a:latin typeface="+mn-lt"/>
                <a:ea typeface="+mn-ea"/>
                <a:cs typeface="+mn-cs"/>
              </a:rPr>
              <a:t>就会被丢弃</a:t>
            </a:r>
          </a:p>
          <a:p>
            <a:r>
              <a:rPr lang="zh-CN" altLang="en-US" sz="1200" b="0" i="0" kern="1200" dirty="0">
                <a:solidFill>
                  <a:schemeClr val="tx1"/>
                </a:solidFill>
                <a:effectLst/>
                <a:latin typeface="+mn-lt"/>
                <a:ea typeface="+mn-ea"/>
                <a:cs typeface="+mn-cs"/>
              </a:rPr>
              <a:t>接口请求会先从令牌桶中取 </a:t>
            </a:r>
            <a:r>
              <a:rPr lang="en-US" altLang="zh-CN" sz="1200" b="0" i="0" kern="1200" dirty="0">
                <a:solidFill>
                  <a:schemeClr val="tx1"/>
                </a:solidFill>
                <a:effectLst/>
                <a:latin typeface="+mn-lt"/>
                <a:ea typeface="+mn-ea"/>
                <a:cs typeface="+mn-cs"/>
              </a:rPr>
              <a:t>token</a:t>
            </a:r>
            <a:r>
              <a:rPr lang="zh-CN" altLang="en-US" sz="1200" b="0" i="0" kern="1200" dirty="0">
                <a:solidFill>
                  <a:schemeClr val="tx1"/>
                </a:solidFill>
                <a:effectLst/>
                <a:latin typeface="+mn-lt"/>
                <a:ea typeface="+mn-ea"/>
                <a:cs typeface="+mn-cs"/>
              </a:rPr>
              <a:t>，拿到 </a:t>
            </a:r>
            <a:r>
              <a:rPr lang="en-US" altLang="zh-CN" sz="1200" b="0" i="0" kern="1200" dirty="0">
                <a:solidFill>
                  <a:schemeClr val="tx1"/>
                </a:solidFill>
                <a:effectLst/>
                <a:latin typeface="+mn-lt"/>
                <a:ea typeface="+mn-ea"/>
                <a:cs typeface="+mn-cs"/>
              </a:rPr>
              <a:t>token </a:t>
            </a:r>
            <a:r>
              <a:rPr lang="zh-CN" altLang="en-US" sz="1200" b="0" i="0" kern="1200" dirty="0">
                <a:solidFill>
                  <a:schemeClr val="tx1"/>
                </a:solidFill>
                <a:effectLst/>
                <a:latin typeface="+mn-lt"/>
                <a:ea typeface="+mn-ea"/>
                <a:cs typeface="+mn-cs"/>
              </a:rPr>
              <a:t>则处理接口请求，拿不到 </a:t>
            </a:r>
            <a:r>
              <a:rPr lang="en-US" altLang="zh-CN" sz="1200" b="0" i="0" kern="1200" dirty="0">
                <a:solidFill>
                  <a:schemeClr val="tx1"/>
                </a:solidFill>
                <a:effectLst/>
                <a:latin typeface="+mn-lt"/>
                <a:ea typeface="+mn-ea"/>
                <a:cs typeface="+mn-cs"/>
              </a:rPr>
              <a:t>token </a:t>
            </a:r>
            <a:r>
              <a:rPr lang="zh-CN" altLang="en-US" sz="1200" b="0" i="0" kern="1200" dirty="0">
                <a:solidFill>
                  <a:schemeClr val="tx1"/>
                </a:solidFill>
                <a:effectLst/>
                <a:latin typeface="+mn-lt"/>
                <a:ea typeface="+mn-ea"/>
                <a:cs typeface="+mn-cs"/>
              </a:rPr>
              <a:t>则进行限流处理</a:t>
            </a:r>
          </a:p>
          <a:p>
            <a:endParaRPr lang="zh-CN" altLang="en-US" dirty="0"/>
          </a:p>
        </p:txBody>
      </p:sp>
      <p:sp>
        <p:nvSpPr>
          <p:cNvPr id="4" name="灯片编号占位符 3"/>
          <p:cNvSpPr>
            <a:spLocks noGrp="1"/>
          </p:cNvSpPr>
          <p:nvPr>
            <p:ph type="sldNum" sz="quarter" idx="10"/>
          </p:nvPr>
        </p:nvSpPr>
        <p:spPr/>
        <p:txBody>
          <a:bodyPr/>
          <a:lstStyle/>
          <a:p>
            <a:fld id="{3A812D4B-148B-4FF3-9DC5-521C1C664A8E}" type="slidenum">
              <a:rPr lang="zh-CN" altLang="en-US" smtClean="0"/>
              <a:t>51</a:t>
            </a:fld>
            <a:endParaRPr lang="zh-CN" altLang="en-US"/>
          </a:p>
        </p:txBody>
      </p:sp>
    </p:spTree>
    <p:extLst>
      <p:ext uri="{BB962C8B-B14F-4D97-AF65-F5344CB8AC3E}">
        <p14:creationId xmlns:p14="http://schemas.microsoft.com/office/powerpoint/2010/main" val="87817028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A812D4B-148B-4FF3-9DC5-521C1C664A8E}" type="slidenum">
              <a:rPr lang="zh-CN" altLang="en-US" smtClean="0"/>
              <a:t>52</a:t>
            </a:fld>
            <a:endParaRPr lang="zh-CN" altLang="en-US"/>
          </a:p>
        </p:txBody>
      </p:sp>
    </p:spTree>
    <p:extLst>
      <p:ext uri="{BB962C8B-B14F-4D97-AF65-F5344CB8AC3E}">
        <p14:creationId xmlns:p14="http://schemas.microsoft.com/office/powerpoint/2010/main" val="125911420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A812D4B-148B-4FF3-9DC5-521C1C664A8E}" type="slidenum">
              <a:rPr lang="zh-CN" altLang="en-US" smtClean="0"/>
              <a:t>53</a:t>
            </a:fld>
            <a:endParaRPr lang="zh-CN" altLang="en-US"/>
          </a:p>
        </p:txBody>
      </p:sp>
    </p:spTree>
    <p:extLst>
      <p:ext uri="{BB962C8B-B14F-4D97-AF65-F5344CB8AC3E}">
        <p14:creationId xmlns:p14="http://schemas.microsoft.com/office/powerpoint/2010/main" val="26349018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A812D4B-148B-4FF3-9DC5-521C1C664A8E}" type="slidenum">
              <a:rPr lang="zh-CN" altLang="en-US" smtClean="0"/>
              <a:t>54</a:t>
            </a:fld>
            <a:endParaRPr lang="zh-CN" altLang="en-US"/>
          </a:p>
        </p:txBody>
      </p:sp>
    </p:spTree>
    <p:extLst>
      <p:ext uri="{BB962C8B-B14F-4D97-AF65-F5344CB8AC3E}">
        <p14:creationId xmlns:p14="http://schemas.microsoft.com/office/powerpoint/2010/main" val="338284170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A812D4B-148B-4FF3-9DC5-521C1C664A8E}" type="slidenum">
              <a:rPr lang="zh-CN" altLang="en-US" smtClean="0"/>
              <a:t>55</a:t>
            </a:fld>
            <a:endParaRPr lang="zh-CN" altLang="en-US"/>
          </a:p>
        </p:txBody>
      </p:sp>
    </p:spTree>
    <p:extLst>
      <p:ext uri="{BB962C8B-B14F-4D97-AF65-F5344CB8AC3E}">
        <p14:creationId xmlns:p14="http://schemas.microsoft.com/office/powerpoint/2010/main" val="9762585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1" dirty="0"/>
              <a:t>多级缓存请求过程</a:t>
            </a:r>
          </a:p>
          <a:p>
            <a:r>
              <a:rPr lang="en-US" altLang="zh-CN" dirty="0"/>
              <a:t>1. </a:t>
            </a:r>
            <a:r>
              <a:rPr lang="zh-CN" altLang="en-US" dirty="0"/>
              <a:t>浏览器向客户端发起请求，如果 </a:t>
            </a:r>
            <a:r>
              <a:rPr lang="en-US" altLang="zh-CN" dirty="0"/>
              <a:t>CDN </a:t>
            </a:r>
            <a:r>
              <a:rPr lang="zh-CN" altLang="en-US" dirty="0"/>
              <a:t>有缓存则直接返回；</a:t>
            </a:r>
          </a:p>
          <a:p>
            <a:r>
              <a:rPr lang="en-US" altLang="zh-CN" dirty="0"/>
              <a:t>2. </a:t>
            </a:r>
            <a:r>
              <a:rPr lang="zh-CN" altLang="en-US" dirty="0"/>
              <a:t>如果 </a:t>
            </a:r>
            <a:r>
              <a:rPr lang="en-US" altLang="zh-CN" dirty="0"/>
              <a:t>CDN </a:t>
            </a:r>
            <a:r>
              <a:rPr lang="zh-CN" altLang="en-US" dirty="0"/>
              <a:t>无缓存，则访问反向代理服务器；</a:t>
            </a:r>
          </a:p>
          <a:p>
            <a:r>
              <a:rPr lang="en-US" altLang="zh-CN" dirty="0"/>
              <a:t>3. </a:t>
            </a:r>
            <a:r>
              <a:rPr lang="zh-CN" altLang="en-US" dirty="0"/>
              <a:t>如果反向代理服务器有缓存则直接返回；</a:t>
            </a:r>
          </a:p>
          <a:p>
            <a:r>
              <a:rPr lang="en-US" altLang="zh-CN" dirty="0"/>
              <a:t>4. </a:t>
            </a:r>
            <a:r>
              <a:rPr lang="zh-CN" altLang="en-US" dirty="0"/>
              <a:t>如果反向代理服务器无缓存或动态请求，则访问应用服务器；</a:t>
            </a:r>
          </a:p>
          <a:p>
            <a:r>
              <a:rPr lang="en-US" altLang="zh-CN" dirty="0"/>
              <a:t>5. </a:t>
            </a:r>
            <a:r>
              <a:rPr lang="zh-CN" altLang="en-US" dirty="0"/>
              <a:t>应用服务器访问进程内缓存；如果有缓存，则返回代理服务器，并缓存数据；（动态请求不缓存）</a:t>
            </a:r>
          </a:p>
          <a:p>
            <a:r>
              <a:rPr lang="en-US" altLang="zh-CN" dirty="0"/>
              <a:t>6. </a:t>
            </a:r>
            <a:r>
              <a:rPr lang="zh-CN" altLang="en-US" dirty="0"/>
              <a:t>如果进程内缓存无数据，则读取分布式缓存；并返回应用服务器；应用服务器将数据缓存到本地缓存（部分）；</a:t>
            </a:r>
          </a:p>
          <a:p>
            <a:r>
              <a:rPr lang="en-US" altLang="zh-CN" dirty="0"/>
              <a:t>7. </a:t>
            </a:r>
            <a:r>
              <a:rPr lang="zh-CN" altLang="en-US" dirty="0"/>
              <a:t>如果分布式缓存无数据，则应用程序读取数据库数据，并放入分布式缓存；</a:t>
            </a:r>
          </a:p>
        </p:txBody>
      </p:sp>
      <p:sp>
        <p:nvSpPr>
          <p:cNvPr id="4" name="灯片编号占位符 3"/>
          <p:cNvSpPr>
            <a:spLocks noGrp="1"/>
          </p:cNvSpPr>
          <p:nvPr>
            <p:ph type="sldNum" sz="quarter" idx="10"/>
          </p:nvPr>
        </p:nvSpPr>
        <p:spPr/>
        <p:txBody>
          <a:bodyPr/>
          <a:lstStyle/>
          <a:p>
            <a:fld id="{3A812D4B-148B-4FF3-9DC5-521C1C664A8E}" type="slidenum">
              <a:rPr lang="zh-CN" altLang="en-US" smtClean="0"/>
              <a:t>56</a:t>
            </a:fld>
            <a:endParaRPr lang="zh-CN" altLang="en-US"/>
          </a:p>
        </p:txBody>
      </p:sp>
    </p:spTree>
    <p:extLst>
      <p:ext uri="{BB962C8B-B14F-4D97-AF65-F5344CB8AC3E}">
        <p14:creationId xmlns:p14="http://schemas.microsoft.com/office/powerpoint/2010/main" val="377683123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A812D4B-148B-4FF3-9DC5-521C1C664A8E}" type="slidenum">
              <a:rPr lang="zh-CN" altLang="en-US" smtClean="0"/>
              <a:t>57</a:t>
            </a:fld>
            <a:endParaRPr lang="zh-CN" altLang="en-US"/>
          </a:p>
        </p:txBody>
      </p:sp>
    </p:spTree>
    <p:extLst>
      <p:ext uri="{BB962C8B-B14F-4D97-AF65-F5344CB8AC3E}">
        <p14:creationId xmlns:p14="http://schemas.microsoft.com/office/powerpoint/2010/main" val="108785655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1" dirty="0">
                <a:solidFill>
                  <a:schemeClr val="bg1">
                    <a:lumMod val="50000"/>
                  </a:schemeClr>
                </a:solidFill>
                <a:latin typeface="微软雅黑" panose="020B0503020204020204" pitchFamily="34" charset="-122"/>
                <a:ea typeface="微软雅黑" panose="020B0503020204020204" pitchFamily="34" charset="-122"/>
                <a:cs typeface="+mn-ea"/>
              </a:rPr>
              <a:t>缓存雪崩举例</a:t>
            </a:r>
            <a:endParaRPr lang="en-US" altLang="zh-CN" b="1" dirty="0"/>
          </a:p>
          <a:p>
            <a:r>
              <a:rPr lang="zh-CN" altLang="en-US" dirty="0"/>
              <a:t>举例来说，对于系统 </a:t>
            </a:r>
            <a:r>
              <a:rPr lang="en-US" altLang="zh-CN" dirty="0"/>
              <a:t>A</a:t>
            </a:r>
            <a:r>
              <a:rPr lang="zh-CN" altLang="en-US" dirty="0"/>
              <a:t>，假设每天高峰期每秒 </a:t>
            </a:r>
            <a:r>
              <a:rPr lang="en-US" altLang="zh-CN" dirty="0"/>
              <a:t>5000 </a:t>
            </a:r>
            <a:r>
              <a:rPr lang="zh-CN" altLang="en-US" dirty="0"/>
              <a:t>个请求，本来缓存在高峰期可以扛住每秒 </a:t>
            </a:r>
            <a:r>
              <a:rPr lang="en-US" altLang="zh-CN" dirty="0"/>
              <a:t>4000 </a:t>
            </a:r>
            <a:r>
              <a:rPr lang="zh-CN" altLang="en-US" dirty="0"/>
              <a:t>个请求，但是缓存机器意外发生了全盘宕机。</a:t>
            </a:r>
            <a:endParaRPr lang="en-US" altLang="zh-CN" dirty="0"/>
          </a:p>
          <a:p>
            <a:r>
              <a:rPr lang="zh-CN" altLang="en-US" dirty="0"/>
              <a:t>缓存挂了，此时 </a:t>
            </a:r>
            <a:r>
              <a:rPr lang="en-US" altLang="zh-CN" dirty="0"/>
              <a:t>1 </a:t>
            </a:r>
            <a:r>
              <a:rPr lang="zh-CN" altLang="en-US" dirty="0"/>
              <a:t>秒 </a:t>
            </a:r>
            <a:r>
              <a:rPr lang="en-US" altLang="zh-CN" dirty="0"/>
              <a:t>5000 </a:t>
            </a:r>
            <a:r>
              <a:rPr lang="zh-CN" altLang="en-US" dirty="0"/>
              <a:t>个请求全部落数据库，数据库必然扛不住，它会报一下警，然后就挂了。</a:t>
            </a:r>
            <a:endParaRPr lang="en-US" altLang="zh-CN" dirty="0"/>
          </a:p>
          <a:p>
            <a:r>
              <a:rPr lang="zh-CN" altLang="en-US" dirty="0"/>
              <a:t>此时，如果没有采用什么特别的方案来处理这个故障，</a:t>
            </a:r>
            <a:r>
              <a:rPr lang="en-US" altLang="zh-CN" dirty="0"/>
              <a:t>DBA </a:t>
            </a:r>
            <a:r>
              <a:rPr lang="zh-CN" altLang="en-US" dirty="0"/>
              <a:t>很着急，重启数据库，但是数据库立马又被新的流量给打死了。</a:t>
            </a:r>
          </a:p>
        </p:txBody>
      </p:sp>
      <p:sp>
        <p:nvSpPr>
          <p:cNvPr id="4" name="灯片编号占位符 3"/>
          <p:cNvSpPr>
            <a:spLocks noGrp="1"/>
          </p:cNvSpPr>
          <p:nvPr>
            <p:ph type="sldNum" sz="quarter" idx="10"/>
          </p:nvPr>
        </p:nvSpPr>
        <p:spPr/>
        <p:txBody>
          <a:bodyPr/>
          <a:lstStyle/>
          <a:p>
            <a:fld id="{3A812D4B-148B-4FF3-9DC5-521C1C664A8E}" type="slidenum">
              <a:rPr lang="zh-CN" altLang="en-US" smtClean="0"/>
              <a:t>58</a:t>
            </a:fld>
            <a:endParaRPr lang="zh-CN" altLang="en-US"/>
          </a:p>
        </p:txBody>
      </p:sp>
    </p:spTree>
    <p:extLst>
      <p:ext uri="{BB962C8B-B14F-4D97-AF65-F5344CB8AC3E}">
        <p14:creationId xmlns:p14="http://schemas.microsoft.com/office/powerpoint/2010/main" val="355841585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A812D4B-148B-4FF3-9DC5-521C1C664A8E}" type="slidenum">
              <a:rPr lang="zh-CN" altLang="en-US" smtClean="0"/>
              <a:t>59</a:t>
            </a:fld>
            <a:endParaRPr lang="zh-CN" altLang="en-US"/>
          </a:p>
        </p:txBody>
      </p:sp>
    </p:spTree>
    <p:extLst>
      <p:ext uri="{BB962C8B-B14F-4D97-AF65-F5344CB8AC3E}">
        <p14:creationId xmlns:p14="http://schemas.microsoft.com/office/powerpoint/2010/main" val="10934205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猿人到程序员的进化关键，是学会使用工具。</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现代大型软件系统进化的关键，则是分布式。</a:t>
            </a:r>
          </a:p>
        </p:txBody>
      </p:sp>
      <p:sp>
        <p:nvSpPr>
          <p:cNvPr id="4" name="灯片编号占位符 3"/>
          <p:cNvSpPr>
            <a:spLocks noGrp="1"/>
          </p:cNvSpPr>
          <p:nvPr>
            <p:ph type="sldNum" sz="quarter" idx="10"/>
          </p:nvPr>
        </p:nvSpPr>
        <p:spPr/>
        <p:txBody>
          <a:bodyPr/>
          <a:lstStyle/>
          <a:p>
            <a:fld id="{3A812D4B-148B-4FF3-9DC5-521C1C664A8E}" type="slidenum">
              <a:rPr lang="zh-CN" altLang="en-US" smtClean="0"/>
              <a:t>6</a:t>
            </a:fld>
            <a:endParaRPr lang="zh-CN" altLang="en-US"/>
          </a:p>
        </p:txBody>
      </p:sp>
    </p:spTree>
    <p:extLst>
      <p:ext uri="{BB962C8B-B14F-4D97-AF65-F5344CB8AC3E}">
        <p14:creationId xmlns:p14="http://schemas.microsoft.com/office/powerpoint/2010/main" val="111173080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A812D4B-148B-4FF3-9DC5-521C1C664A8E}" type="slidenum">
              <a:rPr lang="zh-CN" altLang="en-US" smtClean="0"/>
              <a:t>60</a:t>
            </a:fld>
            <a:endParaRPr lang="zh-CN" altLang="en-US"/>
          </a:p>
        </p:txBody>
      </p:sp>
    </p:spTree>
    <p:extLst>
      <p:ext uri="{BB962C8B-B14F-4D97-AF65-F5344CB8AC3E}">
        <p14:creationId xmlns:p14="http://schemas.microsoft.com/office/powerpoint/2010/main" val="251311948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A812D4B-148B-4FF3-9DC5-521C1C664A8E}" type="slidenum">
              <a:rPr lang="zh-CN" altLang="en-US" smtClean="0"/>
              <a:t>61</a:t>
            </a:fld>
            <a:endParaRPr lang="zh-CN" altLang="en-US"/>
          </a:p>
        </p:txBody>
      </p:sp>
    </p:spTree>
    <p:extLst>
      <p:ext uri="{BB962C8B-B14F-4D97-AF65-F5344CB8AC3E}">
        <p14:creationId xmlns:p14="http://schemas.microsoft.com/office/powerpoint/2010/main" val="424497240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A812D4B-148B-4FF3-9DC5-521C1C664A8E}" type="slidenum">
              <a:rPr lang="zh-CN" altLang="en-US" smtClean="0"/>
              <a:t>62</a:t>
            </a:fld>
            <a:endParaRPr lang="zh-CN" altLang="en-US"/>
          </a:p>
        </p:txBody>
      </p:sp>
    </p:spTree>
    <p:extLst>
      <p:ext uri="{BB962C8B-B14F-4D97-AF65-F5344CB8AC3E}">
        <p14:creationId xmlns:p14="http://schemas.microsoft.com/office/powerpoint/2010/main" val="413744049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A812D4B-148B-4FF3-9DC5-521C1C664A8E}" type="slidenum">
              <a:rPr lang="zh-CN" altLang="en-US" smtClean="0"/>
              <a:t>63</a:t>
            </a:fld>
            <a:endParaRPr lang="zh-CN" altLang="en-US"/>
          </a:p>
        </p:txBody>
      </p:sp>
    </p:spTree>
    <p:extLst>
      <p:ext uri="{BB962C8B-B14F-4D97-AF65-F5344CB8AC3E}">
        <p14:creationId xmlns:p14="http://schemas.microsoft.com/office/powerpoint/2010/main" val="361965641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600" b="1" dirty="0"/>
              <a:t>正常</a:t>
            </a:r>
            <a:endParaRPr lang="en-US" altLang="zh-CN" sz="1600" b="1" dirty="0"/>
          </a:p>
          <a:p>
            <a:pPr marL="342900" indent="-342900">
              <a:buFont typeface="+mj-lt"/>
              <a:buAutoNum type="arabicPeriod"/>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协调者向所有参与者发出正式提交事务的请求（即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commit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请求）。</a:t>
            </a:r>
          </a:p>
          <a:p>
            <a:pPr marL="342900" indent="-342900">
              <a:buFont typeface="+mj-lt"/>
              <a:buAutoNum type="arabicPeriod"/>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参与者执行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commit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请求，并释放整个事务期间占用的资源。</a:t>
            </a:r>
          </a:p>
          <a:p>
            <a:pPr marL="342900" indent="-342900">
              <a:buFont typeface="+mj-lt"/>
              <a:buAutoNum type="arabicPeriod"/>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各参与者向协调者反馈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ack(</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应答</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完成的消息。</a:t>
            </a:r>
          </a:p>
          <a:p>
            <a:pPr marL="342900" indent="-342900">
              <a:buFont typeface="+mj-lt"/>
              <a:buAutoNum type="arabicPeriod"/>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协调者收到所有参与者反馈的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ack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消息后，即完成事务提交。</a:t>
            </a:r>
          </a:p>
          <a:p>
            <a:endParaRPr lang="en-US" altLang="zh-CN" dirty="0"/>
          </a:p>
          <a:p>
            <a:r>
              <a:rPr lang="zh-CN" altLang="en-US" sz="1600" b="1" dirty="0"/>
              <a:t>异常</a:t>
            </a:r>
            <a:endParaRPr lang="en-US" altLang="zh-CN" sz="1600" b="1" dirty="0"/>
          </a:p>
          <a:p>
            <a:pPr marL="342900" indent="-342900">
              <a:buFont typeface="+mj-lt"/>
              <a:buAutoNum type="arabicPeriod"/>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协调者向所有参与者发出回滚请求（即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rollback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请求）。</a:t>
            </a:r>
          </a:p>
          <a:p>
            <a:pPr marL="342900" indent="-342900">
              <a:buFont typeface="+mj-lt"/>
              <a:buAutoNum type="arabicPeriod"/>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参与者使用阶段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1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中的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undo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信息执行回滚操作，并释放整个事务期间占用的资源。</a:t>
            </a:r>
          </a:p>
          <a:p>
            <a:pPr marL="342900" indent="-342900">
              <a:buFont typeface="+mj-lt"/>
              <a:buAutoNum type="arabicPeriod"/>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各参与者向协调者反馈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ack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完成的消息。</a:t>
            </a:r>
          </a:p>
          <a:p>
            <a:pPr marL="342900" indent="-342900">
              <a:buFont typeface="+mj-lt"/>
              <a:buAutoNum type="arabicPeriod"/>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协调者收到所有参与者反馈的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ack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消息后，即完成事务中断。</a:t>
            </a:r>
          </a:p>
          <a:p>
            <a:endParaRPr lang="en-US" altLang="zh-CN" dirty="0"/>
          </a:p>
          <a:p>
            <a:pPr marL="0" marR="0" lvl="0" indent="0" algn="l" defTabSz="914400" rtl="0" eaLnBrk="0" fontAlgn="base" latinLnBrk="0" hangingPunct="0">
              <a:lnSpc>
                <a:spcPct val="100000"/>
              </a:lnSpc>
              <a:spcBef>
                <a:spcPct val="0"/>
              </a:spcBef>
              <a:spcAft>
                <a:spcPct val="0"/>
              </a:spcAft>
              <a:buClrTx/>
              <a:buSzTx/>
              <a:buFontTx/>
              <a:buNone/>
              <a:tabLst/>
            </a:pPr>
            <a:r>
              <a:rPr lang="zh-CN" altLang="zh-CN" sz="1200" b="1" dirty="0">
                <a:solidFill>
                  <a:schemeClr val="bg1">
                    <a:lumMod val="50000"/>
                  </a:schemeClr>
                </a:solidFill>
                <a:latin typeface="微软雅黑" panose="020B0503020204020204" pitchFamily="34" charset="-122"/>
                <a:ea typeface="微软雅黑" panose="020B0503020204020204" pitchFamily="34" charset="-122"/>
                <a:cs typeface="+mn-ea"/>
              </a:rPr>
              <a:t>2PC 问题</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l"/>
              <a:tabLst/>
            </a:pPr>
            <a:r>
              <a:rPr lang="zh-CN" altLang="zh-CN" sz="1200" b="1" dirty="0">
                <a:solidFill>
                  <a:srgbClr val="788BA9"/>
                </a:solidFill>
                <a:latin typeface="微软雅黑" panose="020B0503020204020204" pitchFamily="34" charset="-122"/>
                <a:ea typeface="微软雅黑" panose="020B0503020204020204" pitchFamily="34" charset="-122"/>
                <a:cs typeface="+mn-ea"/>
              </a:rPr>
              <a:t>性能问题 </a:t>
            </a:r>
            <a:r>
              <a:rPr lang="zh-CN" altLang="zh-CN" sz="1200" dirty="0">
                <a:solidFill>
                  <a:schemeClr val="bg1">
                    <a:lumMod val="50000"/>
                  </a:schemeClr>
                </a:solidFill>
                <a:latin typeface="微软雅黑" panose="020B0503020204020204" pitchFamily="34" charset="-122"/>
                <a:ea typeface="微软雅黑" panose="020B0503020204020204" pitchFamily="34" charset="-122"/>
                <a:cs typeface="+mn-ea"/>
              </a:rPr>
              <a:t>- 所有参与者在事务提交阶段处于同步阻塞状态，占用系统资源，容易导致性能瓶颈。</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l"/>
              <a:tabLst/>
            </a:pPr>
            <a:r>
              <a:rPr lang="zh-CN" altLang="zh-CN" sz="1200" b="1" dirty="0">
                <a:solidFill>
                  <a:srgbClr val="788BA9"/>
                </a:solidFill>
                <a:latin typeface="微软雅黑" panose="020B0503020204020204" pitchFamily="34" charset="-122"/>
                <a:ea typeface="微软雅黑" panose="020B0503020204020204" pitchFamily="34" charset="-122"/>
                <a:cs typeface="+mn-ea"/>
              </a:rPr>
              <a:t>可靠性问题 </a:t>
            </a:r>
            <a:r>
              <a:rPr lang="zh-CN" altLang="zh-CN" sz="1200" dirty="0">
                <a:solidFill>
                  <a:schemeClr val="bg1">
                    <a:lumMod val="50000"/>
                  </a:schemeClr>
                </a:solidFill>
                <a:latin typeface="微软雅黑" panose="020B0503020204020204" pitchFamily="34" charset="-122"/>
                <a:ea typeface="微软雅黑" panose="020B0503020204020204" pitchFamily="34" charset="-122"/>
                <a:cs typeface="+mn-ea"/>
              </a:rPr>
              <a:t>- 如果协调者存在单点故障问题，如果协调者出现故障，参与者将一直处于锁定状态。</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l"/>
              <a:tabLst/>
            </a:pPr>
            <a:r>
              <a:rPr lang="zh-CN" altLang="zh-CN" sz="1200" b="1" dirty="0">
                <a:solidFill>
                  <a:srgbClr val="788BA9"/>
                </a:solidFill>
                <a:latin typeface="微软雅黑" panose="020B0503020204020204" pitchFamily="34" charset="-122"/>
                <a:ea typeface="微软雅黑" panose="020B0503020204020204" pitchFamily="34" charset="-122"/>
                <a:cs typeface="+mn-ea"/>
              </a:rPr>
              <a:t>数据一致性问题 </a:t>
            </a:r>
            <a:r>
              <a:rPr lang="zh-CN" altLang="zh-CN" sz="1200" dirty="0">
                <a:solidFill>
                  <a:schemeClr val="bg1">
                    <a:lumMod val="50000"/>
                  </a:schemeClr>
                </a:solidFill>
                <a:latin typeface="微软雅黑" panose="020B0503020204020204" pitchFamily="34" charset="-122"/>
                <a:ea typeface="微软雅黑" panose="020B0503020204020204" pitchFamily="34" charset="-122"/>
                <a:cs typeface="+mn-ea"/>
              </a:rPr>
              <a:t>- 在阶段 2 中，如果发生局部网络问题，一部分事务参与者收到了提交消息，另一部分事务参与者没收到提交消息，那么就导致了节点之间数据的不一致。</a:t>
            </a:r>
          </a:p>
          <a:p>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3A812D4B-148B-4FF3-9DC5-521C1C664A8E}" type="slidenum">
              <a:rPr lang="zh-CN" altLang="en-US" smtClean="0"/>
              <a:t>64</a:t>
            </a:fld>
            <a:endParaRPr lang="zh-CN" altLang="en-US"/>
          </a:p>
        </p:txBody>
      </p:sp>
    </p:spTree>
    <p:extLst>
      <p:ext uri="{BB962C8B-B14F-4D97-AF65-F5344CB8AC3E}">
        <p14:creationId xmlns:p14="http://schemas.microsoft.com/office/powerpoint/2010/main" val="157184289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A812D4B-148B-4FF3-9DC5-521C1C664A8E}" type="slidenum">
              <a:rPr lang="zh-CN" altLang="en-US" smtClean="0"/>
              <a:t>65</a:t>
            </a:fld>
            <a:endParaRPr lang="zh-CN" altLang="en-US"/>
          </a:p>
        </p:txBody>
      </p:sp>
    </p:spTree>
    <p:extLst>
      <p:ext uri="{BB962C8B-B14F-4D97-AF65-F5344CB8AC3E}">
        <p14:creationId xmlns:p14="http://schemas.microsoft.com/office/powerpoint/2010/main" val="89426947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dirty="0">
                <a:solidFill>
                  <a:schemeClr val="bg1">
                    <a:lumMod val="50000"/>
                  </a:schemeClr>
                </a:solidFill>
                <a:latin typeface="微软雅黑" panose="020B0503020204020204" pitchFamily="34" charset="-122"/>
                <a:ea typeface="微软雅黑" panose="020B0503020204020204" pitchFamily="34" charset="-122"/>
                <a:cs typeface="+mn-ea"/>
              </a:rPr>
              <a:t>情况 </a:t>
            </a:r>
            <a:r>
              <a:rPr lang="en-US" altLang="zh-CN" b="1" dirty="0">
                <a:solidFill>
                  <a:schemeClr val="bg1">
                    <a:lumMod val="50000"/>
                  </a:schemeClr>
                </a:solidFill>
                <a:latin typeface="微软雅黑" panose="020B0503020204020204" pitchFamily="34" charset="-122"/>
                <a:ea typeface="微软雅黑" panose="020B0503020204020204" pitchFamily="34" charset="-122"/>
                <a:cs typeface="+mn-ea"/>
              </a:rPr>
              <a:t>1</a:t>
            </a:r>
            <a:r>
              <a:rPr lang="zh-CN" altLang="en-US" b="1" dirty="0">
                <a:solidFill>
                  <a:schemeClr val="bg1">
                    <a:lumMod val="50000"/>
                  </a:schemeClr>
                </a:solidFill>
                <a:latin typeface="微软雅黑" panose="020B0503020204020204" pitchFamily="34" charset="-122"/>
                <a:ea typeface="微软雅黑" panose="020B0503020204020204" pitchFamily="34" charset="-122"/>
                <a:cs typeface="+mn-ea"/>
              </a:rPr>
              <a:t>：</a:t>
            </a:r>
            <a:endParaRPr lang="en-US" altLang="zh-CN" b="1" dirty="0">
              <a:solidFill>
                <a:schemeClr val="bg1">
                  <a:lumMod val="50000"/>
                </a:schemeClr>
              </a:solidFill>
              <a:latin typeface="微软雅黑" panose="020B0503020204020204" pitchFamily="34" charset="-122"/>
              <a:ea typeface="微软雅黑" panose="020B0503020204020204" pitchFamily="34" charset="-122"/>
              <a:cs typeface="+mn-ea"/>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协调者向所有参与者发出 </a:t>
            </a:r>
            <a:r>
              <a:rPr lang="en-US" altLang="zh-CN" dirty="0" err="1">
                <a:solidFill>
                  <a:schemeClr val="bg1">
                    <a:lumMod val="50000"/>
                  </a:schemeClr>
                </a:solidFill>
                <a:latin typeface="微软雅黑" panose="020B0503020204020204" pitchFamily="34" charset="-122"/>
                <a:ea typeface="微软雅黑" panose="020B0503020204020204" pitchFamily="34" charset="-122"/>
                <a:cs typeface="+mn-ea"/>
              </a:rPr>
              <a:t>preCommit</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请求，进入准备阶段。</a:t>
            </a:r>
          </a:p>
          <a:p>
            <a:pPr marL="228600" indent="-228600">
              <a:buFont typeface="+mj-lt"/>
              <a:buAutoNum type="arabicPeriod"/>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参与者收到 </a:t>
            </a:r>
            <a:r>
              <a:rPr lang="en-US" altLang="zh-CN" dirty="0" err="1">
                <a:solidFill>
                  <a:schemeClr val="bg1">
                    <a:lumMod val="50000"/>
                  </a:schemeClr>
                </a:solidFill>
                <a:latin typeface="微软雅黑" panose="020B0503020204020204" pitchFamily="34" charset="-122"/>
                <a:ea typeface="微软雅黑" panose="020B0503020204020204" pitchFamily="34" charset="-122"/>
                <a:cs typeface="+mn-ea"/>
              </a:rPr>
              <a:t>preCommit</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请求后，执行事务操作，将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undo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和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redo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信息记入事务日志中（但不提交事务）。</a:t>
            </a:r>
          </a:p>
          <a:p>
            <a:pPr marL="228600" indent="-228600">
              <a:buFont typeface="+mj-lt"/>
              <a:buAutoNum type="arabicPeriod"/>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各参与者向协调者反馈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ack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响应或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no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响应，并等待最终指令。</a:t>
            </a:r>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dirty="0">
                <a:solidFill>
                  <a:schemeClr val="bg1">
                    <a:lumMod val="50000"/>
                  </a:schemeClr>
                </a:solidFill>
                <a:latin typeface="微软雅黑" panose="020B0503020204020204" pitchFamily="34" charset="-122"/>
                <a:ea typeface="微软雅黑" panose="020B0503020204020204" pitchFamily="34" charset="-122"/>
                <a:cs typeface="+mn-ea"/>
              </a:rPr>
              <a:t>情况 </a:t>
            </a:r>
            <a:r>
              <a:rPr lang="en-US" altLang="zh-CN" b="1" dirty="0">
                <a:solidFill>
                  <a:schemeClr val="bg1">
                    <a:lumMod val="50000"/>
                  </a:schemeClr>
                </a:solidFill>
                <a:latin typeface="微软雅黑" panose="020B0503020204020204" pitchFamily="34" charset="-122"/>
                <a:ea typeface="微软雅黑" panose="020B0503020204020204" pitchFamily="34" charset="-122"/>
                <a:cs typeface="+mn-ea"/>
              </a:rPr>
              <a:t>2</a:t>
            </a:r>
            <a:r>
              <a:rPr lang="zh-CN" altLang="en-US" b="1" dirty="0">
                <a:solidFill>
                  <a:schemeClr val="bg1">
                    <a:lumMod val="50000"/>
                  </a:schemeClr>
                </a:solidFill>
                <a:latin typeface="微软雅黑" panose="020B0503020204020204" pitchFamily="34" charset="-122"/>
                <a:ea typeface="微软雅黑" panose="020B0503020204020204" pitchFamily="34" charset="-122"/>
                <a:cs typeface="+mn-ea"/>
              </a:rPr>
              <a:t>：</a:t>
            </a:r>
            <a:endParaRPr lang="en-US" altLang="zh-CN" b="1" dirty="0">
              <a:solidFill>
                <a:schemeClr val="bg1">
                  <a:lumMod val="50000"/>
                </a:schemeClr>
              </a:solidFill>
              <a:latin typeface="微软雅黑" panose="020B0503020204020204" pitchFamily="34" charset="-122"/>
              <a:ea typeface="微软雅黑" panose="020B0503020204020204" pitchFamily="34" charset="-122"/>
              <a:cs typeface="+mn-ea"/>
            </a:endParaRPr>
          </a:p>
          <a:p>
            <a:pPr marL="342900" indent="-342900">
              <a:buFont typeface="+mj-lt"/>
              <a:buAutoNum type="arabicPeriod"/>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协调者向所有参与者发出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abort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请求。</a:t>
            </a:r>
          </a:p>
          <a:p>
            <a:pPr marL="342900" indent="-342900">
              <a:buFont typeface="+mj-lt"/>
              <a:buAutoNum type="arabicPeriod"/>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无论收到协调者发出的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abort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请求，或者在等待协调者请求过程中出现超时，参与者均会中断事务。</a:t>
            </a: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3A812D4B-148B-4FF3-9DC5-521C1C664A8E}" type="slidenum">
              <a:rPr lang="zh-CN" altLang="en-US" smtClean="0"/>
              <a:t>66</a:t>
            </a:fld>
            <a:endParaRPr lang="zh-CN" altLang="en-US"/>
          </a:p>
        </p:txBody>
      </p:sp>
    </p:spTree>
    <p:extLst>
      <p:ext uri="{BB962C8B-B14F-4D97-AF65-F5344CB8AC3E}">
        <p14:creationId xmlns:p14="http://schemas.microsoft.com/office/powerpoint/2010/main" val="233777812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buFont typeface="+mj-lt"/>
              <a:buNone/>
            </a:pPr>
            <a:r>
              <a:rPr lang="en-US" altLang="zh-CN" b="1" i="0" dirty="0" err="1">
                <a:solidFill>
                  <a:srgbClr val="6A737D"/>
                </a:solidFill>
                <a:effectLst/>
                <a:latin typeface="-apple-system"/>
              </a:rPr>
              <a:t>doCommit</a:t>
            </a:r>
            <a:r>
              <a:rPr lang="en-US" altLang="zh-CN" b="1" i="0" dirty="0">
                <a:solidFill>
                  <a:srgbClr val="6A737D"/>
                </a:solidFill>
                <a:effectLst/>
                <a:latin typeface="-apple-system"/>
              </a:rPr>
              <a:t> </a:t>
            </a:r>
            <a:r>
              <a:rPr lang="zh-CN" altLang="en-US" b="1" i="0" dirty="0">
                <a:solidFill>
                  <a:srgbClr val="6A737D"/>
                </a:solidFill>
                <a:effectLst/>
                <a:latin typeface="-apple-system"/>
              </a:rPr>
              <a:t>阶段正常情况</a:t>
            </a:r>
            <a:endParaRPr lang="en-US" altLang="zh-CN" b="1" i="0" dirty="0">
              <a:solidFill>
                <a:srgbClr val="6A737D"/>
              </a:solidFill>
              <a:effectLst/>
              <a:latin typeface="-apple-system"/>
            </a:endParaRPr>
          </a:p>
          <a:p>
            <a:pPr algn="l">
              <a:buFont typeface="+mj-lt"/>
              <a:buAutoNum type="arabicPeriod"/>
            </a:pPr>
            <a:r>
              <a:rPr lang="zh-CN" altLang="en-US" b="0" i="0" dirty="0">
                <a:solidFill>
                  <a:srgbClr val="6A737D"/>
                </a:solidFill>
                <a:effectLst/>
                <a:latin typeface="-apple-system"/>
              </a:rPr>
              <a:t>如果协调者处于工作状态，则向所有参与者发出 </a:t>
            </a:r>
            <a:r>
              <a:rPr lang="en-US" altLang="zh-CN" b="0" i="0" dirty="0">
                <a:solidFill>
                  <a:srgbClr val="6A737D"/>
                </a:solidFill>
                <a:effectLst/>
                <a:latin typeface="-apple-system"/>
              </a:rPr>
              <a:t>do Commit </a:t>
            </a:r>
            <a:r>
              <a:rPr lang="zh-CN" altLang="en-US" b="0" i="0" dirty="0">
                <a:solidFill>
                  <a:srgbClr val="6A737D"/>
                </a:solidFill>
                <a:effectLst/>
                <a:latin typeface="-apple-system"/>
              </a:rPr>
              <a:t>请求。</a:t>
            </a:r>
          </a:p>
          <a:p>
            <a:pPr algn="l">
              <a:buFont typeface="+mj-lt"/>
              <a:buAutoNum type="arabicPeriod"/>
            </a:pPr>
            <a:r>
              <a:rPr lang="zh-CN" altLang="en-US" b="0" i="0" dirty="0">
                <a:solidFill>
                  <a:srgbClr val="6A737D"/>
                </a:solidFill>
                <a:effectLst/>
                <a:latin typeface="-apple-system"/>
              </a:rPr>
              <a:t>参与者收到 </a:t>
            </a:r>
            <a:r>
              <a:rPr lang="en-US" altLang="zh-CN" b="0" i="0" dirty="0">
                <a:solidFill>
                  <a:srgbClr val="6A737D"/>
                </a:solidFill>
                <a:effectLst/>
                <a:latin typeface="-apple-system"/>
              </a:rPr>
              <a:t>do Commit </a:t>
            </a:r>
            <a:r>
              <a:rPr lang="zh-CN" altLang="en-US" b="0" i="0" dirty="0">
                <a:solidFill>
                  <a:srgbClr val="6A737D"/>
                </a:solidFill>
                <a:effectLst/>
                <a:latin typeface="-apple-system"/>
              </a:rPr>
              <a:t>请求后，会正式执行事务提交，并释放整个事务期间占用的资源。</a:t>
            </a:r>
          </a:p>
          <a:p>
            <a:pPr algn="l">
              <a:buFont typeface="+mj-lt"/>
              <a:buAutoNum type="arabicPeriod"/>
            </a:pPr>
            <a:r>
              <a:rPr lang="zh-CN" altLang="en-US" b="0" i="0" dirty="0">
                <a:solidFill>
                  <a:srgbClr val="6A737D"/>
                </a:solidFill>
                <a:effectLst/>
                <a:latin typeface="-apple-system"/>
              </a:rPr>
              <a:t>各参与者向协调者反馈 </a:t>
            </a:r>
            <a:r>
              <a:rPr lang="en-US" altLang="zh-CN" b="0" i="0" dirty="0">
                <a:solidFill>
                  <a:srgbClr val="6A737D"/>
                </a:solidFill>
                <a:effectLst/>
                <a:latin typeface="-apple-system"/>
              </a:rPr>
              <a:t>ack </a:t>
            </a:r>
            <a:r>
              <a:rPr lang="zh-CN" altLang="en-US" b="0" i="0" dirty="0">
                <a:solidFill>
                  <a:srgbClr val="6A737D"/>
                </a:solidFill>
                <a:effectLst/>
                <a:latin typeface="-apple-system"/>
              </a:rPr>
              <a:t>完成的消息。</a:t>
            </a:r>
          </a:p>
          <a:p>
            <a:pPr algn="l">
              <a:buFont typeface="+mj-lt"/>
              <a:buAutoNum type="arabicPeriod"/>
            </a:pPr>
            <a:r>
              <a:rPr lang="zh-CN" altLang="en-US" b="0" i="0" dirty="0">
                <a:solidFill>
                  <a:srgbClr val="6A737D"/>
                </a:solidFill>
                <a:effectLst/>
                <a:latin typeface="-apple-system"/>
              </a:rPr>
              <a:t>协调者收到所有参与者反馈的 </a:t>
            </a:r>
            <a:r>
              <a:rPr lang="en-US" altLang="zh-CN" b="0" i="0" dirty="0">
                <a:solidFill>
                  <a:srgbClr val="6A737D"/>
                </a:solidFill>
                <a:effectLst/>
                <a:latin typeface="-apple-system"/>
              </a:rPr>
              <a:t>ack </a:t>
            </a:r>
            <a:r>
              <a:rPr lang="zh-CN" altLang="en-US" b="0" i="0" dirty="0">
                <a:solidFill>
                  <a:srgbClr val="6A737D"/>
                </a:solidFill>
                <a:effectLst/>
                <a:latin typeface="-apple-system"/>
              </a:rPr>
              <a:t>消息后，即完成事务提交。</a:t>
            </a: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3A812D4B-148B-4FF3-9DC5-521C1C664A8E}" type="slidenum">
              <a:rPr lang="zh-CN" altLang="en-US" smtClean="0"/>
              <a:t>67</a:t>
            </a:fld>
            <a:endParaRPr lang="zh-CN" altLang="en-US"/>
          </a:p>
        </p:txBody>
      </p:sp>
    </p:spTree>
    <p:extLst>
      <p:ext uri="{BB962C8B-B14F-4D97-AF65-F5344CB8AC3E}">
        <p14:creationId xmlns:p14="http://schemas.microsoft.com/office/powerpoint/2010/main" val="281293565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1" i="0" dirty="0" err="1">
                <a:solidFill>
                  <a:srgbClr val="6A737D"/>
                </a:solidFill>
                <a:effectLst/>
                <a:latin typeface="-apple-system"/>
              </a:rPr>
              <a:t>doCommit</a:t>
            </a:r>
            <a:r>
              <a:rPr lang="en-US" altLang="zh-CN" b="1" i="0" dirty="0">
                <a:solidFill>
                  <a:srgbClr val="6A737D"/>
                </a:solidFill>
                <a:effectLst/>
                <a:latin typeface="-apple-system"/>
              </a:rPr>
              <a:t> </a:t>
            </a:r>
            <a:r>
              <a:rPr lang="zh-CN" altLang="en-US" b="1" i="0" dirty="0">
                <a:solidFill>
                  <a:srgbClr val="6A737D"/>
                </a:solidFill>
                <a:effectLst/>
                <a:latin typeface="-apple-system"/>
              </a:rPr>
              <a:t>阶段异常情况</a:t>
            </a:r>
            <a:endParaRPr lang="en-US" altLang="zh-CN"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1. </a:t>
            </a:r>
            <a:r>
              <a:rPr lang="zh-CN" altLang="en-US" dirty="0"/>
              <a:t>如果协调者处于工作状态，向所有参与者发出 </a:t>
            </a:r>
            <a:r>
              <a:rPr lang="en-US" altLang="zh-CN" dirty="0"/>
              <a:t>abort </a:t>
            </a:r>
            <a:r>
              <a:rPr lang="zh-CN" altLang="en-US" dirty="0"/>
              <a:t>请求。</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2. </a:t>
            </a:r>
            <a:r>
              <a:rPr lang="zh-CN" altLang="en-US" dirty="0"/>
              <a:t>参与者使用阶段 </a:t>
            </a:r>
            <a:r>
              <a:rPr lang="en-US" altLang="zh-CN" dirty="0"/>
              <a:t>1 </a:t>
            </a:r>
            <a:r>
              <a:rPr lang="zh-CN" altLang="en-US" dirty="0"/>
              <a:t>中的 </a:t>
            </a:r>
            <a:r>
              <a:rPr lang="en-US" altLang="zh-CN" dirty="0"/>
              <a:t>undo </a:t>
            </a:r>
            <a:r>
              <a:rPr lang="zh-CN" altLang="en-US" dirty="0"/>
              <a:t>信息执行回滚操作，并释放整个事务期间占用的资源。</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3. </a:t>
            </a:r>
            <a:r>
              <a:rPr lang="zh-CN" altLang="en-US" dirty="0"/>
              <a:t>各参与者向协调者反馈 </a:t>
            </a:r>
            <a:r>
              <a:rPr lang="en-US" altLang="zh-CN" dirty="0"/>
              <a:t>ack </a:t>
            </a:r>
            <a:r>
              <a:rPr lang="zh-CN" altLang="en-US" dirty="0"/>
              <a:t>完成的消息。</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4. </a:t>
            </a:r>
            <a:r>
              <a:rPr lang="zh-CN" altLang="en-US" dirty="0"/>
              <a:t>协调者收到所有参与者反馈的 </a:t>
            </a:r>
            <a:r>
              <a:rPr lang="en-US" altLang="zh-CN" dirty="0"/>
              <a:t>ack </a:t>
            </a:r>
            <a:r>
              <a:rPr lang="zh-CN" altLang="en-US" dirty="0"/>
              <a:t>消息后，即完成事务中断。</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dirty="0"/>
              <a:t>三阶段提交小结</a:t>
            </a:r>
            <a:endParaRPr lang="en-US" altLang="zh-CN" b="1" dirty="0"/>
          </a:p>
          <a:p>
            <a:pPr marL="285750" indent="-285750" algn="l">
              <a:buFont typeface="Wingdings" panose="05000000000000000000" pitchFamily="2" charset="2"/>
              <a:buChar char="l"/>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优点：相比二阶段提交，三阶段降低了阻塞范围，在等待超时后协调者或参与者会中断事务。避免了协调者单点问题，阶段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3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中协调者出现问题时，参与者会继续提交事务。</a:t>
            </a:r>
          </a:p>
          <a:p>
            <a:pPr marL="285750" indent="-285750" algn="l">
              <a:buFont typeface="Wingdings" panose="05000000000000000000" pitchFamily="2" charset="2"/>
              <a:buChar char="l"/>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缺点：数据不一致问题依然存在，当在参与者收到 </a:t>
            </a:r>
            <a:r>
              <a:rPr lang="en-US" altLang="zh-CN" dirty="0" err="1">
                <a:solidFill>
                  <a:schemeClr val="bg1">
                    <a:lumMod val="50000"/>
                  </a:schemeClr>
                </a:solidFill>
                <a:latin typeface="微软雅黑" panose="020B0503020204020204" pitchFamily="34" charset="-122"/>
                <a:ea typeface="微软雅黑" panose="020B0503020204020204" pitchFamily="34" charset="-122"/>
                <a:cs typeface="+mn-ea"/>
              </a:rPr>
              <a:t>preCommit</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请求后等待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do </a:t>
            </a:r>
            <a:r>
              <a:rPr lang="en-US" altLang="zh-CN" dirty="0" err="1">
                <a:solidFill>
                  <a:schemeClr val="bg1">
                    <a:lumMod val="50000"/>
                  </a:schemeClr>
                </a:solidFill>
                <a:latin typeface="微软雅黑" panose="020B0503020204020204" pitchFamily="34" charset="-122"/>
                <a:ea typeface="微软雅黑" panose="020B0503020204020204" pitchFamily="34" charset="-122"/>
                <a:cs typeface="+mn-ea"/>
              </a:rPr>
              <a:t>commite</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指令时，此时如果协调者请求中断事务，而协调者无法与参与者正常通信，会导致参与者继续提交事务，造成数据不一致。</a:t>
            </a: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3A812D4B-148B-4FF3-9DC5-521C1C664A8E}" type="slidenum">
              <a:rPr lang="zh-CN" altLang="en-US" smtClean="0"/>
              <a:t>68</a:t>
            </a:fld>
            <a:endParaRPr lang="zh-CN" altLang="en-US"/>
          </a:p>
        </p:txBody>
      </p:sp>
    </p:spTree>
    <p:extLst>
      <p:ext uri="{BB962C8B-B14F-4D97-AF65-F5344CB8AC3E}">
        <p14:creationId xmlns:p14="http://schemas.microsoft.com/office/powerpoint/2010/main" val="127081667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r>
              <a:rPr lang="zh-CN" altLang="en-US" b="1" dirty="0">
                <a:solidFill>
                  <a:schemeClr val="bg1">
                    <a:lumMod val="50000"/>
                  </a:schemeClr>
                </a:solidFill>
                <a:latin typeface="微软雅黑" panose="020B0503020204020204" pitchFamily="34" charset="-122"/>
                <a:ea typeface="微软雅黑" panose="020B0503020204020204" pitchFamily="34" charset="-122"/>
                <a:cs typeface="+mn-ea"/>
              </a:rPr>
              <a:t>Try 阶段主要完成</a:t>
            </a:r>
          </a:p>
          <a:p>
            <a:pPr marL="285750" indent="-285750">
              <a:buFont typeface="Wingdings" panose="05000000000000000000" pitchFamily="2" charset="2"/>
              <a:buChar char="l"/>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完成所有业务检查( 一致性 )</a:t>
            </a:r>
          </a:p>
          <a:p>
            <a:pPr marL="285750" indent="-285750">
              <a:buFont typeface="Wingdings" panose="05000000000000000000" pitchFamily="2" charset="2"/>
              <a:buChar char="l"/>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预留必须业务资源( 准隔离性 )</a:t>
            </a:r>
          </a:p>
          <a:p>
            <a:pPr marL="285750" indent="-285750">
              <a:buFont typeface="Wingdings" panose="05000000000000000000" pitchFamily="2" charset="2"/>
              <a:buChar char="l"/>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Try 尝试执行业务 TCC 事务机制以初步操作（Try）为中心的，确认操作（Confirm）和取消操作（Cancel）都是围绕初步操作（Try）而展开。因此，Try 阶段中的操作，其保障性是最好的，即使失败，仍然有取消操作（Cancel）可以将其执行结果撤销。</a:t>
            </a:r>
          </a:p>
          <a:p>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假设商品库存为 100，购买数量为 2，这里检查和更新库存的同时，冻结用户购买数量的库存，同时创建订单，订单状态为待确认。</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endParaRPr lang="zh-CN" altLang="en-US" dirty="0">
              <a:solidFill>
                <a:schemeClr val="bg1">
                  <a:lumMod val="50000"/>
                </a:schemeClr>
              </a:solidFill>
              <a:latin typeface="微软雅黑" panose="020B0503020204020204" pitchFamily="34" charset="-122"/>
              <a:ea typeface="微软雅黑" panose="020B0503020204020204" pitchFamily="34" charset="-122"/>
              <a:cs typeface="+mn-ea"/>
            </a:endParaRPr>
          </a:p>
          <a:p>
            <a:pPr algn="l"/>
            <a:r>
              <a:rPr lang="en-US" altLang="zh-CN" b="1" i="0" dirty="0">
                <a:solidFill>
                  <a:srgbClr val="788BA9"/>
                </a:solidFill>
                <a:effectLst/>
                <a:latin typeface="-apple-system"/>
              </a:rPr>
              <a:t>Confirm / Cancel </a:t>
            </a:r>
            <a:r>
              <a:rPr lang="zh-CN" altLang="en-US" b="1" i="0" dirty="0">
                <a:solidFill>
                  <a:srgbClr val="788BA9"/>
                </a:solidFill>
                <a:effectLst/>
                <a:latin typeface="-apple-system"/>
              </a:rPr>
              <a:t>阶段</a:t>
            </a:r>
          </a:p>
          <a:p>
            <a:pPr algn="l"/>
            <a:r>
              <a:rPr lang="zh-CN" altLang="en-US" b="0" i="0" dirty="0">
                <a:solidFill>
                  <a:srgbClr val="24292E"/>
                </a:solidFill>
                <a:effectLst/>
                <a:latin typeface="-apple-system"/>
              </a:rPr>
              <a:t>根据 </a:t>
            </a:r>
            <a:r>
              <a:rPr lang="en-US" altLang="zh-CN" b="0" i="0" dirty="0">
                <a:solidFill>
                  <a:srgbClr val="24292E"/>
                </a:solidFill>
                <a:effectLst/>
                <a:latin typeface="-apple-system"/>
              </a:rPr>
              <a:t>Try </a:t>
            </a:r>
            <a:r>
              <a:rPr lang="zh-CN" altLang="en-US" b="0" i="0" dirty="0">
                <a:solidFill>
                  <a:srgbClr val="24292E"/>
                </a:solidFill>
                <a:effectLst/>
                <a:latin typeface="-apple-system"/>
              </a:rPr>
              <a:t>阶段服务是否全部正常执行，继续执行确认操作（</a:t>
            </a:r>
            <a:r>
              <a:rPr lang="en-US" altLang="zh-CN" b="0" i="0" dirty="0">
                <a:solidFill>
                  <a:srgbClr val="24292E"/>
                </a:solidFill>
                <a:effectLst/>
                <a:latin typeface="-apple-system"/>
              </a:rPr>
              <a:t>Confirm</a:t>
            </a:r>
            <a:r>
              <a:rPr lang="zh-CN" altLang="en-US" b="0" i="0" dirty="0">
                <a:solidFill>
                  <a:srgbClr val="24292E"/>
                </a:solidFill>
                <a:effectLst/>
                <a:latin typeface="-apple-system"/>
              </a:rPr>
              <a:t>）或取消操作（</a:t>
            </a:r>
            <a:r>
              <a:rPr lang="en-US" altLang="zh-CN" b="0" i="0" dirty="0">
                <a:solidFill>
                  <a:srgbClr val="24292E"/>
                </a:solidFill>
                <a:effectLst/>
                <a:latin typeface="-apple-system"/>
              </a:rPr>
              <a:t>Cancel</a:t>
            </a:r>
            <a:r>
              <a:rPr lang="zh-CN" altLang="en-US" b="0" i="0" dirty="0">
                <a:solidFill>
                  <a:srgbClr val="24292E"/>
                </a:solidFill>
                <a:effectLst/>
                <a:latin typeface="-apple-system"/>
              </a:rPr>
              <a:t>）。</a:t>
            </a:r>
            <a:endParaRPr lang="en-US" altLang="zh-CN" b="0" i="0" dirty="0">
              <a:solidFill>
                <a:srgbClr val="24292E"/>
              </a:solidFill>
              <a:effectLst/>
              <a:latin typeface="-apple-system"/>
            </a:endParaRPr>
          </a:p>
          <a:p>
            <a:pPr algn="l"/>
            <a:r>
              <a:rPr lang="zh-CN" altLang="en-US" b="0" i="0" dirty="0">
                <a:solidFill>
                  <a:srgbClr val="24292E"/>
                </a:solidFill>
                <a:effectLst/>
                <a:latin typeface="-apple-system"/>
              </a:rPr>
              <a:t> </a:t>
            </a:r>
            <a:r>
              <a:rPr lang="en-US" altLang="zh-CN" b="0" i="0" dirty="0">
                <a:solidFill>
                  <a:srgbClr val="24292E"/>
                </a:solidFill>
                <a:effectLst/>
                <a:latin typeface="-apple-system"/>
              </a:rPr>
              <a:t>Confirm </a:t>
            </a:r>
            <a:r>
              <a:rPr lang="zh-CN" altLang="en-US" b="0" i="0" dirty="0">
                <a:solidFill>
                  <a:srgbClr val="24292E"/>
                </a:solidFill>
                <a:effectLst/>
                <a:latin typeface="-apple-system"/>
              </a:rPr>
              <a:t>和 </a:t>
            </a:r>
            <a:r>
              <a:rPr lang="en-US" altLang="zh-CN" b="0" i="0" dirty="0">
                <a:solidFill>
                  <a:srgbClr val="24292E"/>
                </a:solidFill>
                <a:effectLst/>
                <a:latin typeface="-apple-system"/>
              </a:rPr>
              <a:t>Cancel </a:t>
            </a:r>
            <a:r>
              <a:rPr lang="zh-CN" altLang="en-US" b="0" i="0" dirty="0">
                <a:solidFill>
                  <a:srgbClr val="24292E"/>
                </a:solidFill>
                <a:effectLst/>
                <a:latin typeface="-apple-system"/>
              </a:rPr>
              <a:t>操作满足幂等性，如果 </a:t>
            </a:r>
            <a:r>
              <a:rPr lang="en-US" altLang="zh-CN" b="0" i="0" dirty="0">
                <a:solidFill>
                  <a:srgbClr val="24292E"/>
                </a:solidFill>
                <a:effectLst/>
                <a:latin typeface="-apple-system"/>
              </a:rPr>
              <a:t>Confirm </a:t>
            </a:r>
            <a:r>
              <a:rPr lang="zh-CN" altLang="en-US" b="0" i="0" dirty="0">
                <a:solidFill>
                  <a:srgbClr val="24292E"/>
                </a:solidFill>
                <a:effectLst/>
                <a:latin typeface="-apple-system"/>
              </a:rPr>
              <a:t>或 </a:t>
            </a:r>
            <a:r>
              <a:rPr lang="en-US" altLang="zh-CN" b="0" i="0" dirty="0">
                <a:solidFill>
                  <a:srgbClr val="24292E"/>
                </a:solidFill>
                <a:effectLst/>
                <a:latin typeface="-apple-system"/>
              </a:rPr>
              <a:t>Cancel </a:t>
            </a:r>
            <a:r>
              <a:rPr lang="zh-CN" altLang="en-US" b="0" i="0" dirty="0">
                <a:solidFill>
                  <a:srgbClr val="24292E"/>
                </a:solidFill>
                <a:effectLst/>
                <a:latin typeface="-apple-system"/>
              </a:rPr>
              <a:t>操作执行失败，将会不断重试直到执行完成。</a:t>
            </a:r>
          </a:p>
          <a:p>
            <a:endParaRPr lang="zh-CN" altLang="en-US" dirty="0"/>
          </a:p>
        </p:txBody>
      </p:sp>
      <p:sp>
        <p:nvSpPr>
          <p:cNvPr id="4" name="灯片编号占位符 3"/>
          <p:cNvSpPr>
            <a:spLocks noGrp="1"/>
          </p:cNvSpPr>
          <p:nvPr>
            <p:ph type="sldNum" sz="quarter" idx="10"/>
          </p:nvPr>
        </p:nvSpPr>
        <p:spPr/>
        <p:txBody>
          <a:bodyPr/>
          <a:lstStyle/>
          <a:p>
            <a:fld id="{3A812D4B-148B-4FF3-9DC5-521C1C664A8E}" type="slidenum">
              <a:rPr lang="zh-CN" altLang="en-US" smtClean="0"/>
              <a:t>69</a:t>
            </a:fld>
            <a:endParaRPr lang="zh-CN" altLang="en-US"/>
          </a:p>
        </p:txBody>
      </p:sp>
    </p:spTree>
    <p:extLst>
      <p:ext uri="{BB962C8B-B14F-4D97-AF65-F5344CB8AC3E}">
        <p14:creationId xmlns:p14="http://schemas.microsoft.com/office/powerpoint/2010/main" val="23695301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1" dirty="0">
                <a:solidFill>
                  <a:srgbClr val="788BA9"/>
                </a:solidFill>
                <a:latin typeface="+mn-ea"/>
                <a:cs typeface="+mn-ea"/>
              </a:rPr>
              <a:t>初始阶段架构</a:t>
            </a:r>
          </a:p>
          <a:p>
            <a:r>
              <a:rPr lang="zh-CN" altLang="en-US" dirty="0"/>
              <a:t>应用程序、数据库、文件等所有的资源都在一台服务器上。</a:t>
            </a:r>
            <a:endParaRPr lang="en-US" altLang="zh-CN"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1" dirty="0">
                <a:solidFill>
                  <a:srgbClr val="788BA9"/>
                </a:solidFill>
                <a:latin typeface="+mn-ea"/>
                <a:cs typeface="+mn-ea"/>
              </a:rPr>
              <a:t>应用服务和数据服务分离</a:t>
            </a:r>
            <a:endParaRPr lang="en-US" altLang="zh-CN" dirty="0"/>
          </a:p>
          <a:p>
            <a:r>
              <a:rPr lang="zh-CN" altLang="en-US" dirty="0"/>
              <a:t>应用服务器、数据库服务器、文件服务器分别独立部署。</a:t>
            </a:r>
            <a:endParaRPr lang="en-US" altLang="zh-CN" dirty="0"/>
          </a:p>
          <a:p>
            <a:endParaRPr lang="en-US" altLang="zh-CN" dirty="0"/>
          </a:p>
          <a:p>
            <a:r>
              <a:rPr lang="zh-CN" altLang="en-US" b="1" dirty="0"/>
              <a:t>使用缓存改善性能</a:t>
            </a:r>
            <a:endParaRPr lang="en-US" altLang="zh-CN" b="1" dirty="0"/>
          </a:p>
          <a:p>
            <a:r>
              <a:rPr lang="zh-CN" altLang="en-US" dirty="0"/>
              <a:t>二八定律告诉我们：将数据库中访问较集中的少部分数据缓存在内存中，可以减少数据库的访问次数，降低数据库的访问压力。</a:t>
            </a:r>
            <a:endParaRPr lang="en-US" altLang="zh-CN" dirty="0"/>
          </a:p>
          <a:p>
            <a:endParaRPr lang="en-US" altLang="zh-CN" dirty="0"/>
          </a:p>
          <a:p>
            <a:r>
              <a:rPr lang="zh-CN" altLang="en-US" b="1" dirty="0"/>
              <a:t>使用应用服务器集群改善并发处理能力</a:t>
            </a:r>
            <a:endParaRPr lang="en-US" altLang="zh-CN" b="1" dirty="0"/>
          </a:p>
          <a:p>
            <a:r>
              <a:rPr lang="zh-CN" altLang="en-US" dirty="0"/>
              <a:t>多台服务器通过负载均衡同时向外部提供服务，解决单一服务器处理能力和存储空间不足的问题。</a:t>
            </a:r>
          </a:p>
        </p:txBody>
      </p:sp>
      <p:sp>
        <p:nvSpPr>
          <p:cNvPr id="4" name="灯片编号占位符 3"/>
          <p:cNvSpPr>
            <a:spLocks noGrp="1"/>
          </p:cNvSpPr>
          <p:nvPr>
            <p:ph type="sldNum" sz="quarter" idx="10"/>
          </p:nvPr>
        </p:nvSpPr>
        <p:spPr/>
        <p:txBody>
          <a:bodyPr/>
          <a:lstStyle/>
          <a:p>
            <a:fld id="{3A812D4B-148B-4FF3-9DC5-521C1C664A8E}" type="slidenum">
              <a:rPr lang="zh-CN" altLang="en-US" smtClean="0"/>
              <a:t>7</a:t>
            </a:fld>
            <a:endParaRPr lang="zh-CN" altLang="en-US"/>
          </a:p>
        </p:txBody>
      </p:sp>
    </p:spTree>
    <p:extLst>
      <p:ext uri="{BB962C8B-B14F-4D97-AF65-F5344CB8AC3E}">
        <p14:creationId xmlns:p14="http://schemas.microsoft.com/office/powerpoint/2010/main" val="182009833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A812D4B-148B-4FF3-9DC5-521C1C664A8E}" type="slidenum">
              <a:rPr lang="zh-CN" altLang="en-US" smtClean="0"/>
              <a:t>70</a:t>
            </a:fld>
            <a:endParaRPr lang="zh-CN" altLang="en-US"/>
          </a:p>
        </p:txBody>
      </p:sp>
    </p:spTree>
    <p:extLst>
      <p:ext uri="{BB962C8B-B14F-4D97-AF65-F5344CB8AC3E}">
        <p14:creationId xmlns:p14="http://schemas.microsoft.com/office/powerpoint/2010/main" val="341140553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Try 阶段</a:t>
            </a:r>
          </a:p>
          <a:p>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从执行阶段来看，与传统事务机制中业务逻辑相同。</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但从业务角度来看，却不一样。TCC 机制中的 Try 仅是一个初步操作，它和后续的确认一起才能真正构成一个完整的业务逻辑</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r>
              <a:rPr lang="zh-CN" altLang="en-US" b="1" dirty="0">
                <a:solidFill>
                  <a:schemeClr val="bg1">
                    <a:lumMod val="50000"/>
                  </a:schemeClr>
                </a:solidFill>
                <a:latin typeface="微软雅黑" panose="020B0503020204020204" pitchFamily="34" charset="-122"/>
                <a:ea typeface="微软雅黑" panose="020B0503020204020204" pitchFamily="34" charset="-122"/>
                <a:cs typeface="+mn-ea"/>
              </a:rPr>
              <a:t>Try 阶段主要完成</a:t>
            </a:r>
          </a:p>
          <a:p>
            <a:pPr marL="285750" indent="-285750">
              <a:buFont typeface="Wingdings" panose="05000000000000000000" pitchFamily="2" charset="2"/>
              <a:buChar char="l"/>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完成所有业务检查( 一致性 )</a:t>
            </a:r>
          </a:p>
          <a:p>
            <a:pPr marL="285750" indent="-285750">
              <a:buFont typeface="Wingdings" panose="05000000000000000000" pitchFamily="2" charset="2"/>
              <a:buChar char="l"/>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预留必须业务资源( 准隔离性 )</a:t>
            </a:r>
          </a:p>
          <a:p>
            <a:pPr marL="285750" indent="-285750">
              <a:buFont typeface="Wingdings" panose="05000000000000000000" pitchFamily="2" charset="2"/>
              <a:buChar char="l"/>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Try 尝试执行业务 TCC 事务机制以初步操作（Try）为中心的，确认操作（Confirm）和取消操作（Cancel）都是围绕初步操作（Try）而展开。因此，Try 阶段中的操作，其保障性是最好的，即使失败，仍然有取消操作（Cancel）可以将其执行结果撤销。</a:t>
            </a:r>
          </a:p>
          <a:p>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假设商品库存为 100，购买数量为 2，这里检查和更新库存的同时，冻结用户购买数量的库存，同时创建订单，订单状态为待确认。</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endParaRPr lang="zh-CN" altLang="en-US" dirty="0">
              <a:solidFill>
                <a:schemeClr val="bg1">
                  <a:lumMod val="50000"/>
                </a:schemeClr>
              </a:solidFill>
              <a:latin typeface="微软雅黑" panose="020B0503020204020204" pitchFamily="34" charset="-122"/>
              <a:ea typeface="微软雅黑" panose="020B0503020204020204" pitchFamily="34" charset="-122"/>
              <a:cs typeface="+mn-ea"/>
            </a:endParaRPr>
          </a:p>
          <a:p>
            <a:pPr algn="l"/>
            <a:r>
              <a:rPr lang="en-US" altLang="zh-CN" b="1" i="0" dirty="0">
                <a:solidFill>
                  <a:srgbClr val="788BA9"/>
                </a:solidFill>
                <a:effectLst/>
                <a:latin typeface="-apple-system"/>
              </a:rPr>
              <a:t>Confirm / Cancel </a:t>
            </a:r>
            <a:r>
              <a:rPr lang="zh-CN" altLang="en-US" b="1" i="0" dirty="0">
                <a:solidFill>
                  <a:srgbClr val="788BA9"/>
                </a:solidFill>
                <a:effectLst/>
                <a:latin typeface="-apple-system"/>
              </a:rPr>
              <a:t>阶段</a:t>
            </a:r>
          </a:p>
          <a:p>
            <a:pPr algn="l"/>
            <a:r>
              <a:rPr lang="zh-CN" altLang="en-US" b="0" i="0" dirty="0">
                <a:solidFill>
                  <a:srgbClr val="24292E"/>
                </a:solidFill>
                <a:effectLst/>
                <a:latin typeface="-apple-system"/>
              </a:rPr>
              <a:t>根据 </a:t>
            </a:r>
            <a:r>
              <a:rPr lang="en-US" altLang="zh-CN" b="0" i="0" dirty="0">
                <a:solidFill>
                  <a:srgbClr val="24292E"/>
                </a:solidFill>
                <a:effectLst/>
                <a:latin typeface="-apple-system"/>
              </a:rPr>
              <a:t>Try </a:t>
            </a:r>
            <a:r>
              <a:rPr lang="zh-CN" altLang="en-US" b="0" i="0" dirty="0">
                <a:solidFill>
                  <a:srgbClr val="24292E"/>
                </a:solidFill>
                <a:effectLst/>
                <a:latin typeface="-apple-system"/>
              </a:rPr>
              <a:t>阶段服务是否全部正常执行，继续执行确认操作（</a:t>
            </a:r>
            <a:r>
              <a:rPr lang="en-US" altLang="zh-CN" b="0" i="0" dirty="0">
                <a:solidFill>
                  <a:srgbClr val="24292E"/>
                </a:solidFill>
                <a:effectLst/>
                <a:latin typeface="-apple-system"/>
              </a:rPr>
              <a:t>Confirm</a:t>
            </a:r>
            <a:r>
              <a:rPr lang="zh-CN" altLang="en-US" b="0" i="0" dirty="0">
                <a:solidFill>
                  <a:srgbClr val="24292E"/>
                </a:solidFill>
                <a:effectLst/>
                <a:latin typeface="-apple-system"/>
              </a:rPr>
              <a:t>）或取消操作（</a:t>
            </a:r>
            <a:r>
              <a:rPr lang="en-US" altLang="zh-CN" b="0" i="0" dirty="0">
                <a:solidFill>
                  <a:srgbClr val="24292E"/>
                </a:solidFill>
                <a:effectLst/>
                <a:latin typeface="-apple-system"/>
              </a:rPr>
              <a:t>Cancel</a:t>
            </a:r>
            <a:r>
              <a:rPr lang="zh-CN" altLang="en-US" b="0" i="0" dirty="0">
                <a:solidFill>
                  <a:srgbClr val="24292E"/>
                </a:solidFill>
                <a:effectLst/>
                <a:latin typeface="-apple-system"/>
              </a:rPr>
              <a:t>）。</a:t>
            </a:r>
            <a:endParaRPr lang="en-US" altLang="zh-CN" b="0" i="0" dirty="0">
              <a:solidFill>
                <a:srgbClr val="24292E"/>
              </a:solidFill>
              <a:effectLst/>
              <a:latin typeface="-apple-system"/>
            </a:endParaRPr>
          </a:p>
          <a:p>
            <a:pPr algn="l"/>
            <a:r>
              <a:rPr lang="zh-CN" altLang="en-US" b="0" i="0" dirty="0">
                <a:solidFill>
                  <a:srgbClr val="24292E"/>
                </a:solidFill>
                <a:effectLst/>
                <a:latin typeface="-apple-system"/>
              </a:rPr>
              <a:t> </a:t>
            </a:r>
            <a:r>
              <a:rPr lang="en-US" altLang="zh-CN" b="0" i="0" dirty="0">
                <a:solidFill>
                  <a:srgbClr val="24292E"/>
                </a:solidFill>
                <a:effectLst/>
                <a:latin typeface="-apple-system"/>
              </a:rPr>
              <a:t>Confirm </a:t>
            </a:r>
            <a:r>
              <a:rPr lang="zh-CN" altLang="en-US" b="0" i="0" dirty="0">
                <a:solidFill>
                  <a:srgbClr val="24292E"/>
                </a:solidFill>
                <a:effectLst/>
                <a:latin typeface="-apple-system"/>
              </a:rPr>
              <a:t>和 </a:t>
            </a:r>
            <a:r>
              <a:rPr lang="en-US" altLang="zh-CN" b="0" i="0" dirty="0">
                <a:solidFill>
                  <a:srgbClr val="24292E"/>
                </a:solidFill>
                <a:effectLst/>
                <a:latin typeface="-apple-system"/>
              </a:rPr>
              <a:t>Cancel </a:t>
            </a:r>
            <a:r>
              <a:rPr lang="zh-CN" altLang="en-US" b="0" i="0" dirty="0">
                <a:solidFill>
                  <a:srgbClr val="24292E"/>
                </a:solidFill>
                <a:effectLst/>
                <a:latin typeface="-apple-system"/>
              </a:rPr>
              <a:t>操作满足幂等性，如果 </a:t>
            </a:r>
            <a:r>
              <a:rPr lang="en-US" altLang="zh-CN" b="0" i="0" dirty="0">
                <a:solidFill>
                  <a:srgbClr val="24292E"/>
                </a:solidFill>
                <a:effectLst/>
                <a:latin typeface="-apple-system"/>
              </a:rPr>
              <a:t>Confirm </a:t>
            </a:r>
            <a:r>
              <a:rPr lang="zh-CN" altLang="en-US" b="0" i="0" dirty="0">
                <a:solidFill>
                  <a:srgbClr val="24292E"/>
                </a:solidFill>
                <a:effectLst/>
                <a:latin typeface="-apple-system"/>
              </a:rPr>
              <a:t>或 </a:t>
            </a:r>
            <a:r>
              <a:rPr lang="en-US" altLang="zh-CN" b="0" i="0" dirty="0">
                <a:solidFill>
                  <a:srgbClr val="24292E"/>
                </a:solidFill>
                <a:effectLst/>
                <a:latin typeface="-apple-system"/>
              </a:rPr>
              <a:t>Cancel </a:t>
            </a:r>
            <a:r>
              <a:rPr lang="zh-CN" altLang="en-US" b="0" i="0" dirty="0">
                <a:solidFill>
                  <a:srgbClr val="24292E"/>
                </a:solidFill>
                <a:effectLst/>
                <a:latin typeface="-apple-system"/>
              </a:rPr>
              <a:t>操作执行失败，将会不断重试直到执行完成。</a:t>
            </a:r>
          </a:p>
          <a:p>
            <a:endParaRPr lang="zh-CN" altLang="en-US" dirty="0"/>
          </a:p>
        </p:txBody>
      </p:sp>
      <p:sp>
        <p:nvSpPr>
          <p:cNvPr id="4" name="灯片编号占位符 3"/>
          <p:cNvSpPr>
            <a:spLocks noGrp="1"/>
          </p:cNvSpPr>
          <p:nvPr>
            <p:ph type="sldNum" sz="quarter" idx="10"/>
          </p:nvPr>
        </p:nvSpPr>
        <p:spPr/>
        <p:txBody>
          <a:bodyPr/>
          <a:lstStyle/>
          <a:p>
            <a:fld id="{3A812D4B-148B-4FF3-9DC5-521C1C664A8E}" type="slidenum">
              <a:rPr lang="zh-CN" altLang="en-US" smtClean="0"/>
              <a:t>71</a:t>
            </a:fld>
            <a:endParaRPr lang="zh-CN" altLang="en-US"/>
          </a:p>
        </p:txBody>
      </p:sp>
    </p:spTree>
    <p:extLst>
      <p:ext uri="{BB962C8B-B14F-4D97-AF65-F5344CB8AC3E}">
        <p14:creationId xmlns:p14="http://schemas.microsoft.com/office/powerpoint/2010/main" val="418209413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Try 阶段</a:t>
            </a:r>
          </a:p>
          <a:p>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从执行阶段来看，与传统事务机制中业务逻辑相同。</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但从业务角度来看，却不一样。TCC 机制中的 Try 仅是一个初步操作，它和后续的确认一起才能真正构成一个完整的业务逻辑</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r>
              <a:rPr lang="zh-CN" altLang="en-US" b="1" dirty="0">
                <a:solidFill>
                  <a:schemeClr val="bg1">
                    <a:lumMod val="50000"/>
                  </a:schemeClr>
                </a:solidFill>
                <a:latin typeface="微软雅黑" panose="020B0503020204020204" pitchFamily="34" charset="-122"/>
                <a:ea typeface="微软雅黑" panose="020B0503020204020204" pitchFamily="34" charset="-122"/>
                <a:cs typeface="+mn-ea"/>
              </a:rPr>
              <a:t>Try 阶段主要完成</a:t>
            </a:r>
          </a:p>
          <a:p>
            <a:pPr marL="285750" indent="-285750">
              <a:buFont typeface="Wingdings" panose="05000000000000000000" pitchFamily="2" charset="2"/>
              <a:buChar char="l"/>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完成所有业务检查( 一致性 )</a:t>
            </a:r>
          </a:p>
          <a:p>
            <a:pPr marL="285750" indent="-285750">
              <a:buFont typeface="Wingdings" panose="05000000000000000000" pitchFamily="2" charset="2"/>
              <a:buChar char="l"/>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预留必须业务资源( 准隔离性 )</a:t>
            </a:r>
          </a:p>
          <a:p>
            <a:pPr marL="285750" indent="-285750">
              <a:buFont typeface="Wingdings" panose="05000000000000000000" pitchFamily="2" charset="2"/>
              <a:buChar char="l"/>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Try 尝试执行业务 TCC 事务机制以初步操作（Try）为中心的，确认操作（Confirm）和取消操作（Cancel）都是围绕初步操作（Try）而展开。因此，Try 阶段中的操作，其保障性是最好的，即使失败，仍然有取消操作（Cancel）可以将其执行结果撤销。</a:t>
            </a:r>
          </a:p>
          <a:p>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假设商品库存为 100，购买数量为 2，这里检查和更新库存的同时，冻结用户购买数量的库存，同时创建订单，订单状态为待确认。</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endParaRPr lang="zh-CN" altLang="en-US" dirty="0">
              <a:solidFill>
                <a:schemeClr val="bg1">
                  <a:lumMod val="50000"/>
                </a:schemeClr>
              </a:solidFill>
              <a:latin typeface="微软雅黑" panose="020B0503020204020204" pitchFamily="34" charset="-122"/>
              <a:ea typeface="微软雅黑" panose="020B0503020204020204" pitchFamily="34" charset="-122"/>
              <a:cs typeface="+mn-ea"/>
            </a:endParaRPr>
          </a:p>
          <a:p>
            <a:pPr algn="l"/>
            <a:r>
              <a:rPr lang="en-US" altLang="zh-CN" b="1" i="0" dirty="0">
                <a:solidFill>
                  <a:srgbClr val="788BA9"/>
                </a:solidFill>
                <a:effectLst/>
                <a:latin typeface="-apple-system"/>
              </a:rPr>
              <a:t>Confirm / Cancel </a:t>
            </a:r>
            <a:r>
              <a:rPr lang="zh-CN" altLang="en-US" b="1" i="0" dirty="0">
                <a:solidFill>
                  <a:srgbClr val="788BA9"/>
                </a:solidFill>
                <a:effectLst/>
                <a:latin typeface="-apple-system"/>
              </a:rPr>
              <a:t>阶段</a:t>
            </a:r>
          </a:p>
          <a:p>
            <a:pPr algn="l"/>
            <a:r>
              <a:rPr lang="zh-CN" altLang="en-US" b="0" i="0" dirty="0">
                <a:solidFill>
                  <a:srgbClr val="24292E"/>
                </a:solidFill>
                <a:effectLst/>
                <a:latin typeface="-apple-system"/>
              </a:rPr>
              <a:t>根据 </a:t>
            </a:r>
            <a:r>
              <a:rPr lang="en-US" altLang="zh-CN" b="0" i="0" dirty="0">
                <a:solidFill>
                  <a:srgbClr val="24292E"/>
                </a:solidFill>
                <a:effectLst/>
                <a:latin typeface="-apple-system"/>
              </a:rPr>
              <a:t>Try </a:t>
            </a:r>
            <a:r>
              <a:rPr lang="zh-CN" altLang="en-US" b="0" i="0" dirty="0">
                <a:solidFill>
                  <a:srgbClr val="24292E"/>
                </a:solidFill>
                <a:effectLst/>
                <a:latin typeface="-apple-system"/>
              </a:rPr>
              <a:t>阶段服务是否全部正常执行，继续执行确认操作（</a:t>
            </a:r>
            <a:r>
              <a:rPr lang="en-US" altLang="zh-CN" b="0" i="0" dirty="0">
                <a:solidFill>
                  <a:srgbClr val="24292E"/>
                </a:solidFill>
                <a:effectLst/>
                <a:latin typeface="-apple-system"/>
              </a:rPr>
              <a:t>Confirm</a:t>
            </a:r>
            <a:r>
              <a:rPr lang="zh-CN" altLang="en-US" b="0" i="0" dirty="0">
                <a:solidFill>
                  <a:srgbClr val="24292E"/>
                </a:solidFill>
                <a:effectLst/>
                <a:latin typeface="-apple-system"/>
              </a:rPr>
              <a:t>）或取消操作（</a:t>
            </a:r>
            <a:r>
              <a:rPr lang="en-US" altLang="zh-CN" b="0" i="0" dirty="0">
                <a:solidFill>
                  <a:srgbClr val="24292E"/>
                </a:solidFill>
                <a:effectLst/>
                <a:latin typeface="-apple-system"/>
              </a:rPr>
              <a:t>Cancel</a:t>
            </a:r>
            <a:r>
              <a:rPr lang="zh-CN" altLang="en-US" b="0" i="0" dirty="0">
                <a:solidFill>
                  <a:srgbClr val="24292E"/>
                </a:solidFill>
                <a:effectLst/>
                <a:latin typeface="-apple-system"/>
              </a:rPr>
              <a:t>）。</a:t>
            </a:r>
            <a:endParaRPr lang="en-US" altLang="zh-CN" b="0" i="0" dirty="0">
              <a:solidFill>
                <a:srgbClr val="24292E"/>
              </a:solidFill>
              <a:effectLst/>
              <a:latin typeface="-apple-system"/>
            </a:endParaRPr>
          </a:p>
          <a:p>
            <a:pPr algn="l"/>
            <a:r>
              <a:rPr lang="zh-CN" altLang="en-US" b="0" i="0" dirty="0">
                <a:solidFill>
                  <a:srgbClr val="24292E"/>
                </a:solidFill>
                <a:effectLst/>
                <a:latin typeface="-apple-system"/>
              </a:rPr>
              <a:t> </a:t>
            </a:r>
            <a:r>
              <a:rPr lang="en-US" altLang="zh-CN" b="0" i="0" dirty="0">
                <a:solidFill>
                  <a:srgbClr val="24292E"/>
                </a:solidFill>
                <a:effectLst/>
                <a:latin typeface="-apple-system"/>
              </a:rPr>
              <a:t>Confirm </a:t>
            </a:r>
            <a:r>
              <a:rPr lang="zh-CN" altLang="en-US" b="0" i="0" dirty="0">
                <a:solidFill>
                  <a:srgbClr val="24292E"/>
                </a:solidFill>
                <a:effectLst/>
                <a:latin typeface="-apple-system"/>
              </a:rPr>
              <a:t>和 </a:t>
            </a:r>
            <a:r>
              <a:rPr lang="en-US" altLang="zh-CN" b="0" i="0" dirty="0">
                <a:solidFill>
                  <a:srgbClr val="24292E"/>
                </a:solidFill>
                <a:effectLst/>
                <a:latin typeface="-apple-system"/>
              </a:rPr>
              <a:t>Cancel </a:t>
            </a:r>
            <a:r>
              <a:rPr lang="zh-CN" altLang="en-US" b="0" i="0" dirty="0">
                <a:solidFill>
                  <a:srgbClr val="24292E"/>
                </a:solidFill>
                <a:effectLst/>
                <a:latin typeface="-apple-system"/>
              </a:rPr>
              <a:t>操作满足幂等性，如果 </a:t>
            </a:r>
            <a:r>
              <a:rPr lang="en-US" altLang="zh-CN" b="0" i="0" dirty="0">
                <a:solidFill>
                  <a:srgbClr val="24292E"/>
                </a:solidFill>
                <a:effectLst/>
                <a:latin typeface="-apple-system"/>
              </a:rPr>
              <a:t>Confirm </a:t>
            </a:r>
            <a:r>
              <a:rPr lang="zh-CN" altLang="en-US" b="0" i="0" dirty="0">
                <a:solidFill>
                  <a:srgbClr val="24292E"/>
                </a:solidFill>
                <a:effectLst/>
                <a:latin typeface="-apple-system"/>
              </a:rPr>
              <a:t>或 </a:t>
            </a:r>
            <a:r>
              <a:rPr lang="en-US" altLang="zh-CN" b="0" i="0" dirty="0">
                <a:solidFill>
                  <a:srgbClr val="24292E"/>
                </a:solidFill>
                <a:effectLst/>
                <a:latin typeface="-apple-system"/>
              </a:rPr>
              <a:t>Cancel </a:t>
            </a:r>
            <a:r>
              <a:rPr lang="zh-CN" altLang="en-US" b="0" i="0" dirty="0">
                <a:solidFill>
                  <a:srgbClr val="24292E"/>
                </a:solidFill>
                <a:effectLst/>
                <a:latin typeface="-apple-system"/>
              </a:rPr>
              <a:t>操作执行失败，将会不断重试直到执行完成。</a:t>
            </a:r>
          </a:p>
          <a:p>
            <a:endParaRPr lang="zh-CN" altLang="en-US" dirty="0"/>
          </a:p>
        </p:txBody>
      </p:sp>
      <p:sp>
        <p:nvSpPr>
          <p:cNvPr id="4" name="灯片编号占位符 3"/>
          <p:cNvSpPr>
            <a:spLocks noGrp="1"/>
          </p:cNvSpPr>
          <p:nvPr>
            <p:ph type="sldNum" sz="quarter" idx="10"/>
          </p:nvPr>
        </p:nvSpPr>
        <p:spPr/>
        <p:txBody>
          <a:bodyPr/>
          <a:lstStyle/>
          <a:p>
            <a:fld id="{3A812D4B-148B-4FF3-9DC5-521C1C664A8E}" type="slidenum">
              <a:rPr lang="zh-CN" altLang="en-US" smtClean="0"/>
              <a:t>72</a:t>
            </a:fld>
            <a:endParaRPr lang="zh-CN" altLang="en-US"/>
          </a:p>
        </p:txBody>
      </p:sp>
    </p:spTree>
    <p:extLst>
      <p:ext uri="{BB962C8B-B14F-4D97-AF65-F5344CB8AC3E}">
        <p14:creationId xmlns:p14="http://schemas.microsoft.com/office/powerpoint/2010/main" val="136762695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buFont typeface="Wingdings" panose="05000000000000000000" pitchFamily="2" charset="2"/>
              <a:buChar char="l"/>
            </a:pPr>
            <a:r>
              <a:rPr lang="en-US" altLang="zh-CN" b="1" dirty="0">
                <a:solidFill>
                  <a:schemeClr val="bg1">
                    <a:lumMod val="50000"/>
                  </a:schemeClr>
                </a:solidFill>
                <a:latin typeface="微软雅黑" panose="020B0503020204020204" pitchFamily="34" charset="-122"/>
                <a:ea typeface="微软雅黑" panose="020B0503020204020204" pitchFamily="34" charset="-122"/>
                <a:cs typeface="+mn-ea"/>
              </a:rPr>
              <a:t>2PC/3PC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依赖于数据库，能够很好的提供强一致性和强事务性，但相对来说延迟比较高，比较适合传统的单体应用，在同一个方法中存在跨库操作的情况，不适合高并发和高性能要求的场景。</a:t>
            </a:r>
          </a:p>
          <a:p>
            <a:pPr marL="171450" indent="-171450">
              <a:buFont typeface="Wingdings" panose="05000000000000000000" pitchFamily="2" charset="2"/>
              <a:buChar char="l"/>
            </a:pPr>
            <a:r>
              <a:rPr lang="en-US" altLang="zh-CN" b="1" dirty="0">
                <a:solidFill>
                  <a:schemeClr val="bg1">
                    <a:lumMod val="50000"/>
                  </a:schemeClr>
                </a:solidFill>
                <a:latin typeface="微软雅黑" panose="020B0503020204020204" pitchFamily="34" charset="-122"/>
                <a:ea typeface="微软雅黑" panose="020B0503020204020204" pitchFamily="34" charset="-122"/>
                <a:cs typeface="+mn-ea"/>
              </a:rPr>
              <a:t>TCC</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适用于执行时间确定且较短，实时性要求高，对数据一致性要求高，比如互联网金融企业最核心的三个服务：交易、支付、账务。</a:t>
            </a:r>
          </a:p>
          <a:p>
            <a:pPr marL="171450" indent="-171450">
              <a:buFont typeface="Wingdings" panose="05000000000000000000" pitchFamily="2" charset="2"/>
              <a:buChar char="l"/>
            </a:pPr>
            <a:r>
              <a:rPr lang="zh-CN" altLang="en-US" b="1" dirty="0">
                <a:solidFill>
                  <a:schemeClr val="bg1">
                    <a:lumMod val="50000"/>
                  </a:schemeClr>
                </a:solidFill>
                <a:latin typeface="微软雅黑" panose="020B0503020204020204" pitchFamily="34" charset="-122"/>
                <a:ea typeface="微软雅黑" panose="020B0503020204020204" pitchFamily="34" charset="-122"/>
                <a:cs typeface="+mn-ea"/>
              </a:rPr>
              <a:t>本地消息表</a:t>
            </a:r>
            <a:r>
              <a:rPr lang="en-US" altLang="zh-CN" b="1" dirty="0">
                <a:solidFill>
                  <a:schemeClr val="bg1">
                    <a:lumMod val="50000"/>
                  </a:schemeClr>
                </a:solidFill>
                <a:latin typeface="微软雅黑" panose="020B0503020204020204" pitchFamily="34" charset="-122"/>
                <a:ea typeface="微软雅黑" panose="020B0503020204020204" pitchFamily="34" charset="-122"/>
                <a:cs typeface="+mn-ea"/>
              </a:rPr>
              <a:t>/MQ </a:t>
            </a:r>
            <a:r>
              <a:rPr lang="zh-CN" altLang="en-US" b="1" dirty="0">
                <a:solidFill>
                  <a:schemeClr val="bg1">
                    <a:lumMod val="50000"/>
                  </a:schemeClr>
                </a:solidFill>
                <a:latin typeface="微软雅黑" panose="020B0503020204020204" pitchFamily="34" charset="-122"/>
                <a:ea typeface="微软雅黑" panose="020B0503020204020204" pitchFamily="34" charset="-122"/>
                <a:cs typeface="+mn-ea"/>
              </a:rPr>
              <a:t>事务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都适用于事务中参与方支持操作幂等，对一致性要求不高，业务上能容忍数据不一致到一个人工检查周期，事务涉及的参与方、参与环节较少，业务上有对账</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校验系统兜底。</a:t>
            </a:r>
          </a:p>
          <a:p>
            <a:pPr marL="171450" indent="-171450">
              <a:buFont typeface="Wingdings" panose="05000000000000000000" pitchFamily="2" charset="2"/>
              <a:buChar char="l"/>
            </a:pPr>
            <a:r>
              <a:rPr lang="en-US" altLang="zh-CN" b="1" dirty="0">
                <a:solidFill>
                  <a:schemeClr val="bg1">
                    <a:lumMod val="50000"/>
                  </a:schemeClr>
                </a:solidFill>
                <a:latin typeface="微软雅黑" panose="020B0503020204020204" pitchFamily="34" charset="-122"/>
                <a:ea typeface="微软雅黑" panose="020B0503020204020204" pitchFamily="34" charset="-122"/>
                <a:cs typeface="+mn-ea"/>
              </a:rPr>
              <a:t>Saga </a:t>
            </a:r>
            <a:r>
              <a:rPr lang="zh-CN" altLang="en-US" b="1" dirty="0">
                <a:solidFill>
                  <a:schemeClr val="bg1">
                    <a:lumMod val="50000"/>
                  </a:schemeClr>
                </a:solidFill>
                <a:latin typeface="微软雅黑" panose="020B0503020204020204" pitchFamily="34" charset="-122"/>
                <a:ea typeface="微软雅黑" panose="020B0503020204020204" pitchFamily="34" charset="-122"/>
                <a:cs typeface="+mn-ea"/>
              </a:rPr>
              <a:t>事务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由于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Saga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事务不能保证隔离性，需要在业务层控制并发，适合于业务场景事务并发操作同一资源较少的情况。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Saga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相比缺少预提交动作，导致补偿动作的实现比较麻烦，例如业务是发送短信，补偿动作则得再发送一次短信说明撤销，用户体验比较差。</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Saga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事务较适用于补偿动作容易处理的场景。</a:t>
            </a:r>
          </a:p>
        </p:txBody>
      </p:sp>
      <p:sp>
        <p:nvSpPr>
          <p:cNvPr id="4" name="灯片编号占位符 3"/>
          <p:cNvSpPr>
            <a:spLocks noGrp="1"/>
          </p:cNvSpPr>
          <p:nvPr>
            <p:ph type="sldNum" sz="quarter" idx="10"/>
          </p:nvPr>
        </p:nvSpPr>
        <p:spPr/>
        <p:txBody>
          <a:bodyPr/>
          <a:lstStyle/>
          <a:p>
            <a:fld id="{3A812D4B-148B-4FF3-9DC5-521C1C664A8E}" type="slidenum">
              <a:rPr lang="zh-CN" altLang="en-US" smtClean="0"/>
              <a:t>73</a:t>
            </a:fld>
            <a:endParaRPr lang="zh-CN" altLang="en-US"/>
          </a:p>
        </p:txBody>
      </p:sp>
    </p:spTree>
    <p:extLst>
      <p:ext uri="{BB962C8B-B14F-4D97-AF65-F5344CB8AC3E}">
        <p14:creationId xmlns:p14="http://schemas.microsoft.com/office/powerpoint/2010/main" val="127031991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Wingdings" panose="05000000000000000000" pitchFamily="2" charset="2"/>
              <a:buNone/>
            </a:pPr>
            <a:endParaRPr lang="zh-CN" altLang="en-US" dirty="0">
              <a:solidFill>
                <a:schemeClr val="bg1">
                  <a:lumMod val="50000"/>
                </a:schemeClr>
              </a:solidFill>
              <a:latin typeface="微软雅黑" panose="020B0503020204020204" pitchFamily="34" charset="-122"/>
              <a:ea typeface="微软雅黑" panose="020B0503020204020204" pitchFamily="34" charset="-122"/>
              <a:cs typeface="+mn-ea"/>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74</a:t>
            </a:fld>
            <a:endParaRPr lang="zh-CN" altLang="en-US"/>
          </a:p>
        </p:txBody>
      </p:sp>
    </p:spTree>
    <p:extLst>
      <p:ext uri="{BB962C8B-B14F-4D97-AF65-F5344CB8AC3E}">
        <p14:creationId xmlns:p14="http://schemas.microsoft.com/office/powerpoint/2010/main" val="19628124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Wingdings" panose="05000000000000000000" pitchFamily="2" charset="2"/>
              <a:buNone/>
            </a:pPr>
            <a:endParaRPr lang="zh-CN" altLang="en-US" dirty="0">
              <a:solidFill>
                <a:schemeClr val="bg1">
                  <a:lumMod val="50000"/>
                </a:schemeClr>
              </a:solidFill>
              <a:latin typeface="微软雅黑" panose="020B0503020204020204" pitchFamily="34" charset="-122"/>
              <a:ea typeface="微软雅黑" panose="020B0503020204020204" pitchFamily="34" charset="-122"/>
              <a:cs typeface="+mn-ea"/>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75</a:t>
            </a:fld>
            <a:endParaRPr lang="zh-CN" altLang="en-US"/>
          </a:p>
        </p:txBody>
      </p:sp>
    </p:spTree>
    <p:extLst>
      <p:ext uri="{BB962C8B-B14F-4D97-AF65-F5344CB8AC3E}">
        <p14:creationId xmlns:p14="http://schemas.microsoft.com/office/powerpoint/2010/main" val="213717701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Wingdings" panose="05000000000000000000" pitchFamily="2" charset="2"/>
              <a:buNone/>
            </a:pPr>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mn-ea"/>
              </a:rPr>
              <a:t>RPC 常用于业务系统之间的数据交互，需要保证其可靠性，所以 RPC 一般默认采用 TCP 来传输。</a:t>
            </a:r>
            <a:endParaRPr lang="zh-CN" altLang="en-US" dirty="0">
              <a:solidFill>
                <a:schemeClr val="bg1">
                  <a:lumMod val="50000"/>
                </a:schemeClr>
              </a:solidFill>
              <a:latin typeface="微软雅黑" panose="020B0503020204020204" pitchFamily="34" charset="-122"/>
              <a:ea typeface="微软雅黑" panose="020B0503020204020204" pitchFamily="34" charset="-122"/>
              <a:cs typeface="+mn-ea"/>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76</a:t>
            </a:fld>
            <a:endParaRPr lang="zh-CN" altLang="en-US"/>
          </a:p>
        </p:txBody>
      </p:sp>
    </p:spTree>
    <p:extLst>
      <p:ext uri="{BB962C8B-B14F-4D97-AF65-F5344CB8AC3E}">
        <p14:creationId xmlns:p14="http://schemas.microsoft.com/office/powerpoint/2010/main" val="213359414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Wingdings" panose="05000000000000000000" pitchFamily="2" charset="2"/>
              <a:buNone/>
            </a:pPr>
            <a:endParaRPr lang="zh-CN" altLang="en-US" dirty="0">
              <a:solidFill>
                <a:schemeClr val="bg1">
                  <a:lumMod val="50000"/>
                </a:schemeClr>
              </a:solidFill>
              <a:latin typeface="微软雅黑" panose="020B0503020204020204" pitchFamily="34" charset="-122"/>
              <a:ea typeface="微软雅黑" panose="020B0503020204020204" pitchFamily="34" charset="-122"/>
              <a:cs typeface="+mn-ea"/>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77</a:t>
            </a:fld>
            <a:endParaRPr lang="zh-CN" altLang="en-US"/>
          </a:p>
        </p:txBody>
      </p:sp>
    </p:spTree>
    <p:extLst>
      <p:ext uri="{BB962C8B-B14F-4D97-AF65-F5344CB8AC3E}">
        <p14:creationId xmlns:p14="http://schemas.microsoft.com/office/powerpoint/2010/main" val="123156024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Wingdings" panose="05000000000000000000" pitchFamily="2" charset="2"/>
              <a:buNone/>
            </a:pPr>
            <a:endParaRPr lang="zh-CN" altLang="en-US" dirty="0">
              <a:solidFill>
                <a:schemeClr val="bg1">
                  <a:lumMod val="50000"/>
                </a:schemeClr>
              </a:solidFill>
              <a:latin typeface="微软雅黑" panose="020B0503020204020204" pitchFamily="34" charset="-122"/>
              <a:ea typeface="微软雅黑" panose="020B0503020204020204" pitchFamily="34" charset="-122"/>
              <a:cs typeface="+mn-ea"/>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78</a:t>
            </a:fld>
            <a:endParaRPr lang="zh-CN" altLang="en-US"/>
          </a:p>
        </p:txBody>
      </p:sp>
    </p:spTree>
    <p:extLst>
      <p:ext uri="{BB962C8B-B14F-4D97-AF65-F5344CB8AC3E}">
        <p14:creationId xmlns:p14="http://schemas.microsoft.com/office/powerpoint/2010/main" val="3292696250"/>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Wingdings" panose="05000000000000000000" pitchFamily="2" charset="2"/>
              <a:buNone/>
            </a:pPr>
            <a:endParaRPr lang="zh-CN" altLang="en-US" dirty="0">
              <a:solidFill>
                <a:schemeClr val="bg1">
                  <a:lumMod val="50000"/>
                </a:schemeClr>
              </a:solidFill>
              <a:latin typeface="微软雅黑" panose="020B0503020204020204" pitchFamily="34" charset="-122"/>
              <a:ea typeface="微软雅黑" panose="020B0503020204020204" pitchFamily="34" charset="-122"/>
              <a:cs typeface="+mn-ea"/>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79</a:t>
            </a:fld>
            <a:endParaRPr lang="zh-CN" altLang="en-US"/>
          </a:p>
        </p:txBody>
      </p:sp>
    </p:spTree>
    <p:extLst>
      <p:ext uri="{BB962C8B-B14F-4D97-AF65-F5344CB8AC3E}">
        <p14:creationId xmlns:p14="http://schemas.microsoft.com/office/powerpoint/2010/main" val="16508553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1" dirty="0">
                <a:solidFill>
                  <a:srgbClr val="788BA9"/>
                </a:solidFill>
                <a:latin typeface="+mn-ea"/>
                <a:cs typeface="+mn-ea"/>
              </a:rPr>
              <a:t>数据库读写分离</a:t>
            </a:r>
            <a:endParaRPr lang="en-US" altLang="zh-CN" dirty="0"/>
          </a:p>
          <a:p>
            <a:r>
              <a:rPr lang="zh-CN" altLang="en-US" dirty="0"/>
              <a:t>利用数据库的主从热备功能，实现数据库读写分离，从而改善数据库负载压力。</a:t>
            </a:r>
            <a:endParaRPr lang="en-US" altLang="zh-CN"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1" dirty="0">
                <a:solidFill>
                  <a:srgbClr val="788BA9"/>
                </a:solidFill>
                <a:latin typeface="+mn-ea"/>
                <a:cs typeface="+mn-ea"/>
              </a:rPr>
              <a:t>反向代理和 CDN 加速</a:t>
            </a:r>
            <a:endParaRPr lang="en-US" altLang="zh-CN" dirty="0"/>
          </a:p>
          <a:p>
            <a:r>
              <a:rPr lang="zh-CN" altLang="en-US" dirty="0"/>
              <a:t>采用 </a:t>
            </a:r>
            <a:r>
              <a:rPr lang="en-US" altLang="zh-CN" dirty="0"/>
              <a:t>CDN </a:t>
            </a:r>
            <a:r>
              <a:rPr lang="zh-CN" altLang="en-US" dirty="0"/>
              <a:t>和反向代理加快系统的静态资源访问速度。</a:t>
            </a:r>
            <a:endParaRPr lang="en-US" altLang="zh-CN" dirty="0"/>
          </a:p>
          <a:p>
            <a:endParaRPr lang="en-US" altLang="zh-CN" dirty="0"/>
          </a:p>
          <a:p>
            <a:r>
              <a:rPr lang="zh-CN" altLang="en-US" b="1" dirty="0"/>
              <a:t>分布式文件系统和分布式数据库</a:t>
            </a:r>
            <a:endParaRPr lang="en-US" altLang="zh-CN" b="1" dirty="0"/>
          </a:p>
          <a:p>
            <a:r>
              <a:rPr lang="zh-CN" altLang="en-US" b="0" i="0" dirty="0">
                <a:solidFill>
                  <a:srgbClr val="333333"/>
                </a:solidFill>
                <a:effectLst/>
                <a:latin typeface="Open Sans" panose="020B0606030504020204" pitchFamily="34" charset="0"/>
              </a:rPr>
              <a:t>数据库采用分布式数据库，文件系统采用分布式文件系统。</a:t>
            </a:r>
            <a:endParaRPr lang="en-US" altLang="zh-CN" b="0"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i="0" dirty="0">
                <a:solidFill>
                  <a:srgbClr val="333333"/>
                </a:solidFill>
                <a:effectLst/>
                <a:latin typeface="Open Sans" panose="020B0606030504020204" pitchFamily="34" charset="0"/>
              </a:rPr>
              <a:t>使用 </a:t>
            </a:r>
            <a:r>
              <a:rPr lang="en-US" altLang="zh-CN" b="1" i="0" dirty="0">
                <a:solidFill>
                  <a:srgbClr val="333333"/>
                </a:solidFill>
                <a:effectLst/>
                <a:latin typeface="Open Sans" panose="020B0606030504020204" pitchFamily="34" charset="0"/>
              </a:rPr>
              <a:t>NoSQL </a:t>
            </a:r>
            <a:r>
              <a:rPr lang="zh-CN" altLang="en-US" b="1" i="0" dirty="0">
                <a:solidFill>
                  <a:srgbClr val="333333"/>
                </a:solidFill>
                <a:effectLst/>
                <a:latin typeface="Open Sans" panose="020B0606030504020204" pitchFamily="34" charset="0"/>
              </a:rPr>
              <a:t>和搜索引擎</a:t>
            </a:r>
            <a:endParaRPr lang="en-US" altLang="zh-CN" dirty="0"/>
          </a:p>
          <a:p>
            <a:r>
              <a:rPr lang="zh-CN" altLang="en-US" dirty="0"/>
              <a:t>随着网站业务越来越复杂，对数据存储和检索的需求也越来越复杂。系统引入 </a:t>
            </a:r>
            <a:r>
              <a:rPr lang="en-US" altLang="zh-CN" dirty="0"/>
              <a:t>NoSQL </a:t>
            </a:r>
            <a:r>
              <a:rPr lang="zh-CN" altLang="en-US" dirty="0"/>
              <a:t>数据库及搜索引擎。</a:t>
            </a:r>
          </a:p>
        </p:txBody>
      </p:sp>
      <p:sp>
        <p:nvSpPr>
          <p:cNvPr id="4" name="灯片编号占位符 3"/>
          <p:cNvSpPr>
            <a:spLocks noGrp="1"/>
          </p:cNvSpPr>
          <p:nvPr>
            <p:ph type="sldNum" sz="quarter" idx="10"/>
          </p:nvPr>
        </p:nvSpPr>
        <p:spPr/>
        <p:txBody>
          <a:bodyPr/>
          <a:lstStyle/>
          <a:p>
            <a:fld id="{3A812D4B-148B-4FF3-9DC5-521C1C664A8E}" type="slidenum">
              <a:rPr lang="zh-CN" altLang="en-US" smtClean="0"/>
              <a:t>8</a:t>
            </a:fld>
            <a:endParaRPr lang="zh-CN" altLang="en-US"/>
          </a:p>
        </p:txBody>
      </p:sp>
    </p:spTree>
    <p:extLst>
      <p:ext uri="{BB962C8B-B14F-4D97-AF65-F5344CB8AC3E}">
        <p14:creationId xmlns:p14="http://schemas.microsoft.com/office/powerpoint/2010/main" val="284598556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Wingdings" panose="05000000000000000000" pitchFamily="2" charset="2"/>
              <a:buNone/>
            </a:pPr>
            <a:endParaRPr lang="zh-CN" altLang="en-US" dirty="0">
              <a:solidFill>
                <a:schemeClr val="bg1">
                  <a:lumMod val="50000"/>
                </a:schemeClr>
              </a:solidFill>
              <a:latin typeface="微软雅黑" panose="020B0503020204020204" pitchFamily="34" charset="-122"/>
              <a:ea typeface="微软雅黑" panose="020B0503020204020204" pitchFamily="34" charset="-122"/>
              <a:cs typeface="+mn-ea"/>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80</a:t>
            </a:fld>
            <a:endParaRPr lang="zh-CN" altLang="en-US"/>
          </a:p>
        </p:txBody>
      </p:sp>
    </p:spTree>
    <p:extLst>
      <p:ext uri="{BB962C8B-B14F-4D97-AF65-F5344CB8AC3E}">
        <p14:creationId xmlns:p14="http://schemas.microsoft.com/office/powerpoint/2010/main" val="70302810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Wingdings" panose="05000000000000000000" pitchFamily="2" charset="2"/>
              <a:buNone/>
            </a:pPr>
            <a:endParaRPr lang="zh-CN" altLang="en-US" dirty="0">
              <a:solidFill>
                <a:schemeClr val="bg1">
                  <a:lumMod val="50000"/>
                </a:schemeClr>
              </a:solidFill>
              <a:latin typeface="微软雅黑" panose="020B0503020204020204" pitchFamily="34" charset="-122"/>
              <a:ea typeface="微软雅黑" panose="020B0503020204020204" pitchFamily="34" charset="-122"/>
              <a:cs typeface="+mn-ea"/>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81</a:t>
            </a:fld>
            <a:endParaRPr lang="zh-CN" altLang="en-US"/>
          </a:p>
        </p:txBody>
      </p:sp>
    </p:spTree>
    <p:extLst>
      <p:ext uri="{BB962C8B-B14F-4D97-AF65-F5344CB8AC3E}">
        <p14:creationId xmlns:p14="http://schemas.microsoft.com/office/powerpoint/2010/main" val="416920778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Wingdings" panose="05000000000000000000" pitchFamily="2" charset="2"/>
              <a:buNone/>
            </a:pPr>
            <a:endParaRPr lang="zh-CN" altLang="en-US" dirty="0">
              <a:solidFill>
                <a:schemeClr val="bg1">
                  <a:lumMod val="50000"/>
                </a:schemeClr>
              </a:solidFill>
              <a:latin typeface="微软雅黑" panose="020B0503020204020204" pitchFamily="34" charset="-122"/>
              <a:ea typeface="微软雅黑" panose="020B0503020204020204" pitchFamily="34" charset="-122"/>
              <a:cs typeface="+mn-ea"/>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82</a:t>
            </a:fld>
            <a:endParaRPr lang="zh-CN" altLang="en-US"/>
          </a:p>
        </p:txBody>
      </p:sp>
    </p:spTree>
    <p:extLst>
      <p:ext uri="{BB962C8B-B14F-4D97-AF65-F5344CB8AC3E}">
        <p14:creationId xmlns:p14="http://schemas.microsoft.com/office/powerpoint/2010/main" val="291399294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集群中任意一台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Broker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都能充当控制器的角色，但是，在运行过程中，只能有一个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Broker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成为控制器，行使其管理和协调的职责。</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实际上，</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Broker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在启动时，会尝试去 </a:t>
            </a:r>
            <a:r>
              <a:rPr lang="en-US" altLang="zh-CN" dirty="0" err="1">
                <a:solidFill>
                  <a:schemeClr val="bg1">
                    <a:lumMod val="50000"/>
                  </a:schemeClr>
                </a:solidFill>
                <a:latin typeface="微软雅黑" panose="020B0503020204020204" pitchFamily="34" charset="-122"/>
                <a:ea typeface="微软雅黑" panose="020B0503020204020204" pitchFamily="34" charset="-122"/>
                <a:cs typeface="+mn-ea"/>
              </a:rPr>
              <a:t>ZooKeeper</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中创建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/controller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节点。</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Kafka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当前选举控制器的规则是：第一个在 </a:t>
            </a:r>
            <a:r>
              <a:rPr lang="en-US" altLang="zh-CN" dirty="0" err="1">
                <a:solidFill>
                  <a:schemeClr val="bg1">
                    <a:lumMod val="50000"/>
                  </a:schemeClr>
                </a:solidFill>
                <a:latin typeface="微软雅黑" panose="020B0503020204020204" pitchFamily="34" charset="-122"/>
                <a:ea typeface="微软雅黑" panose="020B0503020204020204" pitchFamily="34" charset="-122"/>
                <a:cs typeface="+mn-ea"/>
              </a:rPr>
              <a:t>ZooKeeper</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成功创建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/controller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临时节点的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Broker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会被指定为控制器。</a:t>
            </a:r>
          </a:p>
          <a:p>
            <a:pPr marL="0" indent="0">
              <a:buFont typeface="Wingdings" panose="05000000000000000000" pitchFamily="2" charset="2"/>
              <a:buNone/>
            </a:pPr>
            <a:endParaRPr lang="zh-CN" altLang="en-US" dirty="0">
              <a:solidFill>
                <a:schemeClr val="bg1">
                  <a:lumMod val="50000"/>
                </a:schemeClr>
              </a:solidFill>
              <a:latin typeface="微软雅黑" panose="020B0503020204020204" pitchFamily="34" charset="-122"/>
              <a:ea typeface="微软雅黑" panose="020B0503020204020204" pitchFamily="34" charset="-122"/>
              <a:cs typeface="+mn-ea"/>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83</a:t>
            </a:fld>
            <a:endParaRPr lang="zh-CN" altLang="en-US"/>
          </a:p>
        </p:txBody>
      </p:sp>
    </p:spTree>
    <p:extLst>
      <p:ext uri="{BB962C8B-B14F-4D97-AF65-F5344CB8AC3E}">
        <p14:creationId xmlns:p14="http://schemas.microsoft.com/office/powerpoint/2010/main" val="878487869"/>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Wingdings" panose="05000000000000000000" pitchFamily="2" charset="2"/>
              <a:buNone/>
            </a:pPr>
            <a:endParaRPr lang="zh-CN" altLang="en-US" dirty="0">
              <a:solidFill>
                <a:schemeClr val="bg1">
                  <a:lumMod val="50000"/>
                </a:schemeClr>
              </a:solidFill>
              <a:latin typeface="微软雅黑" panose="020B0503020204020204" pitchFamily="34" charset="-122"/>
              <a:ea typeface="微软雅黑" panose="020B0503020204020204" pitchFamily="34" charset="-122"/>
              <a:cs typeface="+mn-ea"/>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84</a:t>
            </a:fld>
            <a:endParaRPr lang="zh-CN" altLang="en-US"/>
          </a:p>
        </p:txBody>
      </p:sp>
    </p:spTree>
    <p:extLst>
      <p:ext uri="{BB962C8B-B14F-4D97-AF65-F5344CB8AC3E}">
        <p14:creationId xmlns:p14="http://schemas.microsoft.com/office/powerpoint/2010/main" val="572506249"/>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Wingdings" panose="05000000000000000000" pitchFamily="2" charset="2"/>
              <a:buNone/>
            </a:pPr>
            <a:endParaRPr lang="zh-CN" altLang="en-US" dirty="0">
              <a:solidFill>
                <a:schemeClr val="bg1">
                  <a:lumMod val="50000"/>
                </a:schemeClr>
              </a:solidFill>
              <a:latin typeface="微软雅黑" panose="020B0503020204020204" pitchFamily="34" charset="-122"/>
              <a:ea typeface="微软雅黑" panose="020B0503020204020204" pitchFamily="34" charset="-122"/>
              <a:cs typeface="+mn-ea"/>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85</a:t>
            </a:fld>
            <a:endParaRPr lang="zh-CN" altLang="en-US"/>
          </a:p>
        </p:txBody>
      </p:sp>
    </p:spTree>
    <p:extLst>
      <p:ext uri="{BB962C8B-B14F-4D97-AF65-F5344CB8AC3E}">
        <p14:creationId xmlns:p14="http://schemas.microsoft.com/office/powerpoint/2010/main" val="2312247084"/>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A812D4B-148B-4FF3-9DC5-521C1C664A8E}" type="slidenum">
              <a:rPr lang="zh-CN" altLang="en-US" smtClean="0"/>
              <a:t>86</a:t>
            </a:fld>
            <a:endParaRPr lang="zh-CN" altLang="en-US"/>
          </a:p>
        </p:txBody>
      </p:sp>
    </p:spTree>
    <p:extLst>
      <p:ext uri="{BB962C8B-B14F-4D97-AF65-F5344CB8AC3E}">
        <p14:creationId xmlns:p14="http://schemas.microsoft.com/office/powerpoint/2010/main" val="263273728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A812D4B-148B-4FF3-9DC5-521C1C664A8E}" type="slidenum">
              <a:rPr lang="zh-CN" altLang="en-US" smtClean="0"/>
              <a:t>87</a:t>
            </a:fld>
            <a:endParaRPr lang="zh-CN" altLang="en-US"/>
          </a:p>
        </p:txBody>
      </p:sp>
    </p:spTree>
    <p:extLst>
      <p:ext uri="{BB962C8B-B14F-4D97-AF65-F5344CB8AC3E}">
        <p14:creationId xmlns:p14="http://schemas.microsoft.com/office/powerpoint/2010/main" val="2286749270"/>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A812D4B-148B-4FF3-9DC5-521C1C664A8E}" type="slidenum">
              <a:rPr lang="zh-CN" altLang="en-US" smtClean="0"/>
              <a:t>88</a:t>
            </a:fld>
            <a:endParaRPr lang="zh-CN" altLang="en-US"/>
          </a:p>
        </p:txBody>
      </p:sp>
    </p:spTree>
    <p:extLst>
      <p:ext uri="{BB962C8B-B14F-4D97-AF65-F5344CB8AC3E}">
        <p14:creationId xmlns:p14="http://schemas.microsoft.com/office/powerpoint/2010/main" val="3947028082"/>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A812D4B-148B-4FF3-9DC5-521C1C664A8E}" type="slidenum">
              <a:rPr lang="zh-CN" altLang="en-US" smtClean="0"/>
              <a:t>89</a:t>
            </a:fld>
            <a:endParaRPr lang="zh-CN" altLang="en-US"/>
          </a:p>
        </p:txBody>
      </p:sp>
    </p:spTree>
    <p:extLst>
      <p:ext uri="{BB962C8B-B14F-4D97-AF65-F5344CB8AC3E}">
        <p14:creationId xmlns:p14="http://schemas.microsoft.com/office/powerpoint/2010/main" val="41354489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1" dirty="0">
                <a:solidFill>
                  <a:srgbClr val="788BA9"/>
                </a:solidFill>
                <a:latin typeface="+mn-ea"/>
                <a:cs typeface="+mn-ea"/>
              </a:rPr>
              <a:t>业务拆分</a:t>
            </a:r>
            <a:endParaRPr lang="en-US" altLang="zh-CN" sz="1200" b="1" dirty="0">
              <a:solidFill>
                <a:srgbClr val="788BA9"/>
              </a:solidFill>
              <a:latin typeface="+mn-ea"/>
              <a:cs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采用分而治之的手段将业务拆分，分别独立部署。</a:t>
            </a:r>
            <a:endParaRPr lang="en-US" altLang="zh-CN"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1" dirty="0">
                <a:solidFill>
                  <a:srgbClr val="788BA9"/>
                </a:solidFill>
                <a:latin typeface="+mn-ea"/>
                <a:cs typeface="+mn-ea"/>
              </a:rPr>
              <a:t>分布式服务</a:t>
            </a:r>
            <a:endParaRPr lang="en-US" altLang="zh-CN" sz="1200" b="1" dirty="0">
              <a:solidFill>
                <a:srgbClr val="788BA9"/>
              </a:solidFill>
              <a:latin typeface="+mn-ea"/>
              <a:cs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公共业务提取出来，独立部署。由这些可复用的业务连接数据库，通过分布式服务提供共用业务服务。</a:t>
            </a:r>
            <a:endParaRPr lang="en-US" altLang="zh-CN" dirty="0"/>
          </a:p>
        </p:txBody>
      </p:sp>
      <p:sp>
        <p:nvSpPr>
          <p:cNvPr id="4" name="灯片编号占位符 3"/>
          <p:cNvSpPr>
            <a:spLocks noGrp="1"/>
          </p:cNvSpPr>
          <p:nvPr>
            <p:ph type="sldNum" sz="quarter" idx="10"/>
          </p:nvPr>
        </p:nvSpPr>
        <p:spPr/>
        <p:txBody>
          <a:bodyPr/>
          <a:lstStyle/>
          <a:p>
            <a:fld id="{3A812D4B-148B-4FF3-9DC5-521C1C664A8E}" type="slidenum">
              <a:rPr lang="zh-CN" altLang="en-US" smtClean="0"/>
              <a:t>9</a:t>
            </a:fld>
            <a:endParaRPr lang="zh-CN" altLang="en-US"/>
          </a:p>
        </p:txBody>
      </p:sp>
    </p:spTree>
    <p:extLst>
      <p:ext uri="{BB962C8B-B14F-4D97-AF65-F5344CB8AC3E}">
        <p14:creationId xmlns:p14="http://schemas.microsoft.com/office/powerpoint/2010/main" val="1198162760"/>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A812D4B-148B-4FF3-9DC5-521C1C664A8E}" type="slidenum">
              <a:rPr lang="zh-CN" altLang="en-US" smtClean="0"/>
              <a:t>90</a:t>
            </a:fld>
            <a:endParaRPr lang="zh-CN" altLang="en-US"/>
          </a:p>
        </p:txBody>
      </p:sp>
    </p:spTree>
    <p:extLst>
      <p:ext uri="{BB962C8B-B14F-4D97-AF65-F5344CB8AC3E}">
        <p14:creationId xmlns:p14="http://schemas.microsoft.com/office/powerpoint/2010/main" val="990133661"/>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A812D4B-148B-4FF3-9DC5-521C1C664A8E}" type="slidenum">
              <a:rPr lang="zh-CN" altLang="en-US" smtClean="0"/>
              <a:t>91</a:t>
            </a:fld>
            <a:endParaRPr lang="zh-CN" altLang="en-US"/>
          </a:p>
        </p:txBody>
      </p:sp>
    </p:spTree>
    <p:extLst>
      <p:ext uri="{BB962C8B-B14F-4D97-AF65-F5344CB8AC3E}">
        <p14:creationId xmlns:p14="http://schemas.microsoft.com/office/powerpoint/2010/main" val="3123606062"/>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A812D4B-148B-4FF3-9DC5-521C1C664A8E}" type="slidenum">
              <a:rPr lang="zh-CN" altLang="en-US" smtClean="0"/>
              <a:t>92</a:t>
            </a:fld>
            <a:endParaRPr lang="zh-CN" altLang="en-US"/>
          </a:p>
        </p:txBody>
      </p:sp>
    </p:spTree>
    <p:extLst>
      <p:ext uri="{BB962C8B-B14F-4D97-AF65-F5344CB8AC3E}">
        <p14:creationId xmlns:p14="http://schemas.microsoft.com/office/powerpoint/2010/main" val="3051598823"/>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A812D4B-148B-4FF3-9DC5-521C1C664A8E}" type="slidenum">
              <a:rPr lang="zh-CN" altLang="en-US" smtClean="0"/>
              <a:t>93</a:t>
            </a:fld>
            <a:endParaRPr lang="zh-CN" altLang="en-US"/>
          </a:p>
        </p:txBody>
      </p:sp>
    </p:spTree>
    <p:extLst>
      <p:ext uri="{BB962C8B-B14F-4D97-AF65-F5344CB8AC3E}">
        <p14:creationId xmlns:p14="http://schemas.microsoft.com/office/powerpoint/2010/main" val="853621155"/>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A812D4B-148B-4FF3-9DC5-521C1C664A8E}" type="slidenum">
              <a:rPr lang="zh-CN" altLang="en-US" smtClean="0"/>
              <a:t>94</a:t>
            </a:fld>
            <a:endParaRPr lang="zh-CN" altLang="en-US"/>
          </a:p>
        </p:txBody>
      </p:sp>
    </p:spTree>
    <p:extLst>
      <p:ext uri="{BB962C8B-B14F-4D97-AF65-F5344CB8AC3E}">
        <p14:creationId xmlns:p14="http://schemas.microsoft.com/office/powerpoint/2010/main" val="1625032845"/>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A812D4B-148B-4FF3-9DC5-521C1C664A8E}" type="slidenum">
              <a:rPr lang="zh-CN" altLang="en-US" smtClean="0"/>
              <a:t>95</a:t>
            </a:fld>
            <a:endParaRPr lang="zh-CN" altLang="en-US"/>
          </a:p>
        </p:txBody>
      </p:sp>
    </p:spTree>
    <p:extLst>
      <p:ext uri="{BB962C8B-B14F-4D97-AF65-F5344CB8AC3E}">
        <p14:creationId xmlns:p14="http://schemas.microsoft.com/office/powerpoint/2010/main" val="1597766708"/>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A812D4B-148B-4FF3-9DC5-521C1C664A8E}" type="slidenum">
              <a:rPr lang="zh-CN" altLang="en-US" smtClean="0"/>
              <a:t>96</a:t>
            </a:fld>
            <a:endParaRPr lang="zh-CN" altLang="en-US"/>
          </a:p>
        </p:txBody>
      </p:sp>
    </p:spTree>
    <p:extLst>
      <p:ext uri="{BB962C8B-B14F-4D97-AF65-F5344CB8AC3E}">
        <p14:creationId xmlns:p14="http://schemas.microsoft.com/office/powerpoint/2010/main" val="2149039184"/>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A812D4B-148B-4FF3-9DC5-521C1C664A8E}" type="slidenum">
              <a:rPr lang="zh-CN" altLang="en-US" smtClean="0"/>
              <a:t>97</a:t>
            </a:fld>
            <a:endParaRPr lang="zh-CN" altLang="en-US"/>
          </a:p>
        </p:txBody>
      </p:sp>
    </p:spTree>
    <p:extLst>
      <p:ext uri="{BB962C8B-B14F-4D97-AF65-F5344CB8AC3E}">
        <p14:creationId xmlns:p14="http://schemas.microsoft.com/office/powerpoint/2010/main" val="3630754837"/>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A812D4B-148B-4FF3-9DC5-521C1C664A8E}" type="slidenum">
              <a:rPr lang="zh-CN" altLang="en-US" smtClean="0"/>
              <a:t>98</a:t>
            </a:fld>
            <a:endParaRPr lang="zh-CN" altLang="en-US"/>
          </a:p>
        </p:txBody>
      </p:sp>
    </p:spTree>
    <p:extLst>
      <p:ext uri="{BB962C8B-B14F-4D97-AF65-F5344CB8AC3E}">
        <p14:creationId xmlns:p14="http://schemas.microsoft.com/office/powerpoint/2010/main" val="597517226"/>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A812D4B-148B-4FF3-9DC5-521C1C664A8E}" type="slidenum">
              <a:rPr lang="zh-CN" altLang="en-US" smtClean="0"/>
              <a:t>99</a:t>
            </a:fld>
            <a:endParaRPr lang="zh-CN" altLang="en-US"/>
          </a:p>
        </p:txBody>
      </p:sp>
    </p:spTree>
    <p:extLst>
      <p:ext uri="{BB962C8B-B14F-4D97-AF65-F5344CB8AC3E}">
        <p14:creationId xmlns:p14="http://schemas.microsoft.com/office/powerpoint/2010/main" val="28242161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0283D1-D221-40E5-9E58-AAEE22C68315}"/>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2A50581-029C-49BB-8888-73D45955C32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9802AAB-B99A-4E54-AA06-3AD0891D89DD}"/>
              </a:ext>
            </a:extLst>
          </p:cNvPr>
          <p:cNvSpPr>
            <a:spLocks noGrp="1"/>
          </p:cNvSpPr>
          <p:nvPr>
            <p:ph type="dt" sz="half" idx="10"/>
          </p:nvPr>
        </p:nvSpPr>
        <p:spPr/>
        <p:txBody>
          <a:bodyPr/>
          <a:lstStyle/>
          <a:p>
            <a:fld id="{F1307FCC-64BD-4951-AF5D-79ABDFF88F25}" type="datetimeFigureOut">
              <a:rPr lang="zh-CN" altLang="en-US" smtClean="0"/>
              <a:t>2021/6/25</a:t>
            </a:fld>
            <a:endParaRPr lang="zh-CN" altLang="en-US"/>
          </a:p>
        </p:txBody>
      </p:sp>
      <p:sp>
        <p:nvSpPr>
          <p:cNvPr id="5" name="页脚占位符 4">
            <a:extLst>
              <a:ext uri="{FF2B5EF4-FFF2-40B4-BE49-F238E27FC236}">
                <a16:creationId xmlns:a16="http://schemas.microsoft.com/office/drawing/2014/main" id="{2AB53766-E02F-4B0E-8651-D1D0B5B4980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7EBFE9E-728F-41C0-B127-8095A2E88D3A}"/>
              </a:ext>
            </a:extLst>
          </p:cNvPr>
          <p:cNvSpPr>
            <a:spLocks noGrp="1"/>
          </p:cNvSpPr>
          <p:nvPr>
            <p:ph type="sldNum" sz="quarter" idx="12"/>
          </p:nvPr>
        </p:nvSpPr>
        <p:spPr/>
        <p:txBody>
          <a:bodyPr/>
          <a:lstStyle/>
          <a:p>
            <a:fld id="{5243267C-67BA-4A9C-91EC-EFE160850B1C}" type="slidenum">
              <a:rPr lang="zh-CN" altLang="en-US" smtClean="0"/>
              <a:t>‹#›</a:t>
            </a:fld>
            <a:endParaRPr lang="zh-CN" altLang="en-US"/>
          </a:p>
        </p:txBody>
      </p:sp>
    </p:spTree>
    <p:extLst>
      <p:ext uri="{BB962C8B-B14F-4D97-AF65-F5344CB8AC3E}">
        <p14:creationId xmlns:p14="http://schemas.microsoft.com/office/powerpoint/2010/main" val="16365778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23B833-7405-49AC-A27C-2DB8860D45E1}"/>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E66F4C7-16D9-48FF-893B-460F8FA3347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6E9147D5-727A-40A5-89F8-04AE51000D8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3297F158-05AF-43AC-9305-17325ACD8238}"/>
              </a:ext>
            </a:extLst>
          </p:cNvPr>
          <p:cNvSpPr>
            <a:spLocks noGrp="1"/>
          </p:cNvSpPr>
          <p:nvPr>
            <p:ph type="dt" sz="half" idx="10"/>
          </p:nvPr>
        </p:nvSpPr>
        <p:spPr/>
        <p:txBody>
          <a:bodyPr/>
          <a:lstStyle/>
          <a:p>
            <a:fld id="{F1307FCC-64BD-4951-AF5D-79ABDFF88F25}" type="datetimeFigureOut">
              <a:rPr lang="zh-CN" altLang="en-US" smtClean="0"/>
              <a:t>2021/6/25</a:t>
            </a:fld>
            <a:endParaRPr lang="zh-CN" altLang="en-US"/>
          </a:p>
        </p:txBody>
      </p:sp>
      <p:sp>
        <p:nvSpPr>
          <p:cNvPr id="6" name="页脚占位符 5">
            <a:extLst>
              <a:ext uri="{FF2B5EF4-FFF2-40B4-BE49-F238E27FC236}">
                <a16:creationId xmlns:a16="http://schemas.microsoft.com/office/drawing/2014/main" id="{44B990CE-C9F6-4D1A-8522-124B1E99297E}"/>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1C352321-DCDE-434E-BE51-A8BA85B2C43C}"/>
              </a:ext>
            </a:extLst>
          </p:cNvPr>
          <p:cNvSpPr>
            <a:spLocks noGrp="1"/>
          </p:cNvSpPr>
          <p:nvPr>
            <p:ph type="sldNum" sz="quarter" idx="12"/>
          </p:nvPr>
        </p:nvSpPr>
        <p:spPr/>
        <p:txBody>
          <a:bodyPr/>
          <a:lstStyle/>
          <a:p>
            <a:fld id="{5243267C-67BA-4A9C-91EC-EFE160850B1C}" type="slidenum">
              <a:rPr lang="zh-CN" altLang="en-US" smtClean="0"/>
              <a:t>‹#›</a:t>
            </a:fld>
            <a:endParaRPr lang="zh-CN" altLang="en-US"/>
          </a:p>
        </p:txBody>
      </p:sp>
    </p:spTree>
    <p:extLst>
      <p:ext uri="{BB962C8B-B14F-4D97-AF65-F5344CB8AC3E}">
        <p14:creationId xmlns:p14="http://schemas.microsoft.com/office/powerpoint/2010/main" val="23471604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CC7B3D-9760-4147-BF09-CFCE07D64898}"/>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85B0F0A-1234-4758-97E5-09A90F84CB9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3F94F97-7A96-4D54-9FBE-782AA963728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0328E7D2-FFE9-4DCA-8D9A-9DAD2B487F29}"/>
              </a:ext>
            </a:extLst>
          </p:cNvPr>
          <p:cNvSpPr>
            <a:spLocks noGrp="1"/>
          </p:cNvSpPr>
          <p:nvPr>
            <p:ph type="dt" sz="half" idx="10"/>
          </p:nvPr>
        </p:nvSpPr>
        <p:spPr/>
        <p:txBody>
          <a:bodyPr/>
          <a:lstStyle/>
          <a:p>
            <a:fld id="{F1307FCC-64BD-4951-AF5D-79ABDFF88F25}" type="datetimeFigureOut">
              <a:rPr lang="zh-CN" altLang="en-US" smtClean="0"/>
              <a:t>2021/6/25</a:t>
            </a:fld>
            <a:endParaRPr lang="zh-CN" altLang="en-US"/>
          </a:p>
        </p:txBody>
      </p:sp>
      <p:sp>
        <p:nvSpPr>
          <p:cNvPr id="6" name="页脚占位符 5">
            <a:extLst>
              <a:ext uri="{FF2B5EF4-FFF2-40B4-BE49-F238E27FC236}">
                <a16:creationId xmlns:a16="http://schemas.microsoft.com/office/drawing/2014/main" id="{0D047949-1C3E-447B-ACAA-9002B9CFBEE9}"/>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18D1EC13-6D72-4D7E-B14D-6B1D866895BF}"/>
              </a:ext>
            </a:extLst>
          </p:cNvPr>
          <p:cNvSpPr>
            <a:spLocks noGrp="1"/>
          </p:cNvSpPr>
          <p:nvPr>
            <p:ph type="sldNum" sz="quarter" idx="12"/>
          </p:nvPr>
        </p:nvSpPr>
        <p:spPr/>
        <p:txBody>
          <a:bodyPr/>
          <a:lstStyle/>
          <a:p>
            <a:fld id="{5243267C-67BA-4A9C-91EC-EFE160850B1C}" type="slidenum">
              <a:rPr lang="zh-CN" altLang="en-US" smtClean="0"/>
              <a:t>‹#›</a:t>
            </a:fld>
            <a:endParaRPr lang="zh-CN" altLang="en-US"/>
          </a:p>
        </p:txBody>
      </p:sp>
    </p:spTree>
    <p:extLst>
      <p:ext uri="{BB962C8B-B14F-4D97-AF65-F5344CB8AC3E}">
        <p14:creationId xmlns:p14="http://schemas.microsoft.com/office/powerpoint/2010/main" val="249721799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740F47-2991-4C09-AE0C-63367332E7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73B7736-D660-44BB-9B63-B896AE964761}"/>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BA29E95C-FE65-4696-B639-E61BAA916DBC}"/>
              </a:ext>
            </a:extLst>
          </p:cNvPr>
          <p:cNvSpPr>
            <a:spLocks noGrp="1"/>
          </p:cNvSpPr>
          <p:nvPr>
            <p:ph type="dt" sz="half" idx="10"/>
          </p:nvPr>
        </p:nvSpPr>
        <p:spPr/>
        <p:txBody>
          <a:bodyPr/>
          <a:lstStyle/>
          <a:p>
            <a:fld id="{F1307FCC-64BD-4951-AF5D-79ABDFF88F25}" type="datetimeFigureOut">
              <a:rPr lang="zh-CN" altLang="en-US" smtClean="0"/>
              <a:t>2021/6/25</a:t>
            </a:fld>
            <a:endParaRPr lang="zh-CN" altLang="en-US"/>
          </a:p>
        </p:txBody>
      </p:sp>
      <p:sp>
        <p:nvSpPr>
          <p:cNvPr id="5" name="页脚占位符 4">
            <a:extLst>
              <a:ext uri="{FF2B5EF4-FFF2-40B4-BE49-F238E27FC236}">
                <a16:creationId xmlns:a16="http://schemas.microsoft.com/office/drawing/2014/main" id="{626AB70B-440D-48A1-A314-4D1224F2D3F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CF7C5FD-463B-4895-8086-71DCE481A39A}"/>
              </a:ext>
            </a:extLst>
          </p:cNvPr>
          <p:cNvSpPr>
            <a:spLocks noGrp="1"/>
          </p:cNvSpPr>
          <p:nvPr>
            <p:ph type="sldNum" sz="quarter" idx="12"/>
          </p:nvPr>
        </p:nvSpPr>
        <p:spPr/>
        <p:txBody>
          <a:bodyPr/>
          <a:lstStyle/>
          <a:p>
            <a:fld id="{5243267C-67BA-4A9C-91EC-EFE160850B1C}" type="slidenum">
              <a:rPr lang="zh-CN" altLang="en-US" smtClean="0"/>
              <a:t>‹#›</a:t>
            </a:fld>
            <a:endParaRPr lang="zh-CN" altLang="en-US"/>
          </a:p>
        </p:txBody>
      </p:sp>
    </p:spTree>
    <p:extLst>
      <p:ext uri="{BB962C8B-B14F-4D97-AF65-F5344CB8AC3E}">
        <p14:creationId xmlns:p14="http://schemas.microsoft.com/office/powerpoint/2010/main" val="6919216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BF5B699-FE94-4AA2-A416-E994D2260F87}"/>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1D907D3-6B1D-41CD-8746-D249EDD540F4}"/>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45061BB0-FE07-466C-A17D-033F07C16540}"/>
              </a:ext>
            </a:extLst>
          </p:cNvPr>
          <p:cNvSpPr>
            <a:spLocks noGrp="1"/>
          </p:cNvSpPr>
          <p:nvPr>
            <p:ph type="dt" sz="half" idx="10"/>
          </p:nvPr>
        </p:nvSpPr>
        <p:spPr/>
        <p:txBody>
          <a:bodyPr/>
          <a:lstStyle/>
          <a:p>
            <a:fld id="{F1307FCC-64BD-4951-AF5D-79ABDFF88F25}" type="datetimeFigureOut">
              <a:rPr lang="zh-CN" altLang="en-US" smtClean="0"/>
              <a:t>2021/6/25</a:t>
            </a:fld>
            <a:endParaRPr lang="zh-CN" altLang="en-US"/>
          </a:p>
        </p:txBody>
      </p:sp>
      <p:sp>
        <p:nvSpPr>
          <p:cNvPr id="5" name="页脚占位符 4">
            <a:extLst>
              <a:ext uri="{FF2B5EF4-FFF2-40B4-BE49-F238E27FC236}">
                <a16:creationId xmlns:a16="http://schemas.microsoft.com/office/drawing/2014/main" id="{B8164299-991A-49D9-B306-0D65CEC1F0E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6AAABB2-B4EA-40BC-811A-8034CB6A19CA}"/>
              </a:ext>
            </a:extLst>
          </p:cNvPr>
          <p:cNvSpPr>
            <a:spLocks noGrp="1"/>
          </p:cNvSpPr>
          <p:nvPr>
            <p:ph type="sldNum" sz="quarter" idx="12"/>
          </p:nvPr>
        </p:nvSpPr>
        <p:spPr/>
        <p:txBody>
          <a:bodyPr/>
          <a:lstStyle/>
          <a:p>
            <a:fld id="{5243267C-67BA-4A9C-91EC-EFE160850B1C}" type="slidenum">
              <a:rPr lang="zh-CN" altLang="en-US" smtClean="0"/>
              <a:t>‹#›</a:t>
            </a:fld>
            <a:endParaRPr lang="zh-CN" altLang="en-US"/>
          </a:p>
        </p:txBody>
      </p:sp>
    </p:spTree>
    <p:extLst>
      <p:ext uri="{BB962C8B-B14F-4D97-AF65-F5344CB8AC3E}">
        <p14:creationId xmlns:p14="http://schemas.microsoft.com/office/powerpoint/2010/main" val="18278190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77F684-2436-45B0-8B56-FC367FA7C97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E1A25B1-942B-4779-80F6-4B21AED0D210}"/>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6F9DD878-8ED1-43F2-8B7A-96D94E12C7C4}"/>
              </a:ext>
            </a:extLst>
          </p:cNvPr>
          <p:cNvSpPr>
            <a:spLocks noGrp="1"/>
          </p:cNvSpPr>
          <p:nvPr>
            <p:ph type="dt" sz="half" idx="10"/>
          </p:nvPr>
        </p:nvSpPr>
        <p:spPr/>
        <p:txBody>
          <a:bodyPr/>
          <a:lstStyle/>
          <a:p>
            <a:fld id="{F1307FCC-64BD-4951-AF5D-79ABDFF88F25}" type="datetimeFigureOut">
              <a:rPr lang="zh-CN" altLang="en-US" smtClean="0"/>
              <a:t>2021/6/25</a:t>
            </a:fld>
            <a:endParaRPr lang="zh-CN" altLang="en-US"/>
          </a:p>
        </p:txBody>
      </p:sp>
      <p:sp>
        <p:nvSpPr>
          <p:cNvPr id="5" name="页脚占位符 4">
            <a:extLst>
              <a:ext uri="{FF2B5EF4-FFF2-40B4-BE49-F238E27FC236}">
                <a16:creationId xmlns:a16="http://schemas.microsoft.com/office/drawing/2014/main" id="{5B605BC9-720D-451D-B308-3D293181A46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4A7E53F-3D66-4C2C-B7A5-3060C65EDAF2}"/>
              </a:ext>
            </a:extLst>
          </p:cNvPr>
          <p:cNvSpPr>
            <a:spLocks noGrp="1"/>
          </p:cNvSpPr>
          <p:nvPr>
            <p:ph type="sldNum" sz="quarter" idx="12"/>
          </p:nvPr>
        </p:nvSpPr>
        <p:spPr/>
        <p:txBody>
          <a:bodyPr/>
          <a:lstStyle/>
          <a:p>
            <a:fld id="{5243267C-67BA-4A9C-91EC-EFE160850B1C}" type="slidenum">
              <a:rPr lang="zh-CN" altLang="en-US" smtClean="0"/>
              <a:t>‹#›</a:t>
            </a:fld>
            <a:endParaRPr lang="zh-CN" altLang="en-US"/>
          </a:p>
        </p:txBody>
      </p:sp>
    </p:spTree>
    <p:extLst>
      <p:ext uri="{BB962C8B-B14F-4D97-AF65-F5344CB8AC3E}">
        <p14:creationId xmlns:p14="http://schemas.microsoft.com/office/powerpoint/2010/main" val="11039907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86FF9F-72F1-4B8C-B219-42670190C2AD}"/>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669BB91-5D82-48BE-8F8C-87EADF9C938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5E2B5CBD-B4BC-46B3-A85D-FA4CE33109CE}"/>
              </a:ext>
            </a:extLst>
          </p:cNvPr>
          <p:cNvSpPr>
            <a:spLocks noGrp="1"/>
          </p:cNvSpPr>
          <p:nvPr>
            <p:ph type="dt" sz="half" idx="10"/>
          </p:nvPr>
        </p:nvSpPr>
        <p:spPr/>
        <p:txBody>
          <a:bodyPr/>
          <a:lstStyle/>
          <a:p>
            <a:fld id="{F1307FCC-64BD-4951-AF5D-79ABDFF88F25}" type="datetimeFigureOut">
              <a:rPr lang="zh-CN" altLang="en-US" smtClean="0"/>
              <a:t>2021/6/25</a:t>
            </a:fld>
            <a:endParaRPr lang="zh-CN" altLang="en-US"/>
          </a:p>
        </p:txBody>
      </p:sp>
      <p:sp>
        <p:nvSpPr>
          <p:cNvPr id="5" name="页脚占位符 4">
            <a:extLst>
              <a:ext uri="{FF2B5EF4-FFF2-40B4-BE49-F238E27FC236}">
                <a16:creationId xmlns:a16="http://schemas.microsoft.com/office/drawing/2014/main" id="{38CE1D87-6F91-496B-900B-1EFF548686E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0AD9787-DE80-4B1E-A62E-4C98841E81EB}"/>
              </a:ext>
            </a:extLst>
          </p:cNvPr>
          <p:cNvSpPr>
            <a:spLocks noGrp="1"/>
          </p:cNvSpPr>
          <p:nvPr>
            <p:ph type="sldNum" sz="quarter" idx="12"/>
          </p:nvPr>
        </p:nvSpPr>
        <p:spPr/>
        <p:txBody>
          <a:bodyPr/>
          <a:lstStyle/>
          <a:p>
            <a:fld id="{5243267C-67BA-4A9C-91EC-EFE160850B1C}" type="slidenum">
              <a:rPr lang="zh-CN" altLang="en-US" smtClean="0"/>
              <a:t>‹#›</a:t>
            </a:fld>
            <a:endParaRPr lang="zh-CN" altLang="en-US"/>
          </a:p>
        </p:txBody>
      </p:sp>
    </p:spTree>
    <p:extLst>
      <p:ext uri="{BB962C8B-B14F-4D97-AF65-F5344CB8AC3E}">
        <p14:creationId xmlns:p14="http://schemas.microsoft.com/office/powerpoint/2010/main" val="16156410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A3FB15-1322-4F26-9CE9-9354980ADC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CF2CA28-3CDE-4C18-8C2A-842D31EF3F80}"/>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74C8F109-AA96-4E47-85AD-85E088B5642A}"/>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D38D91A1-2DD5-4023-B700-9E9C5F17FE04}"/>
              </a:ext>
            </a:extLst>
          </p:cNvPr>
          <p:cNvSpPr>
            <a:spLocks noGrp="1"/>
          </p:cNvSpPr>
          <p:nvPr>
            <p:ph type="dt" sz="half" idx="10"/>
          </p:nvPr>
        </p:nvSpPr>
        <p:spPr/>
        <p:txBody>
          <a:bodyPr/>
          <a:lstStyle/>
          <a:p>
            <a:fld id="{F1307FCC-64BD-4951-AF5D-79ABDFF88F25}" type="datetimeFigureOut">
              <a:rPr lang="zh-CN" altLang="en-US" smtClean="0"/>
              <a:t>2021/6/25</a:t>
            </a:fld>
            <a:endParaRPr lang="zh-CN" altLang="en-US"/>
          </a:p>
        </p:txBody>
      </p:sp>
      <p:sp>
        <p:nvSpPr>
          <p:cNvPr id="6" name="页脚占位符 5">
            <a:extLst>
              <a:ext uri="{FF2B5EF4-FFF2-40B4-BE49-F238E27FC236}">
                <a16:creationId xmlns:a16="http://schemas.microsoft.com/office/drawing/2014/main" id="{C244A27B-DBE8-42FF-BB72-954D168DE484}"/>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591C2BB8-3BFE-49DF-AD89-59E507BA9EC5}"/>
              </a:ext>
            </a:extLst>
          </p:cNvPr>
          <p:cNvSpPr>
            <a:spLocks noGrp="1"/>
          </p:cNvSpPr>
          <p:nvPr>
            <p:ph type="sldNum" sz="quarter" idx="12"/>
          </p:nvPr>
        </p:nvSpPr>
        <p:spPr/>
        <p:txBody>
          <a:bodyPr/>
          <a:lstStyle/>
          <a:p>
            <a:fld id="{5243267C-67BA-4A9C-91EC-EFE160850B1C}" type="slidenum">
              <a:rPr lang="zh-CN" altLang="en-US" smtClean="0"/>
              <a:t>‹#›</a:t>
            </a:fld>
            <a:endParaRPr lang="zh-CN" altLang="en-US"/>
          </a:p>
        </p:txBody>
      </p:sp>
    </p:spTree>
    <p:extLst>
      <p:ext uri="{BB962C8B-B14F-4D97-AF65-F5344CB8AC3E}">
        <p14:creationId xmlns:p14="http://schemas.microsoft.com/office/powerpoint/2010/main" val="25622546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6DB3FD-97ED-4BB9-8F5E-CF34D46B8E0F}"/>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5B2B9F0-E284-47E1-9294-0E85A0A0898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111D8628-BD5A-4834-9BAD-F7F18179661D}"/>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01B1847C-6AF2-4229-8942-3FD3110668D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89DBEF1D-1C9D-412D-8EB8-E37CD31665D1}"/>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C20A3B2A-2BC4-4140-A139-912259BBE565}"/>
              </a:ext>
            </a:extLst>
          </p:cNvPr>
          <p:cNvSpPr>
            <a:spLocks noGrp="1"/>
          </p:cNvSpPr>
          <p:nvPr>
            <p:ph type="dt" sz="half" idx="10"/>
          </p:nvPr>
        </p:nvSpPr>
        <p:spPr/>
        <p:txBody>
          <a:bodyPr/>
          <a:lstStyle/>
          <a:p>
            <a:fld id="{F1307FCC-64BD-4951-AF5D-79ABDFF88F25}" type="datetimeFigureOut">
              <a:rPr lang="zh-CN" altLang="en-US" smtClean="0"/>
              <a:t>2021/6/25</a:t>
            </a:fld>
            <a:endParaRPr lang="zh-CN" altLang="en-US"/>
          </a:p>
        </p:txBody>
      </p:sp>
      <p:sp>
        <p:nvSpPr>
          <p:cNvPr id="8" name="页脚占位符 7">
            <a:extLst>
              <a:ext uri="{FF2B5EF4-FFF2-40B4-BE49-F238E27FC236}">
                <a16:creationId xmlns:a16="http://schemas.microsoft.com/office/drawing/2014/main" id="{3A4CBA78-A90D-43BE-8C9B-CACC266D6C7B}"/>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14AB256A-8D36-4C6F-A7E6-C238663DFFBF}"/>
              </a:ext>
            </a:extLst>
          </p:cNvPr>
          <p:cNvSpPr>
            <a:spLocks noGrp="1"/>
          </p:cNvSpPr>
          <p:nvPr>
            <p:ph type="sldNum" sz="quarter" idx="12"/>
          </p:nvPr>
        </p:nvSpPr>
        <p:spPr/>
        <p:txBody>
          <a:bodyPr/>
          <a:lstStyle/>
          <a:p>
            <a:fld id="{5243267C-67BA-4A9C-91EC-EFE160850B1C}" type="slidenum">
              <a:rPr lang="zh-CN" altLang="en-US" smtClean="0"/>
              <a:t>‹#›</a:t>
            </a:fld>
            <a:endParaRPr lang="zh-CN" altLang="en-US"/>
          </a:p>
        </p:txBody>
      </p:sp>
      <p:sp>
        <p:nvSpPr>
          <p:cNvPr id="11" name="矩形 10"/>
          <p:cNvSpPr/>
          <p:nvPr userDrawn="1"/>
        </p:nvSpPr>
        <p:spPr>
          <a:xfrm>
            <a:off x="8679538" y="6417089"/>
            <a:ext cx="966254" cy="230832"/>
          </a:xfrm>
          <a:prstGeom prst="rect">
            <a:avLst/>
          </a:prstGeom>
        </p:spPr>
        <p:txBody>
          <a:bodyPr wrap="square">
            <a:spAutoFit/>
          </a:bodyPr>
          <a:lstStyle/>
          <a:p>
            <a:r>
              <a:rPr lang="en-US" altLang="zh-CN" sz="100" dirty="0">
                <a:solidFill>
                  <a:prstClr val="white"/>
                </a:solidFill>
                <a:latin typeface="Calibri"/>
                <a:ea typeface="宋体"/>
              </a:rPr>
              <a:t>PPT</a:t>
            </a:r>
            <a:r>
              <a:rPr lang="zh-CN" altLang="en-US" sz="100" dirty="0">
                <a:solidFill>
                  <a:prstClr val="white"/>
                </a:solidFill>
                <a:latin typeface="Calibri"/>
                <a:ea typeface="宋体"/>
              </a:rPr>
              <a:t>模板下载：</a:t>
            </a:r>
            <a:r>
              <a:rPr lang="en-US" altLang="zh-CN" sz="100" dirty="0">
                <a:solidFill>
                  <a:prstClr val="white"/>
                </a:solidFill>
                <a:latin typeface="Calibri"/>
                <a:ea typeface="宋体"/>
              </a:rPr>
              <a:t>www.1ppt.com/moban/          </a:t>
            </a:r>
            <a:r>
              <a:rPr lang="zh-CN" altLang="en-US" sz="100" dirty="0">
                <a:solidFill>
                  <a:prstClr val="white"/>
                </a:solidFill>
                <a:latin typeface="Calibri"/>
                <a:ea typeface="宋体"/>
              </a:rPr>
              <a:t>行业</a:t>
            </a:r>
            <a:r>
              <a:rPr lang="en-US" altLang="zh-CN" sz="100" dirty="0">
                <a:solidFill>
                  <a:prstClr val="white"/>
                </a:solidFill>
                <a:latin typeface="Calibri"/>
                <a:ea typeface="宋体"/>
              </a:rPr>
              <a:t>PPT</a:t>
            </a:r>
            <a:r>
              <a:rPr lang="zh-CN" altLang="en-US" sz="100" dirty="0">
                <a:solidFill>
                  <a:prstClr val="white"/>
                </a:solidFill>
                <a:latin typeface="Calibri"/>
                <a:ea typeface="宋体"/>
              </a:rPr>
              <a:t>模板：</a:t>
            </a:r>
            <a:r>
              <a:rPr lang="en-US" altLang="zh-CN" sz="100" dirty="0">
                <a:solidFill>
                  <a:prstClr val="white"/>
                </a:solidFill>
                <a:latin typeface="Calibri"/>
                <a:ea typeface="宋体"/>
              </a:rPr>
              <a:t>www.1ppt.com/hangye/ </a:t>
            </a:r>
          </a:p>
          <a:p>
            <a:r>
              <a:rPr lang="zh-CN" altLang="en-US" sz="100" dirty="0">
                <a:solidFill>
                  <a:prstClr val="white"/>
                </a:solidFill>
                <a:latin typeface="Calibri"/>
                <a:ea typeface="宋体"/>
              </a:rPr>
              <a:t>节日</a:t>
            </a:r>
            <a:r>
              <a:rPr lang="en-US" altLang="zh-CN" sz="100" dirty="0">
                <a:solidFill>
                  <a:prstClr val="white"/>
                </a:solidFill>
                <a:latin typeface="Calibri"/>
                <a:ea typeface="宋体"/>
              </a:rPr>
              <a:t>PPT</a:t>
            </a:r>
            <a:r>
              <a:rPr lang="zh-CN" altLang="en-US" sz="100" dirty="0">
                <a:solidFill>
                  <a:prstClr val="white"/>
                </a:solidFill>
                <a:latin typeface="Calibri"/>
                <a:ea typeface="宋体"/>
              </a:rPr>
              <a:t>模板：</a:t>
            </a:r>
            <a:r>
              <a:rPr lang="en-US" altLang="zh-CN" sz="100" dirty="0">
                <a:solidFill>
                  <a:prstClr val="white"/>
                </a:solidFill>
                <a:latin typeface="Calibri"/>
                <a:ea typeface="宋体"/>
              </a:rPr>
              <a:t>www.1ppt.com/jieri/          PPT</a:t>
            </a:r>
            <a:r>
              <a:rPr lang="zh-CN" altLang="en-US" sz="100" dirty="0">
                <a:solidFill>
                  <a:prstClr val="white"/>
                </a:solidFill>
                <a:latin typeface="Calibri"/>
                <a:ea typeface="宋体"/>
              </a:rPr>
              <a:t>素材：</a:t>
            </a:r>
            <a:r>
              <a:rPr lang="en-US" altLang="zh-CN" sz="100" dirty="0">
                <a:solidFill>
                  <a:prstClr val="white"/>
                </a:solidFill>
                <a:latin typeface="Calibri"/>
                <a:ea typeface="宋体"/>
              </a:rPr>
              <a:t>www.1ppt.com/sucai/</a:t>
            </a:r>
          </a:p>
          <a:p>
            <a:r>
              <a:rPr lang="en-US" altLang="zh-CN" sz="100" dirty="0">
                <a:solidFill>
                  <a:prstClr val="white"/>
                </a:solidFill>
                <a:latin typeface="Calibri"/>
                <a:ea typeface="宋体"/>
              </a:rPr>
              <a:t>PPT</a:t>
            </a:r>
            <a:r>
              <a:rPr lang="zh-CN" altLang="en-US" sz="100" dirty="0">
                <a:solidFill>
                  <a:prstClr val="white"/>
                </a:solidFill>
                <a:latin typeface="Calibri"/>
                <a:ea typeface="宋体"/>
              </a:rPr>
              <a:t>背景图片：</a:t>
            </a:r>
            <a:r>
              <a:rPr lang="en-US" altLang="zh-CN" sz="100" dirty="0">
                <a:solidFill>
                  <a:prstClr val="white"/>
                </a:solidFill>
                <a:latin typeface="Calibri"/>
                <a:ea typeface="宋体"/>
              </a:rPr>
              <a:t>www.1ppt.com/beijing/        PPT</a:t>
            </a:r>
            <a:r>
              <a:rPr lang="zh-CN" altLang="en-US" sz="100" dirty="0">
                <a:solidFill>
                  <a:prstClr val="white"/>
                </a:solidFill>
                <a:latin typeface="Calibri"/>
                <a:ea typeface="宋体"/>
              </a:rPr>
              <a:t>图表：</a:t>
            </a:r>
            <a:r>
              <a:rPr lang="en-US" altLang="zh-CN" sz="100" dirty="0">
                <a:solidFill>
                  <a:prstClr val="white"/>
                </a:solidFill>
                <a:latin typeface="Calibri"/>
                <a:ea typeface="宋体"/>
              </a:rPr>
              <a:t>www.1ppt.com/tubiao/      </a:t>
            </a:r>
          </a:p>
          <a:p>
            <a:r>
              <a:rPr lang="zh-CN" altLang="en-US" sz="100" dirty="0">
                <a:solidFill>
                  <a:prstClr val="white"/>
                </a:solidFill>
                <a:latin typeface="Calibri"/>
                <a:ea typeface="宋体"/>
              </a:rPr>
              <a:t>精美</a:t>
            </a:r>
            <a:r>
              <a:rPr lang="en-US" altLang="zh-CN" sz="100" dirty="0">
                <a:solidFill>
                  <a:prstClr val="white"/>
                </a:solidFill>
                <a:latin typeface="Calibri"/>
                <a:ea typeface="宋体"/>
              </a:rPr>
              <a:t>PPT</a:t>
            </a:r>
            <a:r>
              <a:rPr lang="zh-CN" altLang="en-US" sz="100" dirty="0">
                <a:solidFill>
                  <a:prstClr val="white"/>
                </a:solidFill>
                <a:latin typeface="Calibri"/>
                <a:ea typeface="宋体"/>
              </a:rPr>
              <a:t>下载：</a:t>
            </a:r>
            <a:r>
              <a:rPr lang="en-US" altLang="zh-CN" sz="100" dirty="0">
                <a:solidFill>
                  <a:prstClr val="white"/>
                </a:solidFill>
                <a:latin typeface="Calibri"/>
                <a:ea typeface="宋体"/>
              </a:rPr>
              <a:t>www.1ppt.com/xiazai/         PPT</a:t>
            </a:r>
            <a:r>
              <a:rPr lang="zh-CN" altLang="en-US" sz="100" dirty="0">
                <a:solidFill>
                  <a:prstClr val="white"/>
                </a:solidFill>
                <a:latin typeface="Calibri"/>
                <a:ea typeface="宋体"/>
              </a:rPr>
              <a:t>教程： </a:t>
            </a:r>
            <a:r>
              <a:rPr lang="en-US" altLang="zh-CN" sz="100" dirty="0">
                <a:solidFill>
                  <a:prstClr val="white"/>
                </a:solidFill>
                <a:latin typeface="Calibri"/>
                <a:ea typeface="宋体"/>
              </a:rPr>
              <a:t>www.1ppt.com/powerpoint/      </a:t>
            </a:r>
          </a:p>
          <a:p>
            <a:r>
              <a:rPr lang="en-US" altLang="zh-CN" sz="100" dirty="0">
                <a:solidFill>
                  <a:prstClr val="white"/>
                </a:solidFill>
                <a:latin typeface="Calibri"/>
                <a:ea typeface="宋体"/>
              </a:rPr>
              <a:t>PPT</a:t>
            </a:r>
            <a:r>
              <a:rPr lang="zh-CN" altLang="en-US" sz="100" dirty="0">
                <a:solidFill>
                  <a:prstClr val="white"/>
                </a:solidFill>
                <a:latin typeface="Calibri"/>
                <a:ea typeface="宋体"/>
              </a:rPr>
              <a:t>课件：</a:t>
            </a:r>
            <a:r>
              <a:rPr lang="en-US" altLang="zh-CN" sz="100" dirty="0">
                <a:solidFill>
                  <a:prstClr val="white"/>
                </a:solidFill>
                <a:latin typeface="Calibri"/>
                <a:ea typeface="宋体"/>
              </a:rPr>
              <a:t>www.1ppt.com/kejian/             </a:t>
            </a:r>
            <a:r>
              <a:rPr lang="zh-CN" altLang="en-US" sz="100" dirty="0">
                <a:solidFill>
                  <a:prstClr val="white"/>
                </a:solidFill>
                <a:latin typeface="Calibri"/>
                <a:ea typeface="宋体"/>
              </a:rPr>
              <a:t>字体下载：</a:t>
            </a:r>
            <a:r>
              <a:rPr lang="en-US" altLang="zh-CN" sz="100" dirty="0">
                <a:solidFill>
                  <a:prstClr val="white"/>
                </a:solidFill>
                <a:latin typeface="Calibri"/>
                <a:ea typeface="宋体"/>
              </a:rPr>
              <a:t>www.1ppt.com/ziti/</a:t>
            </a:r>
          </a:p>
          <a:p>
            <a:r>
              <a:rPr lang="zh-CN" altLang="en-US" sz="100" dirty="0">
                <a:solidFill>
                  <a:prstClr val="white"/>
                </a:solidFill>
                <a:latin typeface="Calibri"/>
                <a:ea typeface="宋体"/>
              </a:rPr>
              <a:t>工作总结</a:t>
            </a:r>
            <a:r>
              <a:rPr lang="en-US" altLang="zh-CN" sz="100" dirty="0">
                <a:solidFill>
                  <a:prstClr val="white"/>
                </a:solidFill>
                <a:latin typeface="Calibri"/>
                <a:ea typeface="宋体"/>
              </a:rPr>
              <a:t>PPT</a:t>
            </a:r>
            <a:r>
              <a:rPr lang="zh-CN" altLang="en-US" sz="100" dirty="0">
                <a:solidFill>
                  <a:prstClr val="white"/>
                </a:solidFill>
                <a:latin typeface="Calibri"/>
                <a:ea typeface="宋体"/>
              </a:rPr>
              <a:t>：</a:t>
            </a:r>
            <a:r>
              <a:rPr lang="en-US" altLang="zh-CN" sz="100" dirty="0">
                <a:solidFill>
                  <a:prstClr val="white"/>
                </a:solidFill>
                <a:latin typeface="Calibri"/>
                <a:ea typeface="宋体"/>
              </a:rPr>
              <a:t>www.1ppt.com/xiazai/zongjie/ </a:t>
            </a:r>
            <a:r>
              <a:rPr lang="zh-CN" altLang="en-US" sz="100" dirty="0">
                <a:solidFill>
                  <a:prstClr val="white"/>
                </a:solidFill>
                <a:latin typeface="Calibri"/>
                <a:ea typeface="宋体"/>
              </a:rPr>
              <a:t>工作计划：</a:t>
            </a:r>
            <a:r>
              <a:rPr lang="en-US" altLang="zh-CN" sz="100" dirty="0">
                <a:solidFill>
                  <a:prstClr val="white"/>
                </a:solidFill>
                <a:latin typeface="Calibri"/>
                <a:ea typeface="宋体"/>
              </a:rPr>
              <a:t>www.1ppt.com/xiazai/jihua/</a:t>
            </a:r>
          </a:p>
          <a:p>
            <a:r>
              <a:rPr lang="zh-CN" altLang="en-US" sz="100" dirty="0">
                <a:solidFill>
                  <a:prstClr val="white"/>
                </a:solidFill>
                <a:latin typeface="Calibri"/>
                <a:ea typeface="宋体"/>
              </a:rPr>
              <a:t>商务</a:t>
            </a:r>
            <a:r>
              <a:rPr lang="en-US" altLang="zh-CN" sz="100" dirty="0">
                <a:solidFill>
                  <a:prstClr val="white"/>
                </a:solidFill>
                <a:latin typeface="Calibri"/>
                <a:ea typeface="宋体"/>
              </a:rPr>
              <a:t>PPT</a:t>
            </a:r>
            <a:r>
              <a:rPr lang="zh-CN" altLang="en-US" sz="100" dirty="0">
                <a:solidFill>
                  <a:prstClr val="white"/>
                </a:solidFill>
                <a:latin typeface="Calibri"/>
                <a:ea typeface="宋体"/>
              </a:rPr>
              <a:t>模板：</a:t>
            </a:r>
            <a:r>
              <a:rPr lang="en-US" altLang="zh-CN" sz="100" dirty="0">
                <a:solidFill>
                  <a:prstClr val="white"/>
                </a:solidFill>
                <a:latin typeface="Calibri"/>
                <a:ea typeface="宋体"/>
              </a:rPr>
              <a:t>www.1ppt.com/moban/shangwu/  </a:t>
            </a:r>
            <a:r>
              <a:rPr lang="zh-CN" altLang="en-US" sz="100" dirty="0">
                <a:solidFill>
                  <a:prstClr val="white"/>
                </a:solidFill>
                <a:latin typeface="Calibri"/>
                <a:ea typeface="宋体"/>
              </a:rPr>
              <a:t>个人简历</a:t>
            </a:r>
            <a:r>
              <a:rPr lang="en-US" altLang="zh-CN" sz="100" dirty="0">
                <a:solidFill>
                  <a:prstClr val="white"/>
                </a:solidFill>
                <a:latin typeface="Calibri"/>
                <a:ea typeface="宋体"/>
              </a:rPr>
              <a:t>PPT</a:t>
            </a:r>
            <a:r>
              <a:rPr lang="zh-CN" altLang="en-US" sz="100" dirty="0">
                <a:solidFill>
                  <a:prstClr val="white"/>
                </a:solidFill>
                <a:latin typeface="Calibri"/>
                <a:ea typeface="宋体"/>
              </a:rPr>
              <a:t>：</a:t>
            </a:r>
            <a:r>
              <a:rPr lang="en-US" altLang="zh-CN" sz="100" dirty="0">
                <a:solidFill>
                  <a:prstClr val="white"/>
                </a:solidFill>
                <a:latin typeface="Calibri"/>
                <a:ea typeface="宋体"/>
              </a:rPr>
              <a:t>www.1ppt.com/xiazai/jianli/  </a:t>
            </a:r>
          </a:p>
          <a:p>
            <a:r>
              <a:rPr lang="zh-CN" altLang="en-US" sz="100" dirty="0">
                <a:solidFill>
                  <a:prstClr val="white"/>
                </a:solidFill>
                <a:latin typeface="Calibri"/>
                <a:ea typeface="宋体"/>
              </a:rPr>
              <a:t>毕业答辩</a:t>
            </a:r>
            <a:r>
              <a:rPr lang="en-US" altLang="zh-CN" sz="100" dirty="0">
                <a:solidFill>
                  <a:prstClr val="white"/>
                </a:solidFill>
                <a:latin typeface="Calibri"/>
                <a:ea typeface="宋体"/>
              </a:rPr>
              <a:t>PPT</a:t>
            </a:r>
            <a:r>
              <a:rPr lang="zh-CN" altLang="en-US" sz="100" dirty="0">
                <a:solidFill>
                  <a:prstClr val="white"/>
                </a:solidFill>
                <a:latin typeface="Calibri"/>
                <a:ea typeface="宋体"/>
              </a:rPr>
              <a:t>：</a:t>
            </a:r>
            <a:r>
              <a:rPr lang="en-US" altLang="zh-CN" sz="100" dirty="0">
                <a:solidFill>
                  <a:prstClr val="white"/>
                </a:solidFill>
                <a:latin typeface="Calibri"/>
                <a:ea typeface="宋体"/>
              </a:rPr>
              <a:t>www.1ppt.com/xiazai/dabian/  </a:t>
            </a:r>
            <a:r>
              <a:rPr lang="zh-CN" altLang="en-US" sz="100" dirty="0">
                <a:solidFill>
                  <a:prstClr val="white"/>
                </a:solidFill>
                <a:latin typeface="Calibri"/>
                <a:ea typeface="宋体"/>
              </a:rPr>
              <a:t>工作汇报</a:t>
            </a:r>
            <a:r>
              <a:rPr lang="en-US" altLang="zh-CN" sz="100" dirty="0">
                <a:solidFill>
                  <a:prstClr val="white"/>
                </a:solidFill>
                <a:latin typeface="Calibri"/>
                <a:ea typeface="宋体"/>
              </a:rPr>
              <a:t>PPT</a:t>
            </a:r>
            <a:r>
              <a:rPr lang="zh-CN" altLang="en-US" sz="100" dirty="0">
                <a:solidFill>
                  <a:prstClr val="white"/>
                </a:solidFill>
                <a:latin typeface="Calibri"/>
                <a:ea typeface="宋体"/>
              </a:rPr>
              <a:t>：</a:t>
            </a:r>
            <a:r>
              <a:rPr lang="en-US" altLang="zh-CN" sz="100" dirty="0">
                <a:solidFill>
                  <a:prstClr val="white"/>
                </a:solidFill>
                <a:latin typeface="Calibri"/>
                <a:ea typeface="宋体"/>
              </a:rPr>
              <a:t>www.1ppt.com/xiazai/huibao/    </a:t>
            </a:r>
          </a:p>
          <a:p>
            <a:r>
              <a:rPr lang="en-US" altLang="zh-CN" sz="100" dirty="0">
                <a:solidFill>
                  <a:prstClr val="white"/>
                </a:solidFill>
                <a:latin typeface="Calibri"/>
                <a:ea typeface="宋体"/>
              </a:rPr>
              <a:t> </a:t>
            </a:r>
          </a:p>
        </p:txBody>
      </p:sp>
    </p:spTree>
    <p:extLst>
      <p:ext uri="{BB962C8B-B14F-4D97-AF65-F5344CB8AC3E}">
        <p14:creationId xmlns:p14="http://schemas.microsoft.com/office/powerpoint/2010/main" val="10697684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1D5999-5B4C-4F61-A4E0-F661ECEA69C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CEEE6FF-F44B-47A5-932F-2909D12CFB0C}"/>
              </a:ext>
            </a:extLst>
          </p:cNvPr>
          <p:cNvSpPr>
            <a:spLocks noGrp="1"/>
          </p:cNvSpPr>
          <p:nvPr>
            <p:ph type="dt" sz="half" idx="10"/>
          </p:nvPr>
        </p:nvSpPr>
        <p:spPr/>
        <p:txBody>
          <a:bodyPr/>
          <a:lstStyle/>
          <a:p>
            <a:fld id="{F1307FCC-64BD-4951-AF5D-79ABDFF88F25}" type="datetimeFigureOut">
              <a:rPr lang="zh-CN" altLang="en-US" smtClean="0"/>
              <a:t>2021/6/25</a:t>
            </a:fld>
            <a:endParaRPr lang="zh-CN" altLang="en-US"/>
          </a:p>
        </p:txBody>
      </p:sp>
      <p:sp>
        <p:nvSpPr>
          <p:cNvPr id="4" name="页脚占位符 3">
            <a:extLst>
              <a:ext uri="{FF2B5EF4-FFF2-40B4-BE49-F238E27FC236}">
                <a16:creationId xmlns:a16="http://schemas.microsoft.com/office/drawing/2014/main" id="{CE17FCE7-3CF6-45ED-946D-F923059E487C}"/>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DA0C49F3-54CF-4905-BFD4-9E3D7EA69400}"/>
              </a:ext>
            </a:extLst>
          </p:cNvPr>
          <p:cNvSpPr>
            <a:spLocks noGrp="1"/>
          </p:cNvSpPr>
          <p:nvPr>
            <p:ph type="sldNum" sz="quarter" idx="12"/>
          </p:nvPr>
        </p:nvSpPr>
        <p:spPr/>
        <p:txBody>
          <a:bodyPr/>
          <a:lstStyle/>
          <a:p>
            <a:fld id="{5243267C-67BA-4A9C-91EC-EFE160850B1C}" type="slidenum">
              <a:rPr lang="zh-CN" altLang="en-US" smtClean="0"/>
              <a:t>‹#›</a:t>
            </a:fld>
            <a:endParaRPr lang="zh-CN" altLang="en-US"/>
          </a:p>
        </p:txBody>
      </p:sp>
    </p:spTree>
    <p:extLst>
      <p:ext uri="{BB962C8B-B14F-4D97-AF65-F5344CB8AC3E}">
        <p14:creationId xmlns:p14="http://schemas.microsoft.com/office/powerpoint/2010/main" val="9078480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pic>
        <p:nvPicPr>
          <p:cNvPr id="6" name="图片 5"/>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a:fillRect/>
          </a:stretch>
        </p:blipFill>
        <p:spPr>
          <a:xfrm>
            <a:off x="0" y="0"/>
            <a:ext cx="12192001" cy="6858000"/>
          </a:xfrm>
          <a:prstGeom prst="rect">
            <a:avLst/>
          </a:prstGeom>
        </p:spPr>
      </p:pic>
    </p:spTree>
    <p:extLst>
      <p:ext uri="{BB962C8B-B14F-4D97-AF65-F5344CB8AC3E}">
        <p14:creationId xmlns:p14="http://schemas.microsoft.com/office/powerpoint/2010/main" val="40047577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30742765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6F2147C-8FF8-4836-A743-24688FB9BBEF}"/>
              </a:ext>
            </a:extLst>
          </p:cNvPr>
          <p:cNvSpPr>
            <a:spLocks noGrp="1"/>
          </p:cNvSpPr>
          <p:nvPr>
            <p:ph type="dt" sz="half" idx="10"/>
          </p:nvPr>
        </p:nvSpPr>
        <p:spPr/>
        <p:txBody>
          <a:bodyPr/>
          <a:lstStyle/>
          <a:p>
            <a:fld id="{F1307FCC-64BD-4951-AF5D-79ABDFF88F25}" type="datetimeFigureOut">
              <a:rPr lang="zh-CN" altLang="en-US" smtClean="0"/>
              <a:t>2021/6/25</a:t>
            </a:fld>
            <a:endParaRPr lang="zh-CN" altLang="en-US"/>
          </a:p>
        </p:txBody>
      </p:sp>
      <p:sp>
        <p:nvSpPr>
          <p:cNvPr id="3" name="页脚占位符 2">
            <a:extLst>
              <a:ext uri="{FF2B5EF4-FFF2-40B4-BE49-F238E27FC236}">
                <a16:creationId xmlns:a16="http://schemas.microsoft.com/office/drawing/2014/main" id="{995D0378-9575-4013-BAAF-1224554F1941}"/>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2590CF72-4357-42E0-AA2E-DA133FF677E0}"/>
              </a:ext>
            </a:extLst>
          </p:cNvPr>
          <p:cNvSpPr>
            <a:spLocks noGrp="1"/>
          </p:cNvSpPr>
          <p:nvPr>
            <p:ph type="sldNum" sz="quarter" idx="12"/>
          </p:nvPr>
        </p:nvSpPr>
        <p:spPr/>
        <p:txBody>
          <a:bodyPr/>
          <a:lstStyle/>
          <a:p>
            <a:fld id="{5243267C-67BA-4A9C-91EC-EFE160850B1C}" type="slidenum">
              <a:rPr lang="zh-CN" altLang="en-US" smtClean="0"/>
              <a:t>‹#›</a:t>
            </a:fld>
            <a:endParaRPr lang="zh-CN" altLang="en-US"/>
          </a:p>
        </p:txBody>
      </p:sp>
    </p:spTree>
    <p:extLst>
      <p:ext uri="{BB962C8B-B14F-4D97-AF65-F5344CB8AC3E}">
        <p14:creationId xmlns:p14="http://schemas.microsoft.com/office/powerpoint/2010/main" val="11502562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C519039B-3390-43DF-BEDE-5264730E430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FD05A941-F4F7-492A-B4B9-FD9CB660C84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F68280C4-E751-4473-A9E6-CF4199F88A0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1307FCC-64BD-4951-AF5D-79ABDFF88F25}" type="datetimeFigureOut">
              <a:rPr lang="zh-CN" altLang="en-US" smtClean="0"/>
              <a:t>2021/6/25</a:t>
            </a:fld>
            <a:endParaRPr lang="zh-CN" altLang="en-US"/>
          </a:p>
        </p:txBody>
      </p:sp>
      <p:sp>
        <p:nvSpPr>
          <p:cNvPr id="5" name="页脚占位符 4">
            <a:extLst>
              <a:ext uri="{FF2B5EF4-FFF2-40B4-BE49-F238E27FC236}">
                <a16:creationId xmlns:a16="http://schemas.microsoft.com/office/drawing/2014/main" id="{F657E2D4-CB64-4B27-9D3A-55BC55AA777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FC435D7E-957E-4972-9AD0-B00E2617BF5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243267C-67BA-4A9C-91EC-EFE160850B1C}" type="slidenum">
              <a:rPr lang="zh-CN" altLang="en-US" smtClean="0"/>
              <a:t>‹#›</a:t>
            </a:fld>
            <a:endParaRPr lang="zh-CN" altLang="en-US"/>
          </a:p>
        </p:txBody>
      </p:sp>
    </p:spTree>
    <p:extLst>
      <p:ext uri="{BB962C8B-B14F-4D97-AF65-F5344CB8AC3E}">
        <p14:creationId xmlns:p14="http://schemas.microsoft.com/office/powerpoint/2010/main" val="322280855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60" r:id="rId7"/>
    <p:sldLayoutId id="2147483661" r:id="rId8"/>
    <p:sldLayoutId id="2147483655" r:id="rId9"/>
    <p:sldLayoutId id="2147483656" r:id="rId10"/>
    <p:sldLayoutId id="2147483657" r:id="rId11"/>
    <p:sldLayoutId id="2147483658" r:id="rId12"/>
    <p:sldLayoutId id="2147483659"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0.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3" Type="http://schemas.openxmlformats.org/officeDocument/2006/relationships/image" Target="../media/image24.gif"/><Relationship Id="rId2" Type="http://schemas.openxmlformats.org/officeDocument/2006/relationships/notesSlide" Target="../notesSlides/notesSlide32.xml"/><Relationship Id="rId1" Type="http://schemas.openxmlformats.org/officeDocument/2006/relationships/slideLayout" Target="../slideLayouts/slideLayout9.xml"/><Relationship Id="rId6" Type="http://schemas.openxmlformats.org/officeDocument/2006/relationships/image" Target="../media/image27.gif"/><Relationship Id="rId5" Type="http://schemas.openxmlformats.org/officeDocument/2006/relationships/image" Target="../media/image26.gif"/><Relationship Id="rId4" Type="http://schemas.openxmlformats.org/officeDocument/2006/relationships/image" Target="../media/image25.gif"/></Relationships>
</file>

<file path=ppt/slides/_rels/slide33.xml.rels><?xml version="1.0" encoding="UTF-8" standalone="yes"?>
<Relationships xmlns="http://schemas.openxmlformats.org/package/2006/relationships"><Relationship Id="rId3" Type="http://schemas.openxmlformats.org/officeDocument/2006/relationships/image" Target="../media/image28.gif"/><Relationship Id="rId2" Type="http://schemas.openxmlformats.org/officeDocument/2006/relationships/notesSlide" Target="../notesSlides/notesSlide33.xml"/><Relationship Id="rId1" Type="http://schemas.openxmlformats.org/officeDocument/2006/relationships/slideLayout" Target="../slideLayouts/slideLayout9.xml"/><Relationship Id="rId4" Type="http://schemas.openxmlformats.org/officeDocument/2006/relationships/image" Target="../media/image29.gif"/></Relationships>
</file>

<file path=ppt/slides/_rels/slide34.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34.xml"/><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3" Type="http://schemas.openxmlformats.org/officeDocument/2006/relationships/image" Target="../media/image31.gif"/><Relationship Id="rId2" Type="http://schemas.openxmlformats.org/officeDocument/2006/relationships/notesSlide" Target="../notesSlides/notesSlide35.xml"/><Relationship Id="rId1" Type="http://schemas.openxmlformats.org/officeDocument/2006/relationships/slideLayout" Target="../slideLayouts/slideLayout9.xml"/><Relationship Id="rId6" Type="http://schemas.openxmlformats.org/officeDocument/2006/relationships/image" Target="../media/image34.gif"/><Relationship Id="rId5" Type="http://schemas.openxmlformats.org/officeDocument/2006/relationships/image" Target="../media/image33.gif"/><Relationship Id="rId4" Type="http://schemas.openxmlformats.org/officeDocument/2006/relationships/image" Target="../media/image32.gif"/></Relationships>
</file>

<file path=ppt/slides/_rels/slide36.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36.xml"/><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1.xml"/><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2.xml"/><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3.xml"/><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4.xml"/><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5.xml"/><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6.xml"/><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9.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0.xml"/><Relationship Id="rId1" Type="http://schemas.openxmlformats.org/officeDocument/2006/relationships/slideLayout" Target="../slideLayouts/slideLayout9.xml"/><Relationship Id="rId4" Type="http://schemas.openxmlformats.org/officeDocument/2006/relationships/image" Target="../media/image44.png"/></Relationships>
</file>

<file path=ppt/slides/_rels/slide5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1.xml"/><Relationship Id="rId1" Type="http://schemas.openxmlformats.org/officeDocument/2006/relationships/slideLayout" Target="../slideLayouts/slideLayout9.xml"/><Relationship Id="rId4" Type="http://schemas.openxmlformats.org/officeDocument/2006/relationships/image" Target="../media/image46.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9.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9.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9.xml"/></Relationships>
</file>

<file path=ppt/slides/_rels/slide5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6.xml"/><Relationship Id="rId1" Type="http://schemas.openxmlformats.org/officeDocument/2006/relationships/slideLayout" Target="../slideLayouts/slideLayout9.xml"/></Relationships>
</file>

<file path=ppt/slides/_rels/slide5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7.xml"/><Relationship Id="rId1" Type="http://schemas.openxmlformats.org/officeDocument/2006/relationships/slideLayout" Target="../slideLayouts/slideLayout9.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9.xml"/></Relationships>
</file>

<file path=ppt/slides/_rels/slide5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9.xml"/><Relationship Id="rId1" Type="http://schemas.openxmlformats.org/officeDocument/2006/relationships/slideLayout" Target="../slideLayouts/slideLayout9.xml"/><Relationship Id="rId4" Type="http://schemas.openxmlformats.org/officeDocument/2006/relationships/image" Target="../media/image50.png"/></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9.xml"/></Relationships>
</file>

<file path=ppt/slides/_rels/slide6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61.xml"/><Relationship Id="rId1" Type="http://schemas.openxmlformats.org/officeDocument/2006/relationships/slideLayout" Target="../slideLayouts/slideLayout9.xml"/></Relationships>
</file>

<file path=ppt/slides/_rels/slide6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2.xml"/><Relationship Id="rId1" Type="http://schemas.openxmlformats.org/officeDocument/2006/relationships/slideLayout" Target="../slideLayouts/slideLayout9.xml"/><Relationship Id="rId4" Type="http://schemas.openxmlformats.org/officeDocument/2006/relationships/image" Target="../media/image53.png"/></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9.xml"/></Relationships>
</file>

<file path=ppt/slides/_rels/slide6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64.xml"/><Relationship Id="rId1" Type="http://schemas.openxmlformats.org/officeDocument/2006/relationships/slideLayout" Target="../slideLayouts/slideLayout9.xml"/><Relationship Id="rId4" Type="http://schemas.openxmlformats.org/officeDocument/2006/relationships/image" Target="../media/image55.png"/></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9.xml"/></Relationships>
</file>

<file path=ppt/slides/_rels/slide6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66.xml"/><Relationship Id="rId1" Type="http://schemas.openxmlformats.org/officeDocument/2006/relationships/slideLayout" Target="../slideLayouts/slideLayout9.xml"/><Relationship Id="rId4" Type="http://schemas.openxmlformats.org/officeDocument/2006/relationships/image" Target="../media/image57.png"/></Relationships>
</file>

<file path=ppt/slides/_rels/slide6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67.xml"/><Relationship Id="rId1" Type="http://schemas.openxmlformats.org/officeDocument/2006/relationships/slideLayout" Target="../slideLayouts/slideLayout9.xml"/></Relationships>
</file>

<file path=ppt/slides/_rels/slide6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68.xml"/><Relationship Id="rId1" Type="http://schemas.openxmlformats.org/officeDocument/2006/relationships/slideLayout" Target="../slideLayouts/slideLayout9.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xml"/><Relationship Id="rId1" Type="http://schemas.openxmlformats.org/officeDocument/2006/relationships/slideLayout" Target="../slideLayouts/slideLayout9.xml"/><Relationship Id="rId6" Type="http://schemas.openxmlformats.org/officeDocument/2006/relationships/image" Target="../media/image8.jpeg"/><Relationship Id="rId5" Type="http://schemas.openxmlformats.org/officeDocument/2006/relationships/image" Target="../media/image7.jpg"/><Relationship Id="rId4" Type="http://schemas.openxmlformats.org/officeDocument/2006/relationships/image" Target="../media/image6.jpg"/></Relationships>
</file>

<file path=ppt/slides/_rels/slide7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70.xml"/><Relationship Id="rId1" Type="http://schemas.openxmlformats.org/officeDocument/2006/relationships/slideLayout" Target="../slideLayouts/slideLayout9.xml"/><Relationship Id="rId4" Type="http://schemas.openxmlformats.org/officeDocument/2006/relationships/image" Target="../media/image61.png"/></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9.xml"/></Relationships>
</file>

<file path=ppt/slides/_rels/slide7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72.xml"/><Relationship Id="rId1" Type="http://schemas.openxmlformats.org/officeDocument/2006/relationships/slideLayout" Target="../slideLayouts/slideLayout9.xml"/></Relationships>
</file>

<file path=ppt/slides/_rels/slide7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73.xml"/><Relationship Id="rId1" Type="http://schemas.openxmlformats.org/officeDocument/2006/relationships/slideLayout" Target="../slideLayouts/slideLayout9.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9.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9.xml"/></Relationships>
</file>

<file path=ppt/slides/_rels/slide7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76.xml"/><Relationship Id="rId1" Type="http://schemas.openxmlformats.org/officeDocument/2006/relationships/slideLayout" Target="../slideLayouts/slideLayout9.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9.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9.xml"/></Relationships>
</file>

<file path=ppt/slides/_rels/slide7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79.xml"/><Relationship Id="rId1" Type="http://schemas.openxmlformats.org/officeDocument/2006/relationships/slideLayout" Target="../slideLayouts/slideLayout9.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image" Target="../media/image12.jpeg"/><Relationship Id="rId5" Type="http://schemas.openxmlformats.org/officeDocument/2006/relationships/image" Target="../media/image11.jpeg"/><Relationship Id="rId4" Type="http://schemas.openxmlformats.org/officeDocument/2006/relationships/image" Target="../media/image10.jpeg"/></Relationships>
</file>

<file path=ppt/slides/_rels/slide8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80.xml"/><Relationship Id="rId1" Type="http://schemas.openxmlformats.org/officeDocument/2006/relationships/slideLayout" Target="../slideLayouts/slideLayout9.xml"/><Relationship Id="rId5" Type="http://schemas.openxmlformats.org/officeDocument/2006/relationships/image" Target="../media/image71.png"/><Relationship Id="rId4" Type="http://schemas.openxmlformats.org/officeDocument/2006/relationships/image" Target="../media/image70.png"/></Relationships>
</file>

<file path=ppt/slides/_rels/slide8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81.xml"/><Relationship Id="rId1" Type="http://schemas.openxmlformats.org/officeDocument/2006/relationships/slideLayout" Target="../slideLayouts/slideLayout9.xml"/></Relationships>
</file>

<file path=ppt/slides/_rels/slide8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82.xml"/><Relationship Id="rId1" Type="http://schemas.openxmlformats.org/officeDocument/2006/relationships/slideLayout" Target="../slideLayouts/slideLayout9.xml"/></Relationships>
</file>

<file path=ppt/slides/_rels/slide8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83.xml"/><Relationship Id="rId1" Type="http://schemas.openxmlformats.org/officeDocument/2006/relationships/slideLayout" Target="../slideLayouts/slideLayout9.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9.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9.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9.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9.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9.xml"/><Relationship Id="rId1" Type="http://schemas.openxmlformats.org/officeDocument/2006/relationships/slideLayout" Target="../slideLayouts/slideLayout9.xml"/><Relationship Id="rId4" Type="http://schemas.openxmlformats.org/officeDocument/2006/relationships/image" Target="../media/image14.jpeg"/></Relationships>
</file>

<file path=ppt/slides/_rels/slide90.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90.xml"/><Relationship Id="rId1" Type="http://schemas.openxmlformats.org/officeDocument/2006/relationships/slideLayout" Target="../slideLayouts/slideLayout9.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9.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9.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9.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9.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9.xml"/></Relationships>
</file>

<file path=ppt/slides/_rels/slide9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96.xml"/><Relationship Id="rId1" Type="http://schemas.openxmlformats.org/officeDocument/2006/relationships/slideLayout" Target="../slideLayouts/slideLayout9.xml"/></Relationships>
</file>

<file path=ppt/slides/_rels/slide97.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97.xml"/><Relationship Id="rId1" Type="http://schemas.openxmlformats.org/officeDocument/2006/relationships/slideLayout" Target="../slideLayouts/slideLayout9.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9.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TextBox 7"/>
          <p:cNvSpPr>
            <a:spLocks noChangeArrowheads="1"/>
          </p:cNvSpPr>
          <p:nvPr/>
        </p:nvSpPr>
        <p:spPr bwMode="auto">
          <a:xfrm>
            <a:off x="1701149" y="2958114"/>
            <a:ext cx="8758989"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zh-CN" altLang="en-US" sz="4800" b="1" kern="0" spc="600" dirty="0">
                <a:solidFill>
                  <a:schemeClr val="tx1">
                    <a:lumMod val="50000"/>
                    <a:lumOff val="50000"/>
                  </a:schemeClr>
                </a:solidFill>
                <a:latin typeface="华文彩云" panose="02010800040101010101" pitchFamily="2" charset="-122"/>
                <a:ea typeface="华文彩云" panose="02010800040101010101" pitchFamily="2" charset="-122"/>
                <a:sym typeface="微软雅黑" pitchFamily="34" charset="-122"/>
              </a:rPr>
              <a:t>漫谈分布式系统架构</a:t>
            </a:r>
            <a:endParaRPr kumimoji="0" lang="zh-CN" altLang="en-US" sz="4800" b="1" i="0" u="none" strike="noStrike" kern="0" cap="none" spc="600" normalizeH="0" baseline="0" noProof="0" dirty="0">
              <a:ln>
                <a:noFill/>
              </a:ln>
              <a:solidFill>
                <a:schemeClr val="tx1">
                  <a:lumMod val="50000"/>
                  <a:lumOff val="50000"/>
                </a:schemeClr>
              </a:solidFill>
              <a:effectLst/>
              <a:uLnTx/>
              <a:uFillTx/>
              <a:latin typeface="华文彩云" panose="02010800040101010101" pitchFamily="2" charset="-122"/>
              <a:ea typeface="华文彩云" panose="02010800040101010101" pitchFamily="2" charset="-122"/>
              <a:sym typeface="微软雅黑" pitchFamily="34" charset="-122"/>
            </a:endParaRPr>
          </a:p>
        </p:txBody>
      </p:sp>
      <p:cxnSp>
        <p:nvCxnSpPr>
          <p:cNvPr id="99" name="直接连接符 98"/>
          <p:cNvCxnSpPr/>
          <p:nvPr/>
        </p:nvCxnSpPr>
        <p:spPr>
          <a:xfrm>
            <a:off x="2893169" y="3810898"/>
            <a:ext cx="6624736" cy="0"/>
          </a:xfrm>
          <a:prstGeom prst="line">
            <a:avLst/>
          </a:prstGeom>
          <a:noFill/>
          <a:ln w="19050" cap="flat" cmpd="sng" algn="ctr">
            <a:solidFill>
              <a:srgbClr val="202A36"/>
            </a:solidFill>
            <a:prstDash val="sysDash"/>
            <a:headEnd type="diamond" w="med" len="med"/>
            <a:tailEnd type="diamond" w="med" len="med"/>
          </a:ln>
          <a:effectLst/>
        </p:spPr>
      </p:cxnSp>
      <p:sp>
        <p:nvSpPr>
          <p:cNvPr id="100" name="TextBox 7"/>
          <p:cNvSpPr>
            <a:spLocks noChangeArrowheads="1"/>
          </p:cNvSpPr>
          <p:nvPr/>
        </p:nvSpPr>
        <p:spPr bwMode="auto">
          <a:xfrm>
            <a:off x="2893169" y="3899886"/>
            <a:ext cx="676875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lvl="0" algn="ctr">
              <a:defRPr/>
            </a:pPr>
            <a:r>
              <a:rPr lang="zh-CN" altLang="en-US" sz="2000" kern="0" spc="300" dirty="0">
                <a:solidFill>
                  <a:schemeClr val="tx1">
                    <a:lumMod val="50000"/>
                    <a:lumOff val="50000"/>
                  </a:schemeClr>
                </a:solidFill>
                <a:latin typeface="微软雅黑" panose="020B0503020204020204" pitchFamily="34" charset="-122"/>
                <a:ea typeface="微软雅黑" panose="020B0503020204020204" pitchFamily="34" charset="-122"/>
              </a:rPr>
              <a:t>简介</a:t>
            </a:r>
            <a:r>
              <a:rPr kumimoji="0" lang="zh-CN" altLang="en-US" sz="2000" b="0" i="0" u="none" strike="noStrike" kern="0" cap="none" spc="300" normalizeH="0" baseline="0" noProof="0" dirty="0">
                <a:ln>
                  <a:noFill/>
                </a:ln>
                <a:solidFill>
                  <a:schemeClr val="tx1">
                    <a:lumMod val="50000"/>
                    <a:lumOff val="50000"/>
                  </a:schemeClr>
                </a:solidFill>
                <a:effectLst/>
                <a:uLnTx/>
                <a:uFillTx/>
                <a:latin typeface="微软雅黑" panose="020B0503020204020204" pitchFamily="34" charset="-122"/>
                <a:ea typeface="微软雅黑" panose="020B0503020204020204" pitchFamily="34" charset="-122"/>
              </a:rPr>
              <a:t> </a:t>
            </a:r>
            <a:r>
              <a:rPr kumimoji="0" lang="en-US" altLang="zh-CN" sz="2000" b="0" i="0" u="none" strike="noStrike" kern="0" cap="none" spc="300" normalizeH="0" baseline="0" noProof="0" dirty="0">
                <a:ln>
                  <a:noFill/>
                </a:ln>
                <a:solidFill>
                  <a:schemeClr val="tx1">
                    <a:lumMod val="50000"/>
                    <a:lumOff val="50000"/>
                  </a:schemeClr>
                </a:solidFill>
                <a:effectLst/>
                <a:uLnTx/>
                <a:uFillTx/>
                <a:latin typeface="微软雅黑" panose="020B0503020204020204" pitchFamily="34" charset="-122"/>
                <a:ea typeface="微软雅黑" panose="020B0503020204020204" pitchFamily="34" charset="-122"/>
              </a:rPr>
              <a:t>\</a:t>
            </a:r>
            <a:r>
              <a:rPr kumimoji="0" lang="zh-CN" altLang="en-US" sz="2000" b="0" i="0" u="none" strike="noStrike" kern="0" cap="none" spc="300" normalizeH="0" baseline="0" noProof="0" dirty="0">
                <a:ln>
                  <a:noFill/>
                </a:ln>
                <a:solidFill>
                  <a:schemeClr val="tx1">
                    <a:lumMod val="50000"/>
                    <a:lumOff val="50000"/>
                  </a:schemeClr>
                </a:solidFill>
                <a:effectLst/>
                <a:uLnTx/>
                <a:uFillTx/>
                <a:latin typeface="微软雅黑" panose="020B0503020204020204" pitchFamily="34" charset="-122"/>
                <a:ea typeface="微软雅黑" panose="020B0503020204020204" pitchFamily="34" charset="-122"/>
              </a:rPr>
              <a:t> 理论 </a:t>
            </a:r>
            <a:r>
              <a:rPr kumimoji="0" lang="en-US" altLang="zh-CN" sz="2000" b="0" i="0" u="none" strike="noStrike" kern="0" cap="none" spc="300" normalizeH="0" baseline="0" noProof="0" dirty="0">
                <a:ln>
                  <a:noFill/>
                </a:ln>
                <a:solidFill>
                  <a:schemeClr val="tx1">
                    <a:lumMod val="50000"/>
                    <a:lumOff val="50000"/>
                  </a:schemeClr>
                </a:solidFill>
                <a:effectLst/>
                <a:uLnTx/>
                <a:uFillTx/>
                <a:latin typeface="微软雅黑" panose="020B0503020204020204" pitchFamily="34" charset="-122"/>
                <a:ea typeface="微软雅黑" panose="020B0503020204020204" pitchFamily="34" charset="-122"/>
              </a:rPr>
              <a:t>\</a:t>
            </a:r>
            <a:r>
              <a:rPr kumimoji="0" lang="zh-CN" altLang="en-US" sz="2000" b="0" i="0" u="none" strike="noStrike" kern="0" cap="none" spc="300" normalizeH="0" baseline="0" noProof="0" dirty="0">
                <a:ln>
                  <a:noFill/>
                </a:ln>
                <a:solidFill>
                  <a:schemeClr val="tx1">
                    <a:lumMod val="50000"/>
                    <a:lumOff val="50000"/>
                  </a:schemeClr>
                </a:solidFill>
                <a:effectLst/>
                <a:uLnTx/>
                <a:uFillTx/>
                <a:latin typeface="微软雅黑" panose="020B0503020204020204" pitchFamily="34" charset="-122"/>
                <a:ea typeface="微软雅黑" panose="020B0503020204020204" pitchFamily="34" charset="-122"/>
              </a:rPr>
              <a:t> 算法 </a:t>
            </a:r>
            <a:r>
              <a:rPr kumimoji="0" lang="en-US" altLang="zh-CN" sz="2000" b="0" i="0" u="none" strike="noStrike" kern="0" cap="none" spc="300" normalizeH="0" baseline="0" noProof="0" dirty="0">
                <a:ln>
                  <a:noFill/>
                </a:ln>
                <a:solidFill>
                  <a:schemeClr val="tx1">
                    <a:lumMod val="50000"/>
                    <a:lumOff val="50000"/>
                  </a:schemeClr>
                </a:solidFill>
                <a:effectLst/>
                <a:uLnTx/>
                <a:uFillTx/>
                <a:latin typeface="微软雅黑" panose="020B0503020204020204" pitchFamily="34" charset="-122"/>
                <a:ea typeface="微软雅黑" panose="020B0503020204020204" pitchFamily="34" charset="-122"/>
              </a:rPr>
              <a:t>\</a:t>
            </a:r>
            <a:r>
              <a:rPr kumimoji="0" lang="zh-CN" altLang="en-US" sz="2000" b="0" i="0" u="none" strike="noStrike" kern="0" cap="none" spc="300" normalizeH="0" baseline="0" noProof="0" dirty="0">
                <a:ln>
                  <a:noFill/>
                </a:ln>
                <a:solidFill>
                  <a:schemeClr val="tx1">
                    <a:lumMod val="50000"/>
                    <a:lumOff val="50000"/>
                  </a:schemeClr>
                </a:solidFill>
                <a:effectLst/>
                <a:uLnTx/>
                <a:uFillTx/>
                <a:latin typeface="微软雅黑" panose="020B0503020204020204" pitchFamily="34" charset="-122"/>
                <a:ea typeface="微软雅黑" panose="020B0503020204020204" pitchFamily="34" charset="-122"/>
              </a:rPr>
              <a:t> 设计 </a:t>
            </a:r>
            <a:r>
              <a:rPr lang="en-US" altLang="zh-CN" sz="2000" kern="0" spc="300" dirty="0">
                <a:solidFill>
                  <a:schemeClr val="tx1">
                    <a:lumMod val="50000"/>
                    <a:lumOff val="50000"/>
                  </a:schemeClr>
                </a:solidFill>
                <a:latin typeface="微软雅黑" panose="020B0503020204020204" pitchFamily="34" charset="-122"/>
                <a:ea typeface="微软雅黑" panose="020B0503020204020204" pitchFamily="34" charset="-122"/>
              </a:rPr>
              <a:t>\</a:t>
            </a:r>
            <a:r>
              <a:rPr lang="zh-CN" altLang="en-US" sz="2000" kern="0" spc="300" dirty="0">
                <a:solidFill>
                  <a:schemeClr val="tx1">
                    <a:lumMod val="50000"/>
                    <a:lumOff val="50000"/>
                  </a:schemeClr>
                </a:solidFill>
                <a:latin typeface="微软雅黑" panose="020B0503020204020204" pitchFamily="34" charset="-122"/>
                <a:ea typeface="微软雅黑" panose="020B0503020204020204" pitchFamily="34" charset="-122"/>
              </a:rPr>
              <a:t> 应用</a:t>
            </a:r>
            <a:endParaRPr kumimoji="0" lang="zh-CN" altLang="en-US" sz="2000" b="0" i="0" u="none" strike="noStrike" kern="0" cap="none" spc="300" normalizeH="0" baseline="0" noProof="0" dirty="0">
              <a:ln>
                <a:noFill/>
              </a:ln>
              <a:solidFill>
                <a:schemeClr val="tx1">
                  <a:lumMod val="50000"/>
                  <a:lumOff val="50000"/>
                </a:schemeClr>
              </a:solidFill>
              <a:effectLst/>
              <a:uLnTx/>
              <a:uFillTx/>
              <a:latin typeface="微软雅黑" panose="020B0503020204020204" pitchFamily="34" charset="-122"/>
              <a:ea typeface="微软雅黑" panose="020B0503020204020204" pitchFamily="34" charset="-122"/>
            </a:endParaRPr>
          </a:p>
        </p:txBody>
      </p:sp>
      <p:cxnSp>
        <p:nvCxnSpPr>
          <p:cNvPr id="101" name="直接连接符 100"/>
          <p:cNvCxnSpPr/>
          <p:nvPr/>
        </p:nvCxnSpPr>
        <p:spPr>
          <a:xfrm>
            <a:off x="2893169" y="4274668"/>
            <a:ext cx="6624736" cy="0"/>
          </a:xfrm>
          <a:prstGeom prst="line">
            <a:avLst/>
          </a:prstGeom>
          <a:noFill/>
          <a:ln w="19050" cap="flat" cmpd="sng" algn="ctr">
            <a:solidFill>
              <a:srgbClr val="202A36"/>
            </a:solidFill>
            <a:prstDash val="sysDash"/>
            <a:headEnd type="diamond" w="med" len="med"/>
            <a:tailEnd type="diamond" w="med" len="med"/>
          </a:ln>
          <a:effectLst/>
        </p:spPr>
      </p:cxnSp>
      <p:sp>
        <p:nvSpPr>
          <p:cNvPr id="102" name="矩形 3"/>
          <p:cNvSpPr>
            <a:spLocks noChangeArrowheads="1"/>
          </p:cNvSpPr>
          <p:nvPr/>
        </p:nvSpPr>
        <p:spPr bwMode="auto">
          <a:xfrm>
            <a:off x="4080066" y="4530978"/>
            <a:ext cx="3583339" cy="346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73" tIns="34287" rIns="68573" bIns="34287">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zh-CN" altLang="en-US" kern="0" dirty="0">
                <a:solidFill>
                  <a:schemeClr val="tx1">
                    <a:lumMod val="50000"/>
                    <a:lumOff val="50000"/>
                  </a:schemeClr>
                </a:solidFill>
                <a:latin typeface="微软雅黑" panose="020B0503020204020204" pitchFamily="34" charset="-122"/>
                <a:ea typeface="微软雅黑" panose="020B0503020204020204" pitchFamily="34" charset="-122"/>
              </a:rPr>
              <a:t>讲师</a:t>
            </a:r>
            <a:r>
              <a:rPr kumimoji="0" lang="zh-CN" altLang="en-US" b="0" i="0" u="none" strike="noStrike" kern="0" cap="none" spc="0" normalizeH="0" baseline="0" noProof="0" dirty="0">
                <a:ln>
                  <a:noFill/>
                </a:ln>
                <a:solidFill>
                  <a:schemeClr val="tx1">
                    <a:lumMod val="50000"/>
                    <a:lumOff val="50000"/>
                  </a:schemeClr>
                </a:solidFill>
                <a:effectLst/>
                <a:uLnTx/>
                <a:uFillTx/>
                <a:latin typeface="微软雅黑" panose="020B0503020204020204" pitchFamily="34" charset="-122"/>
                <a:ea typeface="微软雅黑" panose="020B0503020204020204" pitchFamily="34" charset="-122"/>
              </a:rPr>
              <a:t>：张鹏</a:t>
            </a:r>
            <a:r>
              <a:rPr kumimoji="0" lang="en-US" altLang="zh-CN" b="0" i="0" u="none" strike="noStrike" kern="0" cap="none" spc="0" normalizeH="0" baseline="0" noProof="0" dirty="0">
                <a:ln>
                  <a:noFill/>
                </a:ln>
                <a:solidFill>
                  <a:schemeClr val="tx1">
                    <a:lumMod val="50000"/>
                    <a:lumOff val="50000"/>
                  </a:schemeClr>
                </a:solidFill>
                <a:effectLst/>
                <a:uLnTx/>
                <a:uFillTx/>
                <a:latin typeface="微软雅黑" panose="020B0503020204020204" pitchFamily="34" charset="-122"/>
                <a:ea typeface="微软雅黑" panose="020B0503020204020204" pitchFamily="34" charset="-122"/>
              </a:rPr>
              <a:t>    </a:t>
            </a:r>
            <a:r>
              <a:rPr kumimoji="0" lang="zh-CN" altLang="en-US" b="0" i="0" u="none" strike="noStrike" kern="0" cap="none" spc="0" normalizeH="0" baseline="0" noProof="0" dirty="0">
                <a:ln>
                  <a:noFill/>
                </a:ln>
                <a:solidFill>
                  <a:schemeClr val="tx1">
                    <a:lumMod val="50000"/>
                    <a:lumOff val="50000"/>
                  </a:schemeClr>
                </a:solidFill>
                <a:effectLst/>
                <a:uLnTx/>
                <a:uFillTx/>
                <a:latin typeface="微软雅黑" panose="020B0503020204020204" pitchFamily="34" charset="-122"/>
                <a:ea typeface="微软雅黑" panose="020B0503020204020204" pitchFamily="34" charset="-122"/>
              </a:rPr>
              <a:t>时间：</a:t>
            </a:r>
            <a:r>
              <a:rPr kumimoji="0" lang="en-US" altLang="zh-CN" b="0" i="0" u="none" strike="noStrike" kern="0" cap="none" spc="0" normalizeH="0" baseline="0" noProof="0" dirty="0">
                <a:ln>
                  <a:noFill/>
                </a:ln>
                <a:solidFill>
                  <a:schemeClr val="tx1">
                    <a:lumMod val="50000"/>
                    <a:lumOff val="50000"/>
                  </a:schemeClr>
                </a:solidFill>
                <a:effectLst/>
                <a:uLnTx/>
                <a:uFillTx/>
                <a:latin typeface="微软雅黑" panose="020B0503020204020204" pitchFamily="34" charset="-122"/>
                <a:ea typeface="微软雅黑" panose="020B0503020204020204" pitchFamily="34" charset="-122"/>
              </a:rPr>
              <a:t>2021.10.01</a:t>
            </a:r>
            <a:endParaRPr kumimoji="0" lang="zh-CN" altLang="en-US" b="0" i="0" u="none" strike="noStrike" kern="0" cap="none" spc="0" normalizeH="0" baseline="0" noProof="0" dirty="0">
              <a:ln>
                <a:noFill/>
              </a:ln>
              <a:solidFill>
                <a:schemeClr val="tx1">
                  <a:lumMod val="50000"/>
                  <a:lumOff val="50000"/>
                </a:schemeClr>
              </a:solidFill>
              <a:effectLst/>
              <a:uLnTx/>
              <a:uFillTx/>
              <a:latin typeface="微软雅黑" panose="020B0503020204020204" pitchFamily="34" charset="-122"/>
              <a:ea typeface="微软雅黑" panose="020B0503020204020204" pitchFamily="34" charset="-122"/>
            </a:endParaRPr>
          </a:p>
        </p:txBody>
      </p:sp>
      <p:grpSp>
        <p:nvGrpSpPr>
          <p:cNvPr id="103" name="组合 102"/>
          <p:cNvGrpSpPr/>
          <p:nvPr/>
        </p:nvGrpSpPr>
        <p:grpSpPr>
          <a:xfrm>
            <a:off x="3973289" y="5134662"/>
            <a:ext cx="571870" cy="574400"/>
            <a:chOff x="9096726" y="250316"/>
            <a:chExt cx="626458" cy="629230"/>
          </a:xfrm>
        </p:grpSpPr>
        <p:sp>
          <p:nvSpPr>
            <p:cNvPr id="104" name="Oval 4"/>
            <p:cNvSpPr/>
            <p:nvPr/>
          </p:nvSpPr>
          <p:spPr>
            <a:xfrm>
              <a:off x="9096726" y="250316"/>
              <a:ext cx="626458" cy="629230"/>
            </a:xfrm>
            <a:prstGeom prst="ellipse">
              <a:avLst/>
            </a:prstGeom>
            <a:solidFill>
              <a:schemeClr val="tx1">
                <a:lumMod val="65000"/>
                <a:lumOff val="35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prstClr val="white">
                    <a:lumMod val="95000"/>
                  </a:prstClr>
                </a:solidFill>
                <a:effectLst/>
                <a:uLnTx/>
                <a:uFillTx/>
                <a:latin typeface="微软雅黑" panose="020B0503020204020204" pitchFamily="34" charset="-122"/>
                <a:ea typeface="微软雅黑" panose="020B0503020204020204" pitchFamily="34" charset="-122"/>
              </a:endParaRPr>
            </a:p>
          </p:txBody>
        </p:sp>
        <p:grpSp>
          <p:nvGrpSpPr>
            <p:cNvPr id="105" name="Group 4"/>
            <p:cNvGrpSpPr>
              <a:grpSpLocks noChangeAspect="1"/>
            </p:cNvGrpSpPr>
            <p:nvPr/>
          </p:nvGrpSpPr>
          <p:grpSpPr bwMode="auto">
            <a:xfrm>
              <a:off x="9304846" y="396473"/>
              <a:ext cx="210218" cy="336915"/>
              <a:chOff x="4638" y="-33"/>
              <a:chExt cx="667" cy="1069"/>
            </a:xfrm>
            <a:solidFill>
              <a:sysClr val="window" lastClr="FFFFFF"/>
            </a:solidFill>
          </p:grpSpPr>
          <p:sp>
            <p:nvSpPr>
              <p:cNvPr id="106" name="Freeform 5"/>
              <p:cNvSpPr>
                <a:spLocks/>
              </p:cNvSpPr>
              <p:nvPr/>
            </p:nvSpPr>
            <p:spPr bwMode="auto">
              <a:xfrm>
                <a:off x="4638" y="556"/>
                <a:ext cx="667" cy="480"/>
              </a:xfrm>
              <a:custGeom>
                <a:avLst/>
                <a:gdLst>
                  <a:gd name="T0" fmla="*/ 67 w 67"/>
                  <a:gd name="T1" fmla="*/ 15 h 49"/>
                  <a:gd name="T2" fmla="*/ 52 w 67"/>
                  <a:gd name="T3" fmla="*/ 0 h 49"/>
                  <a:gd name="T4" fmla="*/ 38 w 67"/>
                  <a:gd name="T5" fmla="*/ 24 h 49"/>
                  <a:gd name="T6" fmla="*/ 36 w 67"/>
                  <a:gd name="T7" fmla="*/ 13 h 49"/>
                  <a:gd name="T8" fmla="*/ 38 w 67"/>
                  <a:gd name="T9" fmla="*/ 9 h 49"/>
                  <a:gd name="T10" fmla="*/ 34 w 67"/>
                  <a:gd name="T11" fmla="*/ 5 h 49"/>
                  <a:gd name="T12" fmla="*/ 30 w 67"/>
                  <a:gd name="T13" fmla="*/ 9 h 49"/>
                  <a:gd name="T14" fmla="*/ 31 w 67"/>
                  <a:gd name="T15" fmla="*/ 13 h 49"/>
                  <a:gd name="T16" fmla="*/ 30 w 67"/>
                  <a:gd name="T17" fmla="*/ 24 h 49"/>
                  <a:gd name="T18" fmla="*/ 16 w 67"/>
                  <a:gd name="T19" fmla="*/ 0 h 49"/>
                  <a:gd name="T20" fmla="*/ 1 w 67"/>
                  <a:gd name="T21" fmla="*/ 15 h 49"/>
                  <a:gd name="T22" fmla="*/ 0 w 67"/>
                  <a:gd name="T23" fmla="*/ 15 h 49"/>
                  <a:gd name="T24" fmla="*/ 0 w 67"/>
                  <a:gd name="T25" fmla="*/ 45 h 49"/>
                  <a:gd name="T26" fmla="*/ 1 w 67"/>
                  <a:gd name="T27" fmla="*/ 45 h 49"/>
                  <a:gd name="T28" fmla="*/ 34 w 67"/>
                  <a:gd name="T29" fmla="*/ 49 h 49"/>
                  <a:gd name="T30" fmla="*/ 66 w 67"/>
                  <a:gd name="T31" fmla="*/ 45 h 49"/>
                  <a:gd name="T32" fmla="*/ 67 w 67"/>
                  <a:gd name="T33" fmla="*/ 45 h 49"/>
                  <a:gd name="T34" fmla="*/ 67 w 67"/>
                  <a:gd name="T35" fmla="*/ 15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7" h="49">
                    <a:moveTo>
                      <a:pt x="67" y="15"/>
                    </a:moveTo>
                    <a:cubicBezTo>
                      <a:pt x="66" y="9"/>
                      <a:pt x="60" y="3"/>
                      <a:pt x="52" y="0"/>
                    </a:cubicBezTo>
                    <a:cubicBezTo>
                      <a:pt x="38" y="24"/>
                      <a:pt x="38" y="24"/>
                      <a:pt x="38" y="24"/>
                    </a:cubicBezTo>
                    <a:cubicBezTo>
                      <a:pt x="36" y="13"/>
                      <a:pt x="36" y="13"/>
                      <a:pt x="36" y="13"/>
                    </a:cubicBezTo>
                    <a:cubicBezTo>
                      <a:pt x="37" y="12"/>
                      <a:pt x="38" y="11"/>
                      <a:pt x="38" y="9"/>
                    </a:cubicBezTo>
                    <a:cubicBezTo>
                      <a:pt x="38" y="7"/>
                      <a:pt x="36" y="5"/>
                      <a:pt x="34" y="5"/>
                    </a:cubicBezTo>
                    <a:cubicBezTo>
                      <a:pt x="31" y="5"/>
                      <a:pt x="30" y="7"/>
                      <a:pt x="30" y="9"/>
                    </a:cubicBezTo>
                    <a:cubicBezTo>
                      <a:pt x="30" y="11"/>
                      <a:pt x="30" y="12"/>
                      <a:pt x="31" y="13"/>
                    </a:cubicBezTo>
                    <a:cubicBezTo>
                      <a:pt x="30" y="24"/>
                      <a:pt x="30" y="24"/>
                      <a:pt x="30" y="24"/>
                    </a:cubicBezTo>
                    <a:cubicBezTo>
                      <a:pt x="16" y="0"/>
                      <a:pt x="16" y="0"/>
                      <a:pt x="16" y="0"/>
                    </a:cubicBezTo>
                    <a:cubicBezTo>
                      <a:pt x="8" y="3"/>
                      <a:pt x="2" y="9"/>
                      <a:pt x="1" y="15"/>
                    </a:cubicBezTo>
                    <a:cubicBezTo>
                      <a:pt x="0" y="15"/>
                      <a:pt x="0" y="15"/>
                      <a:pt x="0" y="15"/>
                    </a:cubicBezTo>
                    <a:cubicBezTo>
                      <a:pt x="0" y="45"/>
                      <a:pt x="0" y="45"/>
                      <a:pt x="0" y="45"/>
                    </a:cubicBezTo>
                    <a:cubicBezTo>
                      <a:pt x="1" y="45"/>
                      <a:pt x="1" y="45"/>
                      <a:pt x="1" y="45"/>
                    </a:cubicBezTo>
                    <a:cubicBezTo>
                      <a:pt x="4" y="47"/>
                      <a:pt x="18" y="49"/>
                      <a:pt x="34" y="49"/>
                    </a:cubicBezTo>
                    <a:cubicBezTo>
                      <a:pt x="50" y="49"/>
                      <a:pt x="63" y="47"/>
                      <a:pt x="66" y="45"/>
                    </a:cubicBezTo>
                    <a:cubicBezTo>
                      <a:pt x="67" y="45"/>
                      <a:pt x="67" y="45"/>
                      <a:pt x="67" y="45"/>
                    </a:cubicBezTo>
                    <a:cubicBezTo>
                      <a:pt x="67" y="15"/>
                      <a:pt x="67" y="15"/>
                      <a:pt x="67"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07" name="Freeform 6"/>
              <p:cNvSpPr>
                <a:spLocks noEditPoints="1"/>
              </p:cNvSpPr>
              <p:nvPr/>
            </p:nvSpPr>
            <p:spPr bwMode="auto">
              <a:xfrm>
                <a:off x="4737" y="-33"/>
                <a:ext cx="449" cy="589"/>
              </a:xfrm>
              <a:custGeom>
                <a:avLst/>
                <a:gdLst>
                  <a:gd name="T0" fmla="*/ 3 w 45"/>
                  <a:gd name="T1" fmla="*/ 38 h 60"/>
                  <a:gd name="T2" fmla="*/ 7 w 45"/>
                  <a:gd name="T3" fmla="*/ 43 h 60"/>
                  <a:gd name="T4" fmla="*/ 23 w 45"/>
                  <a:gd name="T5" fmla="*/ 60 h 60"/>
                  <a:gd name="T6" fmla="*/ 40 w 45"/>
                  <a:gd name="T7" fmla="*/ 43 h 60"/>
                  <a:gd name="T8" fmla="*/ 40 w 45"/>
                  <a:gd name="T9" fmla="*/ 43 h 60"/>
                  <a:gd name="T10" fmla="*/ 44 w 45"/>
                  <a:gd name="T11" fmla="*/ 38 h 60"/>
                  <a:gd name="T12" fmla="*/ 41 w 45"/>
                  <a:gd name="T13" fmla="*/ 33 h 60"/>
                  <a:gd name="T14" fmla="*/ 41 w 45"/>
                  <a:gd name="T15" fmla="*/ 33 h 60"/>
                  <a:gd name="T16" fmla="*/ 36 w 45"/>
                  <a:gd name="T17" fmla="*/ 13 h 60"/>
                  <a:gd name="T18" fmla="*/ 12 w 45"/>
                  <a:gd name="T19" fmla="*/ 10 h 60"/>
                  <a:gd name="T20" fmla="*/ 6 w 45"/>
                  <a:gd name="T21" fmla="*/ 33 h 60"/>
                  <a:gd name="T22" fmla="*/ 6 w 45"/>
                  <a:gd name="T23" fmla="*/ 33 h 60"/>
                  <a:gd name="T24" fmla="*/ 3 w 45"/>
                  <a:gd name="T25" fmla="*/ 38 h 60"/>
                  <a:gd name="T26" fmla="*/ 8 w 45"/>
                  <a:gd name="T27" fmla="*/ 34 h 60"/>
                  <a:gd name="T28" fmla="*/ 8 w 45"/>
                  <a:gd name="T29" fmla="*/ 34 h 60"/>
                  <a:gd name="T30" fmla="*/ 8 w 45"/>
                  <a:gd name="T31" fmla="*/ 34 h 60"/>
                  <a:gd name="T32" fmla="*/ 8 w 45"/>
                  <a:gd name="T33" fmla="*/ 32 h 60"/>
                  <a:gd name="T34" fmla="*/ 9 w 45"/>
                  <a:gd name="T35" fmla="*/ 25 h 60"/>
                  <a:gd name="T36" fmla="*/ 11 w 45"/>
                  <a:gd name="T37" fmla="*/ 23 h 60"/>
                  <a:gd name="T38" fmla="*/ 29 w 45"/>
                  <a:gd name="T39" fmla="*/ 19 h 60"/>
                  <a:gd name="T40" fmla="*/ 38 w 45"/>
                  <a:gd name="T41" fmla="*/ 34 h 60"/>
                  <a:gd name="T42" fmla="*/ 38 w 45"/>
                  <a:gd name="T43" fmla="*/ 34 h 60"/>
                  <a:gd name="T44" fmla="*/ 39 w 45"/>
                  <a:gd name="T45" fmla="*/ 34 h 60"/>
                  <a:gd name="T46" fmla="*/ 40 w 45"/>
                  <a:gd name="T47" fmla="*/ 34 h 60"/>
                  <a:gd name="T48" fmla="*/ 42 w 45"/>
                  <a:gd name="T49" fmla="*/ 35 h 60"/>
                  <a:gd name="T50" fmla="*/ 43 w 45"/>
                  <a:gd name="T51" fmla="*/ 38 h 60"/>
                  <a:gd name="T52" fmla="*/ 42 w 45"/>
                  <a:gd name="T53" fmla="*/ 41 h 60"/>
                  <a:gd name="T54" fmla="*/ 40 w 45"/>
                  <a:gd name="T55" fmla="*/ 42 h 60"/>
                  <a:gd name="T56" fmla="*/ 40 w 45"/>
                  <a:gd name="T57" fmla="*/ 42 h 60"/>
                  <a:gd name="T58" fmla="*/ 39 w 45"/>
                  <a:gd name="T59" fmla="*/ 42 h 60"/>
                  <a:gd name="T60" fmla="*/ 38 w 45"/>
                  <a:gd name="T61" fmla="*/ 43 h 60"/>
                  <a:gd name="T62" fmla="*/ 33 w 45"/>
                  <a:gd name="T63" fmla="*/ 54 h 60"/>
                  <a:gd name="T64" fmla="*/ 29 w 45"/>
                  <a:gd name="T65" fmla="*/ 58 h 60"/>
                  <a:gd name="T66" fmla="*/ 23 w 45"/>
                  <a:gd name="T67" fmla="*/ 59 h 60"/>
                  <a:gd name="T68" fmla="*/ 18 w 45"/>
                  <a:gd name="T69" fmla="*/ 58 h 60"/>
                  <a:gd name="T70" fmla="*/ 14 w 45"/>
                  <a:gd name="T71" fmla="*/ 54 h 60"/>
                  <a:gd name="T72" fmla="*/ 8 w 45"/>
                  <a:gd name="T73" fmla="*/ 43 h 60"/>
                  <a:gd name="T74" fmla="*/ 8 w 45"/>
                  <a:gd name="T75" fmla="*/ 42 h 60"/>
                  <a:gd name="T76" fmla="*/ 7 w 45"/>
                  <a:gd name="T77" fmla="*/ 42 h 60"/>
                  <a:gd name="T78" fmla="*/ 5 w 45"/>
                  <a:gd name="T79" fmla="*/ 38 h 60"/>
                  <a:gd name="T80" fmla="*/ 5 w 45"/>
                  <a:gd name="T81" fmla="*/ 35 h 60"/>
                  <a:gd name="T82" fmla="*/ 8 w 45"/>
                  <a:gd name="T83"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5" h="60">
                    <a:moveTo>
                      <a:pt x="3" y="38"/>
                    </a:moveTo>
                    <a:cubicBezTo>
                      <a:pt x="3" y="40"/>
                      <a:pt x="5" y="43"/>
                      <a:pt x="7" y="43"/>
                    </a:cubicBezTo>
                    <a:cubicBezTo>
                      <a:pt x="9" y="53"/>
                      <a:pt x="16" y="60"/>
                      <a:pt x="23" y="60"/>
                    </a:cubicBezTo>
                    <a:cubicBezTo>
                      <a:pt x="31" y="60"/>
                      <a:pt x="38" y="53"/>
                      <a:pt x="40" y="43"/>
                    </a:cubicBezTo>
                    <a:cubicBezTo>
                      <a:pt x="40" y="43"/>
                      <a:pt x="40" y="43"/>
                      <a:pt x="40" y="43"/>
                    </a:cubicBezTo>
                    <a:cubicBezTo>
                      <a:pt x="42" y="43"/>
                      <a:pt x="44" y="41"/>
                      <a:pt x="44" y="38"/>
                    </a:cubicBezTo>
                    <a:cubicBezTo>
                      <a:pt x="44" y="35"/>
                      <a:pt x="43" y="33"/>
                      <a:pt x="41" y="33"/>
                    </a:cubicBezTo>
                    <a:cubicBezTo>
                      <a:pt x="41" y="33"/>
                      <a:pt x="41" y="33"/>
                      <a:pt x="41" y="33"/>
                    </a:cubicBezTo>
                    <a:cubicBezTo>
                      <a:pt x="41" y="33"/>
                      <a:pt x="45" y="18"/>
                      <a:pt x="36" y="13"/>
                    </a:cubicBezTo>
                    <a:cubicBezTo>
                      <a:pt x="35" y="0"/>
                      <a:pt x="12" y="10"/>
                      <a:pt x="12" y="10"/>
                    </a:cubicBezTo>
                    <a:cubicBezTo>
                      <a:pt x="0" y="17"/>
                      <a:pt x="6" y="33"/>
                      <a:pt x="6" y="33"/>
                    </a:cubicBezTo>
                    <a:cubicBezTo>
                      <a:pt x="6" y="33"/>
                      <a:pt x="6" y="33"/>
                      <a:pt x="6" y="33"/>
                    </a:cubicBezTo>
                    <a:cubicBezTo>
                      <a:pt x="4" y="34"/>
                      <a:pt x="3" y="36"/>
                      <a:pt x="3" y="38"/>
                    </a:cubicBezTo>
                    <a:close/>
                    <a:moveTo>
                      <a:pt x="8" y="34"/>
                    </a:moveTo>
                    <a:cubicBezTo>
                      <a:pt x="8" y="34"/>
                      <a:pt x="8" y="34"/>
                      <a:pt x="8" y="34"/>
                    </a:cubicBezTo>
                    <a:cubicBezTo>
                      <a:pt x="8" y="34"/>
                      <a:pt x="8" y="34"/>
                      <a:pt x="8" y="34"/>
                    </a:cubicBezTo>
                    <a:cubicBezTo>
                      <a:pt x="8" y="32"/>
                      <a:pt x="8" y="32"/>
                      <a:pt x="8" y="32"/>
                    </a:cubicBezTo>
                    <a:cubicBezTo>
                      <a:pt x="9" y="25"/>
                      <a:pt x="9" y="25"/>
                      <a:pt x="9" y="25"/>
                    </a:cubicBezTo>
                    <a:cubicBezTo>
                      <a:pt x="10" y="24"/>
                      <a:pt x="11" y="23"/>
                      <a:pt x="11" y="23"/>
                    </a:cubicBezTo>
                    <a:cubicBezTo>
                      <a:pt x="21" y="24"/>
                      <a:pt x="29" y="19"/>
                      <a:pt x="29" y="19"/>
                    </a:cubicBezTo>
                    <a:cubicBezTo>
                      <a:pt x="36" y="13"/>
                      <a:pt x="38" y="34"/>
                      <a:pt x="38" y="34"/>
                    </a:cubicBezTo>
                    <a:cubicBezTo>
                      <a:pt x="38" y="34"/>
                      <a:pt x="38" y="34"/>
                      <a:pt x="38" y="34"/>
                    </a:cubicBezTo>
                    <a:cubicBezTo>
                      <a:pt x="39" y="34"/>
                      <a:pt x="39" y="34"/>
                      <a:pt x="39" y="34"/>
                    </a:cubicBezTo>
                    <a:cubicBezTo>
                      <a:pt x="40" y="34"/>
                      <a:pt x="40" y="34"/>
                      <a:pt x="40" y="34"/>
                    </a:cubicBezTo>
                    <a:cubicBezTo>
                      <a:pt x="41" y="34"/>
                      <a:pt x="41" y="34"/>
                      <a:pt x="42" y="35"/>
                    </a:cubicBezTo>
                    <a:cubicBezTo>
                      <a:pt x="43" y="35"/>
                      <a:pt x="43" y="37"/>
                      <a:pt x="43" y="38"/>
                    </a:cubicBezTo>
                    <a:cubicBezTo>
                      <a:pt x="43" y="39"/>
                      <a:pt x="43" y="40"/>
                      <a:pt x="42" y="41"/>
                    </a:cubicBezTo>
                    <a:cubicBezTo>
                      <a:pt x="41" y="41"/>
                      <a:pt x="41" y="42"/>
                      <a:pt x="40" y="42"/>
                    </a:cubicBezTo>
                    <a:cubicBezTo>
                      <a:pt x="40" y="42"/>
                      <a:pt x="40" y="42"/>
                      <a:pt x="40" y="42"/>
                    </a:cubicBezTo>
                    <a:cubicBezTo>
                      <a:pt x="39" y="42"/>
                      <a:pt x="39" y="42"/>
                      <a:pt x="39" y="42"/>
                    </a:cubicBezTo>
                    <a:cubicBezTo>
                      <a:pt x="38" y="43"/>
                      <a:pt x="38" y="43"/>
                      <a:pt x="38" y="43"/>
                    </a:cubicBezTo>
                    <a:cubicBezTo>
                      <a:pt x="38" y="47"/>
                      <a:pt x="36" y="51"/>
                      <a:pt x="33" y="54"/>
                    </a:cubicBezTo>
                    <a:cubicBezTo>
                      <a:pt x="32" y="56"/>
                      <a:pt x="30" y="57"/>
                      <a:pt x="29" y="58"/>
                    </a:cubicBezTo>
                    <a:cubicBezTo>
                      <a:pt x="27" y="58"/>
                      <a:pt x="25" y="59"/>
                      <a:pt x="23" y="59"/>
                    </a:cubicBezTo>
                    <a:cubicBezTo>
                      <a:pt x="22" y="59"/>
                      <a:pt x="20" y="58"/>
                      <a:pt x="18" y="58"/>
                    </a:cubicBezTo>
                    <a:cubicBezTo>
                      <a:pt x="17" y="57"/>
                      <a:pt x="15" y="56"/>
                      <a:pt x="14" y="54"/>
                    </a:cubicBezTo>
                    <a:cubicBezTo>
                      <a:pt x="11" y="51"/>
                      <a:pt x="9" y="47"/>
                      <a:pt x="8" y="43"/>
                    </a:cubicBezTo>
                    <a:cubicBezTo>
                      <a:pt x="8" y="42"/>
                      <a:pt x="8" y="42"/>
                      <a:pt x="8" y="42"/>
                    </a:cubicBezTo>
                    <a:cubicBezTo>
                      <a:pt x="7" y="42"/>
                      <a:pt x="7" y="42"/>
                      <a:pt x="7" y="42"/>
                    </a:cubicBezTo>
                    <a:cubicBezTo>
                      <a:pt x="6" y="42"/>
                      <a:pt x="5" y="40"/>
                      <a:pt x="5" y="38"/>
                    </a:cubicBezTo>
                    <a:cubicBezTo>
                      <a:pt x="5" y="37"/>
                      <a:pt x="5" y="35"/>
                      <a:pt x="5" y="35"/>
                    </a:cubicBezTo>
                    <a:cubicBezTo>
                      <a:pt x="6" y="34"/>
                      <a:pt x="7" y="34"/>
                      <a:pt x="8"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grpSp>
      </p:grpSp>
      <p:grpSp>
        <p:nvGrpSpPr>
          <p:cNvPr id="108" name="组合 107"/>
          <p:cNvGrpSpPr/>
          <p:nvPr/>
        </p:nvGrpSpPr>
        <p:grpSpPr>
          <a:xfrm>
            <a:off x="5156624" y="5134662"/>
            <a:ext cx="571870" cy="574400"/>
            <a:chOff x="10596810" y="-683024"/>
            <a:chExt cx="626458" cy="629230"/>
          </a:xfrm>
        </p:grpSpPr>
        <p:sp>
          <p:nvSpPr>
            <p:cNvPr id="109" name="Oval 4"/>
            <p:cNvSpPr/>
            <p:nvPr/>
          </p:nvSpPr>
          <p:spPr>
            <a:xfrm>
              <a:off x="10596810" y="-683024"/>
              <a:ext cx="626458" cy="629230"/>
            </a:xfrm>
            <a:prstGeom prst="ellipse">
              <a:avLst/>
            </a:prstGeom>
            <a:solidFill>
              <a:schemeClr val="tx1">
                <a:lumMod val="65000"/>
                <a:lumOff val="35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prstClr val="white">
                    <a:lumMod val="95000"/>
                  </a:prstClr>
                </a:solidFill>
                <a:effectLst/>
                <a:uLnTx/>
                <a:uFillTx/>
                <a:latin typeface="微软雅黑" panose="020B0503020204020204" pitchFamily="34" charset="-122"/>
                <a:ea typeface="微软雅黑" panose="020B0503020204020204" pitchFamily="34" charset="-122"/>
              </a:endParaRPr>
            </a:p>
          </p:txBody>
        </p:sp>
        <p:sp>
          <p:nvSpPr>
            <p:cNvPr id="110" name="Freeform 9"/>
            <p:cNvSpPr>
              <a:spLocks noEditPoints="1"/>
            </p:cNvSpPr>
            <p:nvPr/>
          </p:nvSpPr>
          <p:spPr bwMode="auto">
            <a:xfrm rot="19469485">
              <a:off x="10713085" y="-577124"/>
              <a:ext cx="358763" cy="382284"/>
            </a:xfrm>
            <a:custGeom>
              <a:avLst/>
              <a:gdLst>
                <a:gd name="T0" fmla="*/ 147 w 243"/>
                <a:gd name="T1" fmla="*/ 240 h 269"/>
                <a:gd name="T2" fmla="*/ 90 w 243"/>
                <a:gd name="T3" fmla="*/ 234 h 269"/>
                <a:gd name="T4" fmla="*/ 147 w 243"/>
                <a:gd name="T5" fmla="*/ 227 h 269"/>
                <a:gd name="T6" fmla="*/ 147 w 243"/>
                <a:gd name="T7" fmla="*/ 243 h 269"/>
                <a:gd name="T8" fmla="*/ 90 w 243"/>
                <a:gd name="T9" fmla="*/ 252 h 269"/>
                <a:gd name="T10" fmla="*/ 96 w 243"/>
                <a:gd name="T11" fmla="*/ 256 h 269"/>
                <a:gd name="T12" fmla="*/ 105 w 243"/>
                <a:gd name="T13" fmla="*/ 262 h 269"/>
                <a:gd name="T14" fmla="*/ 126 w 243"/>
                <a:gd name="T15" fmla="*/ 269 h 269"/>
                <a:gd name="T16" fmla="*/ 138 w 243"/>
                <a:gd name="T17" fmla="*/ 261 h 269"/>
                <a:gd name="T18" fmla="*/ 147 w 243"/>
                <a:gd name="T19" fmla="*/ 256 h 269"/>
                <a:gd name="T20" fmla="*/ 147 w 243"/>
                <a:gd name="T21" fmla="*/ 243 h 269"/>
                <a:gd name="T22" fmla="*/ 128 w 243"/>
                <a:gd name="T23" fmla="*/ 32 h 269"/>
                <a:gd name="T24" fmla="*/ 122 w 243"/>
                <a:gd name="T25" fmla="*/ 0 h 269"/>
                <a:gd name="T26" fmla="*/ 115 w 243"/>
                <a:gd name="T27" fmla="*/ 32 h 269"/>
                <a:gd name="T28" fmla="*/ 54 w 243"/>
                <a:gd name="T29" fmla="*/ 63 h 269"/>
                <a:gd name="T30" fmla="*/ 63 w 243"/>
                <a:gd name="T31" fmla="*/ 63 h 269"/>
                <a:gd name="T32" fmla="*/ 45 w 243"/>
                <a:gd name="T33" fmla="*/ 36 h 269"/>
                <a:gd name="T34" fmla="*/ 36 w 243"/>
                <a:gd name="T35" fmla="*/ 45 h 269"/>
                <a:gd name="T36" fmla="*/ 38 w 243"/>
                <a:gd name="T37" fmla="*/ 122 h 269"/>
                <a:gd name="T38" fmla="*/ 6 w 243"/>
                <a:gd name="T39" fmla="*/ 115 h 269"/>
                <a:gd name="T40" fmla="*/ 6 w 243"/>
                <a:gd name="T41" fmla="*/ 128 h 269"/>
                <a:gd name="T42" fmla="*/ 38 w 243"/>
                <a:gd name="T43" fmla="*/ 122 h 269"/>
                <a:gd name="T44" fmla="*/ 36 w 243"/>
                <a:gd name="T45" fmla="*/ 199 h 269"/>
                <a:gd name="T46" fmla="*/ 40 w 243"/>
                <a:gd name="T47" fmla="*/ 209 h 269"/>
                <a:gd name="T48" fmla="*/ 63 w 243"/>
                <a:gd name="T49" fmla="*/ 189 h 269"/>
                <a:gd name="T50" fmla="*/ 54 w 243"/>
                <a:gd name="T51" fmla="*/ 180 h 269"/>
                <a:gd name="T52" fmla="*/ 180 w 243"/>
                <a:gd name="T53" fmla="*/ 180 h 269"/>
                <a:gd name="T54" fmla="*/ 199 w 243"/>
                <a:gd name="T55" fmla="*/ 208 h 269"/>
                <a:gd name="T56" fmla="*/ 208 w 243"/>
                <a:gd name="T57" fmla="*/ 208 h 269"/>
                <a:gd name="T58" fmla="*/ 189 w 243"/>
                <a:gd name="T59" fmla="*/ 180 h 269"/>
                <a:gd name="T60" fmla="*/ 211 w 243"/>
                <a:gd name="T61" fmla="*/ 115 h 269"/>
                <a:gd name="T62" fmla="*/ 211 w 243"/>
                <a:gd name="T63" fmla="*/ 128 h 269"/>
                <a:gd name="T64" fmla="*/ 243 w 243"/>
                <a:gd name="T65" fmla="*/ 122 h 269"/>
                <a:gd name="T66" fmla="*/ 185 w 243"/>
                <a:gd name="T67" fmla="*/ 65 h 269"/>
                <a:gd name="T68" fmla="*/ 208 w 243"/>
                <a:gd name="T69" fmla="*/ 45 h 269"/>
                <a:gd name="T70" fmla="*/ 199 w 243"/>
                <a:gd name="T71" fmla="*/ 36 h 269"/>
                <a:gd name="T72" fmla="*/ 180 w 243"/>
                <a:gd name="T73" fmla="*/ 63 h 269"/>
                <a:gd name="T74" fmla="*/ 154 w 243"/>
                <a:gd name="T75" fmla="*/ 218 h 269"/>
                <a:gd name="T76" fmla="*/ 96 w 243"/>
                <a:gd name="T77" fmla="*/ 224 h 269"/>
                <a:gd name="T78" fmla="*/ 96 w 243"/>
                <a:gd name="T79" fmla="*/ 211 h 269"/>
                <a:gd name="T80" fmla="*/ 122 w 243"/>
                <a:gd name="T81" fmla="*/ 58 h 269"/>
                <a:gd name="T82" fmla="*/ 148 w 243"/>
                <a:gd name="T83" fmla="*/ 211 h 269"/>
                <a:gd name="T84" fmla="*/ 107 w 243"/>
                <a:gd name="T85" fmla="*/ 76 h 269"/>
                <a:gd name="T86" fmla="*/ 67 w 243"/>
                <a:gd name="T87" fmla="*/ 111 h 269"/>
                <a:gd name="T88" fmla="*/ 72 w 243"/>
                <a:gd name="T89" fmla="*/ 117 h 269"/>
                <a:gd name="T90" fmla="*/ 104 w 243"/>
                <a:gd name="T91" fmla="*/ 82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43" h="269">
                  <a:moveTo>
                    <a:pt x="154" y="234"/>
                  </a:moveTo>
                  <a:cubicBezTo>
                    <a:pt x="154" y="237"/>
                    <a:pt x="151" y="240"/>
                    <a:pt x="147" y="240"/>
                  </a:cubicBezTo>
                  <a:cubicBezTo>
                    <a:pt x="96" y="240"/>
                    <a:pt x="96" y="240"/>
                    <a:pt x="96" y="240"/>
                  </a:cubicBezTo>
                  <a:cubicBezTo>
                    <a:pt x="92" y="240"/>
                    <a:pt x="90" y="237"/>
                    <a:pt x="90" y="234"/>
                  </a:cubicBezTo>
                  <a:cubicBezTo>
                    <a:pt x="90" y="230"/>
                    <a:pt x="92" y="227"/>
                    <a:pt x="96" y="227"/>
                  </a:cubicBezTo>
                  <a:cubicBezTo>
                    <a:pt x="147" y="227"/>
                    <a:pt x="147" y="227"/>
                    <a:pt x="147" y="227"/>
                  </a:cubicBezTo>
                  <a:cubicBezTo>
                    <a:pt x="151" y="227"/>
                    <a:pt x="154" y="230"/>
                    <a:pt x="154" y="234"/>
                  </a:cubicBezTo>
                  <a:close/>
                  <a:moveTo>
                    <a:pt x="147" y="243"/>
                  </a:moveTo>
                  <a:cubicBezTo>
                    <a:pt x="96" y="243"/>
                    <a:pt x="96" y="243"/>
                    <a:pt x="96" y="243"/>
                  </a:cubicBezTo>
                  <a:cubicBezTo>
                    <a:pt x="92" y="243"/>
                    <a:pt x="89" y="247"/>
                    <a:pt x="90" y="252"/>
                  </a:cubicBezTo>
                  <a:cubicBezTo>
                    <a:pt x="91" y="254"/>
                    <a:pt x="93" y="256"/>
                    <a:pt x="96" y="256"/>
                  </a:cubicBezTo>
                  <a:cubicBezTo>
                    <a:pt x="96" y="256"/>
                    <a:pt x="96" y="256"/>
                    <a:pt x="96" y="256"/>
                  </a:cubicBezTo>
                  <a:cubicBezTo>
                    <a:pt x="100" y="256"/>
                    <a:pt x="103" y="258"/>
                    <a:pt x="105" y="261"/>
                  </a:cubicBezTo>
                  <a:cubicBezTo>
                    <a:pt x="105" y="262"/>
                    <a:pt x="105" y="262"/>
                    <a:pt x="105" y="262"/>
                  </a:cubicBezTo>
                  <a:cubicBezTo>
                    <a:pt x="107" y="266"/>
                    <a:pt x="112" y="269"/>
                    <a:pt x="117" y="269"/>
                  </a:cubicBezTo>
                  <a:cubicBezTo>
                    <a:pt x="126" y="269"/>
                    <a:pt x="126" y="269"/>
                    <a:pt x="126" y="269"/>
                  </a:cubicBezTo>
                  <a:cubicBezTo>
                    <a:pt x="131" y="269"/>
                    <a:pt x="136" y="266"/>
                    <a:pt x="138" y="262"/>
                  </a:cubicBezTo>
                  <a:cubicBezTo>
                    <a:pt x="138" y="261"/>
                    <a:pt x="138" y="261"/>
                    <a:pt x="138" y="261"/>
                  </a:cubicBezTo>
                  <a:cubicBezTo>
                    <a:pt x="140" y="258"/>
                    <a:pt x="143" y="256"/>
                    <a:pt x="147" y="256"/>
                  </a:cubicBezTo>
                  <a:cubicBezTo>
                    <a:pt x="147" y="256"/>
                    <a:pt x="147" y="256"/>
                    <a:pt x="147" y="256"/>
                  </a:cubicBezTo>
                  <a:cubicBezTo>
                    <a:pt x="150" y="256"/>
                    <a:pt x="152" y="254"/>
                    <a:pt x="153" y="252"/>
                  </a:cubicBezTo>
                  <a:cubicBezTo>
                    <a:pt x="155" y="247"/>
                    <a:pt x="151" y="243"/>
                    <a:pt x="147" y="243"/>
                  </a:cubicBezTo>
                  <a:close/>
                  <a:moveTo>
                    <a:pt x="122" y="38"/>
                  </a:moveTo>
                  <a:cubicBezTo>
                    <a:pt x="125" y="38"/>
                    <a:pt x="128" y="36"/>
                    <a:pt x="128" y="32"/>
                  </a:cubicBezTo>
                  <a:cubicBezTo>
                    <a:pt x="128" y="6"/>
                    <a:pt x="128" y="6"/>
                    <a:pt x="128" y="6"/>
                  </a:cubicBezTo>
                  <a:cubicBezTo>
                    <a:pt x="128" y="3"/>
                    <a:pt x="125" y="0"/>
                    <a:pt x="122" y="0"/>
                  </a:cubicBezTo>
                  <a:cubicBezTo>
                    <a:pt x="118" y="0"/>
                    <a:pt x="115" y="3"/>
                    <a:pt x="115" y="6"/>
                  </a:cubicBezTo>
                  <a:cubicBezTo>
                    <a:pt x="115" y="32"/>
                    <a:pt x="115" y="32"/>
                    <a:pt x="115" y="32"/>
                  </a:cubicBezTo>
                  <a:cubicBezTo>
                    <a:pt x="115" y="36"/>
                    <a:pt x="118" y="38"/>
                    <a:pt x="122" y="38"/>
                  </a:cubicBezTo>
                  <a:close/>
                  <a:moveTo>
                    <a:pt x="54" y="63"/>
                  </a:moveTo>
                  <a:cubicBezTo>
                    <a:pt x="55" y="64"/>
                    <a:pt x="57" y="65"/>
                    <a:pt x="58" y="65"/>
                  </a:cubicBezTo>
                  <a:cubicBezTo>
                    <a:pt x="60" y="65"/>
                    <a:pt x="62" y="64"/>
                    <a:pt x="63" y="63"/>
                  </a:cubicBezTo>
                  <a:cubicBezTo>
                    <a:pt x="65" y="60"/>
                    <a:pt x="65" y="56"/>
                    <a:pt x="63" y="54"/>
                  </a:cubicBezTo>
                  <a:cubicBezTo>
                    <a:pt x="45" y="36"/>
                    <a:pt x="45" y="36"/>
                    <a:pt x="45" y="36"/>
                  </a:cubicBezTo>
                  <a:cubicBezTo>
                    <a:pt x="42" y="33"/>
                    <a:pt x="38" y="33"/>
                    <a:pt x="36" y="36"/>
                  </a:cubicBezTo>
                  <a:cubicBezTo>
                    <a:pt x="33" y="38"/>
                    <a:pt x="33" y="42"/>
                    <a:pt x="36" y="45"/>
                  </a:cubicBezTo>
                  <a:lnTo>
                    <a:pt x="54" y="63"/>
                  </a:lnTo>
                  <a:close/>
                  <a:moveTo>
                    <a:pt x="38" y="122"/>
                  </a:moveTo>
                  <a:cubicBezTo>
                    <a:pt x="38" y="118"/>
                    <a:pt x="36" y="115"/>
                    <a:pt x="32" y="115"/>
                  </a:cubicBezTo>
                  <a:cubicBezTo>
                    <a:pt x="6" y="115"/>
                    <a:pt x="6" y="115"/>
                    <a:pt x="6" y="115"/>
                  </a:cubicBezTo>
                  <a:cubicBezTo>
                    <a:pt x="3" y="115"/>
                    <a:pt x="0" y="118"/>
                    <a:pt x="0" y="122"/>
                  </a:cubicBezTo>
                  <a:cubicBezTo>
                    <a:pt x="0" y="125"/>
                    <a:pt x="3" y="128"/>
                    <a:pt x="6" y="128"/>
                  </a:cubicBezTo>
                  <a:cubicBezTo>
                    <a:pt x="32" y="128"/>
                    <a:pt x="32" y="128"/>
                    <a:pt x="32" y="128"/>
                  </a:cubicBezTo>
                  <a:cubicBezTo>
                    <a:pt x="36" y="128"/>
                    <a:pt x="38" y="125"/>
                    <a:pt x="38" y="122"/>
                  </a:cubicBezTo>
                  <a:close/>
                  <a:moveTo>
                    <a:pt x="54" y="180"/>
                  </a:moveTo>
                  <a:cubicBezTo>
                    <a:pt x="36" y="199"/>
                    <a:pt x="36" y="199"/>
                    <a:pt x="36" y="199"/>
                  </a:cubicBezTo>
                  <a:cubicBezTo>
                    <a:pt x="33" y="201"/>
                    <a:pt x="33" y="205"/>
                    <a:pt x="36" y="208"/>
                  </a:cubicBezTo>
                  <a:cubicBezTo>
                    <a:pt x="37" y="209"/>
                    <a:pt x="39" y="209"/>
                    <a:pt x="40" y="209"/>
                  </a:cubicBezTo>
                  <a:cubicBezTo>
                    <a:pt x="42" y="209"/>
                    <a:pt x="43" y="209"/>
                    <a:pt x="45" y="208"/>
                  </a:cubicBezTo>
                  <a:cubicBezTo>
                    <a:pt x="63" y="189"/>
                    <a:pt x="63" y="189"/>
                    <a:pt x="63" y="189"/>
                  </a:cubicBezTo>
                  <a:cubicBezTo>
                    <a:pt x="65" y="187"/>
                    <a:pt x="65" y="183"/>
                    <a:pt x="63" y="180"/>
                  </a:cubicBezTo>
                  <a:cubicBezTo>
                    <a:pt x="60" y="178"/>
                    <a:pt x="56" y="178"/>
                    <a:pt x="54" y="180"/>
                  </a:cubicBezTo>
                  <a:close/>
                  <a:moveTo>
                    <a:pt x="189" y="180"/>
                  </a:moveTo>
                  <a:cubicBezTo>
                    <a:pt x="187" y="178"/>
                    <a:pt x="183" y="178"/>
                    <a:pt x="180" y="180"/>
                  </a:cubicBezTo>
                  <a:cubicBezTo>
                    <a:pt x="178" y="183"/>
                    <a:pt x="178" y="187"/>
                    <a:pt x="180" y="189"/>
                  </a:cubicBezTo>
                  <a:cubicBezTo>
                    <a:pt x="199" y="208"/>
                    <a:pt x="199" y="208"/>
                    <a:pt x="199" y="208"/>
                  </a:cubicBezTo>
                  <a:cubicBezTo>
                    <a:pt x="200" y="209"/>
                    <a:pt x="201" y="209"/>
                    <a:pt x="203" y="209"/>
                  </a:cubicBezTo>
                  <a:cubicBezTo>
                    <a:pt x="205" y="209"/>
                    <a:pt x="206" y="209"/>
                    <a:pt x="208" y="208"/>
                  </a:cubicBezTo>
                  <a:cubicBezTo>
                    <a:pt x="210" y="205"/>
                    <a:pt x="210" y="201"/>
                    <a:pt x="208" y="199"/>
                  </a:cubicBezTo>
                  <a:lnTo>
                    <a:pt x="189" y="180"/>
                  </a:lnTo>
                  <a:close/>
                  <a:moveTo>
                    <a:pt x="237" y="115"/>
                  </a:moveTo>
                  <a:cubicBezTo>
                    <a:pt x="211" y="115"/>
                    <a:pt x="211" y="115"/>
                    <a:pt x="211" y="115"/>
                  </a:cubicBezTo>
                  <a:cubicBezTo>
                    <a:pt x="208" y="115"/>
                    <a:pt x="205" y="118"/>
                    <a:pt x="205" y="122"/>
                  </a:cubicBezTo>
                  <a:cubicBezTo>
                    <a:pt x="205" y="125"/>
                    <a:pt x="208" y="128"/>
                    <a:pt x="211" y="128"/>
                  </a:cubicBezTo>
                  <a:cubicBezTo>
                    <a:pt x="237" y="128"/>
                    <a:pt x="237" y="128"/>
                    <a:pt x="237" y="128"/>
                  </a:cubicBezTo>
                  <a:cubicBezTo>
                    <a:pt x="240" y="128"/>
                    <a:pt x="243" y="125"/>
                    <a:pt x="243" y="122"/>
                  </a:cubicBezTo>
                  <a:cubicBezTo>
                    <a:pt x="243" y="118"/>
                    <a:pt x="240" y="115"/>
                    <a:pt x="237" y="115"/>
                  </a:cubicBezTo>
                  <a:close/>
                  <a:moveTo>
                    <a:pt x="185" y="65"/>
                  </a:moveTo>
                  <a:cubicBezTo>
                    <a:pt x="187" y="65"/>
                    <a:pt x="188" y="64"/>
                    <a:pt x="189" y="63"/>
                  </a:cubicBezTo>
                  <a:cubicBezTo>
                    <a:pt x="208" y="45"/>
                    <a:pt x="208" y="45"/>
                    <a:pt x="208" y="45"/>
                  </a:cubicBezTo>
                  <a:cubicBezTo>
                    <a:pt x="210" y="42"/>
                    <a:pt x="210" y="38"/>
                    <a:pt x="208" y="36"/>
                  </a:cubicBezTo>
                  <a:cubicBezTo>
                    <a:pt x="205" y="33"/>
                    <a:pt x="201" y="33"/>
                    <a:pt x="199" y="36"/>
                  </a:cubicBezTo>
                  <a:cubicBezTo>
                    <a:pt x="180" y="54"/>
                    <a:pt x="180" y="54"/>
                    <a:pt x="180" y="54"/>
                  </a:cubicBezTo>
                  <a:cubicBezTo>
                    <a:pt x="178" y="56"/>
                    <a:pt x="178" y="60"/>
                    <a:pt x="180" y="63"/>
                  </a:cubicBezTo>
                  <a:cubicBezTo>
                    <a:pt x="182" y="64"/>
                    <a:pt x="183" y="65"/>
                    <a:pt x="185" y="65"/>
                  </a:cubicBezTo>
                  <a:close/>
                  <a:moveTo>
                    <a:pt x="154" y="218"/>
                  </a:moveTo>
                  <a:cubicBezTo>
                    <a:pt x="154" y="221"/>
                    <a:pt x="151" y="224"/>
                    <a:pt x="147" y="224"/>
                  </a:cubicBezTo>
                  <a:cubicBezTo>
                    <a:pt x="96" y="224"/>
                    <a:pt x="96" y="224"/>
                    <a:pt x="96" y="224"/>
                  </a:cubicBezTo>
                  <a:cubicBezTo>
                    <a:pt x="92" y="224"/>
                    <a:pt x="90" y="221"/>
                    <a:pt x="90" y="218"/>
                  </a:cubicBezTo>
                  <a:cubicBezTo>
                    <a:pt x="90" y="214"/>
                    <a:pt x="92" y="211"/>
                    <a:pt x="96" y="211"/>
                  </a:cubicBezTo>
                  <a:cubicBezTo>
                    <a:pt x="92" y="175"/>
                    <a:pt x="54" y="167"/>
                    <a:pt x="54" y="125"/>
                  </a:cubicBezTo>
                  <a:cubicBezTo>
                    <a:pt x="54" y="88"/>
                    <a:pt x="84" y="58"/>
                    <a:pt x="122" y="58"/>
                  </a:cubicBezTo>
                  <a:cubicBezTo>
                    <a:pt x="159" y="58"/>
                    <a:pt x="189" y="88"/>
                    <a:pt x="189" y="125"/>
                  </a:cubicBezTo>
                  <a:cubicBezTo>
                    <a:pt x="189" y="167"/>
                    <a:pt x="152" y="175"/>
                    <a:pt x="148" y="211"/>
                  </a:cubicBezTo>
                  <a:cubicBezTo>
                    <a:pt x="151" y="211"/>
                    <a:pt x="154" y="214"/>
                    <a:pt x="154" y="218"/>
                  </a:cubicBezTo>
                  <a:close/>
                  <a:moveTo>
                    <a:pt x="107" y="76"/>
                  </a:moveTo>
                  <a:cubicBezTo>
                    <a:pt x="106" y="73"/>
                    <a:pt x="103" y="72"/>
                    <a:pt x="101" y="73"/>
                  </a:cubicBezTo>
                  <a:cubicBezTo>
                    <a:pt x="84" y="80"/>
                    <a:pt x="72" y="94"/>
                    <a:pt x="67" y="111"/>
                  </a:cubicBezTo>
                  <a:cubicBezTo>
                    <a:pt x="67" y="113"/>
                    <a:pt x="68" y="116"/>
                    <a:pt x="71" y="117"/>
                  </a:cubicBezTo>
                  <a:cubicBezTo>
                    <a:pt x="71" y="117"/>
                    <a:pt x="72" y="117"/>
                    <a:pt x="72" y="117"/>
                  </a:cubicBezTo>
                  <a:cubicBezTo>
                    <a:pt x="74" y="117"/>
                    <a:pt x="76" y="115"/>
                    <a:pt x="77" y="113"/>
                  </a:cubicBezTo>
                  <a:cubicBezTo>
                    <a:pt x="80" y="99"/>
                    <a:pt x="91" y="87"/>
                    <a:pt x="104" y="82"/>
                  </a:cubicBezTo>
                  <a:cubicBezTo>
                    <a:pt x="107" y="81"/>
                    <a:pt x="108" y="78"/>
                    <a:pt x="107" y="76"/>
                  </a:cubicBezTo>
                  <a:close/>
                </a:path>
              </a:pathLst>
            </a:custGeom>
            <a:solidFill>
              <a:sysClr val="window" lastClr="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endParaRPr>
            </a:p>
          </p:txBody>
        </p:sp>
      </p:grpSp>
      <p:grpSp>
        <p:nvGrpSpPr>
          <p:cNvPr id="111" name="组合 110"/>
          <p:cNvGrpSpPr/>
          <p:nvPr/>
        </p:nvGrpSpPr>
        <p:grpSpPr>
          <a:xfrm>
            <a:off x="6339959" y="5134662"/>
            <a:ext cx="571870" cy="574400"/>
            <a:chOff x="10596810" y="503370"/>
            <a:chExt cx="626458" cy="629230"/>
          </a:xfrm>
        </p:grpSpPr>
        <p:sp>
          <p:nvSpPr>
            <p:cNvPr id="112" name="Oval 4"/>
            <p:cNvSpPr/>
            <p:nvPr/>
          </p:nvSpPr>
          <p:spPr>
            <a:xfrm>
              <a:off x="10596810" y="503370"/>
              <a:ext cx="626458" cy="629230"/>
            </a:xfrm>
            <a:prstGeom prst="ellipse">
              <a:avLst/>
            </a:prstGeom>
            <a:solidFill>
              <a:schemeClr val="tx1">
                <a:lumMod val="65000"/>
                <a:lumOff val="35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prstClr val="white">
                    <a:lumMod val="95000"/>
                  </a:prstClr>
                </a:solidFill>
                <a:effectLst/>
                <a:uLnTx/>
                <a:uFillTx/>
                <a:latin typeface="微软雅黑" panose="020B0503020204020204" pitchFamily="34" charset="-122"/>
                <a:ea typeface="微软雅黑" panose="020B0503020204020204" pitchFamily="34" charset="-122"/>
              </a:endParaRPr>
            </a:p>
          </p:txBody>
        </p:sp>
        <p:sp>
          <p:nvSpPr>
            <p:cNvPr id="113" name="Freeform 145"/>
            <p:cNvSpPr>
              <a:spLocks noEditPoints="1"/>
            </p:cNvSpPr>
            <p:nvPr/>
          </p:nvSpPr>
          <p:spPr bwMode="auto">
            <a:xfrm>
              <a:off x="10817663" y="652160"/>
              <a:ext cx="219899" cy="331652"/>
            </a:xfrm>
            <a:custGeom>
              <a:avLst/>
              <a:gdLst>
                <a:gd name="T0" fmla="*/ 92 w 122"/>
                <a:gd name="T1" fmla="*/ 98 h 184"/>
                <a:gd name="T2" fmla="*/ 80 w 122"/>
                <a:gd name="T3" fmla="*/ 55 h 184"/>
                <a:gd name="T4" fmla="*/ 111 w 122"/>
                <a:gd name="T5" fmla="*/ 73 h 184"/>
                <a:gd name="T6" fmla="*/ 122 w 122"/>
                <a:gd name="T7" fmla="*/ 117 h 184"/>
                <a:gd name="T8" fmla="*/ 92 w 122"/>
                <a:gd name="T9" fmla="*/ 98 h 184"/>
                <a:gd name="T10" fmla="*/ 31 w 122"/>
                <a:gd name="T11" fmla="*/ 36 h 184"/>
                <a:gd name="T12" fmla="*/ 18 w 122"/>
                <a:gd name="T13" fmla="*/ 0 h 184"/>
                <a:gd name="T14" fmla="*/ 80 w 122"/>
                <a:gd name="T15" fmla="*/ 0 h 184"/>
                <a:gd name="T16" fmla="*/ 67 w 122"/>
                <a:gd name="T17" fmla="*/ 36 h 184"/>
                <a:gd name="T18" fmla="*/ 31 w 122"/>
                <a:gd name="T19" fmla="*/ 36 h 184"/>
                <a:gd name="T20" fmla="*/ 67 w 122"/>
                <a:gd name="T21" fmla="*/ 43 h 184"/>
                <a:gd name="T22" fmla="*/ 89 w 122"/>
                <a:gd name="T23" fmla="*/ 112 h 184"/>
                <a:gd name="T24" fmla="*/ 90 w 122"/>
                <a:gd name="T25" fmla="*/ 112 h 184"/>
                <a:gd name="T26" fmla="*/ 89 w 122"/>
                <a:gd name="T27" fmla="*/ 113 h 184"/>
                <a:gd name="T28" fmla="*/ 98 w 122"/>
                <a:gd name="T29" fmla="*/ 141 h 184"/>
                <a:gd name="T30" fmla="*/ 49 w 122"/>
                <a:gd name="T31" fmla="*/ 184 h 184"/>
                <a:gd name="T32" fmla="*/ 0 w 122"/>
                <a:gd name="T33" fmla="*/ 141 h 184"/>
                <a:gd name="T34" fmla="*/ 31 w 122"/>
                <a:gd name="T35" fmla="*/ 43 h 184"/>
                <a:gd name="T36" fmla="*/ 67 w 122"/>
                <a:gd name="T37" fmla="*/ 43 h 184"/>
                <a:gd name="T38" fmla="*/ 55 w 122"/>
                <a:gd name="T39" fmla="*/ 55 h 184"/>
                <a:gd name="T40" fmla="*/ 43 w 122"/>
                <a:gd name="T41" fmla="*/ 55 h 184"/>
                <a:gd name="T42" fmla="*/ 35 w 122"/>
                <a:gd name="T43" fmla="*/ 81 h 184"/>
                <a:gd name="T44" fmla="*/ 56 w 122"/>
                <a:gd name="T45" fmla="*/ 60 h 184"/>
                <a:gd name="T46" fmla="*/ 55 w 122"/>
                <a:gd name="T47" fmla="*/ 55 h 184"/>
                <a:gd name="T48" fmla="*/ 49 w 122"/>
                <a:gd name="T49" fmla="*/ 166 h 184"/>
                <a:gd name="T50" fmla="*/ 80 w 122"/>
                <a:gd name="T51" fmla="*/ 135 h 184"/>
                <a:gd name="T52" fmla="*/ 77 w 122"/>
                <a:gd name="T53" fmla="*/ 125 h 184"/>
                <a:gd name="T54" fmla="*/ 43 w 122"/>
                <a:gd name="T55" fmla="*/ 160 h 184"/>
                <a:gd name="T56" fmla="*/ 49 w 122"/>
                <a:gd name="T57" fmla="*/ 166 h 184"/>
                <a:gd name="T58" fmla="*/ 33 w 122"/>
                <a:gd name="T59" fmla="*/ 149 h 184"/>
                <a:gd name="T60" fmla="*/ 72 w 122"/>
                <a:gd name="T61" fmla="*/ 110 h 184"/>
                <a:gd name="T62" fmla="*/ 68 w 122"/>
                <a:gd name="T63" fmla="*/ 98 h 184"/>
                <a:gd name="T64" fmla="*/ 25 w 122"/>
                <a:gd name="T65" fmla="*/ 141 h 184"/>
                <a:gd name="T66" fmla="*/ 33 w 122"/>
                <a:gd name="T67" fmla="*/ 149 h 184"/>
                <a:gd name="T68" fmla="*/ 21 w 122"/>
                <a:gd name="T69" fmla="*/ 128 h 184"/>
                <a:gd name="T70" fmla="*/ 64 w 122"/>
                <a:gd name="T71" fmla="*/ 84 h 184"/>
                <a:gd name="T72" fmla="*/ 61 w 122"/>
                <a:gd name="T73" fmla="*/ 73 h 184"/>
                <a:gd name="T74" fmla="*/ 27 w 122"/>
                <a:gd name="T75" fmla="*/ 106 h 184"/>
                <a:gd name="T76" fmla="*/ 21 w 122"/>
                <a:gd name="T77" fmla="*/ 128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22" h="184">
                  <a:moveTo>
                    <a:pt x="92" y="98"/>
                  </a:moveTo>
                  <a:lnTo>
                    <a:pt x="80" y="55"/>
                  </a:lnTo>
                  <a:lnTo>
                    <a:pt x="111" y="73"/>
                  </a:lnTo>
                  <a:lnTo>
                    <a:pt x="122" y="117"/>
                  </a:lnTo>
                  <a:lnTo>
                    <a:pt x="92" y="98"/>
                  </a:lnTo>
                  <a:close/>
                  <a:moveTo>
                    <a:pt x="31" y="36"/>
                  </a:moveTo>
                  <a:lnTo>
                    <a:pt x="18" y="0"/>
                  </a:lnTo>
                  <a:lnTo>
                    <a:pt x="80" y="0"/>
                  </a:lnTo>
                  <a:lnTo>
                    <a:pt x="67" y="36"/>
                  </a:lnTo>
                  <a:lnTo>
                    <a:pt x="31" y="36"/>
                  </a:lnTo>
                  <a:close/>
                  <a:moveTo>
                    <a:pt x="67" y="43"/>
                  </a:moveTo>
                  <a:lnTo>
                    <a:pt x="89" y="112"/>
                  </a:lnTo>
                  <a:lnTo>
                    <a:pt x="90" y="112"/>
                  </a:lnTo>
                  <a:lnTo>
                    <a:pt x="89" y="113"/>
                  </a:lnTo>
                  <a:lnTo>
                    <a:pt x="98" y="141"/>
                  </a:lnTo>
                  <a:lnTo>
                    <a:pt x="49" y="184"/>
                  </a:lnTo>
                  <a:lnTo>
                    <a:pt x="0" y="141"/>
                  </a:lnTo>
                  <a:lnTo>
                    <a:pt x="31" y="43"/>
                  </a:lnTo>
                  <a:lnTo>
                    <a:pt x="67" y="43"/>
                  </a:lnTo>
                  <a:close/>
                  <a:moveTo>
                    <a:pt x="55" y="55"/>
                  </a:moveTo>
                  <a:lnTo>
                    <a:pt x="43" y="55"/>
                  </a:lnTo>
                  <a:lnTo>
                    <a:pt x="35" y="81"/>
                  </a:lnTo>
                  <a:lnTo>
                    <a:pt x="56" y="60"/>
                  </a:lnTo>
                  <a:lnTo>
                    <a:pt x="55" y="55"/>
                  </a:lnTo>
                  <a:close/>
                  <a:moveTo>
                    <a:pt x="49" y="166"/>
                  </a:moveTo>
                  <a:lnTo>
                    <a:pt x="80" y="135"/>
                  </a:lnTo>
                  <a:lnTo>
                    <a:pt x="77" y="125"/>
                  </a:lnTo>
                  <a:lnTo>
                    <a:pt x="43" y="160"/>
                  </a:lnTo>
                  <a:lnTo>
                    <a:pt x="49" y="166"/>
                  </a:lnTo>
                  <a:close/>
                  <a:moveTo>
                    <a:pt x="33" y="149"/>
                  </a:moveTo>
                  <a:lnTo>
                    <a:pt x="72" y="110"/>
                  </a:lnTo>
                  <a:lnTo>
                    <a:pt x="68" y="98"/>
                  </a:lnTo>
                  <a:lnTo>
                    <a:pt x="25" y="141"/>
                  </a:lnTo>
                  <a:lnTo>
                    <a:pt x="33" y="149"/>
                  </a:lnTo>
                  <a:close/>
                  <a:moveTo>
                    <a:pt x="21" y="128"/>
                  </a:moveTo>
                  <a:lnTo>
                    <a:pt x="64" y="84"/>
                  </a:lnTo>
                  <a:lnTo>
                    <a:pt x="61" y="73"/>
                  </a:lnTo>
                  <a:lnTo>
                    <a:pt x="27" y="106"/>
                  </a:lnTo>
                  <a:lnTo>
                    <a:pt x="21" y="128"/>
                  </a:lnTo>
                  <a:close/>
                </a:path>
              </a:pathLst>
            </a:custGeom>
            <a:solidFill>
              <a:sysClr val="window" lastClr="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grpSp>
      <p:grpSp>
        <p:nvGrpSpPr>
          <p:cNvPr id="114" name="组合 113"/>
          <p:cNvGrpSpPr/>
          <p:nvPr/>
        </p:nvGrpSpPr>
        <p:grpSpPr>
          <a:xfrm>
            <a:off x="7523295" y="5134662"/>
            <a:ext cx="571870" cy="574400"/>
            <a:chOff x="10596810" y="1655498"/>
            <a:chExt cx="626458" cy="629230"/>
          </a:xfrm>
        </p:grpSpPr>
        <p:sp>
          <p:nvSpPr>
            <p:cNvPr id="115" name="Oval 4"/>
            <p:cNvSpPr/>
            <p:nvPr/>
          </p:nvSpPr>
          <p:spPr>
            <a:xfrm>
              <a:off x="10596810" y="1655498"/>
              <a:ext cx="626458" cy="629230"/>
            </a:xfrm>
            <a:prstGeom prst="ellipse">
              <a:avLst/>
            </a:prstGeom>
            <a:solidFill>
              <a:schemeClr val="tx1">
                <a:lumMod val="65000"/>
                <a:lumOff val="35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prstClr val="white">
                    <a:lumMod val="95000"/>
                  </a:prstClr>
                </a:solidFill>
                <a:effectLst/>
                <a:uLnTx/>
                <a:uFillTx/>
                <a:latin typeface="微软雅黑" panose="020B0503020204020204" pitchFamily="34" charset="-122"/>
                <a:ea typeface="微软雅黑" panose="020B0503020204020204" pitchFamily="34" charset="-122"/>
              </a:endParaRPr>
            </a:p>
          </p:txBody>
        </p:sp>
        <p:sp>
          <p:nvSpPr>
            <p:cNvPr id="116" name="Freeform 206"/>
            <p:cNvSpPr>
              <a:spLocks noChangeAspect="1" noEditPoints="1"/>
            </p:cNvSpPr>
            <p:nvPr/>
          </p:nvSpPr>
          <p:spPr bwMode="auto">
            <a:xfrm>
              <a:off x="10795680" y="1793062"/>
              <a:ext cx="263864" cy="318957"/>
            </a:xfrm>
            <a:custGeom>
              <a:avLst/>
              <a:gdLst>
                <a:gd name="T0" fmla="*/ 0 w 77"/>
                <a:gd name="T1" fmla="*/ 85 h 93"/>
                <a:gd name="T2" fmla="*/ 30 w 77"/>
                <a:gd name="T3" fmla="*/ 20 h 93"/>
                <a:gd name="T4" fmla="*/ 38 w 77"/>
                <a:gd name="T5" fmla="*/ 26 h 93"/>
                <a:gd name="T6" fmla="*/ 39 w 77"/>
                <a:gd name="T7" fmla="*/ 27 h 93"/>
                <a:gd name="T8" fmla="*/ 39 w 77"/>
                <a:gd name="T9" fmla="*/ 27 h 93"/>
                <a:gd name="T10" fmla="*/ 40 w 77"/>
                <a:gd name="T11" fmla="*/ 27 h 93"/>
                <a:gd name="T12" fmla="*/ 40 w 77"/>
                <a:gd name="T13" fmla="*/ 28 h 93"/>
                <a:gd name="T14" fmla="*/ 40 w 77"/>
                <a:gd name="T15" fmla="*/ 28 h 93"/>
                <a:gd name="T16" fmla="*/ 41 w 77"/>
                <a:gd name="T17" fmla="*/ 28 h 93"/>
                <a:gd name="T18" fmla="*/ 41 w 77"/>
                <a:gd name="T19" fmla="*/ 29 h 93"/>
                <a:gd name="T20" fmla="*/ 42 w 77"/>
                <a:gd name="T21" fmla="*/ 29 h 93"/>
                <a:gd name="T22" fmla="*/ 42 w 77"/>
                <a:gd name="T23" fmla="*/ 29 h 93"/>
                <a:gd name="T24" fmla="*/ 43 w 77"/>
                <a:gd name="T25" fmla="*/ 29 h 93"/>
                <a:gd name="T26" fmla="*/ 43 w 77"/>
                <a:gd name="T27" fmla="*/ 30 h 93"/>
                <a:gd name="T28" fmla="*/ 43 w 77"/>
                <a:gd name="T29" fmla="*/ 30 h 93"/>
                <a:gd name="T30" fmla="*/ 48 w 77"/>
                <a:gd name="T31" fmla="*/ 33 h 93"/>
                <a:gd name="T32" fmla="*/ 48 w 77"/>
                <a:gd name="T33" fmla="*/ 33 h 93"/>
                <a:gd name="T34" fmla="*/ 49 w 77"/>
                <a:gd name="T35" fmla="*/ 34 h 93"/>
                <a:gd name="T36" fmla="*/ 49 w 77"/>
                <a:gd name="T37" fmla="*/ 34 h 93"/>
                <a:gd name="T38" fmla="*/ 50 w 77"/>
                <a:gd name="T39" fmla="*/ 34 h 93"/>
                <a:gd name="T40" fmla="*/ 50 w 77"/>
                <a:gd name="T41" fmla="*/ 35 h 93"/>
                <a:gd name="T42" fmla="*/ 50 w 77"/>
                <a:gd name="T43" fmla="*/ 35 h 93"/>
                <a:gd name="T44" fmla="*/ 51 w 77"/>
                <a:gd name="T45" fmla="*/ 35 h 93"/>
                <a:gd name="T46" fmla="*/ 51 w 77"/>
                <a:gd name="T47" fmla="*/ 36 h 93"/>
                <a:gd name="T48" fmla="*/ 52 w 77"/>
                <a:gd name="T49" fmla="*/ 36 h 93"/>
                <a:gd name="T50" fmla="*/ 52 w 77"/>
                <a:gd name="T51" fmla="*/ 36 h 93"/>
                <a:gd name="T52" fmla="*/ 53 w 77"/>
                <a:gd name="T53" fmla="*/ 37 h 93"/>
                <a:gd name="T54" fmla="*/ 53 w 77"/>
                <a:gd name="T55" fmla="*/ 37 h 93"/>
                <a:gd name="T56" fmla="*/ 48 w 77"/>
                <a:gd name="T57" fmla="*/ 79 h 93"/>
                <a:gd name="T58" fmla="*/ 7 w 77"/>
                <a:gd name="T59" fmla="*/ 91 h 93"/>
                <a:gd name="T60" fmla="*/ 35 w 77"/>
                <a:gd name="T61" fmla="*/ 64 h 93"/>
                <a:gd name="T62" fmla="*/ 19 w 77"/>
                <a:gd name="T63" fmla="*/ 53 h 93"/>
                <a:gd name="T64" fmla="*/ 3 w 77"/>
                <a:gd name="T65" fmla="*/ 88 h 93"/>
                <a:gd name="T66" fmla="*/ 73 w 77"/>
                <a:gd name="T67" fmla="*/ 93 h 93"/>
                <a:gd name="T68" fmla="*/ 54 w 77"/>
                <a:gd name="T69" fmla="*/ 83 h 93"/>
                <a:gd name="T70" fmla="*/ 69 w 77"/>
                <a:gd name="T71" fmla="*/ 42 h 93"/>
                <a:gd name="T72" fmla="*/ 34 w 77"/>
                <a:gd name="T73" fmla="*/ 0 h 93"/>
                <a:gd name="T74" fmla="*/ 69 w 77"/>
                <a:gd name="T75" fmla="*/ 42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7" h="93">
                  <a:moveTo>
                    <a:pt x="3" y="88"/>
                  </a:moveTo>
                  <a:cubicBezTo>
                    <a:pt x="2" y="87"/>
                    <a:pt x="1" y="86"/>
                    <a:pt x="0" y="85"/>
                  </a:cubicBezTo>
                  <a:cubicBezTo>
                    <a:pt x="0" y="72"/>
                    <a:pt x="0" y="58"/>
                    <a:pt x="0" y="45"/>
                  </a:cubicBezTo>
                  <a:cubicBezTo>
                    <a:pt x="12" y="40"/>
                    <a:pt x="21" y="32"/>
                    <a:pt x="30" y="20"/>
                  </a:cubicBezTo>
                  <a:cubicBezTo>
                    <a:pt x="38" y="26"/>
                    <a:pt x="38" y="26"/>
                    <a:pt x="38" y="26"/>
                  </a:cubicBezTo>
                  <a:cubicBezTo>
                    <a:pt x="38" y="26"/>
                    <a:pt x="38" y="26"/>
                    <a:pt x="38" y="26"/>
                  </a:cubicBezTo>
                  <a:cubicBezTo>
                    <a:pt x="38" y="27"/>
                    <a:pt x="38" y="27"/>
                    <a:pt x="38" y="27"/>
                  </a:cubicBezTo>
                  <a:cubicBezTo>
                    <a:pt x="39" y="27"/>
                    <a:pt x="39" y="27"/>
                    <a:pt x="39" y="27"/>
                  </a:cubicBezTo>
                  <a:cubicBezTo>
                    <a:pt x="39" y="27"/>
                    <a:pt x="39" y="27"/>
                    <a:pt x="39" y="27"/>
                  </a:cubicBezTo>
                  <a:cubicBezTo>
                    <a:pt x="39" y="27"/>
                    <a:pt x="39" y="27"/>
                    <a:pt x="39" y="27"/>
                  </a:cubicBezTo>
                  <a:cubicBezTo>
                    <a:pt x="39" y="27"/>
                    <a:pt x="39" y="27"/>
                    <a:pt x="39" y="27"/>
                  </a:cubicBezTo>
                  <a:cubicBezTo>
                    <a:pt x="40" y="27"/>
                    <a:pt x="40" y="27"/>
                    <a:pt x="40" y="27"/>
                  </a:cubicBezTo>
                  <a:cubicBezTo>
                    <a:pt x="40" y="27"/>
                    <a:pt x="40" y="27"/>
                    <a:pt x="40" y="27"/>
                  </a:cubicBezTo>
                  <a:cubicBezTo>
                    <a:pt x="40" y="28"/>
                    <a:pt x="40" y="28"/>
                    <a:pt x="40" y="28"/>
                  </a:cubicBezTo>
                  <a:cubicBezTo>
                    <a:pt x="40" y="28"/>
                    <a:pt x="40" y="28"/>
                    <a:pt x="40" y="28"/>
                  </a:cubicBezTo>
                  <a:cubicBezTo>
                    <a:pt x="40" y="28"/>
                    <a:pt x="40" y="28"/>
                    <a:pt x="40" y="28"/>
                  </a:cubicBezTo>
                  <a:cubicBezTo>
                    <a:pt x="41" y="28"/>
                    <a:pt x="41" y="28"/>
                    <a:pt x="41" y="28"/>
                  </a:cubicBezTo>
                  <a:cubicBezTo>
                    <a:pt x="41" y="28"/>
                    <a:pt x="41" y="28"/>
                    <a:pt x="41" y="28"/>
                  </a:cubicBezTo>
                  <a:cubicBezTo>
                    <a:pt x="41" y="28"/>
                    <a:pt x="41" y="28"/>
                    <a:pt x="41" y="28"/>
                  </a:cubicBezTo>
                  <a:cubicBezTo>
                    <a:pt x="41" y="29"/>
                    <a:pt x="41" y="29"/>
                    <a:pt x="41" y="29"/>
                  </a:cubicBezTo>
                  <a:cubicBezTo>
                    <a:pt x="42" y="29"/>
                    <a:pt x="42" y="29"/>
                    <a:pt x="42" y="29"/>
                  </a:cubicBezTo>
                  <a:cubicBezTo>
                    <a:pt x="42" y="29"/>
                    <a:pt x="42" y="29"/>
                    <a:pt x="42" y="29"/>
                  </a:cubicBezTo>
                  <a:cubicBezTo>
                    <a:pt x="42" y="29"/>
                    <a:pt x="42" y="29"/>
                    <a:pt x="42" y="29"/>
                  </a:cubicBezTo>
                  <a:cubicBezTo>
                    <a:pt x="42" y="29"/>
                    <a:pt x="42" y="29"/>
                    <a:pt x="42" y="29"/>
                  </a:cubicBezTo>
                  <a:cubicBezTo>
                    <a:pt x="42" y="29"/>
                    <a:pt x="42" y="29"/>
                    <a:pt x="42" y="29"/>
                  </a:cubicBezTo>
                  <a:cubicBezTo>
                    <a:pt x="43" y="29"/>
                    <a:pt x="43" y="29"/>
                    <a:pt x="43" y="29"/>
                  </a:cubicBezTo>
                  <a:cubicBezTo>
                    <a:pt x="43" y="30"/>
                    <a:pt x="43" y="30"/>
                    <a:pt x="43" y="30"/>
                  </a:cubicBezTo>
                  <a:cubicBezTo>
                    <a:pt x="43" y="30"/>
                    <a:pt x="43" y="30"/>
                    <a:pt x="43" y="30"/>
                  </a:cubicBezTo>
                  <a:cubicBezTo>
                    <a:pt x="43" y="30"/>
                    <a:pt x="43" y="30"/>
                    <a:pt x="43" y="30"/>
                  </a:cubicBezTo>
                  <a:cubicBezTo>
                    <a:pt x="43" y="30"/>
                    <a:pt x="43" y="30"/>
                    <a:pt x="43" y="30"/>
                  </a:cubicBezTo>
                  <a:cubicBezTo>
                    <a:pt x="44" y="30"/>
                    <a:pt x="44" y="30"/>
                    <a:pt x="44" y="30"/>
                  </a:cubicBezTo>
                  <a:cubicBezTo>
                    <a:pt x="48" y="33"/>
                    <a:pt x="48" y="33"/>
                    <a:pt x="48" y="33"/>
                  </a:cubicBezTo>
                  <a:cubicBezTo>
                    <a:pt x="48" y="33"/>
                    <a:pt x="48" y="33"/>
                    <a:pt x="48" y="33"/>
                  </a:cubicBezTo>
                  <a:cubicBezTo>
                    <a:pt x="48" y="33"/>
                    <a:pt x="48" y="33"/>
                    <a:pt x="48" y="33"/>
                  </a:cubicBezTo>
                  <a:cubicBezTo>
                    <a:pt x="48" y="34"/>
                    <a:pt x="48" y="34"/>
                    <a:pt x="48" y="34"/>
                  </a:cubicBezTo>
                  <a:cubicBezTo>
                    <a:pt x="49" y="34"/>
                    <a:pt x="49" y="34"/>
                    <a:pt x="49" y="34"/>
                  </a:cubicBezTo>
                  <a:cubicBezTo>
                    <a:pt x="49" y="34"/>
                    <a:pt x="49" y="34"/>
                    <a:pt x="49" y="34"/>
                  </a:cubicBezTo>
                  <a:cubicBezTo>
                    <a:pt x="49" y="34"/>
                    <a:pt x="49" y="34"/>
                    <a:pt x="49" y="34"/>
                  </a:cubicBezTo>
                  <a:cubicBezTo>
                    <a:pt x="49" y="34"/>
                    <a:pt x="49" y="34"/>
                    <a:pt x="49" y="34"/>
                  </a:cubicBezTo>
                  <a:cubicBezTo>
                    <a:pt x="50" y="34"/>
                    <a:pt x="50" y="34"/>
                    <a:pt x="50" y="34"/>
                  </a:cubicBezTo>
                  <a:cubicBezTo>
                    <a:pt x="50" y="35"/>
                    <a:pt x="50" y="35"/>
                    <a:pt x="50" y="35"/>
                  </a:cubicBezTo>
                  <a:cubicBezTo>
                    <a:pt x="50" y="35"/>
                    <a:pt x="50" y="35"/>
                    <a:pt x="50" y="35"/>
                  </a:cubicBezTo>
                  <a:cubicBezTo>
                    <a:pt x="50" y="35"/>
                    <a:pt x="50" y="35"/>
                    <a:pt x="50" y="35"/>
                  </a:cubicBezTo>
                  <a:cubicBezTo>
                    <a:pt x="50" y="35"/>
                    <a:pt x="50" y="35"/>
                    <a:pt x="50" y="35"/>
                  </a:cubicBezTo>
                  <a:cubicBezTo>
                    <a:pt x="51" y="35"/>
                    <a:pt x="51" y="35"/>
                    <a:pt x="51" y="35"/>
                  </a:cubicBezTo>
                  <a:cubicBezTo>
                    <a:pt x="51" y="35"/>
                    <a:pt x="51" y="35"/>
                    <a:pt x="51" y="35"/>
                  </a:cubicBezTo>
                  <a:cubicBezTo>
                    <a:pt x="51" y="35"/>
                    <a:pt x="51" y="35"/>
                    <a:pt x="51" y="35"/>
                  </a:cubicBezTo>
                  <a:cubicBezTo>
                    <a:pt x="51" y="36"/>
                    <a:pt x="51" y="36"/>
                    <a:pt x="51" y="36"/>
                  </a:cubicBezTo>
                  <a:cubicBezTo>
                    <a:pt x="52" y="36"/>
                    <a:pt x="52" y="36"/>
                    <a:pt x="52" y="36"/>
                  </a:cubicBezTo>
                  <a:cubicBezTo>
                    <a:pt x="52" y="36"/>
                    <a:pt x="52" y="36"/>
                    <a:pt x="52" y="36"/>
                  </a:cubicBezTo>
                  <a:cubicBezTo>
                    <a:pt x="52" y="36"/>
                    <a:pt x="52" y="36"/>
                    <a:pt x="52" y="36"/>
                  </a:cubicBezTo>
                  <a:cubicBezTo>
                    <a:pt x="52" y="36"/>
                    <a:pt x="52" y="36"/>
                    <a:pt x="52" y="36"/>
                  </a:cubicBezTo>
                  <a:cubicBezTo>
                    <a:pt x="52" y="36"/>
                    <a:pt x="52" y="36"/>
                    <a:pt x="52" y="36"/>
                  </a:cubicBezTo>
                  <a:cubicBezTo>
                    <a:pt x="53" y="37"/>
                    <a:pt x="53" y="37"/>
                    <a:pt x="53" y="37"/>
                  </a:cubicBezTo>
                  <a:cubicBezTo>
                    <a:pt x="53" y="37"/>
                    <a:pt x="53" y="37"/>
                    <a:pt x="53" y="37"/>
                  </a:cubicBezTo>
                  <a:cubicBezTo>
                    <a:pt x="53" y="37"/>
                    <a:pt x="53" y="37"/>
                    <a:pt x="53" y="37"/>
                  </a:cubicBezTo>
                  <a:cubicBezTo>
                    <a:pt x="62" y="43"/>
                    <a:pt x="62" y="43"/>
                    <a:pt x="62" y="43"/>
                  </a:cubicBezTo>
                  <a:cubicBezTo>
                    <a:pt x="53" y="55"/>
                    <a:pt x="49" y="67"/>
                    <a:pt x="48" y="79"/>
                  </a:cubicBezTo>
                  <a:cubicBezTo>
                    <a:pt x="36" y="84"/>
                    <a:pt x="23" y="88"/>
                    <a:pt x="11" y="93"/>
                  </a:cubicBezTo>
                  <a:cubicBezTo>
                    <a:pt x="9" y="92"/>
                    <a:pt x="8" y="91"/>
                    <a:pt x="7" y="91"/>
                  </a:cubicBezTo>
                  <a:cubicBezTo>
                    <a:pt x="23" y="68"/>
                    <a:pt x="23" y="68"/>
                    <a:pt x="23" y="68"/>
                  </a:cubicBezTo>
                  <a:cubicBezTo>
                    <a:pt x="27" y="69"/>
                    <a:pt x="32" y="68"/>
                    <a:pt x="35" y="64"/>
                  </a:cubicBezTo>
                  <a:cubicBezTo>
                    <a:pt x="38" y="60"/>
                    <a:pt x="37" y="54"/>
                    <a:pt x="32" y="51"/>
                  </a:cubicBezTo>
                  <a:cubicBezTo>
                    <a:pt x="28" y="47"/>
                    <a:pt x="22" y="49"/>
                    <a:pt x="19" y="53"/>
                  </a:cubicBezTo>
                  <a:cubicBezTo>
                    <a:pt x="16" y="57"/>
                    <a:pt x="16" y="62"/>
                    <a:pt x="19" y="65"/>
                  </a:cubicBezTo>
                  <a:cubicBezTo>
                    <a:pt x="3" y="88"/>
                    <a:pt x="3" y="88"/>
                    <a:pt x="3" y="88"/>
                  </a:cubicBezTo>
                  <a:close/>
                  <a:moveTo>
                    <a:pt x="27" y="93"/>
                  </a:moveTo>
                  <a:cubicBezTo>
                    <a:pt x="73" y="93"/>
                    <a:pt x="73" y="93"/>
                    <a:pt x="73" y="93"/>
                  </a:cubicBezTo>
                  <a:cubicBezTo>
                    <a:pt x="73" y="83"/>
                    <a:pt x="73" y="83"/>
                    <a:pt x="73" y="83"/>
                  </a:cubicBezTo>
                  <a:cubicBezTo>
                    <a:pt x="54" y="83"/>
                    <a:pt x="54" y="83"/>
                    <a:pt x="54" y="83"/>
                  </a:cubicBezTo>
                  <a:cubicBezTo>
                    <a:pt x="27" y="93"/>
                    <a:pt x="27" y="93"/>
                    <a:pt x="27" y="93"/>
                  </a:cubicBezTo>
                  <a:close/>
                  <a:moveTo>
                    <a:pt x="69" y="42"/>
                  </a:moveTo>
                  <a:cubicBezTo>
                    <a:pt x="77" y="31"/>
                    <a:pt x="77" y="31"/>
                    <a:pt x="77" y="31"/>
                  </a:cubicBezTo>
                  <a:cubicBezTo>
                    <a:pt x="34" y="0"/>
                    <a:pt x="34" y="0"/>
                    <a:pt x="34" y="0"/>
                  </a:cubicBezTo>
                  <a:cubicBezTo>
                    <a:pt x="26" y="12"/>
                    <a:pt x="26" y="12"/>
                    <a:pt x="26" y="12"/>
                  </a:cubicBezTo>
                  <a:lnTo>
                    <a:pt x="69" y="42"/>
                  </a:lnTo>
                  <a:close/>
                </a:path>
              </a:pathLst>
            </a:custGeom>
            <a:solidFill>
              <a:sysClr val="window" lastClr="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grpSp>
      <p:pic>
        <p:nvPicPr>
          <p:cNvPr id="1028" name="Picture 4" descr="http://www.ssbbww.com/h/s/20210619050311_s10_p_Chr91_1920x1080_1920x881_hak_1_www.ssbbww.com.jpg">
            <a:extLst>
              <a:ext uri="{FF2B5EF4-FFF2-40B4-BE49-F238E27FC236}">
                <a16:creationId xmlns:a16="http://schemas.microsoft.com/office/drawing/2014/main" id="{BDFF5379-1344-4D5C-8591-17A696B20A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62562" y="906463"/>
            <a:ext cx="1666875" cy="1666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826480"/>
      </p:ext>
    </p:extLst>
  </p:cSld>
  <p:clrMapOvr>
    <a:masterClrMapping/>
  </p:clrMapOvr>
  <p:transition spd="slow">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1" name="直接连接符 140">
            <a:extLst>
              <a:ext uri="{FF2B5EF4-FFF2-40B4-BE49-F238E27FC236}">
                <a16:creationId xmlns:a16="http://schemas.microsoft.com/office/drawing/2014/main" id="{038A24A4-65CA-46F4-B7CB-DADB8A640B35}"/>
              </a:ext>
            </a:extLst>
          </p:cNvPr>
          <p:cNvCxnSpPr/>
          <p:nvPr/>
        </p:nvCxnSpPr>
        <p:spPr>
          <a:xfrm>
            <a:off x="7605582" y="0"/>
            <a:ext cx="0" cy="1917013"/>
          </a:xfrm>
          <a:prstGeom prst="line">
            <a:avLst/>
          </a:prstGeom>
          <a:ln w="28575">
            <a:solidFill>
              <a:srgbClr val="D67A71"/>
            </a:solidFill>
          </a:ln>
        </p:spPr>
        <p:style>
          <a:lnRef idx="1">
            <a:schemeClr val="accent1"/>
          </a:lnRef>
          <a:fillRef idx="0">
            <a:schemeClr val="accent1"/>
          </a:fillRef>
          <a:effectRef idx="0">
            <a:schemeClr val="accent1"/>
          </a:effectRef>
          <a:fontRef idx="minor">
            <a:schemeClr val="tx1"/>
          </a:fontRef>
        </p:style>
      </p:cxnSp>
      <p:cxnSp>
        <p:nvCxnSpPr>
          <p:cNvPr id="142" name="直接连接符 141">
            <a:extLst>
              <a:ext uri="{FF2B5EF4-FFF2-40B4-BE49-F238E27FC236}">
                <a16:creationId xmlns:a16="http://schemas.microsoft.com/office/drawing/2014/main" id="{0923080A-18A2-43AA-AF2A-D8A778C0831B}"/>
              </a:ext>
            </a:extLst>
          </p:cNvPr>
          <p:cNvCxnSpPr/>
          <p:nvPr/>
        </p:nvCxnSpPr>
        <p:spPr>
          <a:xfrm>
            <a:off x="9295251" y="0"/>
            <a:ext cx="0" cy="3327350"/>
          </a:xfrm>
          <a:prstGeom prst="line">
            <a:avLst/>
          </a:prstGeom>
          <a:ln w="28575">
            <a:solidFill>
              <a:srgbClr val="788BA9"/>
            </a:solidFill>
          </a:ln>
        </p:spPr>
        <p:style>
          <a:lnRef idx="1">
            <a:schemeClr val="accent1"/>
          </a:lnRef>
          <a:fillRef idx="0">
            <a:schemeClr val="accent1"/>
          </a:fillRef>
          <a:effectRef idx="0">
            <a:schemeClr val="accent1"/>
          </a:effectRef>
          <a:fontRef idx="minor">
            <a:schemeClr val="tx1"/>
          </a:fontRef>
        </p:style>
      </p:cxnSp>
      <p:cxnSp>
        <p:nvCxnSpPr>
          <p:cNvPr id="143" name="直接连接符 142">
            <a:extLst>
              <a:ext uri="{FF2B5EF4-FFF2-40B4-BE49-F238E27FC236}">
                <a16:creationId xmlns:a16="http://schemas.microsoft.com/office/drawing/2014/main" id="{C2B58E68-3DBF-46D5-A0ED-F2E3D5129963}"/>
              </a:ext>
            </a:extLst>
          </p:cNvPr>
          <p:cNvCxnSpPr/>
          <p:nvPr/>
        </p:nvCxnSpPr>
        <p:spPr>
          <a:xfrm>
            <a:off x="10997917" y="0"/>
            <a:ext cx="0" cy="2352540"/>
          </a:xfrm>
          <a:prstGeom prst="line">
            <a:avLst/>
          </a:prstGeom>
          <a:ln w="28575">
            <a:solidFill>
              <a:srgbClr val="D67A71"/>
            </a:solidFill>
          </a:ln>
        </p:spPr>
        <p:style>
          <a:lnRef idx="1">
            <a:schemeClr val="accent1"/>
          </a:lnRef>
          <a:fillRef idx="0">
            <a:schemeClr val="accent1"/>
          </a:fillRef>
          <a:effectRef idx="0">
            <a:schemeClr val="accent1"/>
          </a:effectRef>
          <a:fontRef idx="minor">
            <a:schemeClr val="tx1"/>
          </a:fontRef>
        </p:style>
      </p:cxnSp>
      <p:sp>
        <p:nvSpPr>
          <p:cNvPr id="144" name="同心圆 18">
            <a:extLst>
              <a:ext uri="{FF2B5EF4-FFF2-40B4-BE49-F238E27FC236}">
                <a16:creationId xmlns:a16="http://schemas.microsoft.com/office/drawing/2014/main" id="{73D08AF3-13B1-465C-B5F1-F5E27BFF1357}"/>
              </a:ext>
            </a:extLst>
          </p:cNvPr>
          <p:cNvSpPr/>
          <p:nvPr/>
        </p:nvSpPr>
        <p:spPr>
          <a:xfrm>
            <a:off x="6773745" y="1917013"/>
            <a:ext cx="1663674" cy="1663674"/>
          </a:xfrm>
          <a:prstGeom prst="donut">
            <a:avLst>
              <a:gd name="adj" fmla="val 125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chemeClr val="tx2"/>
              </a:solidFill>
              <a:latin typeface="微软雅黑" panose="020B0503020204020204" pitchFamily="34" charset="-122"/>
              <a:ea typeface="微软雅黑" panose="020B0503020204020204" pitchFamily="34" charset="-122"/>
            </a:endParaRPr>
          </a:p>
        </p:txBody>
      </p:sp>
      <p:sp>
        <p:nvSpPr>
          <p:cNvPr id="145" name="同心圆 19">
            <a:extLst>
              <a:ext uri="{FF2B5EF4-FFF2-40B4-BE49-F238E27FC236}">
                <a16:creationId xmlns:a16="http://schemas.microsoft.com/office/drawing/2014/main" id="{BB5EF2E7-017C-4371-9F1F-AAE9975C4EC5}"/>
              </a:ext>
            </a:extLst>
          </p:cNvPr>
          <p:cNvSpPr/>
          <p:nvPr/>
        </p:nvSpPr>
        <p:spPr>
          <a:xfrm>
            <a:off x="8463414" y="3327350"/>
            <a:ext cx="1663674" cy="1663674"/>
          </a:xfrm>
          <a:prstGeom prst="donut">
            <a:avLst>
              <a:gd name="adj" fmla="val 125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chemeClr val="tx2"/>
              </a:solidFill>
              <a:latin typeface="微软雅黑" panose="020B0503020204020204" pitchFamily="34" charset="-122"/>
              <a:ea typeface="微软雅黑" panose="020B0503020204020204" pitchFamily="34" charset="-122"/>
            </a:endParaRPr>
          </a:p>
        </p:txBody>
      </p:sp>
      <p:sp>
        <p:nvSpPr>
          <p:cNvPr id="146" name="同心圆 20">
            <a:extLst>
              <a:ext uri="{FF2B5EF4-FFF2-40B4-BE49-F238E27FC236}">
                <a16:creationId xmlns:a16="http://schemas.microsoft.com/office/drawing/2014/main" id="{A4E91427-E4EB-410C-88D5-80043F3C23DB}"/>
              </a:ext>
            </a:extLst>
          </p:cNvPr>
          <p:cNvSpPr/>
          <p:nvPr/>
        </p:nvSpPr>
        <p:spPr>
          <a:xfrm>
            <a:off x="10166080" y="2352540"/>
            <a:ext cx="1663674" cy="1663674"/>
          </a:xfrm>
          <a:prstGeom prst="donut">
            <a:avLst>
              <a:gd name="adj" fmla="val 12500"/>
            </a:avLst>
          </a:prstGeom>
          <a:solidFill>
            <a:srgbClr val="D67A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chemeClr val="tx2"/>
              </a:solidFill>
              <a:latin typeface="微软雅黑" panose="020B0503020204020204" pitchFamily="34" charset="-122"/>
              <a:ea typeface="微软雅黑" panose="020B0503020204020204" pitchFamily="34" charset="-122"/>
            </a:endParaRPr>
          </a:p>
        </p:txBody>
      </p:sp>
      <p:sp>
        <p:nvSpPr>
          <p:cNvPr id="147" name="空心弧 146">
            <a:extLst>
              <a:ext uri="{FF2B5EF4-FFF2-40B4-BE49-F238E27FC236}">
                <a16:creationId xmlns:a16="http://schemas.microsoft.com/office/drawing/2014/main" id="{21742F2B-49BE-44A9-94B0-5380B0C049FF}"/>
              </a:ext>
            </a:extLst>
          </p:cNvPr>
          <p:cNvSpPr/>
          <p:nvPr/>
        </p:nvSpPr>
        <p:spPr>
          <a:xfrm>
            <a:off x="6773745" y="1917013"/>
            <a:ext cx="1663674" cy="1663674"/>
          </a:xfrm>
          <a:prstGeom prst="blockArc">
            <a:avLst>
              <a:gd name="adj1" fmla="val 10795232"/>
              <a:gd name="adj2" fmla="val 512995"/>
              <a:gd name="adj3" fmla="val 12460"/>
            </a:avLst>
          </a:prstGeom>
          <a:solidFill>
            <a:srgbClr val="D67A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D67A71"/>
              </a:solidFill>
              <a:latin typeface="微软雅黑" panose="020B0503020204020204" pitchFamily="34" charset="-122"/>
              <a:ea typeface="微软雅黑" panose="020B0503020204020204" pitchFamily="34" charset="-122"/>
            </a:endParaRPr>
          </a:p>
        </p:txBody>
      </p:sp>
      <p:sp>
        <p:nvSpPr>
          <p:cNvPr id="148" name="空心弧 147">
            <a:extLst>
              <a:ext uri="{FF2B5EF4-FFF2-40B4-BE49-F238E27FC236}">
                <a16:creationId xmlns:a16="http://schemas.microsoft.com/office/drawing/2014/main" id="{5866C028-4073-4CD4-B13C-442BC4005253}"/>
              </a:ext>
            </a:extLst>
          </p:cNvPr>
          <p:cNvSpPr/>
          <p:nvPr/>
        </p:nvSpPr>
        <p:spPr>
          <a:xfrm rot="12289424">
            <a:off x="10166079" y="2352540"/>
            <a:ext cx="1663674" cy="1663674"/>
          </a:xfrm>
          <a:prstGeom prst="blockArc">
            <a:avLst>
              <a:gd name="adj1" fmla="val 10795232"/>
              <a:gd name="adj2" fmla="val 16106589"/>
              <a:gd name="adj3" fmla="val 12596"/>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chemeClr val="tx2"/>
              </a:solidFill>
              <a:latin typeface="微软雅黑" panose="020B0503020204020204" pitchFamily="34" charset="-122"/>
              <a:ea typeface="微软雅黑" panose="020B0503020204020204" pitchFamily="34" charset="-122"/>
            </a:endParaRPr>
          </a:p>
        </p:txBody>
      </p:sp>
      <p:sp>
        <p:nvSpPr>
          <p:cNvPr id="149" name="空心弧 148">
            <a:extLst>
              <a:ext uri="{FF2B5EF4-FFF2-40B4-BE49-F238E27FC236}">
                <a16:creationId xmlns:a16="http://schemas.microsoft.com/office/drawing/2014/main" id="{C9E5A99A-B9FE-4699-8383-996EFF6E6C4B}"/>
              </a:ext>
            </a:extLst>
          </p:cNvPr>
          <p:cNvSpPr/>
          <p:nvPr/>
        </p:nvSpPr>
        <p:spPr>
          <a:xfrm rot="3433786">
            <a:off x="8463414" y="3327350"/>
            <a:ext cx="1663674" cy="1663674"/>
          </a:xfrm>
          <a:prstGeom prst="blockArc">
            <a:avLst>
              <a:gd name="adj1" fmla="val 10795232"/>
              <a:gd name="adj2" fmla="val 20381218"/>
              <a:gd name="adj3" fmla="val 12377"/>
            </a:avLst>
          </a:prstGeom>
          <a:solidFill>
            <a:srgbClr val="788B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chemeClr val="tx2"/>
              </a:solidFill>
              <a:latin typeface="微软雅黑" panose="020B0503020204020204" pitchFamily="34" charset="-122"/>
              <a:ea typeface="微软雅黑" panose="020B0503020204020204" pitchFamily="34" charset="-122"/>
            </a:endParaRPr>
          </a:p>
        </p:txBody>
      </p:sp>
      <p:sp>
        <p:nvSpPr>
          <p:cNvPr id="155" name="Rectangle 2">
            <a:extLst>
              <a:ext uri="{FF2B5EF4-FFF2-40B4-BE49-F238E27FC236}">
                <a16:creationId xmlns:a16="http://schemas.microsoft.com/office/drawing/2014/main" id="{14C542B6-63CD-4726-8D13-73718320F7BD}"/>
              </a:ext>
            </a:extLst>
          </p:cNvPr>
          <p:cNvSpPr/>
          <p:nvPr/>
        </p:nvSpPr>
        <p:spPr>
          <a:xfrm>
            <a:off x="7065519" y="2580429"/>
            <a:ext cx="1054134" cy="415498"/>
          </a:xfrm>
          <a:prstGeom prst="rect">
            <a:avLst/>
          </a:prstGeom>
        </p:spPr>
        <p:txBody>
          <a:bodyPr wrap="none" lIns="0" tIns="0" rIns="0" bIns="0" anchor="ctr">
            <a:normAutofit/>
          </a:bodyPr>
          <a:lstStyle/>
          <a:p>
            <a:pPr algn="ctr"/>
            <a:r>
              <a:rPr lang="zh-CN" altLang="en-US" b="1" i="1" dirty="0">
                <a:solidFill>
                  <a:srgbClr val="D67A71"/>
                </a:solidFill>
                <a:cs typeface="+mn-ea"/>
                <a:sym typeface="+mn-lt"/>
              </a:rPr>
              <a:t>高性能</a:t>
            </a:r>
          </a:p>
        </p:txBody>
      </p:sp>
      <p:sp>
        <p:nvSpPr>
          <p:cNvPr id="156" name="Rectangle 2">
            <a:extLst>
              <a:ext uri="{FF2B5EF4-FFF2-40B4-BE49-F238E27FC236}">
                <a16:creationId xmlns:a16="http://schemas.microsoft.com/office/drawing/2014/main" id="{965F0FD7-C4E3-4440-A55A-F0634693D33C}"/>
              </a:ext>
            </a:extLst>
          </p:cNvPr>
          <p:cNvSpPr/>
          <p:nvPr/>
        </p:nvSpPr>
        <p:spPr>
          <a:xfrm>
            <a:off x="8768184" y="3987883"/>
            <a:ext cx="1054134" cy="415498"/>
          </a:xfrm>
          <a:prstGeom prst="rect">
            <a:avLst/>
          </a:prstGeom>
        </p:spPr>
        <p:txBody>
          <a:bodyPr wrap="none" lIns="0" tIns="0" rIns="0" bIns="0" anchor="ctr">
            <a:normAutofit/>
          </a:bodyPr>
          <a:lstStyle/>
          <a:p>
            <a:pPr algn="ctr"/>
            <a:r>
              <a:rPr lang="zh-CN" altLang="en-US" b="1" i="1" dirty="0">
                <a:solidFill>
                  <a:srgbClr val="788BA9"/>
                </a:solidFill>
                <a:latin typeface="+mn-ea"/>
                <a:cs typeface="+mn-ea"/>
                <a:sym typeface="+mn-lt"/>
              </a:rPr>
              <a:t>可扩展</a:t>
            </a:r>
          </a:p>
        </p:txBody>
      </p:sp>
      <p:sp>
        <p:nvSpPr>
          <p:cNvPr id="157" name="Rectangle 2">
            <a:extLst>
              <a:ext uri="{FF2B5EF4-FFF2-40B4-BE49-F238E27FC236}">
                <a16:creationId xmlns:a16="http://schemas.microsoft.com/office/drawing/2014/main" id="{AD980814-E685-41B6-A7B6-5E7F4D910D0A}"/>
              </a:ext>
            </a:extLst>
          </p:cNvPr>
          <p:cNvSpPr/>
          <p:nvPr/>
        </p:nvSpPr>
        <p:spPr>
          <a:xfrm>
            <a:off x="10470849" y="2999512"/>
            <a:ext cx="1054134" cy="415498"/>
          </a:xfrm>
          <a:prstGeom prst="rect">
            <a:avLst/>
          </a:prstGeom>
        </p:spPr>
        <p:txBody>
          <a:bodyPr wrap="none" lIns="0" tIns="0" rIns="0" bIns="0" anchor="ctr">
            <a:normAutofit/>
          </a:bodyPr>
          <a:lstStyle/>
          <a:p>
            <a:pPr algn="ctr"/>
            <a:r>
              <a:rPr lang="zh-CN" altLang="en-US" b="1" i="1" dirty="0">
                <a:solidFill>
                  <a:srgbClr val="D67A71"/>
                </a:solidFill>
                <a:latin typeface="+mn-ea"/>
                <a:cs typeface="+mn-ea"/>
                <a:sym typeface="+mn-lt"/>
              </a:rPr>
              <a:t>高可用</a:t>
            </a:r>
          </a:p>
        </p:txBody>
      </p:sp>
      <p:sp>
        <p:nvSpPr>
          <p:cNvPr id="162" name="文本框 161">
            <a:extLst>
              <a:ext uri="{FF2B5EF4-FFF2-40B4-BE49-F238E27FC236}">
                <a16:creationId xmlns:a16="http://schemas.microsoft.com/office/drawing/2014/main" id="{D5FF0646-8401-4AE7-85A2-8D132F7D0A0C}"/>
              </a:ext>
            </a:extLst>
          </p:cNvPr>
          <p:cNvSpPr txBox="1"/>
          <p:nvPr/>
        </p:nvSpPr>
        <p:spPr>
          <a:xfrm>
            <a:off x="230965" y="1460951"/>
            <a:ext cx="6354012" cy="4480842"/>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zh-CN" altLang="en-US" sz="1600" b="1" dirty="0">
                <a:solidFill>
                  <a:srgbClr val="788BA9"/>
                </a:solidFill>
                <a:latin typeface="+mn-ea"/>
                <a:cs typeface="+mn-ea"/>
                <a:sym typeface="+mn-lt"/>
              </a:rPr>
              <a:t>高性能</a:t>
            </a:r>
            <a:r>
              <a:rPr lang="zh-CN" altLang="en-US" sz="1600" dirty="0">
                <a:solidFill>
                  <a:schemeClr val="bg1">
                    <a:lumMod val="50000"/>
                  </a:schemeClr>
                </a:solidFill>
                <a:latin typeface="+mn-ea"/>
                <a:cs typeface="+mn-ea"/>
                <a:sym typeface="+mn-lt"/>
              </a:rPr>
              <a:t>：用于衡量一个系统处理各种任务的能力。</a:t>
            </a:r>
          </a:p>
          <a:p>
            <a:pPr marL="742950" lvl="1" indent="-285750">
              <a:lnSpc>
                <a:spcPct val="150000"/>
              </a:lnSpc>
              <a:buFont typeface="Wingdings" panose="05000000000000000000" pitchFamily="2" charset="2"/>
              <a:buChar char="l"/>
            </a:pPr>
            <a:r>
              <a:rPr lang="zh-CN" altLang="en-US" sz="1600" b="1" dirty="0">
                <a:solidFill>
                  <a:srgbClr val="788BA9"/>
                </a:solidFill>
                <a:latin typeface="+mn-ea"/>
                <a:cs typeface="+mn-ea"/>
                <a:sym typeface="+mn-lt"/>
              </a:rPr>
              <a:t>吞吐量</a:t>
            </a:r>
            <a:r>
              <a:rPr lang="zh-CN" altLang="en-US" sz="1600" dirty="0">
                <a:solidFill>
                  <a:schemeClr val="bg1">
                    <a:lumMod val="50000"/>
                  </a:schemeClr>
                </a:solidFill>
                <a:latin typeface="+mn-ea"/>
                <a:cs typeface="+mn-ea"/>
                <a:sym typeface="+mn-lt"/>
              </a:rPr>
              <a:t>：系统在一定时间内可以处理的任务数。</a:t>
            </a:r>
          </a:p>
          <a:p>
            <a:pPr marL="1200150" lvl="2" indent="-285750">
              <a:lnSpc>
                <a:spcPct val="150000"/>
              </a:lnSpc>
              <a:buFont typeface="Wingdings" panose="05000000000000000000" pitchFamily="2" charset="2"/>
              <a:buChar char="n"/>
            </a:pPr>
            <a:r>
              <a:rPr lang="en-US" altLang="zh-CN" sz="1600" b="1" dirty="0">
                <a:solidFill>
                  <a:srgbClr val="788BA9"/>
                </a:solidFill>
                <a:latin typeface="+mn-ea"/>
                <a:cs typeface="+mn-ea"/>
                <a:sym typeface="+mn-lt"/>
              </a:rPr>
              <a:t>QPS</a:t>
            </a:r>
            <a:r>
              <a:rPr lang="zh-CN" altLang="en-US" sz="1600" dirty="0">
                <a:solidFill>
                  <a:schemeClr val="bg1">
                    <a:lumMod val="50000"/>
                  </a:schemeClr>
                </a:solidFill>
                <a:latin typeface="+mn-ea"/>
                <a:cs typeface="+mn-ea"/>
                <a:sym typeface="+mn-lt"/>
              </a:rPr>
              <a:t>，即每秒查询数</a:t>
            </a:r>
          </a:p>
          <a:p>
            <a:pPr marL="1200150" lvl="2" indent="-285750">
              <a:lnSpc>
                <a:spcPct val="150000"/>
              </a:lnSpc>
              <a:buFont typeface="Wingdings" panose="05000000000000000000" pitchFamily="2" charset="2"/>
              <a:buChar char="n"/>
            </a:pPr>
            <a:r>
              <a:rPr lang="en-US" altLang="zh-CN" sz="1600" b="1" dirty="0">
                <a:solidFill>
                  <a:srgbClr val="788BA9"/>
                </a:solidFill>
                <a:latin typeface="+mn-ea"/>
                <a:cs typeface="+mn-ea"/>
                <a:sym typeface="+mn-lt"/>
              </a:rPr>
              <a:t>TPS</a:t>
            </a:r>
            <a:r>
              <a:rPr lang="zh-CN" altLang="en-US" sz="1600" dirty="0">
                <a:solidFill>
                  <a:schemeClr val="bg1">
                    <a:lumMod val="50000"/>
                  </a:schemeClr>
                </a:solidFill>
                <a:latin typeface="+mn-ea"/>
                <a:cs typeface="+mn-ea"/>
                <a:sym typeface="+mn-lt"/>
              </a:rPr>
              <a:t>，即每秒事务数</a:t>
            </a:r>
          </a:p>
          <a:p>
            <a:pPr marL="742950" lvl="1" indent="-285750">
              <a:lnSpc>
                <a:spcPct val="150000"/>
              </a:lnSpc>
              <a:buFont typeface="Wingdings" panose="05000000000000000000" pitchFamily="2" charset="2"/>
              <a:buChar char="l"/>
            </a:pPr>
            <a:r>
              <a:rPr lang="zh-CN" altLang="en-US" sz="1600" b="1" dirty="0">
                <a:solidFill>
                  <a:srgbClr val="788BA9"/>
                </a:solidFill>
                <a:latin typeface="+mn-ea"/>
                <a:cs typeface="+mn-ea"/>
                <a:sym typeface="+mn-lt"/>
              </a:rPr>
              <a:t>响应时间</a:t>
            </a:r>
            <a:r>
              <a:rPr lang="zh-CN" altLang="en-US" sz="1600" dirty="0">
                <a:solidFill>
                  <a:schemeClr val="bg1">
                    <a:lumMod val="50000"/>
                  </a:schemeClr>
                </a:solidFill>
                <a:latin typeface="+mn-ea"/>
                <a:cs typeface="+mn-ea"/>
                <a:sym typeface="+mn-lt"/>
              </a:rPr>
              <a:t>：系统响应一个请求或输入需要花费的时间。</a:t>
            </a:r>
            <a:endParaRPr lang="en-US" altLang="zh-CN" sz="1600" dirty="0">
              <a:solidFill>
                <a:schemeClr val="bg1">
                  <a:lumMod val="50000"/>
                </a:schemeClr>
              </a:solidFill>
              <a:latin typeface="+mn-ea"/>
              <a:cs typeface="+mn-ea"/>
              <a:sym typeface="+mn-lt"/>
            </a:endParaRPr>
          </a:p>
          <a:p>
            <a:pPr marL="742950" lvl="1" indent="-285750">
              <a:lnSpc>
                <a:spcPct val="150000"/>
              </a:lnSpc>
              <a:buFont typeface="Wingdings" panose="05000000000000000000" pitchFamily="2" charset="2"/>
              <a:buChar char="l"/>
            </a:pPr>
            <a:endParaRPr lang="zh-CN" altLang="en-US" sz="1600" dirty="0">
              <a:solidFill>
                <a:schemeClr val="bg1">
                  <a:lumMod val="50000"/>
                </a:schemeClr>
              </a:solidFill>
              <a:latin typeface="+mn-ea"/>
              <a:cs typeface="+mn-ea"/>
              <a:sym typeface="+mn-lt"/>
            </a:endParaRPr>
          </a:p>
          <a:p>
            <a:pPr marL="285750" indent="-285750">
              <a:lnSpc>
                <a:spcPct val="150000"/>
              </a:lnSpc>
              <a:buFont typeface="Wingdings" panose="05000000000000000000" pitchFamily="2" charset="2"/>
              <a:buChar char="Ø"/>
            </a:pPr>
            <a:r>
              <a:rPr lang="zh-CN" altLang="en-US" sz="1600" b="1" dirty="0">
                <a:solidFill>
                  <a:srgbClr val="788BA9"/>
                </a:solidFill>
                <a:latin typeface="+mn-ea"/>
                <a:cs typeface="+mn-ea"/>
                <a:sym typeface="+mn-lt"/>
              </a:rPr>
              <a:t>高可用</a:t>
            </a:r>
            <a:r>
              <a:rPr lang="zh-CN" altLang="en-US" sz="1600" dirty="0">
                <a:solidFill>
                  <a:schemeClr val="bg1">
                    <a:lumMod val="50000"/>
                  </a:schemeClr>
                </a:solidFill>
                <a:latin typeface="+mn-ea"/>
                <a:cs typeface="+mn-ea"/>
                <a:sym typeface="+mn-lt"/>
              </a:rPr>
              <a:t>：指的是系统在面对各种异常时可以正确提供服务的能力。系统的可用性可以用系统停止服务的时间与总的时间之比衡量。</a:t>
            </a:r>
            <a:endParaRPr lang="en-US" altLang="zh-CN" sz="1600" dirty="0">
              <a:solidFill>
                <a:schemeClr val="bg1">
                  <a:lumMod val="50000"/>
                </a:schemeClr>
              </a:solidFill>
              <a:latin typeface="+mn-ea"/>
              <a:cs typeface="+mn-ea"/>
              <a:sym typeface="+mn-lt"/>
            </a:endParaRPr>
          </a:p>
          <a:p>
            <a:pPr marL="285750" indent="-285750">
              <a:lnSpc>
                <a:spcPct val="150000"/>
              </a:lnSpc>
              <a:buFont typeface="Wingdings" panose="05000000000000000000" pitchFamily="2" charset="2"/>
              <a:buChar char="Ø"/>
            </a:pPr>
            <a:endParaRPr lang="zh-CN" altLang="en-US" sz="1600" dirty="0">
              <a:solidFill>
                <a:schemeClr val="bg1">
                  <a:lumMod val="50000"/>
                </a:schemeClr>
              </a:solidFill>
              <a:latin typeface="+mn-ea"/>
              <a:cs typeface="+mn-ea"/>
              <a:sym typeface="+mn-lt"/>
            </a:endParaRPr>
          </a:p>
          <a:p>
            <a:pPr marL="285750" indent="-285750">
              <a:lnSpc>
                <a:spcPct val="150000"/>
              </a:lnSpc>
              <a:buFont typeface="Wingdings" panose="05000000000000000000" pitchFamily="2" charset="2"/>
              <a:buChar char="Ø"/>
            </a:pPr>
            <a:r>
              <a:rPr lang="zh-CN" altLang="en-US" sz="1600" b="1" dirty="0">
                <a:solidFill>
                  <a:srgbClr val="788BA9"/>
                </a:solidFill>
                <a:latin typeface="+mn-ea"/>
                <a:cs typeface="+mn-ea"/>
                <a:sym typeface="+mn-lt"/>
              </a:rPr>
              <a:t>可扩展</a:t>
            </a:r>
            <a:r>
              <a:rPr lang="zh-CN" altLang="en-US" sz="1600" dirty="0">
                <a:solidFill>
                  <a:schemeClr val="bg1">
                    <a:lumMod val="50000"/>
                  </a:schemeClr>
                </a:solidFill>
                <a:latin typeface="+mn-ea"/>
                <a:cs typeface="+mn-ea"/>
                <a:sym typeface="+mn-lt"/>
              </a:rPr>
              <a:t>：指的是分布式系统通过扩展集群机器规模提高系统性能 </a:t>
            </a:r>
            <a:r>
              <a:rPr lang="en-US" altLang="zh-CN" sz="1600" dirty="0">
                <a:solidFill>
                  <a:schemeClr val="bg1">
                    <a:lumMod val="50000"/>
                  </a:schemeClr>
                </a:solidFill>
                <a:latin typeface="+mn-ea"/>
                <a:cs typeface="+mn-ea"/>
                <a:sym typeface="+mn-lt"/>
              </a:rPr>
              <a:t>(</a:t>
            </a:r>
            <a:r>
              <a:rPr lang="zh-CN" altLang="en-US" sz="1600" dirty="0">
                <a:solidFill>
                  <a:schemeClr val="bg1">
                    <a:lumMod val="50000"/>
                  </a:schemeClr>
                </a:solidFill>
                <a:latin typeface="+mn-ea"/>
                <a:cs typeface="+mn-ea"/>
                <a:sym typeface="+mn-lt"/>
              </a:rPr>
              <a:t>吞吐、响应时间、 完成时间</a:t>
            </a:r>
            <a:r>
              <a:rPr lang="en-US" altLang="zh-CN" sz="1600" dirty="0">
                <a:solidFill>
                  <a:schemeClr val="bg1">
                    <a:lumMod val="50000"/>
                  </a:schemeClr>
                </a:solidFill>
                <a:latin typeface="+mn-ea"/>
                <a:cs typeface="+mn-ea"/>
                <a:sym typeface="+mn-lt"/>
              </a:rPr>
              <a:t>)</a:t>
            </a:r>
            <a:r>
              <a:rPr lang="zh-CN" altLang="en-US" sz="1600" dirty="0">
                <a:solidFill>
                  <a:schemeClr val="bg1">
                    <a:lumMod val="50000"/>
                  </a:schemeClr>
                </a:solidFill>
                <a:latin typeface="+mn-ea"/>
                <a:cs typeface="+mn-ea"/>
                <a:sym typeface="+mn-lt"/>
              </a:rPr>
              <a:t>、存储容量、计算能力的特性，是分布式系统的特有性质。</a:t>
            </a:r>
          </a:p>
        </p:txBody>
      </p:sp>
      <p:sp>
        <p:nvSpPr>
          <p:cNvPr id="18" name="矩形: 圆角 17">
            <a:extLst>
              <a:ext uri="{FF2B5EF4-FFF2-40B4-BE49-F238E27FC236}">
                <a16:creationId xmlns:a16="http://schemas.microsoft.com/office/drawing/2014/main" id="{ACB14E70-3163-4AF1-B168-6BFB5745568F}"/>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01</a:t>
            </a:r>
            <a:endParaRPr lang="zh-CN" altLang="en-US" sz="3600" dirty="0">
              <a:latin typeface="Agency FB" panose="020B0503020202020204" pitchFamily="34" charset="0"/>
            </a:endParaRPr>
          </a:p>
        </p:txBody>
      </p:sp>
      <p:sp>
        <p:nvSpPr>
          <p:cNvPr id="19" name="Rectangle 2">
            <a:extLst>
              <a:ext uri="{FF2B5EF4-FFF2-40B4-BE49-F238E27FC236}">
                <a16:creationId xmlns:a16="http://schemas.microsoft.com/office/drawing/2014/main" id="{CC691A36-6C16-42FB-B9E1-521B6A9B081D}"/>
              </a:ext>
            </a:extLst>
          </p:cNvPr>
          <p:cNvSpPr/>
          <p:nvPr/>
        </p:nvSpPr>
        <p:spPr>
          <a:xfrm>
            <a:off x="1183417" y="214472"/>
            <a:ext cx="4654147"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分布式简介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分布式特性</a:t>
            </a:r>
            <a:endPar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Tree>
    <p:extLst>
      <p:ext uri="{BB962C8B-B14F-4D97-AF65-F5344CB8AC3E}">
        <p14:creationId xmlns:p14="http://schemas.microsoft.com/office/powerpoint/2010/main" val="337367311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344D9AB-8F0C-46C2-8E8C-253912D72B14}"/>
              </a:ext>
            </a:extLst>
          </p:cNvPr>
          <p:cNvSpPr txBox="1"/>
          <p:nvPr/>
        </p:nvSpPr>
        <p:spPr>
          <a:xfrm>
            <a:off x="3726791" y="3198167"/>
            <a:ext cx="271229" cy="461665"/>
          </a:xfrm>
          <a:prstGeom prst="rect">
            <a:avLst/>
          </a:prstGeom>
          <a:noFill/>
        </p:spPr>
        <p:txBody>
          <a:bodyPr wrap="none" rtlCol="0">
            <a:spAutoFit/>
          </a:bodyPr>
          <a:lstStyle>
            <a:defPPr>
              <a:defRPr lang="zh-CN"/>
            </a:defPPr>
            <a:lvl1pPr algn="ctr">
              <a:defRPr sz="2400" kern="2000" spc="100">
                <a:cs typeface="Arial" panose="020B0604020202020204" pitchFamily="34" charset="0"/>
              </a:defRPr>
            </a:lvl1pPr>
          </a:lstStyle>
          <a:p>
            <a:r>
              <a:rPr lang="en-US" altLang="zh-CN" dirty="0">
                <a:cs typeface="+mn-ea"/>
                <a:sym typeface="+mn-lt"/>
              </a:rPr>
              <a:t>.</a:t>
            </a:r>
            <a:endParaRPr lang="zh-CN" altLang="en-US" dirty="0">
              <a:cs typeface="+mn-ea"/>
              <a:sym typeface="+mn-lt"/>
            </a:endParaRPr>
          </a:p>
        </p:txBody>
      </p:sp>
      <p:sp>
        <p:nvSpPr>
          <p:cNvPr id="3" name="文本框 2">
            <a:extLst>
              <a:ext uri="{FF2B5EF4-FFF2-40B4-BE49-F238E27FC236}">
                <a16:creationId xmlns:a16="http://schemas.microsoft.com/office/drawing/2014/main" id="{B8A23D7C-6294-48A8-9073-1126B926B7BB}"/>
              </a:ext>
            </a:extLst>
          </p:cNvPr>
          <p:cNvSpPr txBox="1"/>
          <p:nvPr/>
        </p:nvSpPr>
        <p:spPr>
          <a:xfrm>
            <a:off x="3793463" y="3198167"/>
            <a:ext cx="271229" cy="461665"/>
          </a:xfrm>
          <a:prstGeom prst="rect">
            <a:avLst/>
          </a:prstGeom>
          <a:noFill/>
        </p:spPr>
        <p:txBody>
          <a:bodyPr wrap="none" rtlCol="0">
            <a:spAutoFit/>
          </a:bodyPr>
          <a:lstStyle>
            <a:defPPr>
              <a:defRPr lang="zh-CN"/>
            </a:defPPr>
            <a:lvl1pPr algn="ctr">
              <a:defRPr sz="2400" kern="2000" spc="100">
                <a:cs typeface="Arial" panose="020B0604020202020204" pitchFamily="34" charset="0"/>
              </a:defRPr>
            </a:lvl1pPr>
          </a:lstStyle>
          <a:p>
            <a:r>
              <a:rPr lang="en-US" altLang="zh-CN" dirty="0">
                <a:cs typeface="+mn-ea"/>
                <a:sym typeface="+mn-lt"/>
              </a:rPr>
              <a:t>.</a:t>
            </a:r>
            <a:endParaRPr lang="zh-CN" altLang="en-US" dirty="0">
              <a:cs typeface="+mn-ea"/>
              <a:sym typeface="+mn-lt"/>
            </a:endParaRPr>
          </a:p>
        </p:txBody>
      </p:sp>
      <p:sp>
        <p:nvSpPr>
          <p:cNvPr id="4" name="文本框 3">
            <a:extLst>
              <a:ext uri="{FF2B5EF4-FFF2-40B4-BE49-F238E27FC236}">
                <a16:creationId xmlns:a16="http://schemas.microsoft.com/office/drawing/2014/main" id="{DA553692-393C-4C26-A6B3-9A54F7F6CB1A}"/>
              </a:ext>
            </a:extLst>
          </p:cNvPr>
          <p:cNvSpPr txBox="1"/>
          <p:nvPr/>
        </p:nvSpPr>
        <p:spPr>
          <a:xfrm>
            <a:off x="3872046" y="3198167"/>
            <a:ext cx="271229" cy="461665"/>
          </a:xfrm>
          <a:prstGeom prst="rect">
            <a:avLst/>
          </a:prstGeom>
          <a:noFill/>
        </p:spPr>
        <p:txBody>
          <a:bodyPr wrap="none" rtlCol="0">
            <a:spAutoFit/>
          </a:bodyPr>
          <a:lstStyle>
            <a:defPPr>
              <a:defRPr lang="zh-CN"/>
            </a:defPPr>
            <a:lvl1pPr algn="ctr">
              <a:defRPr sz="2400" kern="2000" spc="100">
                <a:cs typeface="Arial" panose="020B0604020202020204" pitchFamily="34" charset="0"/>
              </a:defRPr>
            </a:lvl1pPr>
          </a:lstStyle>
          <a:p>
            <a:r>
              <a:rPr lang="en-US" altLang="zh-CN" dirty="0">
                <a:cs typeface="+mn-ea"/>
                <a:sym typeface="+mn-lt"/>
              </a:rPr>
              <a:t>.</a:t>
            </a:r>
            <a:endParaRPr lang="zh-CN" altLang="en-US" dirty="0">
              <a:cs typeface="+mn-ea"/>
              <a:sym typeface="+mn-lt"/>
            </a:endParaRPr>
          </a:p>
        </p:txBody>
      </p:sp>
      <p:sp>
        <p:nvSpPr>
          <p:cNvPr id="5" name="椭圆 4">
            <a:extLst>
              <a:ext uri="{FF2B5EF4-FFF2-40B4-BE49-F238E27FC236}">
                <a16:creationId xmlns:a16="http://schemas.microsoft.com/office/drawing/2014/main" id="{6BE1158F-94EA-4943-8D46-8BF9354F0335}"/>
              </a:ext>
            </a:extLst>
          </p:cNvPr>
          <p:cNvSpPr/>
          <p:nvPr/>
        </p:nvSpPr>
        <p:spPr>
          <a:xfrm>
            <a:off x="-153162" y="2188750"/>
            <a:ext cx="43200" cy="43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椭圆 5">
            <a:extLst>
              <a:ext uri="{FF2B5EF4-FFF2-40B4-BE49-F238E27FC236}">
                <a16:creationId xmlns:a16="http://schemas.microsoft.com/office/drawing/2014/main" id="{EAAA7044-9076-4457-8B85-3D800B81A499}"/>
              </a:ext>
            </a:extLst>
          </p:cNvPr>
          <p:cNvSpPr/>
          <p:nvPr/>
        </p:nvSpPr>
        <p:spPr>
          <a:xfrm>
            <a:off x="-284226" y="2514886"/>
            <a:ext cx="43200" cy="43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椭圆 6">
            <a:extLst>
              <a:ext uri="{FF2B5EF4-FFF2-40B4-BE49-F238E27FC236}">
                <a16:creationId xmlns:a16="http://schemas.microsoft.com/office/drawing/2014/main" id="{CB75486A-EBC8-45DA-8A84-1F24C9926EF2}"/>
              </a:ext>
            </a:extLst>
          </p:cNvPr>
          <p:cNvSpPr/>
          <p:nvPr/>
        </p:nvSpPr>
        <p:spPr>
          <a:xfrm>
            <a:off x="-195326" y="2651411"/>
            <a:ext cx="43200" cy="43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 name="椭圆 7">
            <a:extLst>
              <a:ext uri="{FF2B5EF4-FFF2-40B4-BE49-F238E27FC236}">
                <a16:creationId xmlns:a16="http://schemas.microsoft.com/office/drawing/2014/main" id="{6C89B4FB-8D7A-42B2-8D99-03220A6D52AC}"/>
              </a:ext>
            </a:extLst>
          </p:cNvPr>
          <p:cNvSpPr/>
          <p:nvPr/>
        </p:nvSpPr>
        <p:spPr>
          <a:xfrm>
            <a:off x="-210321" y="1822031"/>
            <a:ext cx="43200" cy="43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 name="椭圆 8">
            <a:extLst>
              <a:ext uri="{FF2B5EF4-FFF2-40B4-BE49-F238E27FC236}">
                <a16:creationId xmlns:a16="http://schemas.microsoft.com/office/drawing/2014/main" id="{731B0A80-6ADF-4C17-B1EE-82B00A1D3681}"/>
              </a:ext>
            </a:extLst>
          </p:cNvPr>
          <p:cNvSpPr/>
          <p:nvPr/>
        </p:nvSpPr>
        <p:spPr>
          <a:xfrm>
            <a:off x="-419871" y="2079206"/>
            <a:ext cx="43200" cy="43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 name="椭圆 9">
            <a:extLst>
              <a:ext uri="{FF2B5EF4-FFF2-40B4-BE49-F238E27FC236}">
                <a16:creationId xmlns:a16="http://schemas.microsoft.com/office/drawing/2014/main" id="{A72561E1-C612-4E75-9277-E8602A17750F}"/>
              </a:ext>
            </a:extLst>
          </p:cNvPr>
          <p:cNvSpPr/>
          <p:nvPr/>
        </p:nvSpPr>
        <p:spPr>
          <a:xfrm>
            <a:off x="-281051" y="2975261"/>
            <a:ext cx="43200" cy="43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 name="椭圆 10">
            <a:extLst>
              <a:ext uri="{FF2B5EF4-FFF2-40B4-BE49-F238E27FC236}">
                <a16:creationId xmlns:a16="http://schemas.microsoft.com/office/drawing/2014/main" id="{00596609-E74A-4550-B2EC-452745A115BA}"/>
              </a:ext>
            </a:extLst>
          </p:cNvPr>
          <p:cNvSpPr/>
          <p:nvPr/>
        </p:nvSpPr>
        <p:spPr>
          <a:xfrm>
            <a:off x="-408051" y="2667286"/>
            <a:ext cx="43200" cy="43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2" name="椭圆 11">
            <a:extLst>
              <a:ext uri="{FF2B5EF4-FFF2-40B4-BE49-F238E27FC236}">
                <a16:creationId xmlns:a16="http://schemas.microsoft.com/office/drawing/2014/main" id="{EF2E986C-8318-4FD7-970D-D4F9C84AB6A1}"/>
              </a:ext>
            </a:extLst>
          </p:cNvPr>
          <p:cNvSpPr/>
          <p:nvPr/>
        </p:nvSpPr>
        <p:spPr>
          <a:xfrm>
            <a:off x="-338201" y="2864136"/>
            <a:ext cx="43200" cy="43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3" name="椭圆 12">
            <a:extLst>
              <a:ext uri="{FF2B5EF4-FFF2-40B4-BE49-F238E27FC236}">
                <a16:creationId xmlns:a16="http://schemas.microsoft.com/office/drawing/2014/main" id="{F25C5E52-5DEB-461E-B0E7-6A02692F308B}"/>
              </a:ext>
            </a:extLst>
          </p:cNvPr>
          <p:cNvSpPr/>
          <p:nvPr/>
        </p:nvSpPr>
        <p:spPr>
          <a:xfrm>
            <a:off x="-153162" y="2188750"/>
            <a:ext cx="72000" cy="72000"/>
          </a:xfrm>
          <a:prstGeom prst="ellipse">
            <a:avLst/>
          </a:prstGeom>
          <a:solidFill>
            <a:schemeClr val="tx1"/>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 name="椭圆 13">
            <a:extLst>
              <a:ext uri="{FF2B5EF4-FFF2-40B4-BE49-F238E27FC236}">
                <a16:creationId xmlns:a16="http://schemas.microsoft.com/office/drawing/2014/main" id="{9A36AC6E-A5DE-4BA9-9004-B239CC85C1F6}"/>
              </a:ext>
            </a:extLst>
          </p:cNvPr>
          <p:cNvSpPr/>
          <p:nvPr/>
        </p:nvSpPr>
        <p:spPr>
          <a:xfrm>
            <a:off x="-446151" y="3133444"/>
            <a:ext cx="72000" cy="72000"/>
          </a:xfrm>
          <a:prstGeom prst="ellipse">
            <a:avLst/>
          </a:prstGeom>
          <a:solidFill>
            <a:schemeClr val="tx1"/>
          </a:solidFill>
          <a:ln>
            <a:noFill/>
          </a:ln>
          <a:effectLst>
            <a:glow rad="25400">
              <a:schemeClr val="tx1">
                <a:alpha val="88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5" name="椭圆 14">
            <a:extLst>
              <a:ext uri="{FF2B5EF4-FFF2-40B4-BE49-F238E27FC236}">
                <a16:creationId xmlns:a16="http://schemas.microsoft.com/office/drawing/2014/main" id="{5C5D2D7A-F391-4DB1-B16D-C168450A34B3}"/>
              </a:ext>
            </a:extLst>
          </p:cNvPr>
          <p:cNvSpPr/>
          <p:nvPr/>
        </p:nvSpPr>
        <p:spPr>
          <a:xfrm>
            <a:off x="-300101" y="1813211"/>
            <a:ext cx="43200" cy="43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6" name="椭圆 15">
            <a:extLst>
              <a:ext uri="{FF2B5EF4-FFF2-40B4-BE49-F238E27FC236}">
                <a16:creationId xmlns:a16="http://schemas.microsoft.com/office/drawing/2014/main" id="{3B7165B1-61EC-472F-B9F1-94F7B5EDEEFE}"/>
              </a:ext>
            </a:extLst>
          </p:cNvPr>
          <p:cNvSpPr/>
          <p:nvPr/>
        </p:nvSpPr>
        <p:spPr>
          <a:xfrm>
            <a:off x="-281759" y="1880625"/>
            <a:ext cx="144000" cy="144000"/>
          </a:xfrm>
          <a:prstGeom prst="ellipse">
            <a:avLst/>
          </a:prstGeom>
          <a:solidFill>
            <a:schemeClr val="tx1"/>
          </a:soli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7" name="椭圆 16">
            <a:extLst>
              <a:ext uri="{FF2B5EF4-FFF2-40B4-BE49-F238E27FC236}">
                <a16:creationId xmlns:a16="http://schemas.microsoft.com/office/drawing/2014/main" id="{5F35D353-98E3-4DA0-AA47-8FF781CE58FB}"/>
              </a:ext>
            </a:extLst>
          </p:cNvPr>
          <p:cNvSpPr/>
          <p:nvPr/>
        </p:nvSpPr>
        <p:spPr>
          <a:xfrm>
            <a:off x="-530996" y="2653881"/>
            <a:ext cx="126000" cy="126000"/>
          </a:xfrm>
          <a:prstGeom prst="ellipse">
            <a:avLst/>
          </a:prstGeom>
          <a:solidFill>
            <a:schemeClr val="tx1"/>
          </a:soli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8" name="椭圆 17">
            <a:extLst>
              <a:ext uri="{FF2B5EF4-FFF2-40B4-BE49-F238E27FC236}">
                <a16:creationId xmlns:a16="http://schemas.microsoft.com/office/drawing/2014/main" id="{2EC20628-6C61-44F9-B7A9-488F9AD9F198}"/>
              </a:ext>
            </a:extLst>
          </p:cNvPr>
          <p:cNvSpPr/>
          <p:nvPr/>
        </p:nvSpPr>
        <p:spPr>
          <a:xfrm>
            <a:off x="-231045" y="3189574"/>
            <a:ext cx="43200" cy="43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9" name="椭圆 18">
            <a:extLst>
              <a:ext uri="{FF2B5EF4-FFF2-40B4-BE49-F238E27FC236}">
                <a16:creationId xmlns:a16="http://schemas.microsoft.com/office/drawing/2014/main" id="{3E20576B-705A-4622-A9E6-44B825F42AA5}"/>
              </a:ext>
            </a:extLst>
          </p:cNvPr>
          <p:cNvSpPr/>
          <p:nvPr/>
        </p:nvSpPr>
        <p:spPr>
          <a:xfrm>
            <a:off x="-174689" y="2507742"/>
            <a:ext cx="43200" cy="43200"/>
          </a:xfrm>
          <a:prstGeom prst="ellipse">
            <a:avLst/>
          </a:prstGeom>
          <a:solidFill>
            <a:schemeClr val="tx1"/>
          </a:solidFill>
          <a:ln>
            <a:noFill/>
          </a:ln>
          <a:effectLst>
            <a:glow rad="12700">
              <a:schemeClr val="tx1">
                <a:alpha val="88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0" name="椭圆 19">
            <a:extLst>
              <a:ext uri="{FF2B5EF4-FFF2-40B4-BE49-F238E27FC236}">
                <a16:creationId xmlns:a16="http://schemas.microsoft.com/office/drawing/2014/main" id="{1A5D4BC6-5218-4149-A520-BAD6A3B78FC3}"/>
              </a:ext>
            </a:extLst>
          </p:cNvPr>
          <p:cNvSpPr/>
          <p:nvPr/>
        </p:nvSpPr>
        <p:spPr>
          <a:xfrm>
            <a:off x="-285813" y="2999868"/>
            <a:ext cx="43200" cy="43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1" name="椭圆 20">
            <a:extLst>
              <a:ext uri="{FF2B5EF4-FFF2-40B4-BE49-F238E27FC236}">
                <a16:creationId xmlns:a16="http://schemas.microsoft.com/office/drawing/2014/main" id="{C9D30914-FD85-43C4-A92F-D1A7ABB8ED70}"/>
              </a:ext>
            </a:extLst>
          </p:cNvPr>
          <p:cNvSpPr/>
          <p:nvPr/>
        </p:nvSpPr>
        <p:spPr>
          <a:xfrm>
            <a:off x="10076325" y="2310130"/>
            <a:ext cx="72000" cy="72000"/>
          </a:xfrm>
          <a:prstGeom prst="ellipse">
            <a:avLst/>
          </a:prstGeom>
          <a:solidFill>
            <a:schemeClr val="tx1"/>
          </a:soli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2" name="椭圆 21">
            <a:extLst>
              <a:ext uri="{FF2B5EF4-FFF2-40B4-BE49-F238E27FC236}">
                <a16:creationId xmlns:a16="http://schemas.microsoft.com/office/drawing/2014/main" id="{42ECEA92-A4D3-4B13-8ED3-6EFC44C14E36}"/>
              </a:ext>
            </a:extLst>
          </p:cNvPr>
          <p:cNvSpPr/>
          <p:nvPr/>
        </p:nvSpPr>
        <p:spPr>
          <a:xfrm>
            <a:off x="10066499" y="1762190"/>
            <a:ext cx="50400" cy="50400"/>
          </a:xfrm>
          <a:prstGeom prst="ellipse">
            <a:avLst/>
          </a:prstGeom>
          <a:solidFill>
            <a:schemeClr val="tx1">
              <a:lumMod val="85000"/>
              <a:lumOff val="15000"/>
            </a:scheme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3" name="椭圆 22">
            <a:extLst>
              <a:ext uri="{FF2B5EF4-FFF2-40B4-BE49-F238E27FC236}">
                <a16:creationId xmlns:a16="http://schemas.microsoft.com/office/drawing/2014/main" id="{99CD65BD-CCFC-4849-86CE-E9D162CBB323}"/>
              </a:ext>
            </a:extLst>
          </p:cNvPr>
          <p:cNvSpPr/>
          <p:nvPr/>
        </p:nvSpPr>
        <p:spPr>
          <a:xfrm>
            <a:off x="10164016" y="2397968"/>
            <a:ext cx="108000" cy="108000"/>
          </a:xfrm>
          <a:prstGeom prst="ellipse">
            <a:avLst/>
          </a:prstGeom>
          <a:solidFill>
            <a:schemeClr val="tx1">
              <a:lumMod val="85000"/>
              <a:lumOff val="15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4" name="椭圆 23">
            <a:extLst>
              <a:ext uri="{FF2B5EF4-FFF2-40B4-BE49-F238E27FC236}">
                <a16:creationId xmlns:a16="http://schemas.microsoft.com/office/drawing/2014/main" id="{2078AB91-6743-4A1A-8CCD-0A7CDE035825}"/>
              </a:ext>
            </a:extLst>
          </p:cNvPr>
          <p:cNvSpPr/>
          <p:nvPr/>
        </p:nvSpPr>
        <p:spPr>
          <a:xfrm>
            <a:off x="765637" y="2073923"/>
            <a:ext cx="180000" cy="180000"/>
          </a:xfrm>
          <a:prstGeom prst="ellipse">
            <a:avLst/>
          </a:prstGeom>
          <a:solidFill>
            <a:schemeClr val="tx1">
              <a:lumMod val="85000"/>
              <a:lumOff val="15000"/>
              <a:alpha val="95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5" name="椭圆 24">
            <a:extLst>
              <a:ext uri="{FF2B5EF4-FFF2-40B4-BE49-F238E27FC236}">
                <a16:creationId xmlns:a16="http://schemas.microsoft.com/office/drawing/2014/main" id="{FDECB641-1757-4598-B227-5FED030F704B}"/>
              </a:ext>
            </a:extLst>
          </p:cNvPr>
          <p:cNvSpPr/>
          <p:nvPr/>
        </p:nvSpPr>
        <p:spPr>
          <a:xfrm>
            <a:off x="9986735" y="2164703"/>
            <a:ext cx="144000" cy="144000"/>
          </a:xfrm>
          <a:prstGeom prst="ellipse">
            <a:avLst/>
          </a:prstGeom>
          <a:solidFill>
            <a:schemeClr val="tx1">
              <a:lumMod val="85000"/>
              <a:lumOff val="15000"/>
              <a:alpha val="61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6" name="椭圆 25">
            <a:extLst>
              <a:ext uri="{FF2B5EF4-FFF2-40B4-BE49-F238E27FC236}">
                <a16:creationId xmlns:a16="http://schemas.microsoft.com/office/drawing/2014/main" id="{9FD2F61F-327E-4BFA-A9EF-63ADA5049E47}"/>
              </a:ext>
            </a:extLst>
          </p:cNvPr>
          <p:cNvSpPr/>
          <p:nvPr/>
        </p:nvSpPr>
        <p:spPr>
          <a:xfrm>
            <a:off x="10145355" y="3013789"/>
            <a:ext cx="108000" cy="108000"/>
          </a:xfrm>
          <a:prstGeom prst="ellipse">
            <a:avLst/>
          </a:prstGeom>
          <a:solidFill>
            <a:schemeClr val="tx1">
              <a:lumMod val="85000"/>
              <a:lumOff val="15000"/>
              <a:alpha val="61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7" name="椭圆 26">
            <a:extLst>
              <a:ext uri="{FF2B5EF4-FFF2-40B4-BE49-F238E27FC236}">
                <a16:creationId xmlns:a16="http://schemas.microsoft.com/office/drawing/2014/main" id="{D1CB6111-8D54-4E37-A6C2-4D3685FC626B}"/>
              </a:ext>
            </a:extLst>
          </p:cNvPr>
          <p:cNvSpPr/>
          <p:nvPr/>
        </p:nvSpPr>
        <p:spPr>
          <a:xfrm>
            <a:off x="10061380" y="4124131"/>
            <a:ext cx="72000" cy="72000"/>
          </a:xfrm>
          <a:prstGeom prst="ellipse">
            <a:avLst/>
          </a:prstGeom>
          <a:solidFill>
            <a:schemeClr val="tx1">
              <a:lumMod val="85000"/>
              <a:lumOff val="15000"/>
              <a:alpha val="61000"/>
            </a:scheme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8" name="椭圆 27">
            <a:extLst>
              <a:ext uri="{FF2B5EF4-FFF2-40B4-BE49-F238E27FC236}">
                <a16:creationId xmlns:a16="http://schemas.microsoft.com/office/drawing/2014/main" id="{75A75089-A340-4624-8927-027B6B24BA27}"/>
              </a:ext>
            </a:extLst>
          </p:cNvPr>
          <p:cNvSpPr/>
          <p:nvPr/>
        </p:nvSpPr>
        <p:spPr>
          <a:xfrm>
            <a:off x="11349005" y="4534678"/>
            <a:ext cx="72000" cy="72000"/>
          </a:xfrm>
          <a:prstGeom prst="ellipse">
            <a:avLst/>
          </a:prstGeom>
          <a:solidFill>
            <a:schemeClr val="tx1">
              <a:lumMod val="85000"/>
              <a:lumOff val="15000"/>
              <a:alpha val="61000"/>
            </a:scheme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9" name="椭圆 28">
            <a:extLst>
              <a:ext uri="{FF2B5EF4-FFF2-40B4-BE49-F238E27FC236}">
                <a16:creationId xmlns:a16="http://schemas.microsoft.com/office/drawing/2014/main" id="{0CD27EE8-D69E-43C9-A2D9-27E937E75776}"/>
              </a:ext>
            </a:extLst>
          </p:cNvPr>
          <p:cNvSpPr/>
          <p:nvPr/>
        </p:nvSpPr>
        <p:spPr>
          <a:xfrm>
            <a:off x="2839865" y="1266190"/>
            <a:ext cx="162000" cy="162000"/>
          </a:xfrm>
          <a:prstGeom prst="ellipse">
            <a:avLst/>
          </a:prstGeom>
          <a:solidFill>
            <a:schemeClr val="tx1">
              <a:lumMod val="85000"/>
              <a:lumOff val="15000"/>
              <a:alpha val="79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0" name="椭圆 29">
            <a:extLst>
              <a:ext uri="{FF2B5EF4-FFF2-40B4-BE49-F238E27FC236}">
                <a16:creationId xmlns:a16="http://schemas.microsoft.com/office/drawing/2014/main" id="{25162DA2-1B8A-431D-9FBC-FAFD93BD283F}"/>
              </a:ext>
            </a:extLst>
          </p:cNvPr>
          <p:cNvSpPr/>
          <p:nvPr/>
        </p:nvSpPr>
        <p:spPr>
          <a:xfrm>
            <a:off x="2864368" y="1072087"/>
            <a:ext cx="180000" cy="180000"/>
          </a:xfrm>
          <a:prstGeom prst="ellipse">
            <a:avLst/>
          </a:prstGeom>
          <a:solidFill>
            <a:schemeClr val="tx1">
              <a:lumMod val="85000"/>
              <a:lumOff val="15000"/>
              <a:alpha val="27000"/>
            </a:schemeClr>
          </a:soli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1" name="椭圆 30">
            <a:extLst>
              <a:ext uri="{FF2B5EF4-FFF2-40B4-BE49-F238E27FC236}">
                <a16:creationId xmlns:a16="http://schemas.microsoft.com/office/drawing/2014/main" id="{902E7A1A-121D-425E-80BC-30EA466A3CB7}"/>
              </a:ext>
            </a:extLst>
          </p:cNvPr>
          <p:cNvSpPr/>
          <p:nvPr/>
        </p:nvSpPr>
        <p:spPr>
          <a:xfrm>
            <a:off x="2619633" y="930340"/>
            <a:ext cx="144000" cy="144000"/>
          </a:xfrm>
          <a:prstGeom prst="ellipse">
            <a:avLst/>
          </a:prstGeom>
          <a:solidFill>
            <a:schemeClr val="tx1">
              <a:lumMod val="85000"/>
              <a:lumOff val="15000"/>
              <a:alpha val="28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2" name="椭圆 31">
            <a:extLst>
              <a:ext uri="{FF2B5EF4-FFF2-40B4-BE49-F238E27FC236}">
                <a16:creationId xmlns:a16="http://schemas.microsoft.com/office/drawing/2014/main" id="{60184CB0-F79A-4BBC-8F8B-378138C458A3}"/>
              </a:ext>
            </a:extLst>
          </p:cNvPr>
          <p:cNvSpPr/>
          <p:nvPr/>
        </p:nvSpPr>
        <p:spPr>
          <a:xfrm>
            <a:off x="637462" y="3804870"/>
            <a:ext cx="126000" cy="126000"/>
          </a:xfrm>
          <a:prstGeom prst="ellipse">
            <a:avLst/>
          </a:prstGeom>
          <a:solidFill>
            <a:schemeClr val="tx1">
              <a:lumMod val="95000"/>
              <a:lumOff val="5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3" name="椭圆 32">
            <a:extLst>
              <a:ext uri="{FF2B5EF4-FFF2-40B4-BE49-F238E27FC236}">
                <a16:creationId xmlns:a16="http://schemas.microsoft.com/office/drawing/2014/main" id="{EA9A17F3-7C82-4DD8-9881-3B33D212ABCF}"/>
              </a:ext>
            </a:extLst>
          </p:cNvPr>
          <p:cNvSpPr/>
          <p:nvPr/>
        </p:nvSpPr>
        <p:spPr>
          <a:xfrm>
            <a:off x="4695335" y="3152040"/>
            <a:ext cx="216000" cy="216000"/>
          </a:xfrm>
          <a:prstGeom prst="ellipse">
            <a:avLst/>
          </a:prstGeom>
          <a:solidFill>
            <a:schemeClr val="tx1">
              <a:lumMod val="85000"/>
              <a:lumOff val="15000"/>
              <a:alpha val="57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4" name="椭圆 33">
            <a:extLst>
              <a:ext uri="{FF2B5EF4-FFF2-40B4-BE49-F238E27FC236}">
                <a16:creationId xmlns:a16="http://schemas.microsoft.com/office/drawing/2014/main" id="{D310FB96-DA1C-4B4B-9ABA-73C7006C2859}"/>
              </a:ext>
            </a:extLst>
          </p:cNvPr>
          <p:cNvSpPr/>
          <p:nvPr/>
        </p:nvSpPr>
        <p:spPr>
          <a:xfrm>
            <a:off x="1063248" y="643399"/>
            <a:ext cx="144000" cy="144000"/>
          </a:xfrm>
          <a:prstGeom prst="ellipse">
            <a:avLst/>
          </a:prstGeom>
          <a:solidFill>
            <a:schemeClr val="tx1">
              <a:lumMod val="85000"/>
              <a:lumOff val="15000"/>
              <a:alpha val="45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5" name="椭圆 34">
            <a:extLst>
              <a:ext uri="{FF2B5EF4-FFF2-40B4-BE49-F238E27FC236}">
                <a16:creationId xmlns:a16="http://schemas.microsoft.com/office/drawing/2014/main" id="{5CFE5C1A-1726-41FD-939D-9A9EFC69ECF0}"/>
              </a:ext>
            </a:extLst>
          </p:cNvPr>
          <p:cNvSpPr/>
          <p:nvPr/>
        </p:nvSpPr>
        <p:spPr>
          <a:xfrm>
            <a:off x="2266173" y="501781"/>
            <a:ext cx="108000" cy="108000"/>
          </a:xfrm>
          <a:prstGeom prst="ellipse">
            <a:avLst/>
          </a:prstGeom>
          <a:solidFill>
            <a:schemeClr val="tx1">
              <a:lumMod val="85000"/>
              <a:lumOff val="15000"/>
              <a:alpha val="66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6" name="椭圆 35">
            <a:extLst>
              <a:ext uri="{FF2B5EF4-FFF2-40B4-BE49-F238E27FC236}">
                <a16:creationId xmlns:a16="http://schemas.microsoft.com/office/drawing/2014/main" id="{F030DBDF-8C8C-4CA8-89D4-D881E217DABB}"/>
              </a:ext>
            </a:extLst>
          </p:cNvPr>
          <p:cNvSpPr/>
          <p:nvPr/>
        </p:nvSpPr>
        <p:spPr>
          <a:xfrm>
            <a:off x="3438719" y="4283841"/>
            <a:ext cx="108000" cy="108000"/>
          </a:xfrm>
          <a:prstGeom prst="ellipse">
            <a:avLst/>
          </a:prstGeom>
          <a:solidFill>
            <a:schemeClr val="tx1">
              <a:lumMod val="95000"/>
              <a:lumOff val="5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7" name="椭圆 36">
            <a:extLst>
              <a:ext uri="{FF2B5EF4-FFF2-40B4-BE49-F238E27FC236}">
                <a16:creationId xmlns:a16="http://schemas.microsoft.com/office/drawing/2014/main" id="{5211E9A4-4611-474E-AAE7-32163ABF7011}"/>
              </a:ext>
            </a:extLst>
          </p:cNvPr>
          <p:cNvSpPr/>
          <p:nvPr/>
        </p:nvSpPr>
        <p:spPr>
          <a:xfrm>
            <a:off x="10229694" y="2044130"/>
            <a:ext cx="43200" cy="43200"/>
          </a:xfrm>
          <a:prstGeom prst="ellipse">
            <a:avLst/>
          </a:prstGeom>
          <a:solidFill>
            <a:schemeClr val="tx1">
              <a:lumMod val="85000"/>
              <a:lumOff val="15000"/>
            </a:scheme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8" name="椭圆 37">
            <a:extLst>
              <a:ext uri="{FF2B5EF4-FFF2-40B4-BE49-F238E27FC236}">
                <a16:creationId xmlns:a16="http://schemas.microsoft.com/office/drawing/2014/main" id="{B91E99D0-19EC-4F64-9ABC-4AAFFDF4AA3B}"/>
              </a:ext>
            </a:extLst>
          </p:cNvPr>
          <p:cNvSpPr/>
          <p:nvPr/>
        </p:nvSpPr>
        <p:spPr>
          <a:xfrm>
            <a:off x="2210253" y="2998561"/>
            <a:ext cx="730250" cy="730250"/>
          </a:xfrm>
          <a:prstGeom prst="ellipse">
            <a:avLst/>
          </a:prstGeom>
          <a:solidFill>
            <a:schemeClr val="bg1">
              <a:lumMod val="50000"/>
              <a:alpha val="87000"/>
            </a:schemeClr>
          </a:solidFill>
          <a:ln>
            <a:noFill/>
          </a:ln>
          <a:effectLst>
            <a:softEdge rad="139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9" name="椭圆 38">
            <a:extLst>
              <a:ext uri="{FF2B5EF4-FFF2-40B4-BE49-F238E27FC236}">
                <a16:creationId xmlns:a16="http://schemas.microsoft.com/office/drawing/2014/main" id="{B9C42576-27C3-43C5-BB3C-2E93F5E9CB37}"/>
              </a:ext>
            </a:extLst>
          </p:cNvPr>
          <p:cNvSpPr/>
          <p:nvPr/>
        </p:nvSpPr>
        <p:spPr>
          <a:xfrm>
            <a:off x="221083" y="4851400"/>
            <a:ext cx="2006600" cy="2006600"/>
          </a:xfrm>
          <a:prstGeom prst="ellipse">
            <a:avLst/>
          </a:prstGeom>
          <a:solidFill>
            <a:schemeClr val="bg1">
              <a:lumMod val="65000"/>
              <a:alpha val="87000"/>
            </a:schemeClr>
          </a:solidFill>
          <a:ln>
            <a:noFill/>
          </a:ln>
          <a:effectLst>
            <a:softEdge rad="304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0" name="椭圆 39">
            <a:extLst>
              <a:ext uri="{FF2B5EF4-FFF2-40B4-BE49-F238E27FC236}">
                <a16:creationId xmlns:a16="http://schemas.microsoft.com/office/drawing/2014/main" id="{96A20B27-73F4-4899-B45B-67FBD2933A3C}"/>
              </a:ext>
            </a:extLst>
          </p:cNvPr>
          <p:cNvSpPr/>
          <p:nvPr/>
        </p:nvSpPr>
        <p:spPr>
          <a:xfrm>
            <a:off x="9083675" y="224064"/>
            <a:ext cx="939800" cy="939800"/>
          </a:xfrm>
          <a:prstGeom prst="ellipse">
            <a:avLst/>
          </a:prstGeom>
          <a:solidFill>
            <a:schemeClr val="bg1">
              <a:lumMod val="50000"/>
              <a:alpha val="87000"/>
            </a:schemeClr>
          </a:solidFill>
          <a:ln>
            <a:noFill/>
          </a:ln>
          <a:effectLst>
            <a:softEdge rad="139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1" name="椭圆 40">
            <a:extLst>
              <a:ext uri="{FF2B5EF4-FFF2-40B4-BE49-F238E27FC236}">
                <a16:creationId xmlns:a16="http://schemas.microsoft.com/office/drawing/2014/main" id="{738C1BCF-93F6-467C-A8D0-12DB8B74475B}"/>
              </a:ext>
            </a:extLst>
          </p:cNvPr>
          <p:cNvSpPr/>
          <p:nvPr/>
        </p:nvSpPr>
        <p:spPr>
          <a:xfrm>
            <a:off x="10167906" y="4233636"/>
            <a:ext cx="939800" cy="939800"/>
          </a:xfrm>
          <a:prstGeom prst="ellipse">
            <a:avLst/>
          </a:prstGeom>
          <a:solidFill>
            <a:srgbClr val="999999"/>
          </a:solidFill>
          <a:ln>
            <a:noFill/>
          </a:ln>
          <a:effectLst>
            <a:softEdge rad="139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2" name="椭圆 41">
            <a:extLst>
              <a:ext uri="{FF2B5EF4-FFF2-40B4-BE49-F238E27FC236}">
                <a16:creationId xmlns:a16="http://schemas.microsoft.com/office/drawing/2014/main" id="{D20F784D-AEFC-4B39-8A37-C97F8CA5B9F1}"/>
              </a:ext>
            </a:extLst>
          </p:cNvPr>
          <p:cNvSpPr/>
          <p:nvPr/>
        </p:nvSpPr>
        <p:spPr>
          <a:xfrm>
            <a:off x="1186958" y="2041641"/>
            <a:ext cx="1107440" cy="1107440"/>
          </a:xfrm>
          <a:prstGeom prst="ellipse">
            <a:avLst/>
          </a:prstGeom>
          <a:solidFill>
            <a:schemeClr val="bg1">
              <a:lumMod val="65000"/>
              <a:alpha val="73000"/>
            </a:schemeClr>
          </a:solidFill>
          <a:ln>
            <a:noFill/>
          </a:ln>
          <a:effectLst>
            <a:softEdge rad="139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3" name="文本框 42" descr="e7d195523061f1c011414db08df74492ac20befa3fb15586EED641F7DA837B3633596E05B8AE62E50B5E5456BD3C648DCE2D234CC482E88EB223CB95B207F69907A09C8021443F850886F0462B4D95DAE7E52E05A390C4CE625F38A433E56E1506C378848893C4809CC188E12B64E27FF9994B107CB3C3C2C94CAA84DC1D73C7FCCF51DAA75E7A6B">
            <a:extLst>
              <a:ext uri="{FF2B5EF4-FFF2-40B4-BE49-F238E27FC236}">
                <a16:creationId xmlns:a16="http://schemas.microsoft.com/office/drawing/2014/main" id="{E10D487B-5B88-44B9-BE22-40D24BF91D43}"/>
              </a:ext>
            </a:extLst>
          </p:cNvPr>
          <p:cNvSpPr txBox="1"/>
          <p:nvPr/>
        </p:nvSpPr>
        <p:spPr>
          <a:xfrm>
            <a:off x="3426039" y="2637414"/>
            <a:ext cx="5339923" cy="1107996"/>
          </a:xfrm>
          <a:prstGeom prst="rect">
            <a:avLst/>
          </a:prstGeom>
          <a:noFill/>
        </p:spPr>
        <p:txBody>
          <a:bodyPr wrap="none" rtlCol="0">
            <a:spAutoFit/>
          </a:bodyPr>
          <a:lstStyle>
            <a:defPPr>
              <a:defRPr lang="zh-CN"/>
            </a:defPPr>
            <a:lvl1pPr algn="ctr">
              <a:defRPr sz="2400" kern="2000" spc="100">
                <a:cs typeface="Arial" panose="020B0604020202020204" pitchFamily="34" charset="0"/>
              </a:defRPr>
            </a:lvl1pPr>
          </a:lstStyle>
          <a:p>
            <a:r>
              <a:rPr lang="zh-CN" altLang="en-US" sz="6600" dirty="0">
                <a:cs typeface="+mn-ea"/>
                <a:sym typeface="+mn-lt"/>
              </a:rPr>
              <a:t>感谢您的聆听</a:t>
            </a:r>
          </a:p>
        </p:txBody>
      </p:sp>
      <p:sp>
        <p:nvSpPr>
          <p:cNvPr id="44" name="矩形 43">
            <a:extLst>
              <a:ext uri="{FF2B5EF4-FFF2-40B4-BE49-F238E27FC236}">
                <a16:creationId xmlns:a16="http://schemas.microsoft.com/office/drawing/2014/main" id="{56A62D3B-5CA8-42DE-8BB4-11E7ADB36984}"/>
              </a:ext>
            </a:extLst>
          </p:cNvPr>
          <p:cNvSpPr/>
          <p:nvPr/>
        </p:nvSpPr>
        <p:spPr>
          <a:xfrm>
            <a:off x="3810148" y="5171203"/>
            <a:ext cx="4362092" cy="400110"/>
          </a:xfrm>
          <a:prstGeom prst="rect">
            <a:avLst/>
          </a:prstGeom>
        </p:spPr>
        <p:txBody>
          <a:bodyPr wrap="none">
            <a:spAutoFit/>
          </a:bodyPr>
          <a:lstStyle/>
          <a:p>
            <a:pPr algn="ctr"/>
            <a:r>
              <a:rPr lang="zh-CN" altLang="en-US" sz="2000" dirty="0">
                <a:cs typeface="+mn-ea"/>
                <a:sym typeface="+mn-lt"/>
              </a:rPr>
              <a:t>汇报人：张鹏</a:t>
            </a:r>
            <a:r>
              <a:rPr lang="en-US" altLang="zh-CN" sz="2000" dirty="0">
                <a:cs typeface="+mn-ea"/>
                <a:sym typeface="+mn-lt"/>
              </a:rPr>
              <a:t>      </a:t>
            </a:r>
            <a:r>
              <a:rPr lang="zh-CN" altLang="en-US" sz="2000" dirty="0">
                <a:cs typeface="+mn-ea"/>
                <a:sym typeface="+mn-lt"/>
              </a:rPr>
              <a:t>时间：</a:t>
            </a:r>
            <a:r>
              <a:rPr lang="en-US" altLang="zh-CN" sz="2000" dirty="0">
                <a:cs typeface="+mn-ea"/>
                <a:sym typeface="+mn-lt"/>
              </a:rPr>
              <a:t>2021</a:t>
            </a:r>
            <a:r>
              <a:rPr lang="zh-CN" altLang="en-US" sz="2000" dirty="0">
                <a:cs typeface="+mn-ea"/>
                <a:sym typeface="+mn-lt"/>
              </a:rPr>
              <a:t>年</a:t>
            </a:r>
            <a:r>
              <a:rPr lang="en-US" altLang="zh-CN" sz="2000" dirty="0">
                <a:cs typeface="+mn-ea"/>
                <a:sym typeface="+mn-lt"/>
              </a:rPr>
              <a:t>6</a:t>
            </a:r>
            <a:r>
              <a:rPr lang="zh-CN" altLang="en-US" sz="2000" dirty="0">
                <a:cs typeface="+mn-ea"/>
                <a:sym typeface="+mn-lt"/>
              </a:rPr>
              <a:t>月</a:t>
            </a:r>
          </a:p>
        </p:txBody>
      </p:sp>
    </p:spTree>
    <p:extLst>
      <p:ext uri="{BB962C8B-B14F-4D97-AF65-F5344CB8AC3E}">
        <p14:creationId xmlns:p14="http://schemas.microsoft.com/office/powerpoint/2010/main" val="515902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100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grpId="0" nodeType="withEffect">
                                  <p:stCondLst>
                                    <p:cond delay="150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0" presetClass="path" presetSubtype="0" accel="50000" fill="hold" grpId="1" nodeType="withEffect">
                                  <p:stCondLst>
                                    <p:cond delay="2000"/>
                                  </p:stCondLst>
                                  <p:childTnLst>
                                    <p:animMotion origin="layout" path="M 4.16667E-6 -0.00046 C 0.11901 -0.01157 0.19635 -0.03495 0.2651 -0.07917 C 0.33359 -0.12338 0.36015 -0.15532 0.41106 -0.1669 C 0.46198 -0.1787 0.5138 -0.14005 0.56796 -0.12523 C 0.62239 -0.11065 0.71106 -0.13472 0.74218 -0.1544 " pathEditMode="relative" rAng="0" ptsTypes="AAAAA">
                                      <p:cBhvr>
                                        <p:cTn id="15" dur="2000" fill="hold"/>
                                        <p:tgtEl>
                                          <p:spTgt spid="4"/>
                                        </p:tgtEl>
                                        <p:attrNameLst>
                                          <p:attrName>ppt_x</p:attrName>
                                          <p:attrName>ppt_y</p:attrName>
                                        </p:attrNameLst>
                                      </p:cBhvr>
                                      <p:rCtr x="37109" y="-8426"/>
                                    </p:animMotion>
                                  </p:childTnLst>
                                </p:cTn>
                              </p:par>
                              <p:par>
                                <p:cTn id="16" presetID="0" presetClass="path" presetSubtype="0" accel="50000" fill="hold" grpId="0" nodeType="withEffect">
                                  <p:stCondLst>
                                    <p:cond delay="1500"/>
                                  </p:stCondLst>
                                  <p:childTnLst>
                                    <p:animMotion origin="layout" path="M -2.91667E-6 -2.22222E-6 C 0.18282 0.00255 0.1961 0.29954 0.29584 0.29074 C 0.39545 0.28195 0.51576 0.0831 0.60339 0.06459 C 0.69089 0.04584 0.75847 0.17408 0.82097 0.17824 C 0.8836 0.18264 0.93672 0.10533 0.97917 0.09005 C 1.02201 0.07408 1.05065 0.09028 1.07982 0.10579 " pathEditMode="relative" rAng="0" ptsTypes="AAAAAA">
                                      <p:cBhvr>
                                        <p:cTn id="17" dur="2000" fill="hold"/>
                                        <p:tgtEl>
                                          <p:spTgt spid="5"/>
                                        </p:tgtEl>
                                        <p:attrNameLst>
                                          <p:attrName>ppt_x</p:attrName>
                                          <p:attrName>ppt_y</p:attrName>
                                        </p:attrNameLst>
                                      </p:cBhvr>
                                      <p:rCtr x="53984" y="14537"/>
                                    </p:animMotion>
                                  </p:childTnLst>
                                </p:cTn>
                              </p:par>
                              <p:par>
                                <p:cTn id="18" presetID="0" presetClass="path" presetSubtype="0" accel="50000" fill="hold" grpId="0" nodeType="withEffect">
                                  <p:stCondLst>
                                    <p:cond delay="1750"/>
                                  </p:stCondLst>
                                  <p:childTnLst>
                                    <p:animMotion origin="layout" path="M 4.375E-6 4.07407E-6 C 0.08945 -0.02292 0.21015 -0.075 0.30989 -0.05232 C 0.40911 -0.02963 0.50976 0.12083 0.59648 0.13541 C 0.68307 0.15 0.76419 0.03703 0.82955 0.03541 C 0.89505 0.03356 0.94713 0.14051 0.98971 0.12523 C 1.03216 0.10926 1.0513 0.09884 1.08059 0.08634 " pathEditMode="relative" rAng="0" ptsTypes="AAAAAA">
                                      <p:cBhvr>
                                        <p:cTn id="19" dur="1850" fill="hold"/>
                                        <p:tgtEl>
                                          <p:spTgt spid="6"/>
                                        </p:tgtEl>
                                        <p:attrNameLst>
                                          <p:attrName>ppt_x</p:attrName>
                                          <p:attrName>ppt_y</p:attrName>
                                        </p:attrNameLst>
                                      </p:cBhvr>
                                      <p:rCtr x="54023" y="3912"/>
                                    </p:animMotion>
                                  </p:childTnLst>
                                </p:cTn>
                              </p:par>
                              <p:par>
                                <p:cTn id="20" presetID="0" presetClass="path" presetSubtype="0" accel="50000" fill="hold" grpId="0" nodeType="withEffect">
                                  <p:stCondLst>
                                    <p:cond delay="1750"/>
                                  </p:stCondLst>
                                  <p:childTnLst>
                                    <p:animMotion origin="layout" path="M 2.70833E-6 -0.00092 C 0.11536 0.02361 0.19036 -0.15717 0.28515 -0.15046 C 0.37903 -0.14352 0.4789 0.01875 0.56562 0.04051 C 0.65208 0.06204 0.73489 -0.0243 0.80416 -0.02106 C 0.87343 -0.01759 0.93867 0.07616 0.98125 0.06088 C 1.0237 0.04491 1.05495 0.02662 1.07903 -0.00185 " pathEditMode="relative" rAng="0" ptsTypes="AAAAAA">
                                      <p:cBhvr>
                                        <p:cTn id="21" dur="2200" fill="hold"/>
                                        <p:tgtEl>
                                          <p:spTgt spid="7"/>
                                        </p:tgtEl>
                                        <p:attrNameLst>
                                          <p:attrName>ppt_x</p:attrName>
                                          <p:attrName>ppt_y</p:attrName>
                                        </p:attrNameLst>
                                      </p:cBhvr>
                                      <p:rCtr x="53945" y="-4329"/>
                                    </p:animMotion>
                                  </p:childTnLst>
                                </p:cTn>
                              </p:par>
                              <p:par>
                                <p:cTn id="22" presetID="0" presetClass="path" presetSubtype="0" accel="50000" fill="hold" grpId="0" nodeType="withEffect">
                                  <p:stCondLst>
                                    <p:cond delay="1500"/>
                                  </p:stCondLst>
                                  <p:childTnLst>
                                    <p:animMotion origin="layout" path="M 4.58333E-6 0 C 0.21419 0.01574 0.20625 0.15463 0.29622 0.16481 C 0.38606 0.175 0.4496 0.06065 0.53893 0.06065 C 0.62786 0.06088 0.7539 0.15556 0.83046 0.16528 C 0.90716 0.17477 0.95872 0.11944 0.99882 0.11806 C 1.03867 0.1169 1.08085 0.11435 1.10872 0.13403 " pathEditMode="relative" rAng="0" ptsTypes="AAAAAA">
                                      <p:cBhvr>
                                        <p:cTn id="23" dur="2100" fill="hold"/>
                                        <p:tgtEl>
                                          <p:spTgt spid="8"/>
                                        </p:tgtEl>
                                        <p:attrNameLst>
                                          <p:attrName>ppt_x</p:attrName>
                                          <p:attrName>ppt_y</p:attrName>
                                        </p:attrNameLst>
                                      </p:cBhvr>
                                      <p:rCtr x="55430" y="8310"/>
                                    </p:animMotion>
                                  </p:childTnLst>
                                </p:cTn>
                              </p:par>
                              <p:par>
                                <p:cTn id="24" presetID="0" presetClass="path" presetSubtype="0" accel="50000" fill="hold" grpId="0" nodeType="withEffect">
                                  <p:stCondLst>
                                    <p:cond delay="1600"/>
                                  </p:stCondLst>
                                  <p:childTnLst>
                                    <p:animMotion origin="layout" path="M 2.08333E-6 0 C 0.20586 0.08495 0.26133 0.28264 0.34857 0.28287 C 0.43568 0.28287 0.51575 0.21551 0.55612 0.17731 C 0.59648 0.13889 0.64648 0.08519 0.70755 0.08611 C 0.76823 0.08704 0.88099 0.18449 0.92122 0.18287 C 0.96081 0.18171 1.07357 0.17824 1.10872 0.13102 " pathEditMode="relative" rAng="0" ptsTypes="AAAAAA">
                                      <p:cBhvr>
                                        <p:cTn id="25" dur="1900" fill="hold"/>
                                        <p:tgtEl>
                                          <p:spTgt spid="9"/>
                                        </p:tgtEl>
                                        <p:attrNameLst>
                                          <p:attrName>ppt_x</p:attrName>
                                          <p:attrName>ppt_y</p:attrName>
                                        </p:attrNameLst>
                                      </p:cBhvr>
                                      <p:rCtr x="55430" y="14144"/>
                                    </p:animMotion>
                                  </p:childTnLst>
                                </p:cTn>
                              </p:par>
                              <p:par>
                                <p:cTn id="26" presetID="0" presetClass="path" presetSubtype="0" accel="50000" fill="hold" grpId="0" nodeType="withEffect">
                                  <p:stCondLst>
                                    <p:cond delay="1750"/>
                                  </p:stCondLst>
                                  <p:childTnLst>
                                    <p:animMotion origin="layout" path="M 3.95833E-6 4.44444E-6 C 0.10208 -0.04908 0.21653 -0.11968 0.30768 -0.10232 C 0.39908 -0.0845 0.46875 0.08726 0.54713 0.10532 C 0.62565 0.12314 0.70755 0.00439 0.77799 0.00532 C 0.8483 0.00648 0.92682 0.12685 0.96953 0.11157 C 1.01185 0.0956 1.06171 0.07199 1.08606 0.04351 " pathEditMode="relative" rAng="0" ptsTypes="AAAAAA">
                                      <p:cBhvr>
                                        <p:cTn id="27" dur="2000" fill="hold"/>
                                        <p:tgtEl>
                                          <p:spTgt spid="10"/>
                                        </p:tgtEl>
                                        <p:attrNameLst>
                                          <p:attrName>ppt_x</p:attrName>
                                          <p:attrName>ppt_y</p:attrName>
                                        </p:attrNameLst>
                                      </p:cBhvr>
                                      <p:rCtr x="54297" y="370"/>
                                    </p:animMotion>
                                  </p:childTnLst>
                                </p:cTn>
                              </p:par>
                              <p:par>
                                <p:cTn id="28" presetID="0" presetClass="path" presetSubtype="0" accel="50000" fill="hold" grpId="0" nodeType="withEffect">
                                  <p:stCondLst>
                                    <p:cond delay="1750"/>
                                  </p:stCondLst>
                                  <p:childTnLst>
                                    <p:animMotion origin="layout" path="M 6.25E-7 -0.00093 C 0.08945 -0.02361 0.23542 0.26597 0.33333 0.26921 C 0.43125 0.27268 0.52266 0.02616 0.5875 0.01921 C 0.65234 0.01227 0.71289 0.13495 0.77943 0.14398 C 0.84557 0.15324 0.94323 0.08958 0.98581 0.0743 C 1.02825 0.05833 1.0513 0.09791 1.0806 0.08541 " pathEditMode="relative" rAng="0" ptsTypes="AAAAAA">
                                      <p:cBhvr>
                                        <p:cTn id="29" dur="1800" fill="hold"/>
                                        <p:tgtEl>
                                          <p:spTgt spid="11"/>
                                        </p:tgtEl>
                                        <p:attrNameLst>
                                          <p:attrName>ppt_x</p:attrName>
                                          <p:attrName>ppt_y</p:attrName>
                                        </p:attrNameLst>
                                      </p:cBhvr>
                                      <p:rCtr x="54023" y="13426"/>
                                    </p:animMotion>
                                  </p:childTnLst>
                                </p:cTn>
                              </p:par>
                              <p:par>
                                <p:cTn id="30" presetID="0" presetClass="path" presetSubtype="0" accel="50000" fill="hold" grpId="0" nodeType="withEffect">
                                  <p:stCondLst>
                                    <p:cond delay="1750"/>
                                  </p:stCondLst>
                                  <p:childTnLst>
                                    <p:animMotion origin="layout" path="M 1.45833E-6 -0.00092 C 0.11523 0.02361 0.20664 -0.0368 0.30169 -0.03009 C 0.39557 -0.02315 0.47864 0.03565 0.56562 0.04028 C 0.65247 0.04491 0.7539 -0.00555 0.82318 -0.00231 C 0.89258 0.00116 0.93854 0.07593 0.98125 0.06065 C 1.02357 0.04468 1.05495 0.02639 1.07904 -0.00185 " pathEditMode="relative" rAng="0" ptsTypes="AAAAAA">
                                      <p:cBhvr>
                                        <p:cTn id="31" dur="2000" fill="hold"/>
                                        <p:tgtEl>
                                          <p:spTgt spid="12"/>
                                        </p:tgtEl>
                                        <p:attrNameLst>
                                          <p:attrName>ppt_x</p:attrName>
                                          <p:attrName>ppt_y</p:attrName>
                                        </p:attrNameLst>
                                      </p:cBhvr>
                                      <p:rCtr x="53945" y="1667"/>
                                    </p:animMotion>
                                  </p:childTnLst>
                                </p:cTn>
                              </p:par>
                              <p:par>
                                <p:cTn id="32" presetID="35" presetClass="path" presetSubtype="0" accel="50000" fill="hold" grpId="1" nodeType="withEffect">
                                  <p:stCondLst>
                                    <p:cond delay="2250"/>
                                  </p:stCondLst>
                                  <p:childTnLst>
                                    <p:animMotion origin="layout" path="M 3.125E-6 0 L -0.33399 0 " pathEditMode="relative" rAng="0" ptsTypes="AA">
                                      <p:cBhvr>
                                        <p:cTn id="33" dur="1250" fill="hold"/>
                                        <p:tgtEl>
                                          <p:spTgt spid="2"/>
                                        </p:tgtEl>
                                        <p:attrNameLst>
                                          <p:attrName>ppt_x</p:attrName>
                                          <p:attrName>ppt_y</p:attrName>
                                        </p:attrNameLst>
                                      </p:cBhvr>
                                      <p:rCtr x="-16706" y="0"/>
                                    </p:animMotion>
                                  </p:childTnLst>
                                </p:cTn>
                              </p:par>
                              <p:par>
                                <p:cTn id="34" presetID="35" presetClass="path" presetSubtype="0" accel="50000" fill="hold" grpId="1" nodeType="withEffect">
                                  <p:stCondLst>
                                    <p:cond delay="2250"/>
                                  </p:stCondLst>
                                  <p:childTnLst>
                                    <p:animMotion origin="layout" path="M 4.375E-6 0 L -0.3306 0 " pathEditMode="relative" rAng="0" ptsTypes="AA">
                                      <p:cBhvr>
                                        <p:cTn id="35" dur="1500" fill="hold"/>
                                        <p:tgtEl>
                                          <p:spTgt spid="3"/>
                                        </p:tgtEl>
                                        <p:attrNameLst>
                                          <p:attrName>ppt_x</p:attrName>
                                          <p:attrName>ppt_y</p:attrName>
                                        </p:attrNameLst>
                                      </p:cBhvr>
                                      <p:rCtr x="-16536" y="0"/>
                                    </p:animMotion>
                                  </p:childTnLst>
                                </p:cTn>
                              </p:par>
                              <p:par>
                                <p:cTn id="36" presetID="0" presetClass="path" presetSubtype="0" fill="hold" grpId="0" nodeType="withEffect">
                                  <p:stCondLst>
                                    <p:cond delay="2500"/>
                                  </p:stCondLst>
                                  <p:childTnLst>
                                    <p:animMotion origin="layout" path="M -4.79167E-6 4.44444E-6 C 0.20964 0.00347 0.22487 0.41944 0.33933 0.40717 C 0.45352 0.39467 0.59154 0.1162 0.69206 0.09027 C 0.79245 0.06412 0.86993 0.24375 0.94167 0.24953 C 1.01355 0.25555 1.07448 0.14745 1.12318 0.12592 C 1.17227 0.1037 1.20521 0.12638 1.23868 0.14814 " pathEditMode="relative" rAng="0" ptsTypes="AAAAAA">
                                      <p:cBhvr>
                                        <p:cTn id="37" dur="1449" fill="hold"/>
                                        <p:tgtEl>
                                          <p:spTgt spid="13"/>
                                        </p:tgtEl>
                                        <p:attrNameLst>
                                          <p:attrName>ppt_x</p:attrName>
                                          <p:attrName>ppt_y</p:attrName>
                                        </p:attrNameLst>
                                      </p:cBhvr>
                                      <p:rCtr x="61927" y="20370"/>
                                    </p:animMotion>
                                  </p:childTnLst>
                                </p:cTn>
                              </p:par>
                              <p:par>
                                <p:cTn id="38" presetID="0" presetClass="path" presetSubtype="0" fill="hold" grpId="0" nodeType="withEffect">
                                  <p:stCondLst>
                                    <p:cond delay="2750"/>
                                  </p:stCondLst>
                                  <p:childTnLst>
                                    <p:animMotion origin="layout" path="M 3.75E-6 3.7037E-6 C 0.09843 -0.04144 0.23138 -0.13542 0.34114 -0.09445 C 0.45039 -0.05348 0.56119 0.21828 0.65677 0.24444 C 0.75208 0.27083 0.8414 0.06689 0.91341 0.06389 C 0.98541 0.06064 1.04283 0.2537 1.08971 0.22615 C 1.13645 0.19722 1.15755 0.17847 1.18984 0.15601 " pathEditMode="relative" rAng="0" ptsTypes="AAAAAA">
                                      <p:cBhvr>
                                        <p:cTn id="39" dur="1122" fill="hold"/>
                                        <p:tgtEl>
                                          <p:spTgt spid="14"/>
                                        </p:tgtEl>
                                        <p:attrNameLst>
                                          <p:attrName>ppt_x</p:attrName>
                                          <p:attrName>ppt_y</p:attrName>
                                        </p:attrNameLst>
                                      </p:cBhvr>
                                      <p:rCtr x="59492" y="7106"/>
                                    </p:animMotion>
                                  </p:childTnLst>
                                </p:cTn>
                              </p:par>
                              <p:par>
                                <p:cTn id="40" presetID="0" presetClass="path" presetSubtype="0" fill="hold" grpId="0" nodeType="withEffect">
                                  <p:stCondLst>
                                    <p:cond delay="2638"/>
                                  </p:stCondLst>
                                  <p:childTnLst>
                                    <p:animMotion origin="layout" path="M -3.54167E-6 -0.00023 C 0.11524 0.02384 0.20092 -0.20486 0.30287 -0.18148 C 0.4043 -0.1581 0.52266 0.11806 0.61094 0.13982 C 0.69909 0.16181 0.77227 -0.01967 0.83217 -0.05023 C 0.89258 -0.08102 0.93946 -0.0588 0.97188 -0.04444 C 1.00417 -0.03009 1.05495 0.02685 1.07904 -0.00139 " pathEditMode="relative" rAng="0" ptsTypes="AAAAAA">
                                      <p:cBhvr>
                                        <p:cTn id="41" dur="1480" fill="hold"/>
                                        <p:tgtEl>
                                          <p:spTgt spid="15"/>
                                        </p:tgtEl>
                                        <p:attrNameLst>
                                          <p:attrName>ppt_x</p:attrName>
                                          <p:attrName>ppt_y</p:attrName>
                                        </p:attrNameLst>
                                      </p:cBhvr>
                                      <p:rCtr x="53945" y="-2060"/>
                                    </p:animMotion>
                                  </p:childTnLst>
                                </p:cTn>
                              </p:par>
                              <p:par>
                                <p:cTn id="42" presetID="0" presetClass="path" presetSubtype="0" fill="hold" grpId="0" nodeType="withEffect">
                                  <p:stCondLst>
                                    <p:cond delay="2938"/>
                                  </p:stCondLst>
                                  <p:childTnLst>
                                    <p:animMotion origin="layout" path="M -2.5E-6 0.00093 C 0.25404 0.02246 0.25977 0.32454 0.38373 0.32408 C 0.50782 0.32338 0.63789 -0.00833 0.74375 -0.00185 C 0.84935 0.00463 0.93412 0.34468 1.01836 0.36273 C 1.10235 0.38056 1.20078 0.10764 1.24844 0.10556 C 1.29545 0.10394 1.28203 0.16644 1.31511 0.19468 " pathEditMode="relative" rAng="0" ptsTypes="AAAAAA">
                                      <p:cBhvr>
                                        <p:cTn id="43" dur="1246" fill="hold"/>
                                        <p:tgtEl>
                                          <p:spTgt spid="16"/>
                                        </p:tgtEl>
                                        <p:attrNameLst>
                                          <p:attrName>ppt_x</p:attrName>
                                          <p:attrName>ppt_y</p:attrName>
                                        </p:attrNameLst>
                                      </p:cBhvr>
                                      <p:rCtr x="65755" y="17963"/>
                                    </p:animMotion>
                                  </p:childTnLst>
                                </p:cTn>
                              </p:par>
                              <p:par>
                                <p:cTn id="44" presetID="0" presetClass="path" presetSubtype="0" fill="hold" grpId="0" nodeType="withEffect">
                                  <p:stCondLst>
                                    <p:cond delay="2788"/>
                                  </p:stCondLst>
                                  <p:childTnLst>
                                    <p:animMotion origin="layout" path="M 1.25E-6 -4.81481E-6 C 0.22708 0.11783 0.28841 0.39237 0.38463 0.39283 C 0.48073 0.39283 0.56914 0.29908 0.61367 0.24607 C 0.65833 0.19283 0.71341 0.11829 0.78086 0.11945 C 0.84779 0.12084 0.97226 0.25602 1.01667 0.25394 C 1.06042 0.25232 1.18489 0.24746 1.2237 0.18195 " pathEditMode="relative" rAng="0" ptsTypes="AAAAAA">
                                      <p:cBhvr>
                                        <p:cTn id="45" dur="1310" fill="hold"/>
                                        <p:tgtEl>
                                          <p:spTgt spid="17"/>
                                        </p:tgtEl>
                                        <p:attrNameLst>
                                          <p:attrName>ppt_x</p:attrName>
                                          <p:attrName>ppt_y</p:attrName>
                                        </p:attrNameLst>
                                      </p:cBhvr>
                                      <p:rCtr x="61185" y="19630"/>
                                    </p:animMotion>
                                  </p:childTnLst>
                                </p:cTn>
                              </p:par>
                              <p:par>
                                <p:cTn id="46" presetID="0" presetClass="path" presetSubtype="0" fill="hold" grpId="0" nodeType="withEffect">
                                  <p:stCondLst>
                                    <p:cond delay="2863"/>
                                  </p:stCondLst>
                                  <p:childTnLst>
                                    <p:animMotion origin="layout" path="M -2.5E-6 0.06458 C 0.11237 -0.01482 0.23841 -0.12871 0.3388 -0.1007 C 0.43959 -0.072 0.51628 0.20555 0.60261 0.23472 C 0.68907 0.26342 0.7793 0.07175 0.8569 0.07314 C 0.93438 0.075 1.02084 0.26944 1.06797 0.24467 C 1.11459 0.21898 1.16953 0.18078 1.19636 0.13495 " pathEditMode="relative" rAng="0" ptsTypes="AAAAAA">
                                      <p:cBhvr>
                                        <p:cTn id="47" dur="1407" fill="hold"/>
                                        <p:tgtEl>
                                          <p:spTgt spid="18"/>
                                        </p:tgtEl>
                                        <p:attrNameLst>
                                          <p:attrName>ppt_x</p:attrName>
                                          <p:attrName>ppt_y</p:attrName>
                                        </p:attrNameLst>
                                      </p:cBhvr>
                                      <p:rCtr x="59818" y="625"/>
                                    </p:animMotion>
                                  </p:childTnLst>
                                </p:cTn>
                              </p:par>
                              <p:par>
                                <p:cTn id="48" presetID="0" presetClass="path" presetSubtype="0" fill="hold" grpId="0" nodeType="withEffect">
                                  <p:stCondLst>
                                    <p:cond delay="2713"/>
                                  </p:stCondLst>
                                  <p:childTnLst>
                                    <p:animMotion origin="layout" path="M -1.73472E-18 -0.00093 C 0.08945 -0.02361 0.23542 0.26597 0.33333 0.26921 C 0.43125 0.27269 0.52266 0.02616 0.5875 0.01921 C 0.65234 0.01227 0.71289 0.13495 0.77943 0.14398 C 0.84557 0.15324 0.94323 0.08958 0.98581 0.07431 C 1.02826 0.05833 1.0513 0.09792 1.0806 0.08542 " pathEditMode="relative" rAng="0" ptsTypes="AAAAAA">
                                      <p:cBhvr>
                                        <p:cTn id="49" dur="1121" fill="hold"/>
                                        <p:tgtEl>
                                          <p:spTgt spid="19"/>
                                        </p:tgtEl>
                                        <p:attrNameLst>
                                          <p:attrName>ppt_x</p:attrName>
                                          <p:attrName>ppt_y</p:attrName>
                                        </p:attrNameLst>
                                      </p:cBhvr>
                                      <p:rCtr x="54023" y="13426"/>
                                    </p:animMotion>
                                  </p:childTnLst>
                                </p:cTn>
                              </p:par>
                              <p:par>
                                <p:cTn id="50" presetID="0" presetClass="path" presetSubtype="0" fill="hold" grpId="0" nodeType="withEffect">
                                  <p:stCondLst>
                                    <p:cond delay="2563"/>
                                  </p:stCondLst>
                                  <p:childTnLst>
                                    <p:animMotion origin="layout" path="M 4.58333E-6 0.07801 C 0.12565 0.16759 0.22526 -0.05278 0.3289 -0.02847 C 0.43138 -0.00301 0.522 0.21134 0.61679 0.22824 C 0.71158 0.24514 0.82213 0.06111 0.89765 0.07292 C 0.97343 0.08565 1.02356 0.35833 1.07005 0.30255 C 1.11627 0.24444 1.15052 0.17755 1.17682 0.07454 " pathEditMode="relative" rAng="0" ptsTypes="AAAAAA">
                                      <p:cBhvr>
                                        <p:cTn id="51" dur="1337" fill="hold"/>
                                        <p:tgtEl>
                                          <p:spTgt spid="20"/>
                                        </p:tgtEl>
                                        <p:attrNameLst>
                                          <p:attrName>ppt_x</p:attrName>
                                          <p:attrName>ppt_y</p:attrName>
                                        </p:attrNameLst>
                                      </p:cBhvr>
                                      <p:rCtr x="58841" y="6157"/>
                                    </p:animMotion>
                                  </p:childTnLst>
                                </p:cTn>
                              </p:par>
                              <p:par>
                                <p:cTn id="52" presetID="10" presetClass="entr" presetSubtype="0" fill="hold" grpId="0" nodeType="withEffect">
                                  <p:stCondLst>
                                    <p:cond delay="2750"/>
                                  </p:stCondLst>
                                  <p:childTnLst>
                                    <p:set>
                                      <p:cBhvr>
                                        <p:cTn id="53" dur="1" fill="hold">
                                          <p:stCondLst>
                                            <p:cond delay="0"/>
                                          </p:stCondLst>
                                        </p:cTn>
                                        <p:tgtEl>
                                          <p:spTgt spid="22"/>
                                        </p:tgtEl>
                                        <p:attrNameLst>
                                          <p:attrName>style.visibility</p:attrName>
                                        </p:attrNameLst>
                                      </p:cBhvr>
                                      <p:to>
                                        <p:strVal val="visible"/>
                                      </p:to>
                                    </p:set>
                                    <p:animEffect transition="in" filter="fade">
                                      <p:cBhvr>
                                        <p:cTn id="54" dur="375"/>
                                        <p:tgtEl>
                                          <p:spTgt spid="22"/>
                                        </p:tgtEl>
                                      </p:cBhvr>
                                    </p:animEffect>
                                  </p:childTnLst>
                                </p:cTn>
                              </p:par>
                              <p:par>
                                <p:cTn id="55" presetID="0" presetClass="path" presetSubtype="0" decel="46000" fill="hold" grpId="1" nodeType="withEffect">
                                  <p:stCondLst>
                                    <p:cond delay="2750"/>
                                  </p:stCondLst>
                                  <p:childTnLst>
                                    <p:animMotion origin="layout" path="M -0.00026 -0.0007 C -0.10885 -0.00232 -0.16679 -0.00278 -0.23528 -0.00324 C -0.30364 -0.00417 -0.42695 -0.00533 -0.6207 -0.00741 " pathEditMode="relative" rAng="0" ptsTypes="AAA">
                                      <p:cBhvr>
                                        <p:cTn id="56" dur="1125" spd="-100000" fill="hold"/>
                                        <p:tgtEl>
                                          <p:spTgt spid="22"/>
                                        </p:tgtEl>
                                        <p:attrNameLst>
                                          <p:attrName>ppt_x</p:attrName>
                                          <p:attrName>ppt_y</p:attrName>
                                        </p:attrNameLst>
                                      </p:cBhvr>
                                      <p:rCtr x="-31029" y="-347"/>
                                    </p:animMotion>
                                  </p:childTnLst>
                                </p:cTn>
                              </p:par>
                              <p:par>
                                <p:cTn id="57" presetID="10" presetClass="entr" presetSubtype="0" fill="hold" grpId="0" nodeType="withEffect">
                                  <p:stCondLst>
                                    <p:cond delay="2750"/>
                                  </p:stCondLst>
                                  <p:childTnLst>
                                    <p:set>
                                      <p:cBhvr>
                                        <p:cTn id="58" dur="1" fill="hold">
                                          <p:stCondLst>
                                            <p:cond delay="0"/>
                                          </p:stCondLst>
                                        </p:cTn>
                                        <p:tgtEl>
                                          <p:spTgt spid="24"/>
                                        </p:tgtEl>
                                        <p:attrNameLst>
                                          <p:attrName>style.visibility</p:attrName>
                                        </p:attrNameLst>
                                      </p:cBhvr>
                                      <p:to>
                                        <p:strVal val="visible"/>
                                      </p:to>
                                    </p:set>
                                    <p:animEffect transition="in" filter="fade">
                                      <p:cBhvr>
                                        <p:cTn id="59" dur="375"/>
                                        <p:tgtEl>
                                          <p:spTgt spid="24"/>
                                        </p:tgtEl>
                                      </p:cBhvr>
                                    </p:animEffect>
                                  </p:childTnLst>
                                </p:cTn>
                              </p:par>
                              <p:par>
                                <p:cTn id="60" presetID="0" presetClass="path" presetSubtype="0" decel="46000" fill="hold" grpId="1" nodeType="withEffect">
                                  <p:stCondLst>
                                    <p:cond delay="2750"/>
                                  </p:stCondLst>
                                  <p:childTnLst>
                                    <p:animMotion origin="layout" path="M -0.00026 -0.00208 C -0.01758 -0.00046 -0.02682 7.40741E-7 -0.03737 0.00093 C -0.04844 0.00162 -0.06771 0.00301 -0.09831 0.00602 " pathEditMode="relative" rAng="0" ptsTypes="AAA">
                                      <p:cBhvr>
                                        <p:cTn id="61" dur="1125" spd="-100000" fill="hold"/>
                                        <p:tgtEl>
                                          <p:spTgt spid="24"/>
                                        </p:tgtEl>
                                        <p:attrNameLst>
                                          <p:attrName>ppt_x</p:attrName>
                                          <p:attrName>ppt_y</p:attrName>
                                        </p:attrNameLst>
                                      </p:cBhvr>
                                      <p:rCtr x="-4909" y="394"/>
                                    </p:animMotion>
                                  </p:childTnLst>
                                </p:cTn>
                              </p:par>
                              <p:par>
                                <p:cTn id="62" presetID="10" presetClass="entr" presetSubtype="0" fill="hold" grpId="0" nodeType="withEffect">
                                  <p:stCondLst>
                                    <p:cond delay="3078"/>
                                  </p:stCondLst>
                                  <p:childTnLst>
                                    <p:set>
                                      <p:cBhvr>
                                        <p:cTn id="63" dur="1" fill="hold">
                                          <p:stCondLst>
                                            <p:cond delay="0"/>
                                          </p:stCondLst>
                                        </p:cTn>
                                        <p:tgtEl>
                                          <p:spTgt spid="23"/>
                                        </p:tgtEl>
                                        <p:attrNameLst>
                                          <p:attrName>style.visibility</p:attrName>
                                        </p:attrNameLst>
                                      </p:cBhvr>
                                      <p:to>
                                        <p:strVal val="visible"/>
                                      </p:to>
                                    </p:set>
                                    <p:animEffect transition="in" filter="fade">
                                      <p:cBhvr>
                                        <p:cTn id="64" dur="375"/>
                                        <p:tgtEl>
                                          <p:spTgt spid="23"/>
                                        </p:tgtEl>
                                      </p:cBhvr>
                                    </p:animEffect>
                                  </p:childTnLst>
                                </p:cTn>
                              </p:par>
                              <p:par>
                                <p:cTn id="65" presetID="0" presetClass="path" presetSubtype="0" decel="46000" fill="hold" grpId="1" nodeType="withEffect">
                                  <p:stCondLst>
                                    <p:cond delay="3078"/>
                                  </p:stCondLst>
                                  <p:childTnLst>
                                    <p:animMotion origin="layout" path="M -0.00026 -0.0007 C -0.00755 -0.0007 -0.02461 0.00116 -0.04375 0.00324 C -0.06341 0.00463 0.01016 0.00069 -0.11667 0.00926 C -0.14362 0.0118 -0.67292 0.04375 -0.8069 0.05347 " pathEditMode="relative" rAng="0" ptsTypes="AAAA">
                                      <p:cBhvr>
                                        <p:cTn id="66" dur="1125" spd="-100000" fill="hold"/>
                                        <p:tgtEl>
                                          <p:spTgt spid="23"/>
                                        </p:tgtEl>
                                        <p:attrNameLst>
                                          <p:attrName>ppt_x</p:attrName>
                                          <p:attrName>ppt_y</p:attrName>
                                        </p:attrNameLst>
                                      </p:cBhvr>
                                      <p:rCtr x="-40339" y="2708"/>
                                    </p:animMotion>
                                  </p:childTnLst>
                                </p:cTn>
                              </p:par>
                              <p:par>
                                <p:cTn id="67" presetID="6" presetClass="emph" presetSubtype="0" fill="hold" grpId="2" nodeType="withEffect">
                                  <p:stCondLst>
                                    <p:cond delay="3078"/>
                                  </p:stCondLst>
                                  <p:childTnLst>
                                    <p:animScale>
                                      <p:cBhvr>
                                        <p:cTn id="68" dur="7" fill="hold"/>
                                        <p:tgtEl>
                                          <p:spTgt spid="23"/>
                                        </p:tgtEl>
                                      </p:cBhvr>
                                      <p:by x="300000" y="300000"/>
                                    </p:animScale>
                                  </p:childTnLst>
                                </p:cTn>
                              </p:par>
                              <p:par>
                                <p:cTn id="69" presetID="6" presetClass="emph" presetSubtype="0" decel="100000" fill="hold" grpId="3" nodeType="withEffect">
                                  <p:stCondLst>
                                    <p:cond delay="3078"/>
                                  </p:stCondLst>
                                  <p:childTnLst>
                                    <p:animScale>
                                      <p:cBhvr>
                                        <p:cTn id="70" dur="1125" fill="hold"/>
                                        <p:tgtEl>
                                          <p:spTgt spid="23"/>
                                        </p:tgtEl>
                                      </p:cBhvr>
                                      <p:by x="33000" y="33000"/>
                                    </p:animScale>
                                  </p:childTnLst>
                                </p:cTn>
                              </p:par>
                              <p:par>
                                <p:cTn id="71" presetID="10" presetClass="entr" presetSubtype="0" fill="hold" grpId="0" nodeType="withEffect">
                                  <p:stCondLst>
                                    <p:cond delay="3078"/>
                                  </p:stCondLst>
                                  <p:childTnLst>
                                    <p:set>
                                      <p:cBhvr>
                                        <p:cTn id="72" dur="1" fill="hold">
                                          <p:stCondLst>
                                            <p:cond delay="0"/>
                                          </p:stCondLst>
                                        </p:cTn>
                                        <p:tgtEl>
                                          <p:spTgt spid="21"/>
                                        </p:tgtEl>
                                        <p:attrNameLst>
                                          <p:attrName>style.visibility</p:attrName>
                                        </p:attrNameLst>
                                      </p:cBhvr>
                                      <p:to>
                                        <p:strVal val="visible"/>
                                      </p:to>
                                    </p:set>
                                    <p:animEffect transition="in" filter="fade">
                                      <p:cBhvr>
                                        <p:cTn id="73" dur="375"/>
                                        <p:tgtEl>
                                          <p:spTgt spid="21"/>
                                        </p:tgtEl>
                                      </p:cBhvr>
                                    </p:animEffect>
                                  </p:childTnLst>
                                </p:cTn>
                              </p:par>
                              <p:par>
                                <p:cTn id="74" presetID="0" presetClass="path" presetSubtype="0" decel="46000" fill="hold" grpId="1" nodeType="withEffect">
                                  <p:stCondLst>
                                    <p:cond delay="3078"/>
                                  </p:stCondLst>
                                  <p:childTnLst>
                                    <p:animMotion origin="layout" path="M -0.00026 -0.00069 C -0.12344 0.02176 -0.18959 0.03079 -0.26654 0.03958 C -0.34492 0.05093 -0.48477 0.07037 -0.70521 0.1037 " pathEditMode="relative" rAng="0" ptsTypes="AAA">
                                      <p:cBhvr>
                                        <p:cTn id="75" dur="1125" spd="-100000" fill="hold"/>
                                        <p:tgtEl>
                                          <p:spTgt spid="21"/>
                                        </p:tgtEl>
                                        <p:attrNameLst>
                                          <p:attrName>ppt_x</p:attrName>
                                          <p:attrName>ppt_y</p:attrName>
                                        </p:attrNameLst>
                                      </p:cBhvr>
                                      <p:rCtr x="-35247" y="5208"/>
                                    </p:animMotion>
                                  </p:childTnLst>
                                </p:cTn>
                              </p:par>
                              <p:par>
                                <p:cTn id="76" presetID="10" presetClass="entr" presetSubtype="0" fill="hold" grpId="0" nodeType="withEffect">
                                  <p:stCondLst>
                                    <p:cond delay="3078"/>
                                  </p:stCondLst>
                                  <p:childTnLst>
                                    <p:set>
                                      <p:cBhvr>
                                        <p:cTn id="77" dur="1" fill="hold">
                                          <p:stCondLst>
                                            <p:cond delay="0"/>
                                          </p:stCondLst>
                                        </p:cTn>
                                        <p:tgtEl>
                                          <p:spTgt spid="37"/>
                                        </p:tgtEl>
                                        <p:attrNameLst>
                                          <p:attrName>style.visibility</p:attrName>
                                        </p:attrNameLst>
                                      </p:cBhvr>
                                      <p:to>
                                        <p:strVal val="visible"/>
                                      </p:to>
                                    </p:set>
                                    <p:animEffect transition="in" filter="fade">
                                      <p:cBhvr>
                                        <p:cTn id="78" dur="375"/>
                                        <p:tgtEl>
                                          <p:spTgt spid="37"/>
                                        </p:tgtEl>
                                      </p:cBhvr>
                                    </p:animEffect>
                                  </p:childTnLst>
                                </p:cTn>
                              </p:par>
                              <p:par>
                                <p:cTn id="79" presetID="0" presetClass="path" presetSubtype="0" decel="46000" fill="hold" grpId="1" nodeType="withEffect">
                                  <p:stCondLst>
                                    <p:cond delay="3078"/>
                                  </p:stCondLst>
                                  <p:childTnLst>
                                    <p:animMotion origin="layout" path="M -0.00027 -0.0007 C -0.02605 0.00393 -0.03985 0.00555 -0.05599 0.0074 C -0.0724 0.00972 -0.1017 0.01365 -0.14792 0.0206 " pathEditMode="relative" rAng="0" ptsTypes="AAA">
                                      <p:cBhvr>
                                        <p:cTn id="80" dur="1125" spd="-100000" fill="hold"/>
                                        <p:tgtEl>
                                          <p:spTgt spid="37"/>
                                        </p:tgtEl>
                                        <p:attrNameLst>
                                          <p:attrName>ppt_x</p:attrName>
                                          <p:attrName>ppt_y</p:attrName>
                                        </p:attrNameLst>
                                      </p:cBhvr>
                                      <p:rCtr x="-7383" y="1065"/>
                                    </p:animMotion>
                                  </p:childTnLst>
                                </p:cTn>
                              </p:par>
                              <p:par>
                                <p:cTn id="81" presetID="6" presetClass="emph" presetSubtype="0" fill="hold" grpId="2" nodeType="withEffect">
                                  <p:stCondLst>
                                    <p:cond delay="3078"/>
                                  </p:stCondLst>
                                  <p:childTnLst>
                                    <p:animScale>
                                      <p:cBhvr>
                                        <p:cTn id="82" dur="7" fill="hold"/>
                                        <p:tgtEl>
                                          <p:spTgt spid="37"/>
                                        </p:tgtEl>
                                      </p:cBhvr>
                                      <p:by x="300000" y="300000"/>
                                    </p:animScale>
                                  </p:childTnLst>
                                </p:cTn>
                              </p:par>
                              <p:par>
                                <p:cTn id="83" presetID="6" presetClass="emph" presetSubtype="0" decel="100000" fill="hold" grpId="3" nodeType="withEffect">
                                  <p:stCondLst>
                                    <p:cond delay="3078"/>
                                  </p:stCondLst>
                                  <p:childTnLst>
                                    <p:animScale>
                                      <p:cBhvr>
                                        <p:cTn id="84" dur="1125" fill="hold"/>
                                        <p:tgtEl>
                                          <p:spTgt spid="37"/>
                                        </p:tgtEl>
                                      </p:cBhvr>
                                      <p:by x="33000" y="33000"/>
                                    </p:animScale>
                                  </p:childTnLst>
                                </p:cTn>
                              </p:par>
                              <p:par>
                                <p:cTn id="85" presetID="10" presetClass="entr" presetSubtype="0" fill="hold" grpId="0" nodeType="withEffect">
                                  <p:stCondLst>
                                    <p:cond delay="3265"/>
                                  </p:stCondLst>
                                  <p:childTnLst>
                                    <p:set>
                                      <p:cBhvr>
                                        <p:cTn id="86" dur="1" fill="hold">
                                          <p:stCondLst>
                                            <p:cond delay="0"/>
                                          </p:stCondLst>
                                        </p:cTn>
                                        <p:tgtEl>
                                          <p:spTgt spid="25"/>
                                        </p:tgtEl>
                                        <p:attrNameLst>
                                          <p:attrName>style.visibility</p:attrName>
                                        </p:attrNameLst>
                                      </p:cBhvr>
                                      <p:to>
                                        <p:strVal val="visible"/>
                                      </p:to>
                                    </p:set>
                                    <p:animEffect transition="in" filter="fade">
                                      <p:cBhvr>
                                        <p:cTn id="87" dur="375"/>
                                        <p:tgtEl>
                                          <p:spTgt spid="25"/>
                                        </p:tgtEl>
                                      </p:cBhvr>
                                    </p:animEffect>
                                  </p:childTnLst>
                                </p:cTn>
                              </p:par>
                              <p:par>
                                <p:cTn id="88" presetID="0" presetClass="path" presetSubtype="0" decel="100000" fill="hold" grpId="1" nodeType="withEffect">
                                  <p:stCondLst>
                                    <p:cond delay="3265"/>
                                  </p:stCondLst>
                                  <p:childTnLst>
                                    <p:animMotion origin="layout" path="M 1.11022E-16 2.59259E-6 C -0.01706 -0.00486 -0.0362 -0.0088 -0.0668 -0.01204 C -0.0974 -0.01528 -0.19023 -0.02014 -0.30469 -0.0206 " pathEditMode="relative" rAng="0" ptsTypes="AAA">
                                      <p:cBhvr>
                                        <p:cTn id="89" dur="1313" spd="-100000" fill="hold"/>
                                        <p:tgtEl>
                                          <p:spTgt spid="25"/>
                                        </p:tgtEl>
                                        <p:attrNameLst>
                                          <p:attrName>ppt_x</p:attrName>
                                          <p:attrName>ppt_y</p:attrName>
                                        </p:attrNameLst>
                                      </p:cBhvr>
                                      <p:rCtr x="-15234" y="-1042"/>
                                    </p:animMotion>
                                  </p:childTnLst>
                                </p:cTn>
                              </p:par>
                              <p:par>
                                <p:cTn id="90" presetID="6" presetClass="emph" presetSubtype="0" fill="hold" grpId="2" nodeType="withEffect">
                                  <p:stCondLst>
                                    <p:cond delay="3265"/>
                                  </p:stCondLst>
                                  <p:childTnLst>
                                    <p:animScale>
                                      <p:cBhvr>
                                        <p:cTn id="91" dur="7" fill="hold"/>
                                        <p:tgtEl>
                                          <p:spTgt spid="25"/>
                                        </p:tgtEl>
                                      </p:cBhvr>
                                      <p:by x="300000" y="300000"/>
                                    </p:animScale>
                                  </p:childTnLst>
                                </p:cTn>
                              </p:par>
                              <p:par>
                                <p:cTn id="92" presetID="6" presetClass="emph" presetSubtype="0" fill="hold" grpId="3" nodeType="withEffect">
                                  <p:stCondLst>
                                    <p:cond delay="3265"/>
                                  </p:stCondLst>
                                  <p:childTnLst>
                                    <p:animScale>
                                      <p:cBhvr>
                                        <p:cTn id="93" dur="1313" fill="hold"/>
                                        <p:tgtEl>
                                          <p:spTgt spid="25"/>
                                        </p:tgtEl>
                                      </p:cBhvr>
                                      <p:by x="33000" y="33000"/>
                                    </p:animScale>
                                  </p:childTnLst>
                                </p:cTn>
                              </p:par>
                              <p:par>
                                <p:cTn id="94" presetID="10" presetClass="entr" presetSubtype="0" fill="hold" grpId="0" nodeType="withEffect">
                                  <p:stCondLst>
                                    <p:cond delay="3265"/>
                                  </p:stCondLst>
                                  <p:childTnLst>
                                    <p:set>
                                      <p:cBhvr>
                                        <p:cTn id="95" dur="1" fill="hold">
                                          <p:stCondLst>
                                            <p:cond delay="0"/>
                                          </p:stCondLst>
                                        </p:cTn>
                                        <p:tgtEl>
                                          <p:spTgt spid="42"/>
                                        </p:tgtEl>
                                        <p:attrNameLst>
                                          <p:attrName>style.visibility</p:attrName>
                                        </p:attrNameLst>
                                      </p:cBhvr>
                                      <p:to>
                                        <p:strVal val="visible"/>
                                      </p:to>
                                    </p:set>
                                    <p:animEffect transition="in" filter="fade">
                                      <p:cBhvr>
                                        <p:cTn id="96" dur="375"/>
                                        <p:tgtEl>
                                          <p:spTgt spid="42"/>
                                        </p:tgtEl>
                                      </p:cBhvr>
                                    </p:animEffect>
                                  </p:childTnLst>
                                </p:cTn>
                              </p:par>
                              <p:par>
                                <p:cTn id="97" presetID="0" presetClass="path" presetSubtype="0" decel="46000" fill="hold" grpId="1" nodeType="withEffect">
                                  <p:stCondLst>
                                    <p:cond delay="3265"/>
                                  </p:stCondLst>
                                  <p:childTnLst>
                                    <p:animMotion origin="layout" path="M -3.33333E-6 3.7037E-6 C -0.05286 0.00185 -0.08424 0.00509 -0.11224 0.00694 C -0.13958 0.00879 -0.20156 0.01481 -0.29882 0.02754 " pathEditMode="relative" rAng="0" ptsTypes="AAA">
                                      <p:cBhvr>
                                        <p:cTn id="98" dur="1500" spd="-100000" fill="hold"/>
                                        <p:tgtEl>
                                          <p:spTgt spid="42"/>
                                        </p:tgtEl>
                                        <p:attrNameLst>
                                          <p:attrName>ppt_x</p:attrName>
                                          <p:attrName>ppt_y</p:attrName>
                                        </p:attrNameLst>
                                      </p:cBhvr>
                                      <p:rCtr x="-14948" y="1366"/>
                                    </p:animMotion>
                                  </p:childTnLst>
                                </p:cTn>
                              </p:par>
                              <p:par>
                                <p:cTn id="99" presetID="10" presetClass="entr" presetSubtype="0" fill="hold" grpId="0" nodeType="withEffect">
                                  <p:stCondLst>
                                    <p:cond delay="2640"/>
                                  </p:stCondLst>
                                  <p:childTnLst>
                                    <p:set>
                                      <p:cBhvr>
                                        <p:cTn id="100" dur="1" fill="hold">
                                          <p:stCondLst>
                                            <p:cond delay="0"/>
                                          </p:stCondLst>
                                        </p:cTn>
                                        <p:tgtEl>
                                          <p:spTgt spid="38"/>
                                        </p:tgtEl>
                                        <p:attrNameLst>
                                          <p:attrName>style.visibility</p:attrName>
                                        </p:attrNameLst>
                                      </p:cBhvr>
                                      <p:to>
                                        <p:strVal val="visible"/>
                                      </p:to>
                                    </p:set>
                                    <p:animEffect transition="in" filter="fade">
                                      <p:cBhvr>
                                        <p:cTn id="101" dur="375"/>
                                        <p:tgtEl>
                                          <p:spTgt spid="38"/>
                                        </p:tgtEl>
                                      </p:cBhvr>
                                    </p:animEffect>
                                  </p:childTnLst>
                                </p:cTn>
                              </p:par>
                              <p:par>
                                <p:cTn id="102" presetID="0" presetClass="path" presetSubtype="0" decel="46000" fill="hold" grpId="1" nodeType="withEffect">
                                  <p:stCondLst>
                                    <p:cond delay="2640"/>
                                  </p:stCondLst>
                                  <p:childTnLst>
                                    <p:animMotion origin="layout" path="M 2.5E-6 3.46945E-18 C -0.0444 0.00532 -0.06862 0.00718 -0.09662 0.01019 C -0.125 0.01273 -0.17591 0.01713 -0.25612 0.02708 " pathEditMode="relative" rAng="0" ptsTypes="AAA">
                                      <p:cBhvr>
                                        <p:cTn id="103" dur="1313" spd="-100000" fill="hold"/>
                                        <p:tgtEl>
                                          <p:spTgt spid="38"/>
                                        </p:tgtEl>
                                        <p:attrNameLst>
                                          <p:attrName>ppt_x</p:attrName>
                                          <p:attrName>ppt_y</p:attrName>
                                        </p:attrNameLst>
                                      </p:cBhvr>
                                      <p:rCtr x="-12812" y="1343"/>
                                    </p:animMotion>
                                  </p:childTnLst>
                                </p:cTn>
                              </p:par>
                              <p:par>
                                <p:cTn id="104" presetID="10" presetClass="entr" presetSubtype="0" fill="hold" grpId="0" nodeType="withEffect">
                                  <p:stCondLst>
                                    <p:cond delay="3078"/>
                                  </p:stCondLst>
                                  <p:childTnLst>
                                    <p:set>
                                      <p:cBhvr>
                                        <p:cTn id="105" dur="1" fill="hold">
                                          <p:stCondLst>
                                            <p:cond delay="0"/>
                                          </p:stCondLst>
                                        </p:cTn>
                                        <p:tgtEl>
                                          <p:spTgt spid="40"/>
                                        </p:tgtEl>
                                        <p:attrNameLst>
                                          <p:attrName>style.visibility</p:attrName>
                                        </p:attrNameLst>
                                      </p:cBhvr>
                                      <p:to>
                                        <p:strVal val="visible"/>
                                      </p:to>
                                    </p:set>
                                    <p:animEffect transition="in" filter="fade">
                                      <p:cBhvr>
                                        <p:cTn id="106" dur="375"/>
                                        <p:tgtEl>
                                          <p:spTgt spid="40"/>
                                        </p:tgtEl>
                                      </p:cBhvr>
                                    </p:animEffect>
                                  </p:childTnLst>
                                </p:cTn>
                              </p:par>
                              <p:par>
                                <p:cTn id="107" presetID="0" presetClass="path" presetSubtype="0" decel="46000" fill="hold" grpId="1" nodeType="withEffect">
                                  <p:stCondLst>
                                    <p:cond delay="3078"/>
                                  </p:stCondLst>
                                  <p:childTnLst>
                                    <p:animMotion origin="layout" path="M -0.00013 -0.00023 C -0.06028 0.00416 -0.33086 0.03009 -0.3733 0.03333 C -0.41601 0.03657 -0.50117 0.03796 -0.74817 0.03773 " pathEditMode="relative" rAng="0" ptsTypes="AAA">
                                      <p:cBhvr>
                                        <p:cTn id="108" dur="1688" spd="-100000" fill="hold"/>
                                        <p:tgtEl>
                                          <p:spTgt spid="40"/>
                                        </p:tgtEl>
                                        <p:attrNameLst>
                                          <p:attrName>ppt_x</p:attrName>
                                          <p:attrName>ppt_y</p:attrName>
                                        </p:attrNameLst>
                                      </p:cBhvr>
                                      <p:rCtr x="-37409" y="1898"/>
                                    </p:animMotion>
                                  </p:childTnLst>
                                </p:cTn>
                              </p:par>
                              <p:par>
                                <p:cTn id="109" presetID="6" presetClass="emph" presetSubtype="0" fill="hold" grpId="2" nodeType="withEffect">
                                  <p:stCondLst>
                                    <p:cond delay="3078"/>
                                  </p:stCondLst>
                                  <p:childTnLst>
                                    <p:animScale>
                                      <p:cBhvr>
                                        <p:cTn id="110" dur="7" fill="hold"/>
                                        <p:tgtEl>
                                          <p:spTgt spid="40"/>
                                        </p:tgtEl>
                                      </p:cBhvr>
                                      <p:by x="500000" y="500000"/>
                                    </p:animScale>
                                  </p:childTnLst>
                                </p:cTn>
                              </p:par>
                              <p:par>
                                <p:cTn id="111" presetID="6" presetClass="emph" presetSubtype="0" decel="100000" fill="hold" grpId="3" nodeType="withEffect">
                                  <p:stCondLst>
                                    <p:cond delay="3078"/>
                                  </p:stCondLst>
                                  <p:childTnLst>
                                    <p:animScale>
                                      <p:cBhvr>
                                        <p:cTn id="112" dur="1688" fill="hold"/>
                                        <p:tgtEl>
                                          <p:spTgt spid="40"/>
                                        </p:tgtEl>
                                      </p:cBhvr>
                                      <p:by x="20000" y="20000"/>
                                    </p:animScale>
                                  </p:childTnLst>
                                </p:cTn>
                              </p:par>
                              <p:par>
                                <p:cTn id="113" presetID="10" presetClass="entr" presetSubtype="0" fill="hold" grpId="0" nodeType="withEffect">
                                  <p:stCondLst>
                                    <p:cond delay="3445"/>
                                  </p:stCondLst>
                                  <p:childTnLst>
                                    <p:set>
                                      <p:cBhvr>
                                        <p:cTn id="114" dur="1" fill="hold">
                                          <p:stCondLst>
                                            <p:cond delay="0"/>
                                          </p:stCondLst>
                                        </p:cTn>
                                        <p:tgtEl>
                                          <p:spTgt spid="27"/>
                                        </p:tgtEl>
                                        <p:attrNameLst>
                                          <p:attrName>style.visibility</p:attrName>
                                        </p:attrNameLst>
                                      </p:cBhvr>
                                      <p:to>
                                        <p:strVal val="visible"/>
                                      </p:to>
                                    </p:set>
                                    <p:animEffect transition="in" filter="fade">
                                      <p:cBhvr>
                                        <p:cTn id="115" dur="375"/>
                                        <p:tgtEl>
                                          <p:spTgt spid="27"/>
                                        </p:tgtEl>
                                      </p:cBhvr>
                                    </p:animEffect>
                                  </p:childTnLst>
                                </p:cTn>
                              </p:par>
                              <p:par>
                                <p:cTn id="116" presetID="0" presetClass="path" presetSubtype="0" decel="46000" fill="hold" grpId="1" nodeType="withEffect">
                                  <p:stCondLst>
                                    <p:cond delay="3445"/>
                                  </p:stCondLst>
                                  <p:childTnLst>
                                    <p:animMotion origin="layout" path="M -0.00039 -0.00069 C -0.00273 -0.00069 -0.00716 -0.00208 -0.01263 -0.00301 C -0.01797 -0.00393 -0.02683 -0.00555 -0.03295 -0.00648 C -0.0401 -0.00741 -0.1875 -0.02384 -0.22448 -0.02824 " pathEditMode="relative" rAng="0" ptsTypes="AAAA">
                                      <p:cBhvr>
                                        <p:cTn id="117" dur="1125" spd="-100000" fill="hold"/>
                                        <p:tgtEl>
                                          <p:spTgt spid="27"/>
                                        </p:tgtEl>
                                        <p:attrNameLst>
                                          <p:attrName>ppt_x</p:attrName>
                                          <p:attrName>ppt_y</p:attrName>
                                        </p:attrNameLst>
                                      </p:cBhvr>
                                      <p:rCtr x="-11211" y="-1389"/>
                                    </p:animMotion>
                                  </p:childTnLst>
                                </p:cTn>
                              </p:par>
                              <p:par>
                                <p:cTn id="118" presetID="6" presetClass="emph" presetSubtype="0" fill="hold" grpId="2" nodeType="withEffect">
                                  <p:stCondLst>
                                    <p:cond delay="3445"/>
                                  </p:stCondLst>
                                  <p:childTnLst>
                                    <p:animScale>
                                      <p:cBhvr>
                                        <p:cTn id="119" dur="7" fill="hold"/>
                                        <p:tgtEl>
                                          <p:spTgt spid="27"/>
                                        </p:tgtEl>
                                      </p:cBhvr>
                                      <p:by x="300000" y="300000"/>
                                    </p:animScale>
                                  </p:childTnLst>
                                </p:cTn>
                              </p:par>
                              <p:par>
                                <p:cTn id="120" presetID="6" presetClass="emph" presetSubtype="0" decel="100000" fill="hold" grpId="3" nodeType="withEffect">
                                  <p:stCondLst>
                                    <p:cond delay="3445"/>
                                  </p:stCondLst>
                                  <p:childTnLst>
                                    <p:animScale>
                                      <p:cBhvr>
                                        <p:cTn id="121" dur="1125" fill="hold"/>
                                        <p:tgtEl>
                                          <p:spTgt spid="27"/>
                                        </p:tgtEl>
                                      </p:cBhvr>
                                      <p:by x="33000" y="33000"/>
                                    </p:animScale>
                                  </p:childTnLst>
                                </p:cTn>
                              </p:par>
                              <p:par>
                                <p:cTn id="122" presetID="10" presetClass="entr" presetSubtype="0" fill="hold" grpId="0" nodeType="withEffect">
                                  <p:stCondLst>
                                    <p:cond delay="3468"/>
                                  </p:stCondLst>
                                  <p:childTnLst>
                                    <p:set>
                                      <p:cBhvr>
                                        <p:cTn id="123" dur="1" fill="hold">
                                          <p:stCondLst>
                                            <p:cond delay="0"/>
                                          </p:stCondLst>
                                        </p:cTn>
                                        <p:tgtEl>
                                          <p:spTgt spid="28"/>
                                        </p:tgtEl>
                                        <p:attrNameLst>
                                          <p:attrName>style.visibility</p:attrName>
                                        </p:attrNameLst>
                                      </p:cBhvr>
                                      <p:to>
                                        <p:strVal val="visible"/>
                                      </p:to>
                                    </p:set>
                                    <p:animEffect transition="in" filter="fade">
                                      <p:cBhvr>
                                        <p:cTn id="124" dur="375"/>
                                        <p:tgtEl>
                                          <p:spTgt spid="28"/>
                                        </p:tgtEl>
                                      </p:cBhvr>
                                    </p:animEffect>
                                  </p:childTnLst>
                                </p:cTn>
                              </p:par>
                              <p:par>
                                <p:cTn id="125" presetID="0" presetClass="path" presetSubtype="0" decel="46000" fill="hold" grpId="1" nodeType="withEffect">
                                  <p:stCondLst>
                                    <p:cond delay="3468"/>
                                  </p:stCondLst>
                                  <p:childTnLst>
                                    <p:animMotion origin="layout" path="M -0.00026 -0.0007 C -0.05234 0.00069 -0.08046 0.00138 -0.11302 0.00185 C -0.14635 0.00277 -0.20573 0.00393 -0.29921 0.00648 " pathEditMode="relative" rAng="0" ptsTypes="AAA">
                                      <p:cBhvr>
                                        <p:cTn id="126" dur="1125" spd="-100000" fill="hold"/>
                                        <p:tgtEl>
                                          <p:spTgt spid="28"/>
                                        </p:tgtEl>
                                        <p:attrNameLst>
                                          <p:attrName>ppt_x</p:attrName>
                                          <p:attrName>ppt_y</p:attrName>
                                        </p:attrNameLst>
                                      </p:cBhvr>
                                      <p:rCtr x="-14948" y="347"/>
                                    </p:animMotion>
                                  </p:childTnLst>
                                </p:cTn>
                              </p:par>
                              <p:par>
                                <p:cTn id="127" presetID="6" presetClass="emph" presetSubtype="0" fill="hold" grpId="2" nodeType="withEffect">
                                  <p:stCondLst>
                                    <p:cond delay="3468"/>
                                  </p:stCondLst>
                                  <p:childTnLst>
                                    <p:animScale>
                                      <p:cBhvr>
                                        <p:cTn id="128" dur="7" fill="hold"/>
                                        <p:tgtEl>
                                          <p:spTgt spid="28"/>
                                        </p:tgtEl>
                                      </p:cBhvr>
                                      <p:by x="300000" y="300000"/>
                                    </p:animScale>
                                  </p:childTnLst>
                                </p:cTn>
                              </p:par>
                              <p:par>
                                <p:cTn id="129" presetID="6" presetClass="emph" presetSubtype="0" decel="100000" fill="hold" grpId="3" nodeType="withEffect">
                                  <p:stCondLst>
                                    <p:cond delay="3468"/>
                                  </p:stCondLst>
                                  <p:childTnLst>
                                    <p:animScale>
                                      <p:cBhvr>
                                        <p:cTn id="130" dur="1125" fill="hold"/>
                                        <p:tgtEl>
                                          <p:spTgt spid="28"/>
                                        </p:tgtEl>
                                      </p:cBhvr>
                                      <p:by x="33000" y="33000"/>
                                    </p:animScale>
                                  </p:childTnLst>
                                </p:cTn>
                              </p:par>
                              <p:par>
                                <p:cTn id="131" presetID="10" presetClass="entr" presetSubtype="0" fill="hold" grpId="0" nodeType="withEffect">
                                  <p:stCondLst>
                                    <p:cond delay="3295"/>
                                  </p:stCondLst>
                                  <p:childTnLst>
                                    <p:set>
                                      <p:cBhvr>
                                        <p:cTn id="132" dur="1" fill="hold">
                                          <p:stCondLst>
                                            <p:cond delay="0"/>
                                          </p:stCondLst>
                                        </p:cTn>
                                        <p:tgtEl>
                                          <p:spTgt spid="29"/>
                                        </p:tgtEl>
                                        <p:attrNameLst>
                                          <p:attrName>style.visibility</p:attrName>
                                        </p:attrNameLst>
                                      </p:cBhvr>
                                      <p:to>
                                        <p:strVal val="visible"/>
                                      </p:to>
                                    </p:set>
                                    <p:animEffect transition="in" filter="fade">
                                      <p:cBhvr>
                                        <p:cTn id="133" dur="375"/>
                                        <p:tgtEl>
                                          <p:spTgt spid="29"/>
                                        </p:tgtEl>
                                      </p:cBhvr>
                                    </p:animEffect>
                                  </p:childTnLst>
                                </p:cTn>
                              </p:par>
                              <p:par>
                                <p:cTn id="134" presetID="0" presetClass="path" presetSubtype="0" decel="46000" fill="hold" grpId="1" nodeType="withEffect">
                                  <p:stCondLst>
                                    <p:cond delay="3295"/>
                                  </p:stCondLst>
                                  <p:childTnLst>
                                    <p:animMotion origin="layout" path="M -0.00026 -0.0007 C -0.03424 0.00069 -0.0526 0.00116 -0.07382 0.00185 C -0.09544 0.00254 -0.13424 0.0037 -0.19518 0.00602 " pathEditMode="relative" rAng="0" ptsTypes="AAA">
                                      <p:cBhvr>
                                        <p:cTn id="135" dur="1125" spd="-100000" fill="hold"/>
                                        <p:tgtEl>
                                          <p:spTgt spid="29"/>
                                        </p:tgtEl>
                                        <p:attrNameLst>
                                          <p:attrName>ppt_x</p:attrName>
                                          <p:attrName>ppt_y</p:attrName>
                                        </p:attrNameLst>
                                      </p:cBhvr>
                                      <p:rCtr x="-9753" y="324"/>
                                    </p:animMotion>
                                  </p:childTnLst>
                                </p:cTn>
                              </p:par>
                              <p:par>
                                <p:cTn id="136" presetID="10" presetClass="entr" presetSubtype="0" fill="hold" grpId="0" nodeType="withEffect">
                                  <p:stCondLst>
                                    <p:cond delay="3295"/>
                                  </p:stCondLst>
                                  <p:childTnLst>
                                    <p:set>
                                      <p:cBhvr>
                                        <p:cTn id="137" dur="1" fill="hold">
                                          <p:stCondLst>
                                            <p:cond delay="0"/>
                                          </p:stCondLst>
                                        </p:cTn>
                                        <p:tgtEl>
                                          <p:spTgt spid="34"/>
                                        </p:tgtEl>
                                        <p:attrNameLst>
                                          <p:attrName>style.visibility</p:attrName>
                                        </p:attrNameLst>
                                      </p:cBhvr>
                                      <p:to>
                                        <p:strVal val="visible"/>
                                      </p:to>
                                    </p:set>
                                    <p:animEffect transition="in" filter="fade">
                                      <p:cBhvr>
                                        <p:cTn id="138" dur="375"/>
                                        <p:tgtEl>
                                          <p:spTgt spid="34"/>
                                        </p:tgtEl>
                                      </p:cBhvr>
                                    </p:animEffect>
                                  </p:childTnLst>
                                </p:cTn>
                              </p:par>
                              <p:par>
                                <p:cTn id="139" presetID="0" presetClass="path" presetSubtype="0" decel="46000" fill="hold" grpId="1" nodeType="withEffect">
                                  <p:stCondLst>
                                    <p:cond delay="3295"/>
                                  </p:stCondLst>
                                  <p:childTnLst>
                                    <p:animMotion origin="layout" path="M -0.00026 -0.0007 C -0.01302 -0.00232 -0.01992 -0.00278 -0.02787 -0.00348 C -0.03594 -0.00417 -0.05052 -0.00533 -0.07331 -0.00741 " pathEditMode="relative" rAng="0" ptsTypes="AAA">
                                      <p:cBhvr>
                                        <p:cTn id="140" dur="1125" spd="-100000" fill="hold"/>
                                        <p:tgtEl>
                                          <p:spTgt spid="34"/>
                                        </p:tgtEl>
                                        <p:attrNameLst>
                                          <p:attrName>ppt_x</p:attrName>
                                          <p:attrName>ppt_y</p:attrName>
                                        </p:attrNameLst>
                                      </p:cBhvr>
                                      <p:rCtr x="-3659" y="-347"/>
                                    </p:animMotion>
                                  </p:childTnLst>
                                </p:cTn>
                              </p:par>
                              <p:par>
                                <p:cTn id="141" presetID="10" presetClass="entr" presetSubtype="0" fill="hold" grpId="0" nodeType="withEffect">
                                  <p:stCondLst>
                                    <p:cond delay="3295"/>
                                  </p:stCondLst>
                                  <p:childTnLst>
                                    <p:set>
                                      <p:cBhvr>
                                        <p:cTn id="142" dur="1" fill="hold">
                                          <p:stCondLst>
                                            <p:cond delay="0"/>
                                          </p:stCondLst>
                                        </p:cTn>
                                        <p:tgtEl>
                                          <p:spTgt spid="31"/>
                                        </p:tgtEl>
                                        <p:attrNameLst>
                                          <p:attrName>style.visibility</p:attrName>
                                        </p:attrNameLst>
                                      </p:cBhvr>
                                      <p:to>
                                        <p:strVal val="visible"/>
                                      </p:to>
                                    </p:set>
                                    <p:animEffect transition="in" filter="fade">
                                      <p:cBhvr>
                                        <p:cTn id="143" dur="375"/>
                                        <p:tgtEl>
                                          <p:spTgt spid="31"/>
                                        </p:tgtEl>
                                      </p:cBhvr>
                                    </p:animEffect>
                                  </p:childTnLst>
                                </p:cTn>
                              </p:par>
                              <p:par>
                                <p:cTn id="144" presetID="0" presetClass="path" presetSubtype="0" decel="46000" fill="hold" grpId="1" nodeType="withEffect">
                                  <p:stCondLst>
                                    <p:cond delay="3295"/>
                                  </p:stCondLst>
                                  <p:childTnLst>
                                    <p:animMotion origin="layout" path="M -0.00026 -0.00069 C -0.0095 -0.00231 -0.01445 -0.00277 -0.02031 -0.00347 C -0.02617 -0.00416 -0.03659 -0.00532 -0.05312 -0.0074 " pathEditMode="relative" rAng="0" ptsTypes="AAA">
                                      <p:cBhvr>
                                        <p:cTn id="145" dur="1125" spd="-100000" fill="hold"/>
                                        <p:tgtEl>
                                          <p:spTgt spid="31"/>
                                        </p:tgtEl>
                                        <p:attrNameLst>
                                          <p:attrName>ppt_x</p:attrName>
                                          <p:attrName>ppt_y</p:attrName>
                                        </p:attrNameLst>
                                      </p:cBhvr>
                                      <p:rCtr x="-2643" y="-347"/>
                                    </p:animMotion>
                                  </p:childTnLst>
                                </p:cTn>
                              </p:par>
                              <p:par>
                                <p:cTn id="146" presetID="6" presetClass="emph" presetSubtype="0" fill="hold" grpId="2" nodeType="withEffect">
                                  <p:stCondLst>
                                    <p:cond delay="3295"/>
                                  </p:stCondLst>
                                  <p:childTnLst>
                                    <p:animScale>
                                      <p:cBhvr>
                                        <p:cTn id="147" dur="7" fill="hold"/>
                                        <p:tgtEl>
                                          <p:spTgt spid="31"/>
                                        </p:tgtEl>
                                      </p:cBhvr>
                                      <p:by x="300000" y="300000"/>
                                    </p:animScale>
                                  </p:childTnLst>
                                </p:cTn>
                              </p:par>
                              <p:par>
                                <p:cTn id="148" presetID="6" presetClass="emph" presetSubtype="0" decel="100000" fill="hold" grpId="3" nodeType="withEffect">
                                  <p:stCondLst>
                                    <p:cond delay="3295"/>
                                  </p:stCondLst>
                                  <p:childTnLst>
                                    <p:animScale>
                                      <p:cBhvr>
                                        <p:cTn id="149" dur="1125" fill="hold"/>
                                        <p:tgtEl>
                                          <p:spTgt spid="31"/>
                                        </p:tgtEl>
                                      </p:cBhvr>
                                      <p:by x="33000" y="33000"/>
                                    </p:animScale>
                                  </p:childTnLst>
                                </p:cTn>
                              </p:par>
                              <p:par>
                                <p:cTn id="150" presetID="10" presetClass="entr" presetSubtype="0" fill="hold" grpId="0" nodeType="withEffect">
                                  <p:stCondLst>
                                    <p:cond delay="3520"/>
                                  </p:stCondLst>
                                  <p:childTnLst>
                                    <p:set>
                                      <p:cBhvr>
                                        <p:cTn id="151" dur="1" fill="hold">
                                          <p:stCondLst>
                                            <p:cond delay="0"/>
                                          </p:stCondLst>
                                        </p:cTn>
                                        <p:tgtEl>
                                          <p:spTgt spid="33"/>
                                        </p:tgtEl>
                                        <p:attrNameLst>
                                          <p:attrName>style.visibility</p:attrName>
                                        </p:attrNameLst>
                                      </p:cBhvr>
                                      <p:to>
                                        <p:strVal val="visible"/>
                                      </p:to>
                                    </p:set>
                                    <p:animEffect transition="in" filter="fade">
                                      <p:cBhvr>
                                        <p:cTn id="152" dur="375"/>
                                        <p:tgtEl>
                                          <p:spTgt spid="33"/>
                                        </p:tgtEl>
                                      </p:cBhvr>
                                    </p:animEffect>
                                  </p:childTnLst>
                                </p:cTn>
                              </p:par>
                              <p:par>
                                <p:cTn id="153" presetID="0" presetClass="path" presetSubtype="0" decel="46000" fill="hold" grpId="1" nodeType="withEffect">
                                  <p:stCondLst>
                                    <p:cond delay="3520"/>
                                  </p:stCondLst>
                                  <p:childTnLst>
                                    <p:animMotion origin="layout" path="M 7.03105E-17 4.44444E-6 C -0.05299 0.00463 -0.05872 0.00925 -0.07357 0.0074 C -0.08854 0.00532 -0.12109 0.00138 -0.17448 -0.0095 " pathEditMode="relative" rAng="0" ptsTypes="AAA">
                                      <p:cBhvr>
                                        <p:cTn id="154" dur="1125" spd="-100000" fill="hold"/>
                                        <p:tgtEl>
                                          <p:spTgt spid="33"/>
                                        </p:tgtEl>
                                        <p:attrNameLst>
                                          <p:attrName>ppt_x</p:attrName>
                                          <p:attrName>ppt_y</p:attrName>
                                        </p:attrNameLst>
                                      </p:cBhvr>
                                      <p:rCtr x="-8724" y="-93"/>
                                    </p:animMotion>
                                  </p:childTnLst>
                                </p:cTn>
                              </p:par>
                              <p:par>
                                <p:cTn id="155" presetID="10" presetClass="entr" presetSubtype="0" fill="hold" grpId="0" nodeType="withEffect">
                                  <p:stCondLst>
                                    <p:cond delay="3520"/>
                                  </p:stCondLst>
                                  <p:childTnLst>
                                    <p:set>
                                      <p:cBhvr>
                                        <p:cTn id="156" dur="1" fill="hold">
                                          <p:stCondLst>
                                            <p:cond delay="0"/>
                                          </p:stCondLst>
                                        </p:cTn>
                                        <p:tgtEl>
                                          <p:spTgt spid="26"/>
                                        </p:tgtEl>
                                        <p:attrNameLst>
                                          <p:attrName>style.visibility</p:attrName>
                                        </p:attrNameLst>
                                      </p:cBhvr>
                                      <p:to>
                                        <p:strVal val="visible"/>
                                      </p:to>
                                    </p:set>
                                    <p:animEffect transition="in" filter="fade">
                                      <p:cBhvr>
                                        <p:cTn id="157" dur="375"/>
                                        <p:tgtEl>
                                          <p:spTgt spid="26"/>
                                        </p:tgtEl>
                                      </p:cBhvr>
                                    </p:animEffect>
                                  </p:childTnLst>
                                </p:cTn>
                              </p:par>
                              <p:par>
                                <p:cTn id="158" presetID="0" presetClass="path" presetSubtype="0" decel="46000" fill="hold" grpId="1" nodeType="withEffect">
                                  <p:stCondLst>
                                    <p:cond delay="3520"/>
                                  </p:stCondLst>
                                  <p:childTnLst>
                                    <p:animMotion origin="layout" path="M -0.00026 -0.00069 C -0.0013 -0.00139 -0.00404 -0.00139 -0.00664 -0.00139 C -0.00873 -0.00162 -0.01276 -0.00162 -0.01589 -0.00278 C -0.01966 -0.00278 -0.03919 -0.00486 -0.04675 -0.00555 " pathEditMode="relative" rAng="0" ptsTypes="AAAA">
                                      <p:cBhvr>
                                        <p:cTn id="159" dur="1125" spd="-100000" fill="hold"/>
                                        <p:tgtEl>
                                          <p:spTgt spid="26"/>
                                        </p:tgtEl>
                                        <p:attrNameLst>
                                          <p:attrName>ppt_x</p:attrName>
                                          <p:attrName>ppt_y</p:attrName>
                                        </p:attrNameLst>
                                      </p:cBhvr>
                                      <p:rCtr x="-2331" y="-255"/>
                                    </p:animMotion>
                                  </p:childTnLst>
                                </p:cTn>
                              </p:par>
                              <p:par>
                                <p:cTn id="160" presetID="6" presetClass="emph" presetSubtype="0" fill="hold" grpId="2" nodeType="withEffect">
                                  <p:stCondLst>
                                    <p:cond delay="3520"/>
                                  </p:stCondLst>
                                  <p:childTnLst>
                                    <p:animScale>
                                      <p:cBhvr>
                                        <p:cTn id="161" dur="7" fill="hold"/>
                                        <p:tgtEl>
                                          <p:spTgt spid="26"/>
                                        </p:tgtEl>
                                      </p:cBhvr>
                                      <p:by x="300000" y="300000"/>
                                    </p:animScale>
                                  </p:childTnLst>
                                </p:cTn>
                              </p:par>
                              <p:par>
                                <p:cTn id="162" presetID="6" presetClass="emph" presetSubtype="0" decel="100000" fill="hold" grpId="3" nodeType="withEffect">
                                  <p:stCondLst>
                                    <p:cond delay="3520"/>
                                  </p:stCondLst>
                                  <p:childTnLst>
                                    <p:animScale>
                                      <p:cBhvr>
                                        <p:cTn id="163" dur="1125" fill="hold"/>
                                        <p:tgtEl>
                                          <p:spTgt spid="26"/>
                                        </p:tgtEl>
                                      </p:cBhvr>
                                      <p:by x="33000" y="33000"/>
                                    </p:animScale>
                                  </p:childTnLst>
                                </p:cTn>
                              </p:par>
                              <p:par>
                                <p:cTn id="164" presetID="10" presetClass="entr" presetSubtype="0" fill="hold" grpId="0" nodeType="withEffect">
                                  <p:stCondLst>
                                    <p:cond delay="3453"/>
                                  </p:stCondLst>
                                  <p:childTnLst>
                                    <p:set>
                                      <p:cBhvr>
                                        <p:cTn id="165" dur="1" fill="hold">
                                          <p:stCondLst>
                                            <p:cond delay="0"/>
                                          </p:stCondLst>
                                        </p:cTn>
                                        <p:tgtEl>
                                          <p:spTgt spid="35"/>
                                        </p:tgtEl>
                                        <p:attrNameLst>
                                          <p:attrName>style.visibility</p:attrName>
                                        </p:attrNameLst>
                                      </p:cBhvr>
                                      <p:to>
                                        <p:strVal val="visible"/>
                                      </p:to>
                                    </p:set>
                                    <p:animEffect transition="in" filter="fade">
                                      <p:cBhvr>
                                        <p:cTn id="166" dur="375"/>
                                        <p:tgtEl>
                                          <p:spTgt spid="35"/>
                                        </p:tgtEl>
                                      </p:cBhvr>
                                    </p:animEffect>
                                  </p:childTnLst>
                                </p:cTn>
                              </p:par>
                              <p:par>
                                <p:cTn id="167" presetID="0" presetClass="path" presetSubtype="0" decel="46000" fill="hold" grpId="1" nodeType="withEffect">
                                  <p:stCondLst>
                                    <p:cond delay="3453"/>
                                  </p:stCondLst>
                                  <p:childTnLst>
                                    <p:animMotion origin="layout" path="M -0.00026 -0.0007 C -0.0069 -0.0007 -0.02434 0.01504 -0.04049 0.02268 C -0.05716 0.0294 -0.07447 0.03565 -0.0996 0.0412 C -0.12434 0.04629 -0.12942 0.03171 -0.17734 0.04491 " pathEditMode="relative" rAng="0" ptsTypes="AAAA">
                                      <p:cBhvr>
                                        <p:cTn id="168" dur="1125" spd="-100000" fill="hold"/>
                                        <p:tgtEl>
                                          <p:spTgt spid="35"/>
                                        </p:tgtEl>
                                        <p:attrNameLst>
                                          <p:attrName>ppt_x</p:attrName>
                                          <p:attrName>ppt_y</p:attrName>
                                        </p:attrNameLst>
                                      </p:cBhvr>
                                      <p:rCtr x="-8854" y="2269"/>
                                    </p:animMotion>
                                  </p:childTnLst>
                                </p:cTn>
                              </p:par>
                              <p:par>
                                <p:cTn id="169" presetID="10" presetClass="entr" presetSubtype="0" fill="hold" grpId="0" nodeType="withEffect">
                                  <p:stCondLst>
                                    <p:cond delay="3265"/>
                                  </p:stCondLst>
                                  <p:childTnLst>
                                    <p:set>
                                      <p:cBhvr>
                                        <p:cTn id="170" dur="1" fill="hold">
                                          <p:stCondLst>
                                            <p:cond delay="0"/>
                                          </p:stCondLst>
                                        </p:cTn>
                                        <p:tgtEl>
                                          <p:spTgt spid="36"/>
                                        </p:tgtEl>
                                        <p:attrNameLst>
                                          <p:attrName>style.visibility</p:attrName>
                                        </p:attrNameLst>
                                      </p:cBhvr>
                                      <p:to>
                                        <p:strVal val="visible"/>
                                      </p:to>
                                    </p:set>
                                    <p:animEffect transition="in" filter="fade">
                                      <p:cBhvr>
                                        <p:cTn id="171" dur="375"/>
                                        <p:tgtEl>
                                          <p:spTgt spid="36"/>
                                        </p:tgtEl>
                                      </p:cBhvr>
                                    </p:animEffect>
                                  </p:childTnLst>
                                </p:cTn>
                              </p:par>
                              <p:par>
                                <p:cTn id="172" presetID="0" presetClass="path" presetSubtype="0" decel="46000" fill="hold" grpId="1" nodeType="withEffect">
                                  <p:stCondLst>
                                    <p:cond delay="3265"/>
                                  </p:stCondLst>
                                  <p:childTnLst>
                                    <p:animMotion origin="layout" path="M -0.00026 -0.0007 C -0.02617 -0.00394 -0.03034 -0.00394 -0.04701 -0.0088 C -0.06458 -0.01505 -0.075 -0.02153 -0.10169 -0.03727 " pathEditMode="relative" rAng="0" ptsTypes="AAA">
                                      <p:cBhvr>
                                        <p:cTn id="173" dur="1125" spd="-100000" fill="hold"/>
                                        <p:tgtEl>
                                          <p:spTgt spid="36"/>
                                        </p:tgtEl>
                                        <p:attrNameLst>
                                          <p:attrName>ppt_x</p:attrName>
                                          <p:attrName>ppt_y</p:attrName>
                                        </p:attrNameLst>
                                      </p:cBhvr>
                                      <p:rCtr x="-5078" y="-1829"/>
                                    </p:animMotion>
                                  </p:childTnLst>
                                </p:cTn>
                              </p:par>
                              <p:par>
                                <p:cTn id="174" presetID="10" presetClass="entr" presetSubtype="0" fill="hold" grpId="0" nodeType="withEffect">
                                  <p:stCondLst>
                                    <p:cond delay="2703"/>
                                  </p:stCondLst>
                                  <p:childTnLst>
                                    <p:set>
                                      <p:cBhvr>
                                        <p:cTn id="175" dur="1" fill="hold">
                                          <p:stCondLst>
                                            <p:cond delay="0"/>
                                          </p:stCondLst>
                                        </p:cTn>
                                        <p:tgtEl>
                                          <p:spTgt spid="32"/>
                                        </p:tgtEl>
                                        <p:attrNameLst>
                                          <p:attrName>style.visibility</p:attrName>
                                        </p:attrNameLst>
                                      </p:cBhvr>
                                      <p:to>
                                        <p:strVal val="visible"/>
                                      </p:to>
                                    </p:set>
                                    <p:animEffect transition="in" filter="fade">
                                      <p:cBhvr>
                                        <p:cTn id="176" dur="375"/>
                                        <p:tgtEl>
                                          <p:spTgt spid="32"/>
                                        </p:tgtEl>
                                      </p:cBhvr>
                                    </p:animEffect>
                                  </p:childTnLst>
                                </p:cTn>
                              </p:par>
                              <p:par>
                                <p:cTn id="177" presetID="0" presetClass="path" presetSubtype="0" decel="46000" fill="hold" grpId="1" nodeType="withEffect">
                                  <p:stCondLst>
                                    <p:cond delay="2703"/>
                                  </p:stCondLst>
                                  <p:childTnLst>
                                    <p:animMotion origin="layout" path="M -0.00026 -0.0007 C -0.01172 -0.00232 -0.01784 -0.00278 -0.02487 -0.00347 C -0.03216 -0.00417 -0.04518 -0.00533 -0.06549 -0.00741 " pathEditMode="relative" rAng="0" ptsTypes="AAA">
                                      <p:cBhvr>
                                        <p:cTn id="178" dur="1125" spd="-100000" fill="hold"/>
                                        <p:tgtEl>
                                          <p:spTgt spid="32"/>
                                        </p:tgtEl>
                                        <p:attrNameLst>
                                          <p:attrName>ppt_x</p:attrName>
                                          <p:attrName>ppt_y</p:attrName>
                                        </p:attrNameLst>
                                      </p:cBhvr>
                                      <p:rCtr x="-3268" y="-347"/>
                                    </p:animMotion>
                                  </p:childTnLst>
                                </p:cTn>
                              </p:par>
                              <p:par>
                                <p:cTn id="179" presetID="10" presetClass="entr" presetSubtype="0" fill="hold" grpId="0" nodeType="withEffect">
                                  <p:stCondLst>
                                    <p:cond delay="2890"/>
                                  </p:stCondLst>
                                  <p:childTnLst>
                                    <p:set>
                                      <p:cBhvr>
                                        <p:cTn id="180" dur="1" fill="hold">
                                          <p:stCondLst>
                                            <p:cond delay="0"/>
                                          </p:stCondLst>
                                        </p:cTn>
                                        <p:tgtEl>
                                          <p:spTgt spid="30"/>
                                        </p:tgtEl>
                                        <p:attrNameLst>
                                          <p:attrName>style.visibility</p:attrName>
                                        </p:attrNameLst>
                                      </p:cBhvr>
                                      <p:to>
                                        <p:strVal val="visible"/>
                                      </p:to>
                                    </p:set>
                                    <p:animEffect transition="in" filter="fade">
                                      <p:cBhvr>
                                        <p:cTn id="181" dur="375"/>
                                        <p:tgtEl>
                                          <p:spTgt spid="30"/>
                                        </p:tgtEl>
                                      </p:cBhvr>
                                    </p:animEffect>
                                  </p:childTnLst>
                                </p:cTn>
                              </p:par>
                              <p:par>
                                <p:cTn id="182" presetID="0" presetClass="path" presetSubtype="0" decel="46000" fill="hold" grpId="1" nodeType="withEffect">
                                  <p:stCondLst>
                                    <p:cond delay="2890"/>
                                  </p:stCondLst>
                                  <p:childTnLst>
                                    <p:animMotion origin="layout" path="M -0.00026 -0.00069 C -0.01159 0.00232 -0.01771 0.00325 -0.02487 0.0044 C -0.03216 0.00602 -0.04505 0.00857 -0.06537 0.0132 " pathEditMode="relative" rAng="0" ptsTypes="AAA">
                                      <p:cBhvr>
                                        <p:cTn id="183" dur="1125" spd="-100000" fill="hold"/>
                                        <p:tgtEl>
                                          <p:spTgt spid="30"/>
                                        </p:tgtEl>
                                        <p:attrNameLst>
                                          <p:attrName>ppt_x</p:attrName>
                                          <p:attrName>ppt_y</p:attrName>
                                        </p:attrNameLst>
                                      </p:cBhvr>
                                      <p:rCtr x="-3255" y="694"/>
                                    </p:animMotion>
                                  </p:childTnLst>
                                </p:cTn>
                              </p:par>
                              <p:par>
                                <p:cTn id="184" presetID="6" presetClass="emph" presetSubtype="0" fill="hold" grpId="2" nodeType="withEffect">
                                  <p:stCondLst>
                                    <p:cond delay="3265"/>
                                  </p:stCondLst>
                                  <p:childTnLst>
                                    <p:animScale>
                                      <p:cBhvr>
                                        <p:cTn id="185" dur="7" fill="hold"/>
                                        <p:tgtEl>
                                          <p:spTgt spid="30"/>
                                        </p:tgtEl>
                                      </p:cBhvr>
                                      <p:by x="300000" y="300000"/>
                                    </p:animScale>
                                  </p:childTnLst>
                                </p:cTn>
                              </p:par>
                              <p:par>
                                <p:cTn id="186" presetID="6" presetClass="emph" presetSubtype="0" decel="100000" fill="hold" grpId="3" nodeType="withEffect">
                                  <p:stCondLst>
                                    <p:cond delay="3265"/>
                                  </p:stCondLst>
                                  <p:childTnLst>
                                    <p:animScale>
                                      <p:cBhvr>
                                        <p:cTn id="187" dur="1125" fill="hold"/>
                                        <p:tgtEl>
                                          <p:spTgt spid="30"/>
                                        </p:tgtEl>
                                      </p:cBhvr>
                                      <p:by x="33000" y="33000"/>
                                    </p:animScale>
                                  </p:childTnLst>
                                </p:cTn>
                              </p:par>
                              <p:par>
                                <p:cTn id="188" presetID="10" presetClass="entr" presetSubtype="0" fill="hold" grpId="0" nodeType="withEffect">
                                  <p:stCondLst>
                                    <p:cond delay="3140"/>
                                  </p:stCondLst>
                                  <p:childTnLst>
                                    <p:set>
                                      <p:cBhvr>
                                        <p:cTn id="189" dur="1" fill="hold">
                                          <p:stCondLst>
                                            <p:cond delay="0"/>
                                          </p:stCondLst>
                                        </p:cTn>
                                        <p:tgtEl>
                                          <p:spTgt spid="39"/>
                                        </p:tgtEl>
                                        <p:attrNameLst>
                                          <p:attrName>style.visibility</p:attrName>
                                        </p:attrNameLst>
                                      </p:cBhvr>
                                      <p:to>
                                        <p:strVal val="visible"/>
                                      </p:to>
                                    </p:set>
                                    <p:animEffect transition="in" filter="fade">
                                      <p:cBhvr>
                                        <p:cTn id="190" dur="375"/>
                                        <p:tgtEl>
                                          <p:spTgt spid="39"/>
                                        </p:tgtEl>
                                      </p:cBhvr>
                                    </p:animEffect>
                                  </p:childTnLst>
                                </p:cTn>
                              </p:par>
                              <p:par>
                                <p:cTn id="191" presetID="0" presetClass="path" presetSubtype="0" decel="46000" fill="hold" grpId="1" nodeType="withEffect">
                                  <p:stCondLst>
                                    <p:cond delay="3140"/>
                                  </p:stCondLst>
                                  <p:childTnLst>
                                    <p:animMotion origin="layout" path="M -0.00026 -0.00069 C -0.04597 0.00996 -0.07318 0.02986 -0.0974 0.04005 C -0.12123 0.04977 -0.17526 0.08172 -0.25938 0.15 " pathEditMode="relative" rAng="0" ptsTypes="AAA">
                                      <p:cBhvr>
                                        <p:cTn id="192" dur="1000" spd="-100000" fill="hold"/>
                                        <p:tgtEl>
                                          <p:spTgt spid="39"/>
                                        </p:tgtEl>
                                        <p:attrNameLst>
                                          <p:attrName>ppt_x</p:attrName>
                                          <p:attrName>ppt_y</p:attrName>
                                        </p:attrNameLst>
                                      </p:cBhvr>
                                      <p:rCtr x="-12956" y="7523"/>
                                    </p:animMotion>
                                  </p:childTnLst>
                                </p:cTn>
                              </p:par>
                              <p:par>
                                <p:cTn id="193" presetID="6" presetClass="emph" presetSubtype="0" fill="hold" grpId="2" nodeType="withEffect">
                                  <p:stCondLst>
                                    <p:cond delay="3140"/>
                                  </p:stCondLst>
                                  <p:childTnLst>
                                    <p:animScale>
                                      <p:cBhvr>
                                        <p:cTn id="194" dur="7" fill="hold"/>
                                        <p:tgtEl>
                                          <p:spTgt spid="39"/>
                                        </p:tgtEl>
                                      </p:cBhvr>
                                      <p:by x="500000" y="500000"/>
                                    </p:animScale>
                                  </p:childTnLst>
                                </p:cTn>
                              </p:par>
                              <p:par>
                                <p:cTn id="195" presetID="6" presetClass="emph" presetSubtype="0" decel="100000" fill="hold" grpId="3" nodeType="withEffect">
                                  <p:stCondLst>
                                    <p:cond delay="3140"/>
                                  </p:stCondLst>
                                  <p:childTnLst>
                                    <p:animScale>
                                      <p:cBhvr>
                                        <p:cTn id="196" dur="1000" fill="hold"/>
                                        <p:tgtEl>
                                          <p:spTgt spid="39"/>
                                        </p:tgtEl>
                                      </p:cBhvr>
                                      <p:by x="20000" y="20000"/>
                                    </p:animScale>
                                  </p:childTnLst>
                                </p:cTn>
                              </p:par>
                              <p:par>
                                <p:cTn id="197" presetID="10" presetClass="entr" presetSubtype="0" fill="hold" grpId="0" nodeType="withEffect">
                                  <p:stCondLst>
                                    <p:cond delay="3265"/>
                                  </p:stCondLst>
                                  <p:childTnLst>
                                    <p:set>
                                      <p:cBhvr>
                                        <p:cTn id="198" dur="1" fill="hold">
                                          <p:stCondLst>
                                            <p:cond delay="0"/>
                                          </p:stCondLst>
                                        </p:cTn>
                                        <p:tgtEl>
                                          <p:spTgt spid="41"/>
                                        </p:tgtEl>
                                        <p:attrNameLst>
                                          <p:attrName>style.visibility</p:attrName>
                                        </p:attrNameLst>
                                      </p:cBhvr>
                                      <p:to>
                                        <p:strVal val="visible"/>
                                      </p:to>
                                    </p:set>
                                    <p:animEffect transition="in" filter="fade">
                                      <p:cBhvr>
                                        <p:cTn id="199" dur="375"/>
                                        <p:tgtEl>
                                          <p:spTgt spid="41"/>
                                        </p:tgtEl>
                                      </p:cBhvr>
                                    </p:animEffect>
                                  </p:childTnLst>
                                </p:cTn>
                              </p:par>
                              <p:par>
                                <p:cTn id="200" presetID="0" presetClass="path" presetSubtype="0" decel="100000" fill="hold" grpId="1" nodeType="withEffect">
                                  <p:stCondLst>
                                    <p:cond delay="3265"/>
                                  </p:stCondLst>
                                  <p:childTnLst>
                                    <p:animMotion origin="layout" path="M 3.95833E-6 0.00417 C -0.03829 0.00139 -0.23086 0.00856 -0.25677 0.00995 C -0.28282 0.01111 -0.5375 0.01852 -0.703 0.02106 " pathEditMode="relative" rAng="0" ptsTypes="AAA">
                                      <p:cBhvr>
                                        <p:cTn id="201" dur="1688" spd="-100000" fill="hold"/>
                                        <p:tgtEl>
                                          <p:spTgt spid="41"/>
                                        </p:tgtEl>
                                        <p:attrNameLst>
                                          <p:attrName>ppt_x</p:attrName>
                                          <p:attrName>ppt_y</p:attrName>
                                        </p:attrNameLst>
                                      </p:cBhvr>
                                      <p:rCtr x="-35156" y="810"/>
                                    </p:animMotion>
                                  </p:childTnLst>
                                </p:cTn>
                              </p:par>
                              <p:par>
                                <p:cTn id="202" presetID="6" presetClass="emph" presetSubtype="0" fill="hold" grpId="2" nodeType="withEffect">
                                  <p:stCondLst>
                                    <p:cond delay="3265"/>
                                  </p:stCondLst>
                                  <p:childTnLst>
                                    <p:animScale>
                                      <p:cBhvr>
                                        <p:cTn id="203" dur="7" fill="hold"/>
                                        <p:tgtEl>
                                          <p:spTgt spid="41"/>
                                        </p:tgtEl>
                                      </p:cBhvr>
                                      <p:by x="200000" y="200000"/>
                                    </p:animScale>
                                  </p:childTnLst>
                                </p:cTn>
                              </p:par>
                              <p:par>
                                <p:cTn id="204" presetID="6" presetClass="emph" presetSubtype="0" decel="100000" fill="hold" grpId="3" nodeType="withEffect">
                                  <p:stCondLst>
                                    <p:cond delay="3265"/>
                                  </p:stCondLst>
                                  <p:childTnLst>
                                    <p:animScale>
                                      <p:cBhvr>
                                        <p:cTn id="205" dur="1688" fill="hold"/>
                                        <p:tgtEl>
                                          <p:spTgt spid="41"/>
                                        </p:tgtEl>
                                      </p:cBhvr>
                                      <p:by x="50000" y="50000"/>
                                    </p:animScale>
                                  </p:childTnLst>
                                </p:cTn>
                              </p:par>
                              <p:par>
                                <p:cTn id="206" presetID="10" presetClass="entr" presetSubtype="0" fill="hold" grpId="1" nodeType="withEffect">
                                  <p:stCondLst>
                                    <p:cond delay="1000"/>
                                  </p:stCondLst>
                                  <p:childTnLst>
                                    <p:set>
                                      <p:cBhvr>
                                        <p:cTn id="207" dur="1" fill="hold">
                                          <p:stCondLst>
                                            <p:cond delay="0"/>
                                          </p:stCondLst>
                                        </p:cTn>
                                        <p:tgtEl>
                                          <p:spTgt spid="43"/>
                                        </p:tgtEl>
                                        <p:attrNameLst>
                                          <p:attrName>style.visibility</p:attrName>
                                        </p:attrNameLst>
                                      </p:cBhvr>
                                      <p:to>
                                        <p:strVal val="visible"/>
                                      </p:to>
                                    </p:set>
                                    <p:animEffect transition="in" filter="fade">
                                      <p:cBhvr>
                                        <p:cTn id="208" dur="2000"/>
                                        <p:tgtEl>
                                          <p:spTgt spid="43"/>
                                        </p:tgtEl>
                                      </p:cBhvr>
                                    </p:animEffect>
                                  </p:childTnLst>
                                </p:cTn>
                              </p:par>
                              <p:par>
                                <p:cTn id="209" presetID="42" presetClass="entr" presetSubtype="0" fill="hold" grpId="0" nodeType="withEffect">
                                  <p:stCondLst>
                                    <p:cond delay="1000"/>
                                  </p:stCondLst>
                                  <p:childTnLst>
                                    <p:set>
                                      <p:cBhvr>
                                        <p:cTn id="210" dur="1" fill="hold">
                                          <p:stCondLst>
                                            <p:cond delay="0"/>
                                          </p:stCondLst>
                                        </p:cTn>
                                        <p:tgtEl>
                                          <p:spTgt spid="43"/>
                                        </p:tgtEl>
                                        <p:attrNameLst>
                                          <p:attrName>style.visibility</p:attrName>
                                        </p:attrNameLst>
                                      </p:cBhvr>
                                      <p:to>
                                        <p:strVal val="visible"/>
                                      </p:to>
                                    </p:set>
                                    <p:animEffect transition="in" filter="fade">
                                      <p:cBhvr>
                                        <p:cTn id="211" dur="1500"/>
                                        <p:tgtEl>
                                          <p:spTgt spid="43"/>
                                        </p:tgtEl>
                                      </p:cBhvr>
                                    </p:animEffect>
                                    <p:anim calcmode="lin" valueType="num">
                                      <p:cBhvr>
                                        <p:cTn id="212" dur="1500" fill="hold"/>
                                        <p:tgtEl>
                                          <p:spTgt spid="43"/>
                                        </p:tgtEl>
                                        <p:attrNameLst>
                                          <p:attrName>ppt_x</p:attrName>
                                        </p:attrNameLst>
                                      </p:cBhvr>
                                      <p:tavLst>
                                        <p:tav tm="0">
                                          <p:val>
                                            <p:strVal val="#ppt_x"/>
                                          </p:val>
                                        </p:tav>
                                        <p:tav tm="100000">
                                          <p:val>
                                            <p:strVal val="#ppt_x"/>
                                          </p:val>
                                        </p:tav>
                                      </p:tavLst>
                                    </p:anim>
                                    <p:anim calcmode="lin" valueType="num">
                                      <p:cBhvr>
                                        <p:cTn id="213" dur="1500" fill="hold"/>
                                        <p:tgtEl>
                                          <p:spTgt spid="43"/>
                                        </p:tgtEl>
                                        <p:attrNameLst>
                                          <p:attrName>ppt_y</p:attrName>
                                        </p:attrNameLst>
                                      </p:cBhvr>
                                      <p:tavLst>
                                        <p:tav tm="0">
                                          <p:val>
                                            <p:strVal val="#ppt_y+.1"/>
                                          </p:val>
                                        </p:tav>
                                        <p:tav tm="100000">
                                          <p:val>
                                            <p:strVal val="#ppt_y"/>
                                          </p:val>
                                        </p:tav>
                                      </p:tavLst>
                                    </p:anim>
                                  </p:childTnLst>
                                </p:cTn>
                              </p:par>
                            </p:childTnLst>
                          </p:cTn>
                        </p:par>
                      </p:childTnLst>
                    </p:cTn>
                  </p:par>
                  <p:par>
                    <p:cTn id="214" fill="hold">
                      <p:stCondLst>
                        <p:cond delay="indefinite"/>
                      </p:stCondLst>
                      <p:childTnLst>
                        <p:par>
                          <p:cTn id="215" fill="hold">
                            <p:stCondLst>
                              <p:cond delay="0"/>
                            </p:stCondLst>
                            <p:childTnLst>
                              <p:par>
                                <p:cTn id="216" presetID="10" presetClass="entr" presetSubtype="0" fill="hold" grpId="0" nodeType="clickEffect">
                                  <p:stCondLst>
                                    <p:cond delay="0"/>
                                  </p:stCondLst>
                                  <p:childTnLst>
                                    <p:set>
                                      <p:cBhvr>
                                        <p:cTn id="217" dur="1" fill="hold">
                                          <p:stCondLst>
                                            <p:cond delay="0"/>
                                          </p:stCondLst>
                                        </p:cTn>
                                        <p:tgtEl>
                                          <p:spTgt spid="44"/>
                                        </p:tgtEl>
                                        <p:attrNameLst>
                                          <p:attrName>style.visibility</p:attrName>
                                        </p:attrNameLst>
                                      </p:cBhvr>
                                      <p:to>
                                        <p:strVal val="visible"/>
                                      </p:to>
                                    </p:set>
                                    <p:animEffect transition="in" filter="fade">
                                      <p:cBhvr>
                                        <p:cTn id="218"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3" grpId="0"/>
      <p:bldP spid="3" grpId="1"/>
      <p:bldP spid="4" grpId="0"/>
      <p:bldP spid="4" grpId="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1" grpId="1" animBg="1"/>
      <p:bldP spid="22" grpId="0" animBg="1"/>
      <p:bldP spid="22" grpId="1" animBg="1"/>
      <p:bldP spid="23" grpId="0" animBg="1"/>
      <p:bldP spid="23" grpId="1" animBg="1"/>
      <p:bldP spid="23" grpId="2" animBg="1"/>
      <p:bldP spid="23" grpId="3" animBg="1"/>
      <p:bldP spid="24" grpId="0" animBg="1"/>
      <p:bldP spid="24" grpId="1" animBg="1"/>
      <p:bldP spid="25" grpId="0" animBg="1"/>
      <p:bldP spid="25" grpId="1" animBg="1"/>
      <p:bldP spid="25" grpId="2" animBg="1"/>
      <p:bldP spid="25" grpId="3" animBg="1"/>
      <p:bldP spid="26" grpId="0" animBg="1"/>
      <p:bldP spid="26" grpId="1" animBg="1"/>
      <p:bldP spid="26" grpId="2" animBg="1"/>
      <p:bldP spid="26" grpId="3" animBg="1"/>
      <p:bldP spid="27" grpId="0" animBg="1"/>
      <p:bldP spid="27" grpId="1" animBg="1"/>
      <p:bldP spid="27" grpId="2" animBg="1"/>
      <p:bldP spid="27" grpId="3" animBg="1"/>
      <p:bldP spid="28" grpId="0" animBg="1"/>
      <p:bldP spid="28" grpId="1" animBg="1"/>
      <p:bldP spid="28" grpId="2" animBg="1"/>
      <p:bldP spid="28" grpId="3" animBg="1"/>
      <p:bldP spid="29" grpId="0" animBg="1"/>
      <p:bldP spid="29" grpId="1" animBg="1"/>
      <p:bldP spid="30" grpId="0" animBg="1"/>
      <p:bldP spid="30" grpId="1" animBg="1"/>
      <p:bldP spid="30" grpId="2" animBg="1"/>
      <p:bldP spid="30" grpId="3" animBg="1"/>
      <p:bldP spid="31" grpId="0" animBg="1"/>
      <p:bldP spid="31" grpId="1" animBg="1"/>
      <p:bldP spid="31" grpId="2" animBg="1"/>
      <p:bldP spid="31" grpId="3" animBg="1"/>
      <p:bldP spid="32" grpId="0" animBg="1"/>
      <p:bldP spid="32" grpId="1" animBg="1"/>
      <p:bldP spid="33" grpId="0" animBg="1"/>
      <p:bldP spid="33" grpId="1" animBg="1"/>
      <p:bldP spid="34" grpId="0" animBg="1"/>
      <p:bldP spid="34" grpId="1" animBg="1"/>
      <p:bldP spid="35" grpId="0" animBg="1"/>
      <p:bldP spid="35" grpId="1" animBg="1"/>
      <p:bldP spid="36" grpId="0" animBg="1"/>
      <p:bldP spid="36" grpId="1" animBg="1"/>
      <p:bldP spid="37" grpId="0" animBg="1"/>
      <p:bldP spid="37" grpId="1" animBg="1"/>
      <p:bldP spid="37" grpId="2" animBg="1"/>
      <p:bldP spid="37" grpId="3" animBg="1"/>
      <p:bldP spid="38" grpId="0" animBg="1"/>
      <p:bldP spid="38" grpId="1" animBg="1"/>
      <p:bldP spid="39" grpId="0" animBg="1"/>
      <p:bldP spid="39" grpId="1" animBg="1"/>
      <p:bldP spid="39" grpId="2" animBg="1"/>
      <p:bldP spid="39" grpId="3" animBg="1"/>
      <p:bldP spid="40" grpId="0" animBg="1"/>
      <p:bldP spid="40" grpId="1" animBg="1"/>
      <p:bldP spid="40" grpId="2" animBg="1"/>
      <p:bldP spid="40" grpId="3" animBg="1"/>
      <p:bldP spid="41" grpId="0" animBg="1"/>
      <p:bldP spid="41" grpId="1" animBg="1"/>
      <p:bldP spid="41" grpId="2" animBg="1"/>
      <p:bldP spid="41" grpId="3" animBg="1"/>
      <p:bldP spid="42" grpId="0" animBg="1"/>
      <p:bldP spid="42" grpId="1" animBg="1"/>
      <p:bldP spid="43" grpId="0"/>
      <p:bldP spid="43" grpId="1"/>
      <p:bldP spid="4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圆角 17">
            <a:extLst>
              <a:ext uri="{FF2B5EF4-FFF2-40B4-BE49-F238E27FC236}">
                <a16:creationId xmlns:a16="http://schemas.microsoft.com/office/drawing/2014/main" id="{ACB14E70-3163-4AF1-B168-6BFB5745568F}"/>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01</a:t>
            </a:r>
            <a:endParaRPr lang="zh-CN" altLang="en-US" sz="3600" dirty="0">
              <a:latin typeface="Agency FB" panose="020B0503020202020204" pitchFamily="34" charset="0"/>
            </a:endParaRPr>
          </a:p>
        </p:txBody>
      </p:sp>
      <p:sp>
        <p:nvSpPr>
          <p:cNvPr id="19" name="Rectangle 2">
            <a:extLst>
              <a:ext uri="{FF2B5EF4-FFF2-40B4-BE49-F238E27FC236}">
                <a16:creationId xmlns:a16="http://schemas.microsoft.com/office/drawing/2014/main" id="{CC691A36-6C16-42FB-B9E1-521B6A9B081D}"/>
              </a:ext>
            </a:extLst>
          </p:cNvPr>
          <p:cNvSpPr/>
          <p:nvPr/>
        </p:nvSpPr>
        <p:spPr>
          <a:xfrm>
            <a:off x="1183417" y="214472"/>
            <a:ext cx="4654147"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分布式简介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分布式应用分类</a:t>
            </a:r>
            <a:endPar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grpSp>
        <p:nvGrpSpPr>
          <p:cNvPr id="2" name="组合 1">
            <a:extLst>
              <a:ext uri="{FF2B5EF4-FFF2-40B4-BE49-F238E27FC236}">
                <a16:creationId xmlns:a16="http://schemas.microsoft.com/office/drawing/2014/main" id="{826D793A-D8D0-450D-A3F0-1FDA7A477CB9}"/>
              </a:ext>
            </a:extLst>
          </p:cNvPr>
          <p:cNvGrpSpPr/>
          <p:nvPr/>
        </p:nvGrpSpPr>
        <p:grpSpPr>
          <a:xfrm>
            <a:off x="909679" y="1251396"/>
            <a:ext cx="10594768" cy="4355207"/>
            <a:chOff x="866136" y="1070775"/>
            <a:chExt cx="10594768" cy="4355207"/>
          </a:xfrm>
        </p:grpSpPr>
        <p:sp>
          <p:nvSpPr>
            <p:cNvPr id="20" name="任意多边形 2">
              <a:extLst>
                <a:ext uri="{FF2B5EF4-FFF2-40B4-BE49-F238E27FC236}">
                  <a16:creationId xmlns:a16="http://schemas.microsoft.com/office/drawing/2014/main" id="{4C30F8A2-01EC-49AC-BAEB-8BEA0038697D}"/>
                </a:ext>
              </a:extLst>
            </p:cNvPr>
            <p:cNvSpPr>
              <a:spLocks noChangeArrowheads="1"/>
            </p:cNvSpPr>
            <p:nvPr/>
          </p:nvSpPr>
          <p:spPr bwMode="auto">
            <a:xfrm>
              <a:off x="5269500" y="1388025"/>
              <a:ext cx="1883460" cy="1862746"/>
            </a:xfrm>
            <a:custGeom>
              <a:avLst/>
              <a:gdLst>
                <a:gd name="connsiteX0" fmla="*/ 1021508 w 1447749"/>
                <a:gd name="connsiteY0" fmla="*/ 0 h 1431827"/>
                <a:gd name="connsiteX1" fmla="*/ 1447749 w 1447749"/>
                <a:gd name="connsiteY1" fmla="*/ 426241 h 1431827"/>
                <a:gd name="connsiteX2" fmla="*/ 1021508 w 1447749"/>
                <a:gd name="connsiteY2" fmla="*/ 852482 h 1431827"/>
                <a:gd name="connsiteX3" fmla="*/ 986004 w 1447749"/>
                <a:gd name="connsiteY3" fmla="*/ 848903 h 1431827"/>
                <a:gd name="connsiteX4" fmla="*/ 988438 w 1447749"/>
                <a:gd name="connsiteY4" fmla="*/ 851394 h 1431827"/>
                <a:gd name="connsiteX5" fmla="*/ 578130 w 1447749"/>
                <a:gd name="connsiteY5" fmla="*/ 1164812 h 1431827"/>
                <a:gd name="connsiteX6" fmla="*/ 577161 w 1447749"/>
                <a:gd name="connsiteY6" fmla="*/ 1163822 h 1431827"/>
                <a:gd name="connsiteX7" fmla="*/ 573461 w 1447749"/>
                <a:gd name="connsiteY7" fmla="*/ 1200533 h 1431827"/>
                <a:gd name="connsiteX8" fmla="*/ 289673 w 1447749"/>
                <a:gd name="connsiteY8" fmla="*/ 1431827 h 1431827"/>
                <a:gd name="connsiteX9" fmla="*/ 0 w 1447749"/>
                <a:gd name="connsiteY9" fmla="*/ 1142154 h 1431827"/>
                <a:gd name="connsiteX10" fmla="*/ 231294 w 1447749"/>
                <a:gd name="connsiteY10" fmla="*/ 858366 h 1431827"/>
                <a:gd name="connsiteX11" fmla="*/ 274089 w 1447749"/>
                <a:gd name="connsiteY11" fmla="*/ 854052 h 1431827"/>
                <a:gd name="connsiteX12" fmla="*/ 273138 w 1447749"/>
                <a:gd name="connsiteY12" fmla="*/ 853080 h 1431827"/>
                <a:gd name="connsiteX13" fmla="*/ 595824 w 1447749"/>
                <a:gd name="connsiteY13" fmla="*/ 449512 h 1431827"/>
                <a:gd name="connsiteX14" fmla="*/ 597819 w 1447749"/>
                <a:gd name="connsiteY14" fmla="*/ 451555 h 1431827"/>
                <a:gd name="connsiteX15" fmla="*/ 595267 w 1447749"/>
                <a:gd name="connsiteY15" fmla="*/ 426241 h 1431827"/>
                <a:gd name="connsiteX16" fmla="*/ 1021508 w 1447749"/>
                <a:gd name="connsiteY16" fmla="*/ 0 h 1431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47749" h="1431827">
                  <a:moveTo>
                    <a:pt x="1021508" y="0"/>
                  </a:moveTo>
                  <a:cubicBezTo>
                    <a:pt x="1256914" y="0"/>
                    <a:pt x="1447749" y="190835"/>
                    <a:pt x="1447749" y="426241"/>
                  </a:cubicBezTo>
                  <a:cubicBezTo>
                    <a:pt x="1447749" y="661647"/>
                    <a:pt x="1256914" y="852482"/>
                    <a:pt x="1021508" y="852482"/>
                  </a:cubicBezTo>
                  <a:lnTo>
                    <a:pt x="986004" y="848903"/>
                  </a:lnTo>
                  <a:lnTo>
                    <a:pt x="988438" y="851394"/>
                  </a:lnTo>
                  <a:cubicBezTo>
                    <a:pt x="681761" y="826961"/>
                    <a:pt x="594138" y="956710"/>
                    <a:pt x="578130" y="1164812"/>
                  </a:cubicBezTo>
                  <a:lnTo>
                    <a:pt x="577161" y="1163822"/>
                  </a:lnTo>
                  <a:lnTo>
                    <a:pt x="573461" y="1200533"/>
                  </a:lnTo>
                  <a:cubicBezTo>
                    <a:pt x="546450" y="1332532"/>
                    <a:pt x="429657" y="1431827"/>
                    <a:pt x="289673" y="1431827"/>
                  </a:cubicBezTo>
                  <a:cubicBezTo>
                    <a:pt x="129691" y="1431827"/>
                    <a:pt x="0" y="1302136"/>
                    <a:pt x="0" y="1142154"/>
                  </a:cubicBezTo>
                  <a:cubicBezTo>
                    <a:pt x="0" y="1002170"/>
                    <a:pt x="99294" y="885377"/>
                    <a:pt x="231294" y="858366"/>
                  </a:cubicBezTo>
                  <a:lnTo>
                    <a:pt x="274089" y="854052"/>
                  </a:lnTo>
                  <a:lnTo>
                    <a:pt x="273138" y="853080"/>
                  </a:lnTo>
                  <a:cubicBezTo>
                    <a:pt x="482083" y="841284"/>
                    <a:pt x="612674" y="757032"/>
                    <a:pt x="595824" y="449512"/>
                  </a:cubicBezTo>
                  <a:lnTo>
                    <a:pt x="597819" y="451555"/>
                  </a:lnTo>
                  <a:lnTo>
                    <a:pt x="595267" y="426241"/>
                  </a:lnTo>
                  <a:cubicBezTo>
                    <a:pt x="595267" y="190835"/>
                    <a:pt x="786102" y="0"/>
                    <a:pt x="1021508" y="0"/>
                  </a:cubicBezTo>
                  <a:close/>
                </a:path>
              </a:pathLst>
            </a:custGeom>
            <a:noFill/>
            <a:ln>
              <a:solidFill>
                <a:srgbClr val="788BA9"/>
              </a:solidFill>
            </a:ln>
          </p:spPr>
          <p:txBody>
            <a:bodyPr vert="horz" wrap="square" lIns="91440" tIns="45720" rIns="91440" bIns="45720" numCol="1" anchor="t" anchorCtr="0" compatLnSpc="1">
              <a:noAutofit/>
            </a:bodyPr>
            <a:lstStyle/>
            <a:p>
              <a:pPr defTabSz="914400"/>
              <a:endParaRPr lang="zh-CN" altLang="en-US" sz="1800">
                <a:solidFill>
                  <a:schemeClr val="tx2"/>
                </a:solidFill>
                <a:latin typeface="微软雅黑" panose="020B0503020204020204" pitchFamily="34" charset="-122"/>
                <a:ea typeface="微软雅黑" panose="020B0503020204020204" pitchFamily="34" charset="-122"/>
              </a:endParaRPr>
            </a:p>
          </p:txBody>
        </p:sp>
        <p:sp>
          <p:nvSpPr>
            <p:cNvPr id="21" name="任意多边形 4">
              <a:extLst>
                <a:ext uri="{FF2B5EF4-FFF2-40B4-BE49-F238E27FC236}">
                  <a16:creationId xmlns:a16="http://schemas.microsoft.com/office/drawing/2014/main" id="{8E22C6ED-CB88-48B7-8CC9-CD6E35A7D0E5}"/>
                </a:ext>
              </a:extLst>
            </p:cNvPr>
            <p:cNvSpPr>
              <a:spLocks noChangeArrowheads="1"/>
            </p:cNvSpPr>
            <p:nvPr/>
          </p:nvSpPr>
          <p:spPr bwMode="auto">
            <a:xfrm>
              <a:off x="4005894" y="2237333"/>
              <a:ext cx="1861151" cy="1883462"/>
            </a:xfrm>
            <a:custGeom>
              <a:avLst/>
              <a:gdLst>
                <a:gd name="connsiteX0" fmla="*/ 426241 w 1430601"/>
                <a:gd name="connsiteY0" fmla="*/ 0 h 1447750"/>
                <a:gd name="connsiteX1" fmla="*/ 852482 w 1430601"/>
                <a:gd name="connsiteY1" fmla="*/ 426241 h 1447750"/>
                <a:gd name="connsiteX2" fmla="*/ 849018 w 1430601"/>
                <a:gd name="connsiteY2" fmla="*/ 460604 h 1447750"/>
                <a:gd name="connsiteX3" fmla="*/ 850338 w 1430601"/>
                <a:gd name="connsiteY3" fmla="*/ 459311 h 1447750"/>
                <a:gd name="connsiteX4" fmla="*/ 1163588 w 1430601"/>
                <a:gd name="connsiteY4" fmla="*/ 869619 h 1447750"/>
                <a:gd name="connsiteX5" fmla="*/ 1162650 w 1430601"/>
                <a:gd name="connsiteY5" fmla="*/ 870537 h 1447750"/>
                <a:gd name="connsiteX6" fmla="*/ 1199797 w 1430601"/>
                <a:gd name="connsiteY6" fmla="*/ 874289 h 1447750"/>
                <a:gd name="connsiteX7" fmla="*/ 1430601 w 1430601"/>
                <a:gd name="connsiteY7" fmla="*/ 1158077 h 1447750"/>
                <a:gd name="connsiteX8" fmla="*/ 1141541 w 1430601"/>
                <a:gd name="connsiteY8" fmla="*/ 1447750 h 1447750"/>
                <a:gd name="connsiteX9" fmla="*/ 858354 w 1430601"/>
                <a:gd name="connsiteY9" fmla="*/ 1216456 h 1447750"/>
                <a:gd name="connsiteX10" fmla="*/ 853954 w 1430601"/>
                <a:gd name="connsiteY10" fmla="*/ 1172720 h 1447750"/>
                <a:gd name="connsiteX11" fmla="*/ 852022 w 1430601"/>
                <a:gd name="connsiteY11" fmla="*/ 1174611 h 1447750"/>
                <a:gd name="connsiteX12" fmla="*/ 449512 w 1430601"/>
                <a:gd name="connsiteY12" fmla="*/ 851925 h 1447750"/>
                <a:gd name="connsiteX13" fmla="*/ 451548 w 1430601"/>
                <a:gd name="connsiteY13" fmla="*/ 849931 h 1447750"/>
                <a:gd name="connsiteX14" fmla="*/ 426241 w 1430601"/>
                <a:gd name="connsiteY14" fmla="*/ 852482 h 1447750"/>
                <a:gd name="connsiteX15" fmla="*/ 0 w 1430601"/>
                <a:gd name="connsiteY15" fmla="*/ 426241 h 1447750"/>
                <a:gd name="connsiteX16" fmla="*/ 426241 w 1430601"/>
                <a:gd name="connsiteY16" fmla="*/ 0 h 1447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30601" h="1447750">
                  <a:moveTo>
                    <a:pt x="426241" y="0"/>
                  </a:moveTo>
                  <a:cubicBezTo>
                    <a:pt x="661647" y="0"/>
                    <a:pt x="852482" y="190835"/>
                    <a:pt x="852482" y="426241"/>
                  </a:cubicBezTo>
                  <a:lnTo>
                    <a:pt x="849018" y="460604"/>
                  </a:lnTo>
                  <a:lnTo>
                    <a:pt x="850338" y="459311"/>
                  </a:lnTo>
                  <a:cubicBezTo>
                    <a:pt x="825917" y="765988"/>
                    <a:pt x="955597" y="853611"/>
                    <a:pt x="1163588" y="869619"/>
                  </a:cubicBezTo>
                  <a:lnTo>
                    <a:pt x="1162650" y="870537"/>
                  </a:lnTo>
                  <a:lnTo>
                    <a:pt x="1199797" y="874289"/>
                  </a:lnTo>
                  <a:cubicBezTo>
                    <a:pt x="1331516" y="901300"/>
                    <a:pt x="1430601" y="1018093"/>
                    <a:pt x="1430601" y="1158077"/>
                  </a:cubicBezTo>
                  <a:cubicBezTo>
                    <a:pt x="1430601" y="1318059"/>
                    <a:pt x="1301184" y="1447750"/>
                    <a:pt x="1141541" y="1447750"/>
                  </a:cubicBezTo>
                  <a:cubicBezTo>
                    <a:pt x="1001854" y="1447750"/>
                    <a:pt x="885308" y="1348455"/>
                    <a:pt x="858354" y="1216456"/>
                  </a:cubicBezTo>
                  <a:lnTo>
                    <a:pt x="853954" y="1172720"/>
                  </a:lnTo>
                  <a:lnTo>
                    <a:pt x="852022" y="1174611"/>
                  </a:lnTo>
                  <a:cubicBezTo>
                    <a:pt x="840233" y="965666"/>
                    <a:pt x="756026" y="834233"/>
                    <a:pt x="449512" y="851925"/>
                  </a:cubicBezTo>
                  <a:lnTo>
                    <a:pt x="451548" y="849931"/>
                  </a:lnTo>
                  <a:lnTo>
                    <a:pt x="426241" y="852482"/>
                  </a:lnTo>
                  <a:cubicBezTo>
                    <a:pt x="190835" y="852482"/>
                    <a:pt x="0" y="661647"/>
                    <a:pt x="0" y="426241"/>
                  </a:cubicBezTo>
                  <a:cubicBezTo>
                    <a:pt x="0" y="190835"/>
                    <a:pt x="190835" y="0"/>
                    <a:pt x="426241" y="0"/>
                  </a:cubicBezTo>
                  <a:close/>
                </a:path>
              </a:pathLst>
            </a:custGeom>
            <a:noFill/>
            <a:ln>
              <a:solidFill>
                <a:srgbClr val="D67A71"/>
              </a:solidFill>
            </a:ln>
          </p:spPr>
          <p:txBody>
            <a:bodyPr vert="horz" wrap="square" lIns="91440" tIns="45720" rIns="91440" bIns="45720" numCol="1" anchor="t" anchorCtr="0" compatLnSpc="1">
              <a:noAutofit/>
            </a:bodyPr>
            <a:lstStyle/>
            <a:p>
              <a:pPr defTabSz="914400"/>
              <a:endParaRPr lang="zh-CN" altLang="en-US" sz="1800">
                <a:solidFill>
                  <a:schemeClr val="tx2"/>
                </a:solidFill>
                <a:latin typeface="微软雅黑" panose="020B0503020204020204" pitchFamily="34" charset="-122"/>
                <a:ea typeface="微软雅黑" panose="020B0503020204020204" pitchFamily="34" charset="-122"/>
              </a:endParaRPr>
            </a:p>
          </p:txBody>
        </p:sp>
        <p:sp>
          <p:nvSpPr>
            <p:cNvPr id="22" name="任意多边形 5">
              <a:extLst>
                <a:ext uri="{FF2B5EF4-FFF2-40B4-BE49-F238E27FC236}">
                  <a16:creationId xmlns:a16="http://schemas.microsoft.com/office/drawing/2014/main" id="{4B4D328E-DBF2-4B0F-AE38-B5C79717B7A5}"/>
                </a:ext>
              </a:extLst>
            </p:cNvPr>
            <p:cNvSpPr>
              <a:spLocks noChangeArrowheads="1"/>
            </p:cNvSpPr>
            <p:nvPr/>
          </p:nvSpPr>
          <p:spPr bwMode="auto">
            <a:xfrm>
              <a:off x="4997021" y="3499347"/>
              <a:ext cx="1883460" cy="1862746"/>
            </a:xfrm>
            <a:custGeom>
              <a:avLst/>
              <a:gdLst>
                <a:gd name="connsiteX0" fmla="*/ 1158689 w 1447749"/>
                <a:gd name="connsiteY0" fmla="*/ 0 h 1431827"/>
                <a:gd name="connsiteX1" fmla="*/ 1447749 w 1447749"/>
                <a:gd name="connsiteY1" fmla="*/ 289673 h 1431827"/>
                <a:gd name="connsiteX2" fmla="*/ 1216945 w 1447749"/>
                <a:gd name="connsiteY2" fmla="*/ 573461 h 1431827"/>
                <a:gd name="connsiteX3" fmla="*/ 1173716 w 1447749"/>
                <a:gd name="connsiteY3" fmla="*/ 577828 h 1431827"/>
                <a:gd name="connsiteX4" fmla="*/ 1174611 w 1447749"/>
                <a:gd name="connsiteY4" fmla="*/ 578745 h 1431827"/>
                <a:gd name="connsiteX5" fmla="*/ 851926 w 1447749"/>
                <a:gd name="connsiteY5" fmla="*/ 982313 h 1431827"/>
                <a:gd name="connsiteX6" fmla="*/ 849930 w 1447749"/>
                <a:gd name="connsiteY6" fmla="*/ 980270 h 1431827"/>
                <a:gd name="connsiteX7" fmla="*/ 852482 w 1447749"/>
                <a:gd name="connsiteY7" fmla="*/ 1005586 h 1431827"/>
                <a:gd name="connsiteX8" fmla="*/ 426241 w 1447749"/>
                <a:gd name="connsiteY8" fmla="*/ 1431827 h 1431827"/>
                <a:gd name="connsiteX9" fmla="*/ 0 w 1447749"/>
                <a:gd name="connsiteY9" fmla="*/ 1005586 h 1431827"/>
                <a:gd name="connsiteX10" fmla="*/ 426241 w 1447749"/>
                <a:gd name="connsiteY10" fmla="*/ 579345 h 1431827"/>
                <a:gd name="connsiteX11" fmla="*/ 461747 w 1447749"/>
                <a:gd name="connsiteY11" fmla="*/ 582924 h 1431827"/>
                <a:gd name="connsiteX12" fmla="*/ 459311 w 1447749"/>
                <a:gd name="connsiteY12" fmla="*/ 580431 h 1431827"/>
                <a:gd name="connsiteX13" fmla="*/ 870461 w 1447749"/>
                <a:gd name="connsiteY13" fmla="*/ 267013 h 1431827"/>
                <a:gd name="connsiteX14" fmla="*/ 871773 w 1447749"/>
                <a:gd name="connsiteY14" fmla="*/ 268358 h 1431827"/>
                <a:gd name="connsiteX15" fmla="*/ 875502 w 1447749"/>
                <a:gd name="connsiteY15" fmla="*/ 231294 h 1431827"/>
                <a:gd name="connsiteX16" fmla="*/ 1158689 w 1447749"/>
                <a:gd name="connsiteY16" fmla="*/ 0 h 1431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47749" h="1431827">
                  <a:moveTo>
                    <a:pt x="1158689" y="0"/>
                  </a:moveTo>
                  <a:cubicBezTo>
                    <a:pt x="1318332" y="0"/>
                    <a:pt x="1447749" y="129691"/>
                    <a:pt x="1447749" y="289673"/>
                  </a:cubicBezTo>
                  <a:cubicBezTo>
                    <a:pt x="1447749" y="429657"/>
                    <a:pt x="1348664" y="546450"/>
                    <a:pt x="1216945" y="573461"/>
                  </a:cubicBezTo>
                  <a:lnTo>
                    <a:pt x="1173716" y="577828"/>
                  </a:lnTo>
                  <a:lnTo>
                    <a:pt x="1174611" y="578745"/>
                  </a:lnTo>
                  <a:cubicBezTo>
                    <a:pt x="966509" y="590541"/>
                    <a:pt x="835075" y="674793"/>
                    <a:pt x="851926" y="982313"/>
                  </a:cubicBezTo>
                  <a:lnTo>
                    <a:pt x="849930" y="980270"/>
                  </a:lnTo>
                  <a:lnTo>
                    <a:pt x="852482" y="1005586"/>
                  </a:lnTo>
                  <a:cubicBezTo>
                    <a:pt x="852482" y="1240992"/>
                    <a:pt x="661647" y="1431827"/>
                    <a:pt x="426241" y="1431827"/>
                  </a:cubicBezTo>
                  <a:cubicBezTo>
                    <a:pt x="190835" y="1431827"/>
                    <a:pt x="0" y="1240992"/>
                    <a:pt x="0" y="1005586"/>
                  </a:cubicBezTo>
                  <a:cubicBezTo>
                    <a:pt x="0" y="770180"/>
                    <a:pt x="190835" y="579345"/>
                    <a:pt x="426241" y="579345"/>
                  </a:cubicBezTo>
                  <a:lnTo>
                    <a:pt x="461747" y="582924"/>
                  </a:lnTo>
                  <a:lnTo>
                    <a:pt x="459311" y="580431"/>
                  </a:lnTo>
                  <a:cubicBezTo>
                    <a:pt x="765989" y="604864"/>
                    <a:pt x="853611" y="475115"/>
                    <a:pt x="870461" y="267013"/>
                  </a:cubicBezTo>
                  <a:lnTo>
                    <a:pt x="871773" y="268358"/>
                  </a:lnTo>
                  <a:lnTo>
                    <a:pt x="875502" y="231294"/>
                  </a:lnTo>
                  <a:cubicBezTo>
                    <a:pt x="902456" y="99295"/>
                    <a:pt x="1019002" y="0"/>
                    <a:pt x="1158689" y="0"/>
                  </a:cubicBezTo>
                  <a:close/>
                </a:path>
              </a:pathLst>
            </a:custGeom>
            <a:noFill/>
            <a:ln>
              <a:solidFill>
                <a:srgbClr val="D67A71"/>
              </a:solidFill>
            </a:ln>
          </p:spPr>
          <p:txBody>
            <a:bodyPr vert="horz" wrap="square" lIns="91440" tIns="45720" rIns="91440" bIns="45720" numCol="1" anchor="t" anchorCtr="0" compatLnSpc="1">
              <a:noAutofit/>
            </a:bodyPr>
            <a:lstStyle/>
            <a:p>
              <a:pPr defTabSz="914400"/>
              <a:endParaRPr lang="zh-CN" altLang="en-US" sz="1800">
                <a:solidFill>
                  <a:schemeClr val="tx2"/>
                </a:solidFill>
                <a:latin typeface="微软雅黑" panose="020B0503020204020204" pitchFamily="34" charset="-122"/>
                <a:ea typeface="微软雅黑" panose="020B0503020204020204" pitchFamily="34" charset="-122"/>
              </a:endParaRPr>
            </a:p>
          </p:txBody>
        </p:sp>
        <p:sp>
          <p:nvSpPr>
            <p:cNvPr id="23" name="椭圆 22">
              <a:extLst>
                <a:ext uri="{FF2B5EF4-FFF2-40B4-BE49-F238E27FC236}">
                  <a16:creationId xmlns:a16="http://schemas.microsoft.com/office/drawing/2014/main" id="{D85E83ED-74E7-4F76-9947-8ADC520C93A3}"/>
                </a:ext>
              </a:extLst>
            </p:cNvPr>
            <p:cNvSpPr/>
            <p:nvPr/>
          </p:nvSpPr>
          <p:spPr>
            <a:xfrm>
              <a:off x="7077907" y="3486703"/>
              <a:ext cx="886366" cy="886366"/>
            </a:xfrm>
            <a:prstGeom prst="ellipse">
              <a:avLst/>
            </a:prstGeom>
            <a:solidFill>
              <a:srgbClr val="788BA9"/>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chemeClr val="tx2"/>
                </a:solidFill>
                <a:effectLst/>
                <a:uLnTx/>
                <a:uFillTx/>
                <a:latin typeface="微软雅黑" panose="020B0503020204020204" pitchFamily="34" charset="-122"/>
                <a:ea typeface="微软雅黑" panose="020B0503020204020204" pitchFamily="34" charset="-122"/>
              </a:endParaRPr>
            </a:p>
          </p:txBody>
        </p:sp>
        <p:sp>
          <p:nvSpPr>
            <p:cNvPr id="24" name="椭圆 23">
              <a:extLst>
                <a:ext uri="{FF2B5EF4-FFF2-40B4-BE49-F238E27FC236}">
                  <a16:creationId xmlns:a16="http://schemas.microsoft.com/office/drawing/2014/main" id="{4A347BA0-E484-43C8-94AA-813D6B375216}"/>
                </a:ext>
              </a:extLst>
            </p:cNvPr>
            <p:cNvSpPr/>
            <p:nvPr/>
          </p:nvSpPr>
          <p:spPr>
            <a:xfrm>
              <a:off x="5089604" y="4373069"/>
              <a:ext cx="886366" cy="886366"/>
            </a:xfrm>
            <a:prstGeom prst="ellipse">
              <a:avLst/>
            </a:prstGeom>
            <a:solidFill>
              <a:srgbClr val="D67A7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chemeClr val="tx2"/>
                </a:solidFill>
                <a:effectLst/>
                <a:uLnTx/>
                <a:uFillTx/>
                <a:latin typeface="微软雅黑" panose="020B0503020204020204" pitchFamily="34" charset="-122"/>
                <a:ea typeface="微软雅黑" panose="020B0503020204020204" pitchFamily="34" charset="-122"/>
              </a:endParaRPr>
            </a:p>
          </p:txBody>
        </p:sp>
        <p:sp>
          <p:nvSpPr>
            <p:cNvPr id="25" name="椭圆 24">
              <a:extLst>
                <a:ext uri="{FF2B5EF4-FFF2-40B4-BE49-F238E27FC236}">
                  <a16:creationId xmlns:a16="http://schemas.microsoft.com/office/drawing/2014/main" id="{BC4EF51E-885C-4431-BC56-9E78BA6A3D6C}"/>
                </a:ext>
              </a:extLst>
            </p:cNvPr>
            <p:cNvSpPr/>
            <p:nvPr/>
          </p:nvSpPr>
          <p:spPr>
            <a:xfrm>
              <a:off x="4113243" y="2342538"/>
              <a:ext cx="886366" cy="886366"/>
            </a:xfrm>
            <a:prstGeom prst="ellipse">
              <a:avLst/>
            </a:prstGeom>
            <a:solidFill>
              <a:srgbClr val="D67A7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chemeClr val="tx2"/>
                </a:solidFill>
                <a:effectLst/>
                <a:uLnTx/>
                <a:uFillTx/>
                <a:latin typeface="微软雅黑" panose="020B0503020204020204" pitchFamily="34" charset="-122"/>
                <a:ea typeface="微软雅黑" panose="020B0503020204020204" pitchFamily="34" charset="-122"/>
              </a:endParaRPr>
            </a:p>
          </p:txBody>
        </p:sp>
        <p:sp>
          <p:nvSpPr>
            <p:cNvPr id="26" name="椭圆 25">
              <a:extLst>
                <a:ext uri="{FF2B5EF4-FFF2-40B4-BE49-F238E27FC236}">
                  <a16:creationId xmlns:a16="http://schemas.microsoft.com/office/drawing/2014/main" id="{142C12F2-43A0-4215-9133-2F78A32B9B04}"/>
                </a:ext>
              </a:extLst>
            </p:cNvPr>
            <p:cNvSpPr/>
            <p:nvPr/>
          </p:nvSpPr>
          <p:spPr>
            <a:xfrm>
              <a:off x="6185897" y="1492381"/>
              <a:ext cx="886366" cy="886366"/>
            </a:xfrm>
            <a:prstGeom prst="ellipse">
              <a:avLst/>
            </a:prstGeom>
            <a:solidFill>
              <a:srgbClr val="788BA9"/>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chemeClr val="tx2"/>
                </a:solidFill>
                <a:effectLst/>
                <a:uLnTx/>
                <a:uFillTx/>
                <a:latin typeface="微软雅黑" panose="020B0503020204020204" pitchFamily="34" charset="-122"/>
                <a:ea typeface="微软雅黑" panose="020B0503020204020204" pitchFamily="34" charset="-122"/>
              </a:endParaRPr>
            </a:p>
          </p:txBody>
        </p:sp>
        <p:sp>
          <p:nvSpPr>
            <p:cNvPr id="27" name="任意多边形 19">
              <a:extLst>
                <a:ext uri="{FF2B5EF4-FFF2-40B4-BE49-F238E27FC236}">
                  <a16:creationId xmlns:a16="http://schemas.microsoft.com/office/drawing/2014/main" id="{41314363-21F7-481A-AA4F-51AEDAF3F112}"/>
                </a:ext>
              </a:extLst>
            </p:cNvPr>
            <p:cNvSpPr>
              <a:spLocks noChangeArrowheads="1"/>
            </p:cNvSpPr>
            <p:nvPr/>
          </p:nvSpPr>
          <p:spPr bwMode="auto">
            <a:xfrm>
              <a:off x="6216011" y="2602235"/>
              <a:ext cx="1862746" cy="1883460"/>
            </a:xfrm>
            <a:custGeom>
              <a:avLst/>
              <a:gdLst>
                <a:gd name="connsiteX0" fmla="*/ 289673 w 1431827"/>
                <a:gd name="connsiteY0" fmla="*/ 0 h 1447749"/>
                <a:gd name="connsiteX1" fmla="*/ 573461 w 1431827"/>
                <a:gd name="connsiteY1" fmla="*/ 231294 h 1447749"/>
                <a:gd name="connsiteX2" fmla="*/ 577802 w 1431827"/>
                <a:gd name="connsiteY2" fmla="*/ 274359 h 1447749"/>
                <a:gd name="connsiteX3" fmla="*/ 579053 w 1431827"/>
                <a:gd name="connsiteY3" fmla="*/ 273136 h 1447749"/>
                <a:gd name="connsiteX4" fmla="*/ 981089 w 1431827"/>
                <a:gd name="connsiteY4" fmla="*/ 596664 h 1447749"/>
                <a:gd name="connsiteX5" fmla="*/ 978477 w 1431827"/>
                <a:gd name="connsiteY5" fmla="*/ 599220 h 1447749"/>
                <a:gd name="connsiteX6" fmla="*/ 1005586 w 1431827"/>
                <a:gd name="connsiteY6" fmla="*/ 596491 h 1447749"/>
                <a:gd name="connsiteX7" fmla="*/ 1431827 w 1431827"/>
                <a:gd name="connsiteY7" fmla="*/ 1022120 h 1447749"/>
                <a:gd name="connsiteX8" fmla="*/ 1005586 w 1431827"/>
                <a:gd name="connsiteY8" fmla="*/ 1447749 h 1447749"/>
                <a:gd name="connsiteX9" fmla="*/ 579345 w 1431827"/>
                <a:gd name="connsiteY9" fmla="*/ 1022120 h 1447749"/>
                <a:gd name="connsiteX10" fmla="*/ 582966 w 1431827"/>
                <a:gd name="connsiteY10" fmla="*/ 986254 h 1447749"/>
                <a:gd name="connsiteX11" fmla="*/ 580736 w 1431827"/>
                <a:gd name="connsiteY11" fmla="*/ 988436 h 1447749"/>
                <a:gd name="connsiteX12" fmla="*/ 267013 w 1431827"/>
                <a:gd name="connsiteY12" fmla="*/ 578128 h 1447749"/>
                <a:gd name="connsiteX13" fmla="*/ 268002 w 1431827"/>
                <a:gd name="connsiteY13" fmla="*/ 577161 h 1447749"/>
                <a:gd name="connsiteX14" fmla="*/ 231294 w 1431827"/>
                <a:gd name="connsiteY14" fmla="*/ 573461 h 1447749"/>
                <a:gd name="connsiteX15" fmla="*/ 0 w 1431827"/>
                <a:gd name="connsiteY15" fmla="*/ 289673 h 1447749"/>
                <a:gd name="connsiteX16" fmla="*/ 289673 w 1431827"/>
                <a:gd name="connsiteY16" fmla="*/ 0 h 1447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31827" h="1447749">
                  <a:moveTo>
                    <a:pt x="289673" y="0"/>
                  </a:moveTo>
                  <a:cubicBezTo>
                    <a:pt x="429657" y="0"/>
                    <a:pt x="546450" y="99295"/>
                    <a:pt x="573461" y="231294"/>
                  </a:cubicBezTo>
                  <a:lnTo>
                    <a:pt x="577802" y="274359"/>
                  </a:lnTo>
                  <a:lnTo>
                    <a:pt x="579053" y="273136"/>
                  </a:lnTo>
                  <a:cubicBezTo>
                    <a:pt x="589988" y="482081"/>
                    <a:pt x="674937" y="613514"/>
                    <a:pt x="981089" y="596664"/>
                  </a:cubicBezTo>
                  <a:lnTo>
                    <a:pt x="978477" y="599220"/>
                  </a:lnTo>
                  <a:lnTo>
                    <a:pt x="1005586" y="596491"/>
                  </a:lnTo>
                  <a:cubicBezTo>
                    <a:pt x="1240992" y="596491"/>
                    <a:pt x="1431827" y="787052"/>
                    <a:pt x="1431827" y="1022120"/>
                  </a:cubicBezTo>
                  <a:cubicBezTo>
                    <a:pt x="1431827" y="1257188"/>
                    <a:pt x="1240992" y="1447749"/>
                    <a:pt x="1005586" y="1447749"/>
                  </a:cubicBezTo>
                  <a:cubicBezTo>
                    <a:pt x="770180" y="1447749"/>
                    <a:pt x="579345" y="1257188"/>
                    <a:pt x="579345" y="1022120"/>
                  </a:cubicBezTo>
                  <a:lnTo>
                    <a:pt x="582966" y="986254"/>
                  </a:lnTo>
                  <a:lnTo>
                    <a:pt x="580736" y="988436"/>
                  </a:lnTo>
                  <a:cubicBezTo>
                    <a:pt x="604286" y="681759"/>
                    <a:pt x="475600" y="594979"/>
                    <a:pt x="267013" y="578128"/>
                  </a:cubicBezTo>
                  <a:lnTo>
                    <a:pt x="268002" y="577161"/>
                  </a:lnTo>
                  <a:lnTo>
                    <a:pt x="231294" y="573461"/>
                  </a:lnTo>
                  <a:cubicBezTo>
                    <a:pt x="99294" y="546450"/>
                    <a:pt x="0" y="429657"/>
                    <a:pt x="0" y="289673"/>
                  </a:cubicBezTo>
                  <a:cubicBezTo>
                    <a:pt x="0" y="129691"/>
                    <a:pt x="129691" y="0"/>
                    <a:pt x="289673" y="0"/>
                  </a:cubicBezTo>
                  <a:close/>
                </a:path>
              </a:pathLst>
            </a:custGeom>
            <a:noFill/>
            <a:ln>
              <a:solidFill>
                <a:srgbClr val="788BA9"/>
              </a:solidFill>
            </a:ln>
          </p:spPr>
          <p:txBody>
            <a:bodyPr vert="horz" wrap="square" lIns="91440" tIns="45720" rIns="91440" bIns="45720" numCol="1" anchor="t" anchorCtr="0" compatLnSpc="1">
              <a:noAutofit/>
            </a:bodyPr>
            <a:lstStyle/>
            <a:p>
              <a:pPr defTabSz="914400"/>
              <a:endParaRPr lang="zh-CN" altLang="en-US" sz="1800">
                <a:solidFill>
                  <a:schemeClr val="tx2"/>
                </a:solidFill>
                <a:latin typeface="微软雅黑" panose="020B0503020204020204" pitchFamily="34" charset="-122"/>
                <a:ea typeface="微软雅黑" panose="020B0503020204020204" pitchFamily="34" charset="-122"/>
              </a:endParaRPr>
            </a:p>
          </p:txBody>
        </p:sp>
        <p:sp>
          <p:nvSpPr>
            <p:cNvPr id="28" name="矩形 27">
              <a:extLst>
                <a:ext uri="{FF2B5EF4-FFF2-40B4-BE49-F238E27FC236}">
                  <a16:creationId xmlns:a16="http://schemas.microsoft.com/office/drawing/2014/main" id="{31EE0221-3D51-4F02-B391-2047AD214BA0}"/>
                </a:ext>
              </a:extLst>
            </p:cNvPr>
            <p:cNvSpPr/>
            <p:nvPr/>
          </p:nvSpPr>
          <p:spPr>
            <a:xfrm>
              <a:off x="866136" y="2387344"/>
              <a:ext cx="2928555" cy="1023742"/>
            </a:xfrm>
            <a:prstGeom prst="rect">
              <a:avLst/>
            </a:prstGeom>
          </p:spPr>
          <p:txBody>
            <a:bodyPr wrap="square">
              <a:spAutoFit/>
            </a:bodyPr>
            <a:lstStyle/>
            <a:p>
              <a:pPr>
                <a:lnSpc>
                  <a:spcPct val="150000"/>
                </a:lnSpc>
                <a:spcBef>
                  <a:spcPct val="20000"/>
                </a:spcBef>
                <a:defRPr/>
              </a:pP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sym typeface="Arial" panose="020B0604020202020204" pitchFamily="34" charset="0"/>
                </a:rPr>
                <a:t>解决进程间的分布式通信问题。通过消息队列、远程调用等方式，实现简单高效的通信。</a:t>
              </a:r>
              <a:endPar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29" name="矩形 28">
              <a:extLst>
                <a:ext uri="{FF2B5EF4-FFF2-40B4-BE49-F238E27FC236}">
                  <a16:creationId xmlns:a16="http://schemas.microsoft.com/office/drawing/2014/main" id="{E45C0FD8-4EB6-4515-ACF1-36550C7389D2}"/>
                </a:ext>
              </a:extLst>
            </p:cNvPr>
            <p:cNvSpPr/>
            <p:nvPr/>
          </p:nvSpPr>
          <p:spPr>
            <a:xfrm>
              <a:off x="2455863" y="2052667"/>
              <a:ext cx="1338828" cy="369332"/>
            </a:xfrm>
            <a:prstGeom prst="rect">
              <a:avLst/>
            </a:prstGeom>
          </p:spPr>
          <p:txBody>
            <a:bodyPr wrap="none">
              <a:spAutoFit/>
            </a:bodyPr>
            <a:lstStyle/>
            <a:p>
              <a:r>
                <a:rPr lang="zh-CN" altLang="en-US" b="1" dirty="0">
                  <a:solidFill>
                    <a:srgbClr val="D67A71"/>
                  </a:solidFill>
                  <a:latin typeface="微软雅黑" panose="020B0503020204020204" pitchFamily="34" charset="-122"/>
                  <a:ea typeface="微软雅黑" panose="020B0503020204020204" pitchFamily="34" charset="-122"/>
                </a:rPr>
                <a:t>分布式通信</a:t>
              </a:r>
            </a:p>
          </p:txBody>
        </p:sp>
        <p:sp>
          <p:nvSpPr>
            <p:cNvPr id="30" name="矩形 29">
              <a:extLst>
                <a:ext uri="{FF2B5EF4-FFF2-40B4-BE49-F238E27FC236}">
                  <a16:creationId xmlns:a16="http://schemas.microsoft.com/office/drawing/2014/main" id="{9538B798-CE45-4F8B-BDC9-88DAB9A443A9}"/>
                </a:ext>
              </a:extLst>
            </p:cNvPr>
            <p:cNvSpPr/>
            <p:nvPr/>
          </p:nvSpPr>
          <p:spPr>
            <a:xfrm>
              <a:off x="7335268" y="1417452"/>
              <a:ext cx="4074321" cy="1346907"/>
            </a:xfrm>
            <a:prstGeom prst="rect">
              <a:avLst/>
            </a:prstGeom>
          </p:spPr>
          <p:txBody>
            <a:bodyPr wrap="square">
              <a:spAutoFit/>
            </a:bodyPr>
            <a:lstStyle/>
            <a:p>
              <a:pPr>
                <a:lnSpc>
                  <a:spcPct val="150000"/>
                </a:lnSpc>
                <a:spcBef>
                  <a:spcPct val="20000"/>
                </a:spcBef>
                <a:defRPr/>
              </a:pP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sym typeface="Arial" panose="020B0604020202020204" pitchFamily="34" charset="0"/>
                </a:rPr>
                <a:t>解决应用的分布式计算问题。基于分布式计算模式，包括批处理计算、离线计算、在线计算、融合计算等，根据应用类型构建高效智能的分布式计算框架。</a:t>
              </a:r>
              <a:endPar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31" name="矩形 30">
              <a:extLst>
                <a:ext uri="{FF2B5EF4-FFF2-40B4-BE49-F238E27FC236}">
                  <a16:creationId xmlns:a16="http://schemas.microsoft.com/office/drawing/2014/main" id="{C7CDD6A0-9021-4264-9C41-4B11319A6908}"/>
                </a:ext>
              </a:extLst>
            </p:cNvPr>
            <p:cNvSpPr/>
            <p:nvPr/>
          </p:nvSpPr>
          <p:spPr>
            <a:xfrm>
              <a:off x="7335268" y="1070775"/>
              <a:ext cx="1338828" cy="369332"/>
            </a:xfrm>
            <a:prstGeom prst="rect">
              <a:avLst/>
            </a:prstGeom>
          </p:spPr>
          <p:txBody>
            <a:bodyPr wrap="none">
              <a:spAutoFit/>
            </a:bodyPr>
            <a:lstStyle/>
            <a:p>
              <a:r>
                <a:rPr lang="zh-CN" altLang="en-US" b="1" dirty="0">
                  <a:solidFill>
                    <a:srgbClr val="788BA9"/>
                  </a:solidFill>
                  <a:latin typeface="微软雅黑" panose="020B0503020204020204" pitchFamily="34" charset="-122"/>
                  <a:ea typeface="微软雅黑" panose="020B0503020204020204" pitchFamily="34" charset="-122"/>
                </a:rPr>
                <a:t>分布式计算</a:t>
              </a:r>
            </a:p>
          </p:txBody>
        </p:sp>
        <p:sp>
          <p:nvSpPr>
            <p:cNvPr id="32" name="矩形 31">
              <a:extLst>
                <a:ext uri="{FF2B5EF4-FFF2-40B4-BE49-F238E27FC236}">
                  <a16:creationId xmlns:a16="http://schemas.microsoft.com/office/drawing/2014/main" id="{4F7ECB55-A17B-4B9C-8779-C81E623288C5}"/>
                </a:ext>
              </a:extLst>
            </p:cNvPr>
            <p:cNvSpPr/>
            <p:nvPr/>
          </p:nvSpPr>
          <p:spPr>
            <a:xfrm>
              <a:off x="8289960" y="3575581"/>
              <a:ext cx="3170944" cy="1346907"/>
            </a:xfrm>
            <a:prstGeom prst="rect">
              <a:avLst/>
            </a:prstGeom>
          </p:spPr>
          <p:txBody>
            <a:bodyPr wrap="square">
              <a:spAutoFit/>
            </a:bodyPr>
            <a:lstStyle/>
            <a:p>
              <a:pPr>
                <a:lnSpc>
                  <a:spcPct val="150000"/>
                </a:lnSpc>
                <a:spcBef>
                  <a:spcPct val="20000"/>
                </a:spcBef>
                <a:defRPr/>
              </a:pP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sym typeface="Arial" panose="020B0604020202020204" pitchFamily="34" charset="0"/>
                </a:rPr>
                <a:t>解决数据的分布式和多元化问题。包括分布式数据库、分布式文件系统、分布式缓存等，支持不同类型的数据的存储和管理。</a:t>
              </a:r>
              <a:endPar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33" name="矩形 32">
              <a:extLst>
                <a:ext uri="{FF2B5EF4-FFF2-40B4-BE49-F238E27FC236}">
                  <a16:creationId xmlns:a16="http://schemas.microsoft.com/office/drawing/2014/main" id="{FE69A0D3-137C-49EE-B6BD-182D8E00DF26}"/>
                </a:ext>
              </a:extLst>
            </p:cNvPr>
            <p:cNvSpPr/>
            <p:nvPr/>
          </p:nvSpPr>
          <p:spPr>
            <a:xfrm>
              <a:off x="8289960" y="3228904"/>
              <a:ext cx="1338828" cy="369332"/>
            </a:xfrm>
            <a:prstGeom prst="rect">
              <a:avLst/>
            </a:prstGeom>
          </p:spPr>
          <p:txBody>
            <a:bodyPr wrap="none">
              <a:spAutoFit/>
            </a:bodyPr>
            <a:lstStyle/>
            <a:p>
              <a:r>
                <a:rPr lang="zh-CN" altLang="en-US" b="1" dirty="0">
                  <a:solidFill>
                    <a:srgbClr val="788BA9"/>
                  </a:solidFill>
                  <a:latin typeface="微软雅黑" panose="020B0503020204020204" pitchFamily="34" charset="-122"/>
                  <a:ea typeface="微软雅黑" panose="020B0503020204020204" pitchFamily="34" charset="-122"/>
                </a:rPr>
                <a:t>分布式存储</a:t>
              </a:r>
            </a:p>
          </p:txBody>
        </p:sp>
        <p:sp>
          <p:nvSpPr>
            <p:cNvPr id="34" name="矩形 33">
              <a:extLst>
                <a:ext uri="{FF2B5EF4-FFF2-40B4-BE49-F238E27FC236}">
                  <a16:creationId xmlns:a16="http://schemas.microsoft.com/office/drawing/2014/main" id="{F6B08E87-0F4D-4F2B-884E-45CF8C9DEED4}"/>
                </a:ext>
              </a:extLst>
            </p:cNvPr>
            <p:cNvSpPr/>
            <p:nvPr/>
          </p:nvSpPr>
          <p:spPr>
            <a:xfrm>
              <a:off x="1500963" y="4402240"/>
              <a:ext cx="3292939" cy="1023742"/>
            </a:xfrm>
            <a:prstGeom prst="rect">
              <a:avLst/>
            </a:prstGeom>
          </p:spPr>
          <p:txBody>
            <a:bodyPr wrap="square">
              <a:spAutoFit/>
            </a:bodyPr>
            <a:lstStyle/>
            <a:p>
              <a:pPr>
                <a:lnSpc>
                  <a:spcPct val="150000"/>
                </a:lnSpc>
                <a:spcBef>
                  <a:spcPct val="20000"/>
                </a:spcBef>
                <a:defRPr/>
              </a:pP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sym typeface="Arial" panose="020B0604020202020204" pitchFamily="34" charset="0"/>
                </a:rPr>
                <a:t>解决资源的分布式和异构性问题。将</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sym typeface="Arial" panose="020B0604020202020204" pitchFamily="34" charset="0"/>
                </a:rPr>
                <a:t>CPU</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sym typeface="Arial" panose="020B0604020202020204" pitchFamily="34" charset="0"/>
                </a:rPr>
                <a:t>、内存、</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sym typeface="Arial" panose="020B0604020202020204" pitchFamily="34" charset="0"/>
                </a:rPr>
                <a:t>IO</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sym typeface="Arial" panose="020B0604020202020204" pitchFamily="34" charset="0"/>
                </a:rPr>
                <a:t>等物理资源虚拟化，新城逻辑资源池，以便统一管理。</a:t>
              </a:r>
              <a:endPar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35" name="矩形 34">
              <a:extLst>
                <a:ext uri="{FF2B5EF4-FFF2-40B4-BE49-F238E27FC236}">
                  <a16:creationId xmlns:a16="http://schemas.microsoft.com/office/drawing/2014/main" id="{DE0C892C-70A4-43C7-ACC6-BEAAF2786A8C}"/>
                </a:ext>
              </a:extLst>
            </p:cNvPr>
            <p:cNvSpPr/>
            <p:nvPr/>
          </p:nvSpPr>
          <p:spPr>
            <a:xfrm>
              <a:off x="2993409" y="3957879"/>
              <a:ext cx="1800493" cy="369332"/>
            </a:xfrm>
            <a:prstGeom prst="rect">
              <a:avLst/>
            </a:prstGeom>
          </p:spPr>
          <p:txBody>
            <a:bodyPr wrap="none">
              <a:spAutoFit/>
            </a:bodyPr>
            <a:lstStyle/>
            <a:p>
              <a:r>
                <a:rPr lang="zh-CN" altLang="en-US" b="1" dirty="0">
                  <a:solidFill>
                    <a:srgbClr val="D67A71"/>
                  </a:solidFill>
                  <a:latin typeface="微软雅黑" panose="020B0503020204020204" pitchFamily="34" charset="-122"/>
                  <a:ea typeface="微软雅黑" panose="020B0503020204020204" pitchFamily="34" charset="-122"/>
                </a:rPr>
                <a:t>分布式资源管理</a:t>
              </a:r>
            </a:p>
          </p:txBody>
        </p:sp>
        <p:sp>
          <p:nvSpPr>
            <p:cNvPr id="36" name="Freeform 172">
              <a:extLst>
                <a:ext uri="{FF2B5EF4-FFF2-40B4-BE49-F238E27FC236}">
                  <a16:creationId xmlns:a16="http://schemas.microsoft.com/office/drawing/2014/main" id="{C620A858-16AC-4CCB-9E7C-5029850D7B6C}"/>
                </a:ext>
              </a:extLst>
            </p:cNvPr>
            <p:cNvSpPr>
              <a:spLocks noChangeAspect="1" noEditPoints="1"/>
            </p:cNvSpPr>
            <p:nvPr/>
          </p:nvSpPr>
          <p:spPr bwMode="auto">
            <a:xfrm>
              <a:off x="6414654" y="1689513"/>
              <a:ext cx="428063" cy="454815"/>
            </a:xfrm>
            <a:custGeom>
              <a:avLst/>
              <a:gdLst>
                <a:gd name="T0" fmla="*/ 75 w 89"/>
                <a:gd name="T1" fmla="*/ 22 h 95"/>
                <a:gd name="T2" fmla="*/ 89 w 89"/>
                <a:gd name="T3" fmla="*/ 53 h 95"/>
                <a:gd name="T4" fmla="*/ 78 w 89"/>
                <a:gd name="T5" fmla="*/ 80 h 95"/>
                <a:gd name="T6" fmla="*/ 47 w 89"/>
                <a:gd name="T7" fmla="*/ 53 h 95"/>
                <a:gd name="T8" fmla="*/ 75 w 89"/>
                <a:gd name="T9" fmla="*/ 22 h 95"/>
                <a:gd name="T10" fmla="*/ 76 w 89"/>
                <a:gd name="T11" fmla="*/ 83 h 95"/>
                <a:gd name="T12" fmla="*/ 69 w 89"/>
                <a:gd name="T13" fmla="*/ 88 h 95"/>
                <a:gd name="T14" fmla="*/ 74 w 89"/>
                <a:gd name="T15" fmla="*/ 81 h 95"/>
                <a:gd name="T16" fmla="*/ 76 w 89"/>
                <a:gd name="T17" fmla="*/ 83 h 95"/>
                <a:gd name="T18" fmla="*/ 64 w 89"/>
                <a:gd name="T19" fmla="*/ 92 h 95"/>
                <a:gd name="T20" fmla="*/ 72 w 89"/>
                <a:gd name="T21" fmla="*/ 79 h 95"/>
                <a:gd name="T22" fmla="*/ 70 w 89"/>
                <a:gd name="T23" fmla="*/ 77 h 95"/>
                <a:gd name="T24" fmla="*/ 60 w 89"/>
                <a:gd name="T25" fmla="*/ 94 h 95"/>
                <a:gd name="T26" fmla="*/ 64 w 89"/>
                <a:gd name="T27" fmla="*/ 92 h 95"/>
                <a:gd name="T28" fmla="*/ 58 w 89"/>
                <a:gd name="T29" fmla="*/ 91 h 95"/>
                <a:gd name="T30" fmla="*/ 67 w 89"/>
                <a:gd name="T31" fmla="*/ 75 h 95"/>
                <a:gd name="T32" fmla="*/ 65 w 89"/>
                <a:gd name="T33" fmla="*/ 74 h 95"/>
                <a:gd name="T34" fmla="*/ 57 w 89"/>
                <a:gd name="T35" fmla="*/ 88 h 95"/>
                <a:gd name="T36" fmla="*/ 58 w 89"/>
                <a:gd name="T37" fmla="*/ 91 h 95"/>
                <a:gd name="T38" fmla="*/ 56 w 89"/>
                <a:gd name="T39" fmla="*/ 84 h 95"/>
                <a:gd name="T40" fmla="*/ 63 w 89"/>
                <a:gd name="T41" fmla="*/ 72 h 95"/>
                <a:gd name="T42" fmla="*/ 61 w 89"/>
                <a:gd name="T43" fmla="*/ 70 h 95"/>
                <a:gd name="T44" fmla="*/ 55 w 89"/>
                <a:gd name="T45" fmla="*/ 81 h 95"/>
                <a:gd name="T46" fmla="*/ 56 w 89"/>
                <a:gd name="T47" fmla="*/ 84 h 95"/>
                <a:gd name="T48" fmla="*/ 53 w 89"/>
                <a:gd name="T49" fmla="*/ 78 h 95"/>
                <a:gd name="T50" fmla="*/ 59 w 89"/>
                <a:gd name="T51" fmla="*/ 68 h 95"/>
                <a:gd name="T52" fmla="*/ 57 w 89"/>
                <a:gd name="T53" fmla="*/ 66 h 95"/>
                <a:gd name="T54" fmla="*/ 52 w 89"/>
                <a:gd name="T55" fmla="*/ 75 h 95"/>
                <a:gd name="T56" fmla="*/ 53 w 89"/>
                <a:gd name="T57" fmla="*/ 78 h 95"/>
                <a:gd name="T58" fmla="*/ 51 w 89"/>
                <a:gd name="T59" fmla="*/ 71 h 95"/>
                <a:gd name="T60" fmla="*/ 55 w 89"/>
                <a:gd name="T61" fmla="*/ 64 h 95"/>
                <a:gd name="T62" fmla="*/ 53 w 89"/>
                <a:gd name="T63" fmla="*/ 62 h 95"/>
                <a:gd name="T64" fmla="*/ 50 w 89"/>
                <a:gd name="T65" fmla="*/ 68 h 95"/>
                <a:gd name="T66" fmla="*/ 51 w 89"/>
                <a:gd name="T67" fmla="*/ 71 h 95"/>
                <a:gd name="T68" fmla="*/ 48 w 89"/>
                <a:gd name="T69" fmla="*/ 65 h 95"/>
                <a:gd name="T70" fmla="*/ 51 w 89"/>
                <a:gd name="T71" fmla="*/ 61 h 95"/>
                <a:gd name="T72" fmla="*/ 49 w 89"/>
                <a:gd name="T73" fmla="*/ 59 h 95"/>
                <a:gd name="T74" fmla="*/ 47 w 89"/>
                <a:gd name="T75" fmla="*/ 61 h 95"/>
                <a:gd name="T76" fmla="*/ 48 w 89"/>
                <a:gd name="T77" fmla="*/ 65 h 95"/>
                <a:gd name="T78" fmla="*/ 46 w 89"/>
                <a:gd name="T79" fmla="*/ 58 h 95"/>
                <a:gd name="T80" fmla="*/ 45 w 89"/>
                <a:gd name="T81" fmla="*/ 55 h 95"/>
                <a:gd name="T82" fmla="*/ 47 w 89"/>
                <a:gd name="T83" fmla="*/ 57 h 95"/>
                <a:gd name="T84" fmla="*/ 46 w 89"/>
                <a:gd name="T85" fmla="*/ 58 h 95"/>
                <a:gd name="T86" fmla="*/ 59 w 89"/>
                <a:gd name="T87" fmla="*/ 17 h 95"/>
                <a:gd name="T88" fmla="*/ 41 w 89"/>
                <a:gd name="T89" fmla="*/ 54 h 95"/>
                <a:gd name="T90" fmla="*/ 36 w 89"/>
                <a:gd name="T91" fmla="*/ 13 h 95"/>
                <a:gd name="T92" fmla="*/ 0 w 89"/>
                <a:gd name="T93" fmla="*/ 54 h 95"/>
                <a:gd name="T94" fmla="*/ 41 w 89"/>
                <a:gd name="T95" fmla="*/ 95 h 95"/>
                <a:gd name="T96" fmla="*/ 55 w 89"/>
                <a:gd name="T97" fmla="*/ 93 h 95"/>
                <a:gd name="T98" fmla="*/ 41 w 89"/>
                <a:gd name="T99" fmla="*/ 54 h 95"/>
                <a:gd name="T100" fmla="*/ 68 w 89"/>
                <a:gd name="T101" fmla="*/ 23 h 95"/>
                <a:gd name="T102" fmla="*/ 59 w 89"/>
                <a:gd name="T103" fmla="*/ 17 h 95"/>
                <a:gd name="T104" fmla="*/ 43 w 89"/>
                <a:gd name="T105" fmla="*/ 0 h 95"/>
                <a:gd name="T106" fmla="*/ 38 w 89"/>
                <a:gd name="T107" fmla="*/ 0 h 95"/>
                <a:gd name="T108" fmla="*/ 43 w 89"/>
                <a:gd name="T109" fmla="*/ 41 h 95"/>
                <a:gd name="T110" fmla="*/ 61 w 89"/>
                <a:gd name="T111" fmla="*/ 4 h 95"/>
                <a:gd name="T112" fmla="*/ 43 w 89"/>
                <a:gd name="T113"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9" h="95">
                  <a:moveTo>
                    <a:pt x="75" y="22"/>
                  </a:moveTo>
                  <a:cubicBezTo>
                    <a:pt x="83" y="29"/>
                    <a:pt x="89" y="40"/>
                    <a:pt x="89" y="53"/>
                  </a:cubicBezTo>
                  <a:cubicBezTo>
                    <a:pt x="89" y="63"/>
                    <a:pt x="85" y="73"/>
                    <a:pt x="78" y="80"/>
                  </a:cubicBezTo>
                  <a:cubicBezTo>
                    <a:pt x="47" y="53"/>
                    <a:pt x="47" y="53"/>
                    <a:pt x="47" y="53"/>
                  </a:cubicBezTo>
                  <a:cubicBezTo>
                    <a:pt x="75" y="22"/>
                    <a:pt x="75" y="22"/>
                    <a:pt x="75" y="22"/>
                  </a:cubicBezTo>
                  <a:close/>
                  <a:moveTo>
                    <a:pt x="76" y="83"/>
                  </a:moveTo>
                  <a:cubicBezTo>
                    <a:pt x="74" y="85"/>
                    <a:pt x="72" y="87"/>
                    <a:pt x="69" y="88"/>
                  </a:cubicBezTo>
                  <a:cubicBezTo>
                    <a:pt x="74" y="81"/>
                    <a:pt x="74" y="81"/>
                    <a:pt x="74" y="81"/>
                  </a:cubicBezTo>
                  <a:cubicBezTo>
                    <a:pt x="76" y="83"/>
                    <a:pt x="76" y="83"/>
                    <a:pt x="76" y="83"/>
                  </a:cubicBezTo>
                  <a:close/>
                  <a:moveTo>
                    <a:pt x="64" y="92"/>
                  </a:moveTo>
                  <a:cubicBezTo>
                    <a:pt x="72" y="79"/>
                    <a:pt x="72" y="79"/>
                    <a:pt x="72" y="79"/>
                  </a:cubicBezTo>
                  <a:cubicBezTo>
                    <a:pt x="70" y="77"/>
                    <a:pt x="70" y="77"/>
                    <a:pt x="70" y="77"/>
                  </a:cubicBezTo>
                  <a:cubicBezTo>
                    <a:pt x="60" y="94"/>
                    <a:pt x="60" y="94"/>
                    <a:pt x="60" y="94"/>
                  </a:cubicBezTo>
                  <a:cubicBezTo>
                    <a:pt x="61" y="93"/>
                    <a:pt x="63" y="92"/>
                    <a:pt x="64" y="92"/>
                  </a:cubicBezTo>
                  <a:close/>
                  <a:moveTo>
                    <a:pt x="58" y="91"/>
                  </a:moveTo>
                  <a:cubicBezTo>
                    <a:pt x="67" y="75"/>
                    <a:pt x="67" y="75"/>
                    <a:pt x="67" y="75"/>
                  </a:cubicBezTo>
                  <a:cubicBezTo>
                    <a:pt x="65" y="74"/>
                    <a:pt x="65" y="74"/>
                    <a:pt x="65" y="74"/>
                  </a:cubicBezTo>
                  <a:cubicBezTo>
                    <a:pt x="57" y="88"/>
                    <a:pt x="57" y="88"/>
                    <a:pt x="57" y="88"/>
                  </a:cubicBezTo>
                  <a:cubicBezTo>
                    <a:pt x="58" y="91"/>
                    <a:pt x="58" y="91"/>
                    <a:pt x="58" y="91"/>
                  </a:cubicBezTo>
                  <a:close/>
                  <a:moveTo>
                    <a:pt x="56" y="84"/>
                  </a:moveTo>
                  <a:cubicBezTo>
                    <a:pt x="63" y="72"/>
                    <a:pt x="63" y="72"/>
                    <a:pt x="63" y="72"/>
                  </a:cubicBezTo>
                  <a:cubicBezTo>
                    <a:pt x="61" y="70"/>
                    <a:pt x="61" y="70"/>
                    <a:pt x="61" y="70"/>
                  </a:cubicBezTo>
                  <a:cubicBezTo>
                    <a:pt x="55" y="81"/>
                    <a:pt x="55" y="81"/>
                    <a:pt x="55" y="81"/>
                  </a:cubicBezTo>
                  <a:cubicBezTo>
                    <a:pt x="56" y="84"/>
                    <a:pt x="56" y="84"/>
                    <a:pt x="56" y="84"/>
                  </a:cubicBezTo>
                  <a:close/>
                  <a:moveTo>
                    <a:pt x="53" y="78"/>
                  </a:moveTo>
                  <a:cubicBezTo>
                    <a:pt x="59" y="68"/>
                    <a:pt x="59" y="68"/>
                    <a:pt x="59" y="68"/>
                  </a:cubicBezTo>
                  <a:cubicBezTo>
                    <a:pt x="57" y="66"/>
                    <a:pt x="57" y="66"/>
                    <a:pt x="57" y="66"/>
                  </a:cubicBezTo>
                  <a:cubicBezTo>
                    <a:pt x="52" y="75"/>
                    <a:pt x="52" y="75"/>
                    <a:pt x="52" y="75"/>
                  </a:cubicBezTo>
                  <a:cubicBezTo>
                    <a:pt x="53" y="78"/>
                    <a:pt x="53" y="78"/>
                    <a:pt x="53" y="78"/>
                  </a:cubicBezTo>
                  <a:close/>
                  <a:moveTo>
                    <a:pt x="51" y="71"/>
                  </a:moveTo>
                  <a:cubicBezTo>
                    <a:pt x="55" y="64"/>
                    <a:pt x="55" y="64"/>
                    <a:pt x="55" y="64"/>
                  </a:cubicBezTo>
                  <a:cubicBezTo>
                    <a:pt x="53" y="62"/>
                    <a:pt x="53" y="62"/>
                    <a:pt x="53" y="62"/>
                  </a:cubicBezTo>
                  <a:cubicBezTo>
                    <a:pt x="50" y="68"/>
                    <a:pt x="50" y="68"/>
                    <a:pt x="50" y="68"/>
                  </a:cubicBezTo>
                  <a:cubicBezTo>
                    <a:pt x="51" y="71"/>
                    <a:pt x="51" y="71"/>
                    <a:pt x="51" y="71"/>
                  </a:cubicBezTo>
                  <a:close/>
                  <a:moveTo>
                    <a:pt x="48" y="65"/>
                  </a:moveTo>
                  <a:cubicBezTo>
                    <a:pt x="51" y="61"/>
                    <a:pt x="51" y="61"/>
                    <a:pt x="51" y="61"/>
                  </a:cubicBezTo>
                  <a:cubicBezTo>
                    <a:pt x="49" y="59"/>
                    <a:pt x="49" y="59"/>
                    <a:pt x="49" y="59"/>
                  </a:cubicBezTo>
                  <a:cubicBezTo>
                    <a:pt x="47" y="61"/>
                    <a:pt x="47" y="61"/>
                    <a:pt x="47" y="61"/>
                  </a:cubicBezTo>
                  <a:cubicBezTo>
                    <a:pt x="48" y="65"/>
                    <a:pt x="48" y="65"/>
                    <a:pt x="48" y="65"/>
                  </a:cubicBezTo>
                  <a:close/>
                  <a:moveTo>
                    <a:pt x="46" y="58"/>
                  </a:moveTo>
                  <a:cubicBezTo>
                    <a:pt x="45" y="55"/>
                    <a:pt x="45" y="55"/>
                    <a:pt x="45" y="55"/>
                  </a:cubicBezTo>
                  <a:cubicBezTo>
                    <a:pt x="47" y="57"/>
                    <a:pt x="47" y="57"/>
                    <a:pt x="47" y="57"/>
                  </a:cubicBezTo>
                  <a:cubicBezTo>
                    <a:pt x="46" y="58"/>
                    <a:pt x="46" y="58"/>
                    <a:pt x="46" y="58"/>
                  </a:cubicBezTo>
                  <a:close/>
                  <a:moveTo>
                    <a:pt x="59" y="17"/>
                  </a:moveTo>
                  <a:cubicBezTo>
                    <a:pt x="41" y="54"/>
                    <a:pt x="41" y="54"/>
                    <a:pt x="41" y="54"/>
                  </a:cubicBezTo>
                  <a:cubicBezTo>
                    <a:pt x="41" y="54"/>
                    <a:pt x="38" y="28"/>
                    <a:pt x="36" y="13"/>
                  </a:cubicBezTo>
                  <a:cubicBezTo>
                    <a:pt x="16" y="15"/>
                    <a:pt x="0" y="33"/>
                    <a:pt x="0" y="54"/>
                  </a:cubicBezTo>
                  <a:cubicBezTo>
                    <a:pt x="0" y="77"/>
                    <a:pt x="18" y="95"/>
                    <a:pt x="41" y="95"/>
                  </a:cubicBezTo>
                  <a:cubicBezTo>
                    <a:pt x="46" y="95"/>
                    <a:pt x="51" y="94"/>
                    <a:pt x="55" y="93"/>
                  </a:cubicBezTo>
                  <a:cubicBezTo>
                    <a:pt x="41" y="54"/>
                    <a:pt x="41" y="54"/>
                    <a:pt x="41" y="54"/>
                  </a:cubicBezTo>
                  <a:cubicBezTo>
                    <a:pt x="68" y="23"/>
                    <a:pt x="68" y="23"/>
                    <a:pt x="68" y="23"/>
                  </a:cubicBezTo>
                  <a:cubicBezTo>
                    <a:pt x="66" y="20"/>
                    <a:pt x="63" y="18"/>
                    <a:pt x="59" y="17"/>
                  </a:cubicBezTo>
                  <a:close/>
                  <a:moveTo>
                    <a:pt x="43" y="0"/>
                  </a:moveTo>
                  <a:cubicBezTo>
                    <a:pt x="41" y="0"/>
                    <a:pt x="40" y="0"/>
                    <a:pt x="38" y="0"/>
                  </a:cubicBezTo>
                  <a:cubicBezTo>
                    <a:pt x="40" y="15"/>
                    <a:pt x="43" y="41"/>
                    <a:pt x="43" y="41"/>
                  </a:cubicBezTo>
                  <a:cubicBezTo>
                    <a:pt x="61" y="4"/>
                    <a:pt x="61" y="4"/>
                    <a:pt x="61" y="4"/>
                  </a:cubicBezTo>
                  <a:cubicBezTo>
                    <a:pt x="56" y="1"/>
                    <a:pt x="49" y="0"/>
                    <a:pt x="43" y="0"/>
                  </a:cubicBezTo>
                  <a:close/>
                </a:path>
              </a:pathLst>
            </a:custGeom>
            <a:solidFill>
              <a:schemeClr val="bg1"/>
            </a:solidFill>
            <a:ln>
              <a:noFill/>
            </a:ln>
            <a:effectLst/>
          </p:spPr>
          <p:txBody>
            <a:bodyPr vert="horz" wrap="square" lIns="70199" tIns="35100" rIns="70199" bIns="35100" numCol="1" anchor="t" anchorCtr="0" compatLnSpc="1"/>
            <a:lstStyle/>
            <a:p>
              <a:endParaRPr lang="zh-CN" altLang="en-US" sz="1035">
                <a:solidFill>
                  <a:schemeClr val="tx2"/>
                </a:solidFill>
                <a:latin typeface="微软雅黑" panose="020B0503020204020204" pitchFamily="34" charset="-122"/>
                <a:ea typeface="微软雅黑" panose="020B0503020204020204" pitchFamily="34" charset="-122"/>
              </a:endParaRPr>
            </a:p>
          </p:txBody>
        </p:sp>
        <p:sp>
          <p:nvSpPr>
            <p:cNvPr id="37" name="Freeform 14">
              <a:extLst>
                <a:ext uri="{FF2B5EF4-FFF2-40B4-BE49-F238E27FC236}">
                  <a16:creationId xmlns:a16="http://schemas.microsoft.com/office/drawing/2014/main" id="{B5B015AB-F725-45F3-8C9A-9F4229B5A67D}"/>
                </a:ext>
              </a:extLst>
            </p:cNvPr>
            <p:cNvSpPr>
              <a:spLocks noEditPoints="1"/>
            </p:cNvSpPr>
            <p:nvPr/>
          </p:nvSpPr>
          <p:spPr bwMode="auto">
            <a:xfrm>
              <a:off x="4393844" y="2616715"/>
              <a:ext cx="344046" cy="343850"/>
            </a:xfrm>
            <a:custGeom>
              <a:avLst/>
              <a:gdLst>
                <a:gd name="T0" fmla="*/ 327681910 w 147"/>
                <a:gd name="T1" fmla="*/ 845074400 h 147"/>
                <a:gd name="T2" fmla="*/ 0 w 147"/>
                <a:gd name="T3" fmla="*/ 0 h 147"/>
                <a:gd name="T4" fmla="*/ 845074400 w 147"/>
                <a:gd name="T5" fmla="*/ 356425138 h 147"/>
                <a:gd name="T6" fmla="*/ 454156429 w 147"/>
                <a:gd name="T7" fmla="*/ 454156429 h 147"/>
                <a:gd name="T8" fmla="*/ 327681910 w 147"/>
                <a:gd name="T9" fmla="*/ 845074400 h 147"/>
                <a:gd name="T10" fmla="*/ 97728893 w 147"/>
                <a:gd name="T11" fmla="*/ 97728893 h 147"/>
                <a:gd name="T12" fmla="*/ 321932306 w 147"/>
                <a:gd name="T13" fmla="*/ 684107049 h 147"/>
                <a:gd name="T14" fmla="*/ 413913992 w 147"/>
                <a:gd name="T15" fmla="*/ 413913992 h 147"/>
                <a:gd name="T16" fmla="*/ 678359842 w 147"/>
                <a:gd name="T17" fmla="*/ 344928327 h 147"/>
                <a:gd name="T18" fmla="*/ 97728893 w 147"/>
                <a:gd name="T19" fmla="*/ 97728893 h 14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7" h="147">
                  <a:moveTo>
                    <a:pt x="57" y="147"/>
                  </a:moveTo>
                  <a:lnTo>
                    <a:pt x="0" y="0"/>
                  </a:lnTo>
                  <a:lnTo>
                    <a:pt x="147" y="62"/>
                  </a:lnTo>
                  <a:lnTo>
                    <a:pt x="79" y="79"/>
                  </a:lnTo>
                  <a:lnTo>
                    <a:pt x="57" y="147"/>
                  </a:lnTo>
                  <a:close/>
                  <a:moveTo>
                    <a:pt x="17" y="17"/>
                  </a:moveTo>
                  <a:lnTo>
                    <a:pt x="56" y="119"/>
                  </a:lnTo>
                  <a:lnTo>
                    <a:pt x="72" y="72"/>
                  </a:lnTo>
                  <a:lnTo>
                    <a:pt x="118" y="60"/>
                  </a:lnTo>
                  <a:lnTo>
                    <a:pt x="17" y="1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chemeClr val="bg1"/>
                </a:solidFill>
                <a:latin typeface="微软雅黑" pitchFamily="34" charset="-122"/>
                <a:ea typeface="微软雅黑" pitchFamily="34" charset="-122"/>
              </a:endParaRPr>
            </a:p>
          </p:txBody>
        </p:sp>
        <p:grpSp>
          <p:nvGrpSpPr>
            <p:cNvPr id="38" name="组合 37">
              <a:extLst>
                <a:ext uri="{FF2B5EF4-FFF2-40B4-BE49-F238E27FC236}">
                  <a16:creationId xmlns:a16="http://schemas.microsoft.com/office/drawing/2014/main" id="{74A7E07C-9BDA-412E-BF51-B0E9AED0BB7F}"/>
                </a:ext>
              </a:extLst>
            </p:cNvPr>
            <p:cNvGrpSpPr/>
            <p:nvPr/>
          </p:nvGrpSpPr>
          <p:grpSpPr>
            <a:xfrm>
              <a:off x="5356234" y="4585182"/>
              <a:ext cx="398502" cy="409335"/>
              <a:chOff x="4200372" y="3733019"/>
              <a:chExt cx="359138" cy="368901"/>
            </a:xfrm>
          </p:grpSpPr>
          <p:sp>
            <p:nvSpPr>
              <p:cNvPr id="40" name="Freeform 26">
                <a:extLst>
                  <a:ext uri="{FF2B5EF4-FFF2-40B4-BE49-F238E27FC236}">
                    <a16:creationId xmlns:a16="http://schemas.microsoft.com/office/drawing/2014/main" id="{AF9F2BE5-E45A-4E9C-B2AE-C1B11FE09EEE}"/>
                  </a:ext>
                </a:extLst>
              </p:cNvPr>
              <p:cNvSpPr>
                <a:spLocks noEditPoints="1"/>
              </p:cNvSpPr>
              <p:nvPr/>
            </p:nvSpPr>
            <p:spPr bwMode="auto">
              <a:xfrm>
                <a:off x="4200372" y="3848029"/>
                <a:ext cx="253892" cy="253891"/>
              </a:xfrm>
              <a:custGeom>
                <a:avLst/>
                <a:gdLst>
                  <a:gd name="T0" fmla="*/ 258 w 258"/>
                  <a:gd name="T1" fmla="*/ 156 h 259"/>
                  <a:gd name="T2" fmla="*/ 258 w 258"/>
                  <a:gd name="T3" fmla="*/ 104 h 259"/>
                  <a:gd name="T4" fmla="*/ 239 w 258"/>
                  <a:gd name="T5" fmla="*/ 94 h 259"/>
                  <a:gd name="T6" fmla="*/ 232 w 258"/>
                  <a:gd name="T7" fmla="*/ 78 h 259"/>
                  <a:gd name="T8" fmla="*/ 239 w 258"/>
                  <a:gd name="T9" fmla="*/ 57 h 259"/>
                  <a:gd name="T10" fmla="*/ 202 w 258"/>
                  <a:gd name="T11" fmla="*/ 20 h 259"/>
                  <a:gd name="T12" fmla="*/ 180 w 258"/>
                  <a:gd name="T13" fmla="*/ 27 h 259"/>
                  <a:gd name="T14" fmla="*/ 166 w 258"/>
                  <a:gd name="T15" fmla="*/ 21 h 259"/>
                  <a:gd name="T16" fmla="*/ 155 w 258"/>
                  <a:gd name="T17" fmla="*/ 0 h 259"/>
                  <a:gd name="T18" fmla="*/ 103 w 258"/>
                  <a:gd name="T19" fmla="*/ 0 h 259"/>
                  <a:gd name="T20" fmla="*/ 92 w 258"/>
                  <a:gd name="T21" fmla="*/ 21 h 259"/>
                  <a:gd name="T22" fmla="*/ 79 w 258"/>
                  <a:gd name="T23" fmla="*/ 26 h 259"/>
                  <a:gd name="T24" fmla="*/ 56 w 258"/>
                  <a:gd name="T25" fmla="*/ 19 h 259"/>
                  <a:gd name="T26" fmla="*/ 19 w 258"/>
                  <a:gd name="T27" fmla="*/ 56 h 259"/>
                  <a:gd name="T28" fmla="*/ 26 w 258"/>
                  <a:gd name="T29" fmla="*/ 79 h 259"/>
                  <a:gd name="T30" fmla="*/ 21 w 258"/>
                  <a:gd name="T31" fmla="*/ 92 h 259"/>
                  <a:gd name="T32" fmla="*/ 0 w 258"/>
                  <a:gd name="T33" fmla="*/ 103 h 259"/>
                  <a:gd name="T34" fmla="*/ 0 w 258"/>
                  <a:gd name="T35" fmla="*/ 155 h 259"/>
                  <a:gd name="T36" fmla="*/ 20 w 258"/>
                  <a:gd name="T37" fmla="*/ 166 h 259"/>
                  <a:gd name="T38" fmla="*/ 26 w 258"/>
                  <a:gd name="T39" fmla="*/ 180 h 259"/>
                  <a:gd name="T40" fmla="*/ 19 w 258"/>
                  <a:gd name="T41" fmla="*/ 202 h 259"/>
                  <a:gd name="T42" fmla="*/ 56 w 258"/>
                  <a:gd name="T43" fmla="*/ 239 h 259"/>
                  <a:gd name="T44" fmla="*/ 76 w 258"/>
                  <a:gd name="T45" fmla="*/ 233 h 259"/>
                  <a:gd name="T46" fmla="*/ 92 w 258"/>
                  <a:gd name="T47" fmla="*/ 240 h 259"/>
                  <a:gd name="T48" fmla="*/ 102 w 258"/>
                  <a:gd name="T49" fmla="*/ 259 h 259"/>
                  <a:gd name="T50" fmla="*/ 155 w 258"/>
                  <a:gd name="T51" fmla="*/ 259 h 259"/>
                  <a:gd name="T52" fmla="*/ 164 w 258"/>
                  <a:gd name="T53" fmla="*/ 240 h 259"/>
                  <a:gd name="T54" fmla="*/ 181 w 258"/>
                  <a:gd name="T55" fmla="*/ 233 h 259"/>
                  <a:gd name="T56" fmla="*/ 201 w 258"/>
                  <a:gd name="T57" fmla="*/ 240 h 259"/>
                  <a:gd name="T58" fmla="*/ 238 w 258"/>
                  <a:gd name="T59" fmla="*/ 202 h 259"/>
                  <a:gd name="T60" fmla="*/ 232 w 258"/>
                  <a:gd name="T61" fmla="*/ 183 h 259"/>
                  <a:gd name="T62" fmla="*/ 239 w 258"/>
                  <a:gd name="T63" fmla="*/ 166 h 259"/>
                  <a:gd name="T64" fmla="*/ 258 w 258"/>
                  <a:gd name="T65" fmla="*/ 156 h 259"/>
                  <a:gd name="T66" fmla="*/ 187 w 258"/>
                  <a:gd name="T67" fmla="*/ 130 h 259"/>
                  <a:gd name="T68" fmla="*/ 130 w 258"/>
                  <a:gd name="T69" fmla="*/ 188 h 259"/>
                  <a:gd name="T70" fmla="*/ 71 w 258"/>
                  <a:gd name="T71" fmla="*/ 130 h 259"/>
                  <a:gd name="T72" fmla="*/ 130 w 258"/>
                  <a:gd name="T73" fmla="*/ 72 h 259"/>
                  <a:gd name="T74" fmla="*/ 187 w 258"/>
                  <a:gd name="T75" fmla="*/ 130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58" h="259">
                    <a:moveTo>
                      <a:pt x="258" y="156"/>
                    </a:moveTo>
                    <a:cubicBezTo>
                      <a:pt x="258" y="104"/>
                      <a:pt x="258" y="104"/>
                      <a:pt x="258" y="104"/>
                    </a:cubicBezTo>
                    <a:cubicBezTo>
                      <a:pt x="239" y="94"/>
                      <a:pt x="239" y="94"/>
                      <a:pt x="239" y="94"/>
                    </a:cubicBezTo>
                    <a:cubicBezTo>
                      <a:pt x="237" y="88"/>
                      <a:pt x="235" y="83"/>
                      <a:pt x="232" y="78"/>
                    </a:cubicBezTo>
                    <a:cubicBezTo>
                      <a:pt x="239" y="57"/>
                      <a:pt x="239" y="57"/>
                      <a:pt x="239" y="57"/>
                    </a:cubicBezTo>
                    <a:cubicBezTo>
                      <a:pt x="202" y="20"/>
                      <a:pt x="202" y="20"/>
                      <a:pt x="202" y="20"/>
                    </a:cubicBezTo>
                    <a:cubicBezTo>
                      <a:pt x="180" y="27"/>
                      <a:pt x="180" y="27"/>
                      <a:pt x="180" y="27"/>
                    </a:cubicBezTo>
                    <a:cubicBezTo>
                      <a:pt x="175" y="25"/>
                      <a:pt x="171" y="23"/>
                      <a:pt x="166" y="21"/>
                    </a:cubicBezTo>
                    <a:cubicBezTo>
                      <a:pt x="155" y="0"/>
                      <a:pt x="155" y="0"/>
                      <a:pt x="155" y="0"/>
                    </a:cubicBezTo>
                    <a:cubicBezTo>
                      <a:pt x="103" y="0"/>
                      <a:pt x="103" y="0"/>
                      <a:pt x="103" y="0"/>
                    </a:cubicBezTo>
                    <a:cubicBezTo>
                      <a:pt x="92" y="21"/>
                      <a:pt x="92" y="21"/>
                      <a:pt x="92" y="21"/>
                    </a:cubicBezTo>
                    <a:cubicBezTo>
                      <a:pt x="88" y="23"/>
                      <a:pt x="83" y="25"/>
                      <a:pt x="79" y="26"/>
                    </a:cubicBezTo>
                    <a:cubicBezTo>
                      <a:pt x="56" y="19"/>
                      <a:pt x="56" y="19"/>
                      <a:pt x="56" y="19"/>
                    </a:cubicBezTo>
                    <a:cubicBezTo>
                      <a:pt x="19" y="56"/>
                      <a:pt x="19" y="56"/>
                      <a:pt x="19" y="56"/>
                    </a:cubicBezTo>
                    <a:cubicBezTo>
                      <a:pt x="26" y="79"/>
                      <a:pt x="26" y="79"/>
                      <a:pt x="26" y="79"/>
                    </a:cubicBezTo>
                    <a:cubicBezTo>
                      <a:pt x="24" y="83"/>
                      <a:pt x="22" y="87"/>
                      <a:pt x="21" y="92"/>
                    </a:cubicBezTo>
                    <a:cubicBezTo>
                      <a:pt x="0" y="103"/>
                      <a:pt x="0" y="103"/>
                      <a:pt x="0" y="103"/>
                    </a:cubicBezTo>
                    <a:cubicBezTo>
                      <a:pt x="0" y="155"/>
                      <a:pt x="0" y="155"/>
                      <a:pt x="0" y="155"/>
                    </a:cubicBezTo>
                    <a:cubicBezTo>
                      <a:pt x="20" y="166"/>
                      <a:pt x="20" y="166"/>
                      <a:pt x="20" y="166"/>
                    </a:cubicBezTo>
                    <a:cubicBezTo>
                      <a:pt x="21" y="171"/>
                      <a:pt x="23" y="176"/>
                      <a:pt x="26" y="180"/>
                    </a:cubicBezTo>
                    <a:cubicBezTo>
                      <a:pt x="19" y="202"/>
                      <a:pt x="19" y="202"/>
                      <a:pt x="19" y="202"/>
                    </a:cubicBezTo>
                    <a:cubicBezTo>
                      <a:pt x="56" y="239"/>
                      <a:pt x="56" y="239"/>
                      <a:pt x="56" y="239"/>
                    </a:cubicBezTo>
                    <a:cubicBezTo>
                      <a:pt x="76" y="233"/>
                      <a:pt x="76" y="233"/>
                      <a:pt x="76" y="233"/>
                    </a:cubicBezTo>
                    <a:cubicBezTo>
                      <a:pt x="81" y="235"/>
                      <a:pt x="87" y="238"/>
                      <a:pt x="92" y="240"/>
                    </a:cubicBezTo>
                    <a:cubicBezTo>
                      <a:pt x="102" y="259"/>
                      <a:pt x="102" y="259"/>
                      <a:pt x="102" y="259"/>
                    </a:cubicBezTo>
                    <a:cubicBezTo>
                      <a:pt x="155" y="259"/>
                      <a:pt x="155" y="259"/>
                      <a:pt x="155" y="259"/>
                    </a:cubicBezTo>
                    <a:cubicBezTo>
                      <a:pt x="164" y="240"/>
                      <a:pt x="164" y="240"/>
                      <a:pt x="164" y="240"/>
                    </a:cubicBezTo>
                    <a:cubicBezTo>
                      <a:pt x="170" y="239"/>
                      <a:pt x="176" y="236"/>
                      <a:pt x="181" y="233"/>
                    </a:cubicBezTo>
                    <a:cubicBezTo>
                      <a:pt x="201" y="240"/>
                      <a:pt x="201" y="240"/>
                      <a:pt x="201" y="240"/>
                    </a:cubicBezTo>
                    <a:cubicBezTo>
                      <a:pt x="238" y="202"/>
                      <a:pt x="238" y="202"/>
                      <a:pt x="238" y="202"/>
                    </a:cubicBezTo>
                    <a:cubicBezTo>
                      <a:pt x="232" y="183"/>
                      <a:pt x="232" y="183"/>
                      <a:pt x="232" y="183"/>
                    </a:cubicBezTo>
                    <a:cubicBezTo>
                      <a:pt x="235" y="177"/>
                      <a:pt x="237" y="172"/>
                      <a:pt x="239" y="166"/>
                    </a:cubicBezTo>
                    <a:lnTo>
                      <a:pt x="258" y="156"/>
                    </a:lnTo>
                    <a:close/>
                    <a:moveTo>
                      <a:pt x="187" y="130"/>
                    </a:moveTo>
                    <a:cubicBezTo>
                      <a:pt x="187" y="162"/>
                      <a:pt x="161" y="188"/>
                      <a:pt x="130" y="188"/>
                    </a:cubicBezTo>
                    <a:cubicBezTo>
                      <a:pt x="97" y="188"/>
                      <a:pt x="71" y="162"/>
                      <a:pt x="71" y="130"/>
                    </a:cubicBezTo>
                    <a:cubicBezTo>
                      <a:pt x="71" y="98"/>
                      <a:pt x="97" y="72"/>
                      <a:pt x="130" y="72"/>
                    </a:cubicBezTo>
                    <a:cubicBezTo>
                      <a:pt x="161" y="72"/>
                      <a:pt x="187" y="98"/>
                      <a:pt x="187" y="130"/>
                    </a:cubicBez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cs typeface="+mn-ea"/>
                  <a:sym typeface="+mn-lt"/>
                </a:endParaRPr>
              </a:p>
            </p:txBody>
          </p:sp>
          <p:sp>
            <p:nvSpPr>
              <p:cNvPr id="41" name="Freeform 27">
                <a:extLst>
                  <a:ext uri="{FF2B5EF4-FFF2-40B4-BE49-F238E27FC236}">
                    <a16:creationId xmlns:a16="http://schemas.microsoft.com/office/drawing/2014/main" id="{2D0D86E1-2759-4E8B-97AB-6A3F736A7E52}"/>
                  </a:ext>
                </a:extLst>
              </p:cNvPr>
              <p:cNvSpPr>
                <a:spLocks noEditPoints="1"/>
              </p:cNvSpPr>
              <p:nvPr/>
            </p:nvSpPr>
            <p:spPr bwMode="auto">
              <a:xfrm>
                <a:off x="4368549" y="3733019"/>
                <a:ext cx="131286" cy="129116"/>
              </a:xfrm>
              <a:custGeom>
                <a:avLst/>
                <a:gdLst>
                  <a:gd name="T0" fmla="*/ 133 w 133"/>
                  <a:gd name="T1" fmla="*/ 80 h 132"/>
                  <a:gd name="T2" fmla="*/ 133 w 133"/>
                  <a:gd name="T3" fmla="*/ 53 h 132"/>
                  <a:gd name="T4" fmla="*/ 123 w 133"/>
                  <a:gd name="T5" fmla="*/ 48 h 132"/>
                  <a:gd name="T6" fmla="*/ 120 w 133"/>
                  <a:gd name="T7" fmla="*/ 40 h 132"/>
                  <a:gd name="T8" fmla="*/ 123 w 133"/>
                  <a:gd name="T9" fmla="*/ 29 h 132"/>
                  <a:gd name="T10" fmla="*/ 104 w 133"/>
                  <a:gd name="T11" fmla="*/ 9 h 132"/>
                  <a:gd name="T12" fmla="*/ 93 w 133"/>
                  <a:gd name="T13" fmla="*/ 13 h 132"/>
                  <a:gd name="T14" fmla="*/ 86 w 133"/>
                  <a:gd name="T15" fmla="*/ 10 h 132"/>
                  <a:gd name="T16" fmla="*/ 80 w 133"/>
                  <a:gd name="T17" fmla="*/ 0 h 132"/>
                  <a:gd name="T18" fmla="*/ 53 w 133"/>
                  <a:gd name="T19" fmla="*/ 0 h 132"/>
                  <a:gd name="T20" fmla="*/ 48 w 133"/>
                  <a:gd name="T21" fmla="*/ 10 h 132"/>
                  <a:gd name="T22" fmla="*/ 41 w 133"/>
                  <a:gd name="T23" fmla="*/ 13 h 132"/>
                  <a:gd name="T24" fmla="*/ 29 w 133"/>
                  <a:gd name="T25" fmla="*/ 9 h 132"/>
                  <a:gd name="T26" fmla="*/ 10 w 133"/>
                  <a:gd name="T27" fmla="*/ 28 h 132"/>
                  <a:gd name="T28" fmla="*/ 14 w 133"/>
                  <a:gd name="T29" fmla="*/ 40 h 132"/>
                  <a:gd name="T30" fmla="*/ 11 w 133"/>
                  <a:gd name="T31" fmla="*/ 47 h 132"/>
                  <a:gd name="T32" fmla="*/ 0 w 133"/>
                  <a:gd name="T33" fmla="*/ 52 h 132"/>
                  <a:gd name="T34" fmla="*/ 0 w 133"/>
                  <a:gd name="T35" fmla="*/ 79 h 132"/>
                  <a:gd name="T36" fmla="*/ 11 w 133"/>
                  <a:gd name="T37" fmla="*/ 85 h 132"/>
                  <a:gd name="T38" fmla="*/ 13 w 133"/>
                  <a:gd name="T39" fmla="*/ 92 h 132"/>
                  <a:gd name="T40" fmla="*/ 10 w 133"/>
                  <a:gd name="T41" fmla="*/ 103 h 132"/>
                  <a:gd name="T42" fmla="*/ 29 w 133"/>
                  <a:gd name="T43" fmla="*/ 122 h 132"/>
                  <a:gd name="T44" fmla="*/ 39 w 133"/>
                  <a:gd name="T45" fmla="*/ 119 h 132"/>
                  <a:gd name="T46" fmla="*/ 48 w 133"/>
                  <a:gd name="T47" fmla="*/ 122 h 132"/>
                  <a:gd name="T48" fmla="*/ 53 w 133"/>
                  <a:gd name="T49" fmla="*/ 132 h 132"/>
                  <a:gd name="T50" fmla="*/ 80 w 133"/>
                  <a:gd name="T51" fmla="*/ 132 h 132"/>
                  <a:gd name="T52" fmla="*/ 85 w 133"/>
                  <a:gd name="T53" fmla="*/ 123 h 132"/>
                  <a:gd name="T54" fmla="*/ 94 w 133"/>
                  <a:gd name="T55" fmla="*/ 119 h 132"/>
                  <a:gd name="T56" fmla="*/ 104 w 133"/>
                  <a:gd name="T57" fmla="*/ 122 h 132"/>
                  <a:gd name="T58" fmla="*/ 123 w 133"/>
                  <a:gd name="T59" fmla="*/ 103 h 132"/>
                  <a:gd name="T60" fmla="*/ 120 w 133"/>
                  <a:gd name="T61" fmla="*/ 93 h 132"/>
                  <a:gd name="T62" fmla="*/ 123 w 133"/>
                  <a:gd name="T63" fmla="*/ 85 h 132"/>
                  <a:gd name="T64" fmla="*/ 133 w 133"/>
                  <a:gd name="T65" fmla="*/ 80 h 132"/>
                  <a:gd name="T66" fmla="*/ 97 w 133"/>
                  <a:gd name="T67" fmla="*/ 66 h 132"/>
                  <a:gd name="T68" fmla="*/ 67 w 133"/>
                  <a:gd name="T69" fmla="*/ 96 h 132"/>
                  <a:gd name="T70" fmla="*/ 37 w 133"/>
                  <a:gd name="T71" fmla="*/ 66 h 132"/>
                  <a:gd name="T72" fmla="*/ 67 w 133"/>
                  <a:gd name="T73" fmla="*/ 37 h 132"/>
                  <a:gd name="T74" fmla="*/ 97 w 133"/>
                  <a:gd name="T75" fmla="*/ 66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3" h="132">
                    <a:moveTo>
                      <a:pt x="133" y="80"/>
                    </a:moveTo>
                    <a:cubicBezTo>
                      <a:pt x="133" y="53"/>
                      <a:pt x="133" y="53"/>
                      <a:pt x="133" y="53"/>
                    </a:cubicBezTo>
                    <a:cubicBezTo>
                      <a:pt x="123" y="48"/>
                      <a:pt x="123" y="48"/>
                      <a:pt x="123" y="48"/>
                    </a:cubicBezTo>
                    <a:cubicBezTo>
                      <a:pt x="122" y="45"/>
                      <a:pt x="121" y="42"/>
                      <a:pt x="120" y="40"/>
                    </a:cubicBezTo>
                    <a:cubicBezTo>
                      <a:pt x="123" y="29"/>
                      <a:pt x="123" y="29"/>
                      <a:pt x="123" y="29"/>
                    </a:cubicBezTo>
                    <a:cubicBezTo>
                      <a:pt x="104" y="9"/>
                      <a:pt x="104" y="9"/>
                      <a:pt x="104" y="9"/>
                    </a:cubicBezTo>
                    <a:cubicBezTo>
                      <a:pt x="93" y="13"/>
                      <a:pt x="93" y="13"/>
                      <a:pt x="93" y="13"/>
                    </a:cubicBezTo>
                    <a:cubicBezTo>
                      <a:pt x="91" y="12"/>
                      <a:pt x="88" y="11"/>
                      <a:pt x="86" y="10"/>
                    </a:cubicBezTo>
                    <a:cubicBezTo>
                      <a:pt x="80" y="0"/>
                      <a:pt x="80" y="0"/>
                      <a:pt x="80" y="0"/>
                    </a:cubicBezTo>
                    <a:cubicBezTo>
                      <a:pt x="53" y="0"/>
                      <a:pt x="53" y="0"/>
                      <a:pt x="53" y="0"/>
                    </a:cubicBezTo>
                    <a:cubicBezTo>
                      <a:pt x="48" y="10"/>
                      <a:pt x="48" y="10"/>
                      <a:pt x="48" y="10"/>
                    </a:cubicBezTo>
                    <a:cubicBezTo>
                      <a:pt x="46" y="11"/>
                      <a:pt x="43" y="12"/>
                      <a:pt x="41" y="13"/>
                    </a:cubicBezTo>
                    <a:cubicBezTo>
                      <a:pt x="29" y="9"/>
                      <a:pt x="29" y="9"/>
                      <a:pt x="29" y="9"/>
                    </a:cubicBezTo>
                    <a:cubicBezTo>
                      <a:pt x="10" y="28"/>
                      <a:pt x="10" y="28"/>
                      <a:pt x="10" y="28"/>
                    </a:cubicBezTo>
                    <a:cubicBezTo>
                      <a:pt x="14" y="40"/>
                      <a:pt x="14" y="40"/>
                      <a:pt x="14" y="40"/>
                    </a:cubicBezTo>
                    <a:cubicBezTo>
                      <a:pt x="13" y="42"/>
                      <a:pt x="12" y="44"/>
                      <a:pt x="11" y="47"/>
                    </a:cubicBezTo>
                    <a:cubicBezTo>
                      <a:pt x="0" y="52"/>
                      <a:pt x="0" y="52"/>
                      <a:pt x="0" y="52"/>
                    </a:cubicBezTo>
                    <a:cubicBezTo>
                      <a:pt x="0" y="79"/>
                      <a:pt x="0" y="79"/>
                      <a:pt x="0" y="79"/>
                    </a:cubicBezTo>
                    <a:cubicBezTo>
                      <a:pt x="11" y="85"/>
                      <a:pt x="11" y="85"/>
                      <a:pt x="11" y="85"/>
                    </a:cubicBezTo>
                    <a:cubicBezTo>
                      <a:pt x="11" y="87"/>
                      <a:pt x="12" y="90"/>
                      <a:pt x="13" y="92"/>
                    </a:cubicBezTo>
                    <a:cubicBezTo>
                      <a:pt x="10" y="103"/>
                      <a:pt x="10" y="103"/>
                      <a:pt x="10" y="103"/>
                    </a:cubicBezTo>
                    <a:cubicBezTo>
                      <a:pt x="29" y="122"/>
                      <a:pt x="29" y="122"/>
                      <a:pt x="29" y="122"/>
                    </a:cubicBezTo>
                    <a:cubicBezTo>
                      <a:pt x="39" y="119"/>
                      <a:pt x="39" y="119"/>
                      <a:pt x="39" y="119"/>
                    </a:cubicBezTo>
                    <a:cubicBezTo>
                      <a:pt x="42" y="120"/>
                      <a:pt x="45" y="122"/>
                      <a:pt x="48" y="122"/>
                    </a:cubicBezTo>
                    <a:cubicBezTo>
                      <a:pt x="53" y="132"/>
                      <a:pt x="53" y="132"/>
                      <a:pt x="53" y="132"/>
                    </a:cubicBezTo>
                    <a:cubicBezTo>
                      <a:pt x="80" y="132"/>
                      <a:pt x="80" y="132"/>
                      <a:pt x="80" y="132"/>
                    </a:cubicBezTo>
                    <a:cubicBezTo>
                      <a:pt x="85" y="123"/>
                      <a:pt x="85" y="123"/>
                      <a:pt x="85" y="123"/>
                    </a:cubicBezTo>
                    <a:cubicBezTo>
                      <a:pt x="88" y="122"/>
                      <a:pt x="91" y="121"/>
                      <a:pt x="94" y="119"/>
                    </a:cubicBezTo>
                    <a:cubicBezTo>
                      <a:pt x="104" y="122"/>
                      <a:pt x="104" y="122"/>
                      <a:pt x="104" y="122"/>
                    </a:cubicBezTo>
                    <a:cubicBezTo>
                      <a:pt x="123" y="103"/>
                      <a:pt x="123" y="103"/>
                      <a:pt x="123" y="103"/>
                    </a:cubicBezTo>
                    <a:cubicBezTo>
                      <a:pt x="120" y="93"/>
                      <a:pt x="120" y="93"/>
                      <a:pt x="120" y="93"/>
                    </a:cubicBezTo>
                    <a:cubicBezTo>
                      <a:pt x="121" y="90"/>
                      <a:pt x="122" y="88"/>
                      <a:pt x="123" y="85"/>
                    </a:cubicBezTo>
                    <a:lnTo>
                      <a:pt x="133" y="80"/>
                    </a:lnTo>
                    <a:close/>
                    <a:moveTo>
                      <a:pt x="97" y="66"/>
                    </a:moveTo>
                    <a:cubicBezTo>
                      <a:pt x="97" y="83"/>
                      <a:pt x="83" y="96"/>
                      <a:pt x="67" y="96"/>
                    </a:cubicBezTo>
                    <a:cubicBezTo>
                      <a:pt x="50" y="96"/>
                      <a:pt x="37" y="83"/>
                      <a:pt x="37" y="66"/>
                    </a:cubicBezTo>
                    <a:cubicBezTo>
                      <a:pt x="37" y="50"/>
                      <a:pt x="50" y="37"/>
                      <a:pt x="67" y="37"/>
                    </a:cubicBezTo>
                    <a:cubicBezTo>
                      <a:pt x="83" y="37"/>
                      <a:pt x="97" y="50"/>
                      <a:pt x="97" y="66"/>
                    </a:cubicBez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cs typeface="+mn-ea"/>
                  <a:sym typeface="+mn-lt"/>
                </a:endParaRPr>
              </a:p>
            </p:txBody>
          </p:sp>
          <p:sp>
            <p:nvSpPr>
              <p:cNvPr id="42" name="Freeform 28">
                <a:extLst>
                  <a:ext uri="{FF2B5EF4-FFF2-40B4-BE49-F238E27FC236}">
                    <a16:creationId xmlns:a16="http://schemas.microsoft.com/office/drawing/2014/main" id="{6F23A476-B1D1-411E-B3FE-8421268603F1}"/>
                  </a:ext>
                </a:extLst>
              </p:cNvPr>
              <p:cNvSpPr>
                <a:spLocks noEditPoints="1"/>
              </p:cNvSpPr>
              <p:nvPr/>
            </p:nvSpPr>
            <p:spPr bwMode="auto">
              <a:xfrm>
                <a:off x="4453179" y="3853454"/>
                <a:ext cx="106331" cy="106330"/>
              </a:xfrm>
              <a:custGeom>
                <a:avLst/>
                <a:gdLst>
                  <a:gd name="T0" fmla="*/ 108 w 108"/>
                  <a:gd name="T1" fmla="*/ 65 h 108"/>
                  <a:gd name="T2" fmla="*/ 108 w 108"/>
                  <a:gd name="T3" fmla="*/ 43 h 108"/>
                  <a:gd name="T4" fmla="*/ 100 w 108"/>
                  <a:gd name="T5" fmla="*/ 39 h 108"/>
                  <a:gd name="T6" fmla="*/ 97 w 108"/>
                  <a:gd name="T7" fmla="*/ 33 h 108"/>
                  <a:gd name="T8" fmla="*/ 100 w 108"/>
                  <a:gd name="T9" fmla="*/ 24 h 108"/>
                  <a:gd name="T10" fmla="*/ 84 w 108"/>
                  <a:gd name="T11" fmla="*/ 8 h 108"/>
                  <a:gd name="T12" fmla="*/ 75 w 108"/>
                  <a:gd name="T13" fmla="*/ 11 h 108"/>
                  <a:gd name="T14" fmla="*/ 70 w 108"/>
                  <a:gd name="T15" fmla="*/ 9 h 108"/>
                  <a:gd name="T16" fmla="*/ 65 w 108"/>
                  <a:gd name="T17" fmla="*/ 0 h 108"/>
                  <a:gd name="T18" fmla="*/ 43 w 108"/>
                  <a:gd name="T19" fmla="*/ 0 h 108"/>
                  <a:gd name="T20" fmla="*/ 39 w 108"/>
                  <a:gd name="T21" fmla="*/ 9 h 108"/>
                  <a:gd name="T22" fmla="*/ 33 w 108"/>
                  <a:gd name="T23" fmla="*/ 11 h 108"/>
                  <a:gd name="T24" fmla="*/ 24 w 108"/>
                  <a:gd name="T25" fmla="*/ 8 h 108"/>
                  <a:gd name="T26" fmla="*/ 8 w 108"/>
                  <a:gd name="T27" fmla="*/ 24 h 108"/>
                  <a:gd name="T28" fmla="*/ 11 w 108"/>
                  <a:gd name="T29" fmla="*/ 33 h 108"/>
                  <a:gd name="T30" fmla="*/ 9 w 108"/>
                  <a:gd name="T31" fmla="*/ 39 h 108"/>
                  <a:gd name="T32" fmla="*/ 0 w 108"/>
                  <a:gd name="T33" fmla="*/ 43 h 108"/>
                  <a:gd name="T34" fmla="*/ 0 w 108"/>
                  <a:gd name="T35" fmla="*/ 65 h 108"/>
                  <a:gd name="T36" fmla="*/ 8 w 108"/>
                  <a:gd name="T37" fmla="*/ 69 h 108"/>
                  <a:gd name="T38" fmla="*/ 11 w 108"/>
                  <a:gd name="T39" fmla="*/ 76 h 108"/>
                  <a:gd name="T40" fmla="*/ 8 w 108"/>
                  <a:gd name="T41" fmla="*/ 84 h 108"/>
                  <a:gd name="T42" fmla="*/ 23 w 108"/>
                  <a:gd name="T43" fmla="*/ 100 h 108"/>
                  <a:gd name="T44" fmla="*/ 32 w 108"/>
                  <a:gd name="T45" fmla="*/ 97 h 108"/>
                  <a:gd name="T46" fmla="*/ 39 w 108"/>
                  <a:gd name="T47" fmla="*/ 100 h 108"/>
                  <a:gd name="T48" fmla="*/ 43 w 108"/>
                  <a:gd name="T49" fmla="*/ 108 h 108"/>
                  <a:gd name="T50" fmla="*/ 65 w 108"/>
                  <a:gd name="T51" fmla="*/ 108 h 108"/>
                  <a:gd name="T52" fmla="*/ 69 w 108"/>
                  <a:gd name="T53" fmla="*/ 100 h 108"/>
                  <a:gd name="T54" fmla="*/ 76 w 108"/>
                  <a:gd name="T55" fmla="*/ 98 h 108"/>
                  <a:gd name="T56" fmla="*/ 84 w 108"/>
                  <a:gd name="T57" fmla="*/ 100 h 108"/>
                  <a:gd name="T58" fmla="*/ 100 w 108"/>
                  <a:gd name="T59" fmla="*/ 85 h 108"/>
                  <a:gd name="T60" fmla="*/ 97 w 108"/>
                  <a:gd name="T61" fmla="*/ 76 h 108"/>
                  <a:gd name="T62" fmla="*/ 100 w 108"/>
                  <a:gd name="T63" fmla="*/ 69 h 108"/>
                  <a:gd name="T64" fmla="*/ 108 w 108"/>
                  <a:gd name="T65" fmla="*/ 65 h 108"/>
                  <a:gd name="T66" fmla="*/ 78 w 108"/>
                  <a:gd name="T67" fmla="*/ 54 h 108"/>
                  <a:gd name="T68" fmla="*/ 54 w 108"/>
                  <a:gd name="T69" fmla="*/ 79 h 108"/>
                  <a:gd name="T70" fmla="*/ 30 w 108"/>
                  <a:gd name="T71" fmla="*/ 54 h 108"/>
                  <a:gd name="T72" fmla="*/ 54 w 108"/>
                  <a:gd name="T73" fmla="*/ 30 h 108"/>
                  <a:gd name="T74" fmla="*/ 78 w 108"/>
                  <a:gd name="T75" fmla="*/ 54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8" h="108">
                    <a:moveTo>
                      <a:pt x="108" y="65"/>
                    </a:moveTo>
                    <a:cubicBezTo>
                      <a:pt x="108" y="43"/>
                      <a:pt x="108" y="43"/>
                      <a:pt x="108" y="43"/>
                    </a:cubicBezTo>
                    <a:cubicBezTo>
                      <a:pt x="100" y="39"/>
                      <a:pt x="100" y="39"/>
                      <a:pt x="100" y="39"/>
                    </a:cubicBezTo>
                    <a:cubicBezTo>
                      <a:pt x="99" y="37"/>
                      <a:pt x="98" y="35"/>
                      <a:pt x="97" y="33"/>
                    </a:cubicBezTo>
                    <a:cubicBezTo>
                      <a:pt x="100" y="24"/>
                      <a:pt x="100" y="24"/>
                      <a:pt x="100" y="24"/>
                    </a:cubicBezTo>
                    <a:cubicBezTo>
                      <a:pt x="84" y="8"/>
                      <a:pt x="84" y="8"/>
                      <a:pt x="84" y="8"/>
                    </a:cubicBezTo>
                    <a:cubicBezTo>
                      <a:pt x="75" y="11"/>
                      <a:pt x="75" y="11"/>
                      <a:pt x="75" y="11"/>
                    </a:cubicBezTo>
                    <a:cubicBezTo>
                      <a:pt x="73" y="10"/>
                      <a:pt x="72" y="10"/>
                      <a:pt x="70" y="9"/>
                    </a:cubicBezTo>
                    <a:cubicBezTo>
                      <a:pt x="65" y="0"/>
                      <a:pt x="65" y="0"/>
                      <a:pt x="65" y="0"/>
                    </a:cubicBezTo>
                    <a:cubicBezTo>
                      <a:pt x="43" y="0"/>
                      <a:pt x="43" y="0"/>
                      <a:pt x="43" y="0"/>
                    </a:cubicBezTo>
                    <a:cubicBezTo>
                      <a:pt x="39" y="9"/>
                      <a:pt x="39" y="9"/>
                      <a:pt x="39" y="9"/>
                    </a:cubicBezTo>
                    <a:cubicBezTo>
                      <a:pt x="37" y="10"/>
                      <a:pt x="35" y="10"/>
                      <a:pt x="33" y="11"/>
                    </a:cubicBezTo>
                    <a:cubicBezTo>
                      <a:pt x="24" y="8"/>
                      <a:pt x="24" y="8"/>
                      <a:pt x="24" y="8"/>
                    </a:cubicBezTo>
                    <a:cubicBezTo>
                      <a:pt x="8" y="24"/>
                      <a:pt x="8" y="24"/>
                      <a:pt x="8" y="24"/>
                    </a:cubicBezTo>
                    <a:cubicBezTo>
                      <a:pt x="11" y="33"/>
                      <a:pt x="11" y="33"/>
                      <a:pt x="11" y="33"/>
                    </a:cubicBezTo>
                    <a:cubicBezTo>
                      <a:pt x="10" y="35"/>
                      <a:pt x="9" y="37"/>
                      <a:pt x="9" y="39"/>
                    </a:cubicBezTo>
                    <a:cubicBezTo>
                      <a:pt x="0" y="43"/>
                      <a:pt x="0" y="43"/>
                      <a:pt x="0" y="43"/>
                    </a:cubicBezTo>
                    <a:cubicBezTo>
                      <a:pt x="0" y="65"/>
                      <a:pt x="0" y="65"/>
                      <a:pt x="0" y="65"/>
                    </a:cubicBezTo>
                    <a:cubicBezTo>
                      <a:pt x="8" y="69"/>
                      <a:pt x="8" y="69"/>
                      <a:pt x="8" y="69"/>
                    </a:cubicBezTo>
                    <a:cubicBezTo>
                      <a:pt x="9" y="71"/>
                      <a:pt x="10" y="73"/>
                      <a:pt x="11" y="76"/>
                    </a:cubicBezTo>
                    <a:cubicBezTo>
                      <a:pt x="8" y="84"/>
                      <a:pt x="8" y="84"/>
                      <a:pt x="8" y="84"/>
                    </a:cubicBezTo>
                    <a:cubicBezTo>
                      <a:pt x="23" y="100"/>
                      <a:pt x="23" y="100"/>
                      <a:pt x="23" y="100"/>
                    </a:cubicBezTo>
                    <a:cubicBezTo>
                      <a:pt x="32" y="97"/>
                      <a:pt x="32" y="97"/>
                      <a:pt x="32" y="97"/>
                    </a:cubicBezTo>
                    <a:cubicBezTo>
                      <a:pt x="34" y="98"/>
                      <a:pt x="36" y="99"/>
                      <a:pt x="39" y="100"/>
                    </a:cubicBezTo>
                    <a:cubicBezTo>
                      <a:pt x="43" y="108"/>
                      <a:pt x="43" y="108"/>
                      <a:pt x="43" y="108"/>
                    </a:cubicBezTo>
                    <a:cubicBezTo>
                      <a:pt x="65" y="108"/>
                      <a:pt x="65" y="108"/>
                      <a:pt x="65" y="108"/>
                    </a:cubicBezTo>
                    <a:cubicBezTo>
                      <a:pt x="69" y="100"/>
                      <a:pt x="69" y="100"/>
                      <a:pt x="69" y="100"/>
                    </a:cubicBezTo>
                    <a:cubicBezTo>
                      <a:pt x="71" y="100"/>
                      <a:pt x="74" y="99"/>
                      <a:pt x="76" y="98"/>
                    </a:cubicBezTo>
                    <a:cubicBezTo>
                      <a:pt x="84" y="100"/>
                      <a:pt x="84" y="100"/>
                      <a:pt x="84" y="100"/>
                    </a:cubicBezTo>
                    <a:cubicBezTo>
                      <a:pt x="100" y="85"/>
                      <a:pt x="100" y="85"/>
                      <a:pt x="100" y="85"/>
                    </a:cubicBezTo>
                    <a:cubicBezTo>
                      <a:pt x="97" y="76"/>
                      <a:pt x="97" y="76"/>
                      <a:pt x="97" y="76"/>
                    </a:cubicBezTo>
                    <a:cubicBezTo>
                      <a:pt x="98" y="74"/>
                      <a:pt x="99" y="72"/>
                      <a:pt x="100" y="69"/>
                    </a:cubicBezTo>
                    <a:lnTo>
                      <a:pt x="108" y="65"/>
                    </a:lnTo>
                    <a:close/>
                    <a:moveTo>
                      <a:pt x="78" y="54"/>
                    </a:moveTo>
                    <a:cubicBezTo>
                      <a:pt x="78" y="68"/>
                      <a:pt x="68" y="79"/>
                      <a:pt x="54" y="79"/>
                    </a:cubicBezTo>
                    <a:cubicBezTo>
                      <a:pt x="41" y="79"/>
                      <a:pt x="30" y="68"/>
                      <a:pt x="30" y="54"/>
                    </a:cubicBezTo>
                    <a:cubicBezTo>
                      <a:pt x="30" y="41"/>
                      <a:pt x="41" y="30"/>
                      <a:pt x="54" y="30"/>
                    </a:cubicBezTo>
                    <a:cubicBezTo>
                      <a:pt x="68" y="30"/>
                      <a:pt x="78" y="41"/>
                      <a:pt x="78" y="54"/>
                    </a:cubicBez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cs typeface="+mn-ea"/>
                  <a:sym typeface="+mn-lt"/>
                </a:endParaRPr>
              </a:p>
            </p:txBody>
          </p:sp>
        </p:grpSp>
        <p:sp>
          <p:nvSpPr>
            <p:cNvPr id="39" name="Freeform 10">
              <a:extLst>
                <a:ext uri="{FF2B5EF4-FFF2-40B4-BE49-F238E27FC236}">
                  <a16:creationId xmlns:a16="http://schemas.microsoft.com/office/drawing/2014/main" id="{C252FCDE-E834-410F-B3EC-DFDFE89E4AEE}"/>
                </a:ext>
              </a:extLst>
            </p:cNvPr>
            <p:cNvSpPr>
              <a:spLocks noEditPoints="1"/>
            </p:cNvSpPr>
            <p:nvPr/>
          </p:nvSpPr>
          <p:spPr>
            <a:xfrm>
              <a:off x="7335268" y="3646312"/>
              <a:ext cx="426242" cy="483384"/>
            </a:xfrm>
            <a:custGeom>
              <a:avLst/>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0" y="2147483647"/>
                </a:cxn>
                <a:cxn ang="0">
                  <a:pos x="0" y="2147483647"/>
                </a:cxn>
                <a:cxn ang="0">
                  <a:pos x="0"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0" t="0" r="0" b="0"/>
              <a:pathLst>
                <a:path w="90" h="102">
                  <a:moveTo>
                    <a:pt x="14" y="40"/>
                  </a:moveTo>
                  <a:cubicBezTo>
                    <a:pt x="65" y="40"/>
                    <a:pt x="65" y="40"/>
                    <a:pt x="65" y="40"/>
                  </a:cubicBezTo>
                  <a:cubicBezTo>
                    <a:pt x="72" y="40"/>
                    <a:pt x="79" y="47"/>
                    <a:pt x="79" y="54"/>
                  </a:cubicBezTo>
                  <a:cubicBezTo>
                    <a:pt x="79" y="63"/>
                    <a:pt x="79" y="63"/>
                    <a:pt x="79" y="63"/>
                  </a:cubicBezTo>
                  <a:cubicBezTo>
                    <a:pt x="44" y="63"/>
                    <a:pt x="44" y="63"/>
                    <a:pt x="44" y="63"/>
                  </a:cubicBezTo>
                  <a:cubicBezTo>
                    <a:pt x="44" y="81"/>
                    <a:pt x="44" y="81"/>
                    <a:pt x="44" y="81"/>
                  </a:cubicBezTo>
                  <a:cubicBezTo>
                    <a:pt x="79" y="81"/>
                    <a:pt x="79" y="81"/>
                    <a:pt x="79" y="81"/>
                  </a:cubicBezTo>
                  <a:cubicBezTo>
                    <a:pt x="79" y="89"/>
                    <a:pt x="79" y="89"/>
                    <a:pt x="79" y="89"/>
                  </a:cubicBezTo>
                  <a:cubicBezTo>
                    <a:pt x="79" y="96"/>
                    <a:pt x="72" y="102"/>
                    <a:pt x="65" y="102"/>
                  </a:cubicBezTo>
                  <a:cubicBezTo>
                    <a:pt x="0" y="102"/>
                    <a:pt x="0" y="102"/>
                    <a:pt x="0" y="102"/>
                  </a:cubicBezTo>
                  <a:cubicBezTo>
                    <a:pt x="0" y="36"/>
                    <a:pt x="0" y="36"/>
                    <a:pt x="0" y="36"/>
                  </a:cubicBezTo>
                  <a:cubicBezTo>
                    <a:pt x="0" y="36"/>
                    <a:pt x="0" y="35"/>
                    <a:pt x="0" y="35"/>
                  </a:cubicBezTo>
                  <a:cubicBezTo>
                    <a:pt x="0" y="33"/>
                    <a:pt x="0" y="30"/>
                    <a:pt x="1" y="28"/>
                  </a:cubicBezTo>
                  <a:cubicBezTo>
                    <a:pt x="3" y="24"/>
                    <a:pt x="5" y="22"/>
                    <a:pt x="7" y="20"/>
                  </a:cubicBezTo>
                  <a:cubicBezTo>
                    <a:pt x="8" y="19"/>
                    <a:pt x="8" y="19"/>
                    <a:pt x="8" y="19"/>
                  </a:cubicBezTo>
                  <a:cubicBezTo>
                    <a:pt x="10" y="19"/>
                    <a:pt x="10" y="19"/>
                    <a:pt x="10" y="19"/>
                  </a:cubicBezTo>
                  <a:cubicBezTo>
                    <a:pt x="30" y="19"/>
                    <a:pt x="30" y="19"/>
                    <a:pt x="30" y="19"/>
                  </a:cubicBezTo>
                  <a:cubicBezTo>
                    <a:pt x="45" y="3"/>
                    <a:pt x="45" y="3"/>
                    <a:pt x="45" y="3"/>
                  </a:cubicBezTo>
                  <a:cubicBezTo>
                    <a:pt x="48" y="0"/>
                    <a:pt x="48" y="0"/>
                    <a:pt x="48" y="0"/>
                  </a:cubicBezTo>
                  <a:cubicBezTo>
                    <a:pt x="51" y="3"/>
                    <a:pt x="51" y="3"/>
                    <a:pt x="51" y="3"/>
                  </a:cubicBezTo>
                  <a:cubicBezTo>
                    <a:pt x="70" y="19"/>
                    <a:pt x="70" y="19"/>
                    <a:pt x="70" y="19"/>
                  </a:cubicBezTo>
                  <a:cubicBezTo>
                    <a:pt x="74" y="19"/>
                    <a:pt x="74" y="19"/>
                    <a:pt x="74" y="19"/>
                  </a:cubicBezTo>
                  <a:cubicBezTo>
                    <a:pt x="74" y="23"/>
                    <a:pt x="74" y="23"/>
                    <a:pt x="74" y="23"/>
                  </a:cubicBezTo>
                  <a:cubicBezTo>
                    <a:pt x="87" y="34"/>
                    <a:pt x="87" y="34"/>
                    <a:pt x="87" y="34"/>
                  </a:cubicBezTo>
                  <a:cubicBezTo>
                    <a:pt x="90" y="37"/>
                    <a:pt x="90" y="37"/>
                    <a:pt x="90" y="37"/>
                  </a:cubicBezTo>
                  <a:cubicBezTo>
                    <a:pt x="81" y="47"/>
                    <a:pt x="81" y="47"/>
                    <a:pt x="81" y="47"/>
                  </a:cubicBezTo>
                  <a:cubicBezTo>
                    <a:pt x="75" y="41"/>
                    <a:pt x="75" y="41"/>
                    <a:pt x="75" y="41"/>
                  </a:cubicBezTo>
                  <a:cubicBezTo>
                    <a:pt x="78" y="38"/>
                    <a:pt x="78" y="38"/>
                    <a:pt x="78" y="38"/>
                  </a:cubicBezTo>
                  <a:cubicBezTo>
                    <a:pt x="49" y="12"/>
                    <a:pt x="49" y="12"/>
                    <a:pt x="49" y="12"/>
                  </a:cubicBezTo>
                  <a:cubicBezTo>
                    <a:pt x="25" y="37"/>
                    <a:pt x="25" y="37"/>
                    <a:pt x="25" y="37"/>
                  </a:cubicBezTo>
                  <a:cubicBezTo>
                    <a:pt x="13" y="37"/>
                    <a:pt x="13" y="37"/>
                    <a:pt x="13" y="37"/>
                  </a:cubicBezTo>
                  <a:cubicBezTo>
                    <a:pt x="22" y="28"/>
                    <a:pt x="22" y="28"/>
                    <a:pt x="22" y="28"/>
                  </a:cubicBezTo>
                  <a:cubicBezTo>
                    <a:pt x="11" y="28"/>
                    <a:pt x="11" y="28"/>
                    <a:pt x="11" y="28"/>
                  </a:cubicBezTo>
                  <a:cubicBezTo>
                    <a:pt x="10" y="29"/>
                    <a:pt x="10" y="30"/>
                    <a:pt x="9" y="31"/>
                  </a:cubicBezTo>
                  <a:cubicBezTo>
                    <a:pt x="9" y="32"/>
                    <a:pt x="9" y="33"/>
                    <a:pt x="9" y="34"/>
                  </a:cubicBezTo>
                  <a:cubicBezTo>
                    <a:pt x="9" y="36"/>
                    <a:pt x="9" y="37"/>
                    <a:pt x="10" y="38"/>
                  </a:cubicBezTo>
                  <a:cubicBezTo>
                    <a:pt x="11" y="39"/>
                    <a:pt x="12" y="40"/>
                    <a:pt x="14" y="40"/>
                  </a:cubicBezTo>
                  <a:close/>
                  <a:moveTo>
                    <a:pt x="57" y="67"/>
                  </a:moveTo>
                  <a:cubicBezTo>
                    <a:pt x="53" y="67"/>
                    <a:pt x="51" y="69"/>
                    <a:pt x="51" y="73"/>
                  </a:cubicBezTo>
                  <a:cubicBezTo>
                    <a:pt x="51" y="76"/>
                    <a:pt x="53" y="79"/>
                    <a:pt x="57" y="79"/>
                  </a:cubicBezTo>
                  <a:cubicBezTo>
                    <a:pt x="60" y="79"/>
                    <a:pt x="63" y="76"/>
                    <a:pt x="63" y="73"/>
                  </a:cubicBezTo>
                  <a:cubicBezTo>
                    <a:pt x="63" y="69"/>
                    <a:pt x="60" y="67"/>
                    <a:pt x="57" y="67"/>
                  </a:cubicBezTo>
                  <a:close/>
                </a:path>
              </a:pathLst>
            </a:custGeom>
            <a:solidFill>
              <a:schemeClr val="bg1"/>
            </a:solidFill>
            <a:ln w="9525">
              <a:noFill/>
            </a:ln>
          </p:spPr>
          <p:txBody>
            <a:bodyPr/>
            <a:lstStyle/>
            <a:p>
              <a:endParaRPr lang="zh-CN" altLang="en-US">
                <a:cs typeface="+mn-ea"/>
                <a:sym typeface="+mn-lt"/>
              </a:endParaRPr>
            </a:p>
          </p:txBody>
        </p:sp>
      </p:grpSp>
    </p:spTree>
    <p:extLst>
      <p:ext uri="{BB962C8B-B14F-4D97-AF65-F5344CB8AC3E}">
        <p14:creationId xmlns:p14="http://schemas.microsoft.com/office/powerpoint/2010/main" val="21219500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212">
            <a:extLst>
              <a:ext uri="{FF2B5EF4-FFF2-40B4-BE49-F238E27FC236}">
                <a16:creationId xmlns:a16="http://schemas.microsoft.com/office/drawing/2014/main" id="{F03375D2-EEC1-40D3-A94D-671BBC33FEA8}"/>
              </a:ext>
            </a:extLst>
          </p:cNvPr>
          <p:cNvSpPr/>
          <p:nvPr/>
        </p:nvSpPr>
        <p:spPr bwMode="auto">
          <a:xfrm>
            <a:off x="5653175" y="5244562"/>
            <a:ext cx="132789" cy="117467"/>
          </a:xfrm>
          <a:custGeom>
            <a:avLst/>
            <a:gdLst>
              <a:gd name="T0" fmla="*/ 61 w 121"/>
              <a:gd name="T1" fmla="*/ 0 h 107"/>
              <a:gd name="T2" fmla="*/ 36 w 121"/>
              <a:gd name="T3" fmla="*/ 7 h 107"/>
              <a:gd name="T4" fmla="*/ 14 w 121"/>
              <a:gd name="T5" fmla="*/ 78 h 107"/>
              <a:gd name="T6" fmla="*/ 61 w 121"/>
              <a:gd name="T7" fmla="*/ 107 h 107"/>
              <a:gd name="T8" fmla="*/ 86 w 121"/>
              <a:gd name="T9" fmla="*/ 101 h 107"/>
              <a:gd name="T10" fmla="*/ 108 w 121"/>
              <a:gd name="T11" fmla="*/ 29 h 107"/>
              <a:gd name="T12" fmla="*/ 61 w 121"/>
              <a:gd name="T13" fmla="*/ 0 h 107"/>
            </a:gdLst>
            <a:ahLst/>
            <a:cxnLst>
              <a:cxn ang="0">
                <a:pos x="T0" y="T1"/>
              </a:cxn>
              <a:cxn ang="0">
                <a:pos x="T2" y="T3"/>
              </a:cxn>
              <a:cxn ang="0">
                <a:pos x="T4" y="T5"/>
              </a:cxn>
              <a:cxn ang="0">
                <a:pos x="T6" y="T7"/>
              </a:cxn>
              <a:cxn ang="0">
                <a:pos x="T8" y="T9"/>
              </a:cxn>
              <a:cxn ang="0">
                <a:pos x="T10" y="T11"/>
              </a:cxn>
              <a:cxn ang="0">
                <a:pos x="T12" y="T13"/>
              </a:cxn>
            </a:cxnLst>
            <a:rect l="0" t="0" r="r" b="b"/>
            <a:pathLst>
              <a:path w="121" h="107">
                <a:moveTo>
                  <a:pt x="61" y="0"/>
                </a:moveTo>
                <a:cubicBezTo>
                  <a:pt x="52" y="0"/>
                  <a:pt x="44" y="2"/>
                  <a:pt x="36" y="7"/>
                </a:cubicBezTo>
                <a:cubicBezTo>
                  <a:pt x="10" y="20"/>
                  <a:pt x="0" y="52"/>
                  <a:pt x="14" y="78"/>
                </a:cubicBezTo>
                <a:cubicBezTo>
                  <a:pt x="23" y="96"/>
                  <a:pt x="42" y="107"/>
                  <a:pt x="61" y="107"/>
                </a:cubicBezTo>
                <a:cubicBezTo>
                  <a:pt x="69" y="107"/>
                  <a:pt x="78" y="105"/>
                  <a:pt x="86" y="101"/>
                </a:cubicBezTo>
                <a:cubicBezTo>
                  <a:pt x="111" y="87"/>
                  <a:pt x="121" y="55"/>
                  <a:pt x="108" y="29"/>
                </a:cubicBezTo>
                <a:cubicBezTo>
                  <a:pt x="98" y="11"/>
                  <a:pt x="80" y="0"/>
                  <a:pt x="61"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 name="Freeform 226">
            <a:extLst>
              <a:ext uri="{FF2B5EF4-FFF2-40B4-BE49-F238E27FC236}">
                <a16:creationId xmlns:a16="http://schemas.microsoft.com/office/drawing/2014/main" id="{502F086D-0E2C-4032-8EDE-D133576A8E13}"/>
              </a:ext>
            </a:extLst>
          </p:cNvPr>
          <p:cNvSpPr/>
          <p:nvPr/>
        </p:nvSpPr>
        <p:spPr bwMode="auto">
          <a:xfrm>
            <a:off x="6191760" y="5380601"/>
            <a:ext cx="65002" cy="57109"/>
          </a:xfrm>
          <a:custGeom>
            <a:avLst/>
            <a:gdLst>
              <a:gd name="T0" fmla="*/ 29 w 59"/>
              <a:gd name="T1" fmla="*/ 0 h 52"/>
              <a:gd name="T2" fmla="*/ 18 w 59"/>
              <a:gd name="T3" fmla="*/ 3 h 52"/>
              <a:gd name="T4" fmla="*/ 7 w 59"/>
              <a:gd name="T5" fmla="*/ 38 h 52"/>
              <a:gd name="T6" fmla="*/ 29 w 59"/>
              <a:gd name="T7" fmla="*/ 52 h 52"/>
              <a:gd name="T8" fmla="*/ 41 w 59"/>
              <a:gd name="T9" fmla="*/ 49 h 52"/>
              <a:gd name="T10" fmla="*/ 52 w 59"/>
              <a:gd name="T11" fmla="*/ 14 h 52"/>
              <a:gd name="T12" fmla="*/ 29 w 59"/>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59" h="52">
                <a:moveTo>
                  <a:pt x="29" y="0"/>
                </a:moveTo>
                <a:cubicBezTo>
                  <a:pt x="25" y="0"/>
                  <a:pt x="21" y="1"/>
                  <a:pt x="18" y="3"/>
                </a:cubicBezTo>
                <a:cubicBezTo>
                  <a:pt x="5" y="10"/>
                  <a:pt x="0" y="25"/>
                  <a:pt x="7" y="38"/>
                </a:cubicBezTo>
                <a:cubicBezTo>
                  <a:pt x="11" y="47"/>
                  <a:pt x="20" y="52"/>
                  <a:pt x="29" y="52"/>
                </a:cubicBezTo>
                <a:cubicBezTo>
                  <a:pt x="33" y="52"/>
                  <a:pt x="38" y="51"/>
                  <a:pt x="41" y="49"/>
                </a:cubicBezTo>
                <a:cubicBezTo>
                  <a:pt x="54" y="42"/>
                  <a:pt x="59" y="27"/>
                  <a:pt x="52" y="14"/>
                </a:cubicBezTo>
                <a:cubicBezTo>
                  <a:pt x="48" y="5"/>
                  <a:pt x="39" y="0"/>
                  <a:pt x="29"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5" name="Freeform 228">
            <a:extLst>
              <a:ext uri="{FF2B5EF4-FFF2-40B4-BE49-F238E27FC236}">
                <a16:creationId xmlns:a16="http://schemas.microsoft.com/office/drawing/2014/main" id="{CEC9865F-933A-4D90-9158-52E4E8877463}"/>
              </a:ext>
            </a:extLst>
          </p:cNvPr>
          <p:cNvSpPr>
            <a:spLocks noEditPoints="1"/>
          </p:cNvSpPr>
          <p:nvPr/>
        </p:nvSpPr>
        <p:spPr bwMode="auto">
          <a:xfrm>
            <a:off x="6674629" y="5220418"/>
            <a:ext cx="102145" cy="91002"/>
          </a:xfrm>
          <a:custGeom>
            <a:avLst/>
            <a:gdLst>
              <a:gd name="T0" fmla="*/ 63 w 93"/>
              <a:gd name="T1" fmla="*/ 79 h 83"/>
              <a:gd name="T2" fmla="*/ 41 w 93"/>
              <a:gd name="T3" fmla="*/ 82 h 83"/>
              <a:gd name="T4" fmla="*/ 47 w 93"/>
              <a:gd name="T5" fmla="*/ 83 h 83"/>
              <a:gd name="T6" fmla="*/ 63 w 93"/>
              <a:gd name="T7" fmla="*/ 79 h 83"/>
              <a:gd name="T8" fmla="*/ 47 w 93"/>
              <a:gd name="T9" fmla="*/ 0 h 83"/>
              <a:gd name="T10" fmla="*/ 28 w 93"/>
              <a:gd name="T11" fmla="*/ 5 h 83"/>
              <a:gd name="T12" fmla="*/ 10 w 93"/>
              <a:gd name="T13" fmla="*/ 60 h 83"/>
              <a:gd name="T14" fmla="*/ 29 w 93"/>
              <a:gd name="T15" fmla="*/ 78 h 83"/>
              <a:gd name="T16" fmla="*/ 73 w 93"/>
              <a:gd name="T17" fmla="*/ 73 h 83"/>
              <a:gd name="T18" fmla="*/ 84 w 93"/>
              <a:gd name="T19" fmla="*/ 22 h 83"/>
              <a:gd name="T20" fmla="*/ 47 w 93"/>
              <a:gd name="T21"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83">
                <a:moveTo>
                  <a:pt x="63" y="79"/>
                </a:moveTo>
                <a:cubicBezTo>
                  <a:pt x="41" y="82"/>
                  <a:pt x="41" y="82"/>
                  <a:pt x="41" y="82"/>
                </a:cubicBezTo>
                <a:cubicBezTo>
                  <a:pt x="43" y="82"/>
                  <a:pt x="45" y="83"/>
                  <a:pt x="47" y="83"/>
                </a:cubicBezTo>
                <a:cubicBezTo>
                  <a:pt x="52" y="83"/>
                  <a:pt x="58" y="82"/>
                  <a:pt x="63" y="79"/>
                </a:cubicBezTo>
                <a:moveTo>
                  <a:pt x="47" y="0"/>
                </a:moveTo>
                <a:cubicBezTo>
                  <a:pt x="40" y="0"/>
                  <a:pt x="34" y="1"/>
                  <a:pt x="28" y="5"/>
                </a:cubicBezTo>
                <a:cubicBezTo>
                  <a:pt x="8" y="15"/>
                  <a:pt x="0" y="40"/>
                  <a:pt x="10" y="60"/>
                </a:cubicBezTo>
                <a:cubicBezTo>
                  <a:pt x="15" y="69"/>
                  <a:pt x="21" y="75"/>
                  <a:pt x="29" y="78"/>
                </a:cubicBezTo>
                <a:cubicBezTo>
                  <a:pt x="73" y="73"/>
                  <a:pt x="73" y="73"/>
                  <a:pt x="73" y="73"/>
                </a:cubicBezTo>
                <a:cubicBezTo>
                  <a:pt x="88" y="61"/>
                  <a:pt x="93" y="40"/>
                  <a:pt x="84" y="22"/>
                </a:cubicBezTo>
                <a:cubicBezTo>
                  <a:pt x="76" y="8"/>
                  <a:pt x="62" y="0"/>
                  <a:pt x="47"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6" name="Freeform 229">
            <a:extLst>
              <a:ext uri="{FF2B5EF4-FFF2-40B4-BE49-F238E27FC236}">
                <a16:creationId xmlns:a16="http://schemas.microsoft.com/office/drawing/2014/main" id="{1B7B1D8D-2C66-4186-B067-551AA9F0F0AB}"/>
              </a:ext>
            </a:extLst>
          </p:cNvPr>
          <p:cNvSpPr/>
          <p:nvPr/>
        </p:nvSpPr>
        <p:spPr bwMode="auto">
          <a:xfrm>
            <a:off x="6706665" y="5300277"/>
            <a:ext cx="48287" cy="10215"/>
          </a:xfrm>
          <a:custGeom>
            <a:avLst/>
            <a:gdLst>
              <a:gd name="T0" fmla="*/ 44 w 44"/>
              <a:gd name="T1" fmla="*/ 0 h 9"/>
              <a:gd name="T2" fmla="*/ 0 w 44"/>
              <a:gd name="T3" fmla="*/ 5 h 9"/>
              <a:gd name="T4" fmla="*/ 12 w 44"/>
              <a:gd name="T5" fmla="*/ 9 h 9"/>
              <a:gd name="T6" fmla="*/ 34 w 44"/>
              <a:gd name="T7" fmla="*/ 6 h 9"/>
              <a:gd name="T8" fmla="*/ 37 w 44"/>
              <a:gd name="T9" fmla="*/ 5 h 9"/>
              <a:gd name="T10" fmla="*/ 44 w 44"/>
              <a:gd name="T11" fmla="*/ 0 h 9"/>
            </a:gdLst>
            <a:ahLst/>
            <a:cxnLst>
              <a:cxn ang="0">
                <a:pos x="T0" y="T1"/>
              </a:cxn>
              <a:cxn ang="0">
                <a:pos x="T2" y="T3"/>
              </a:cxn>
              <a:cxn ang="0">
                <a:pos x="T4" y="T5"/>
              </a:cxn>
              <a:cxn ang="0">
                <a:pos x="T6" y="T7"/>
              </a:cxn>
              <a:cxn ang="0">
                <a:pos x="T8" y="T9"/>
              </a:cxn>
              <a:cxn ang="0">
                <a:pos x="T10" y="T11"/>
              </a:cxn>
            </a:cxnLst>
            <a:rect l="0" t="0" r="r" b="b"/>
            <a:pathLst>
              <a:path w="44" h="9">
                <a:moveTo>
                  <a:pt x="44" y="0"/>
                </a:moveTo>
                <a:cubicBezTo>
                  <a:pt x="0" y="5"/>
                  <a:pt x="0" y="5"/>
                  <a:pt x="0" y="5"/>
                </a:cubicBezTo>
                <a:cubicBezTo>
                  <a:pt x="4" y="7"/>
                  <a:pt x="8" y="8"/>
                  <a:pt x="12" y="9"/>
                </a:cubicBezTo>
                <a:cubicBezTo>
                  <a:pt x="34" y="6"/>
                  <a:pt x="34" y="6"/>
                  <a:pt x="34" y="6"/>
                </a:cubicBezTo>
                <a:cubicBezTo>
                  <a:pt x="35" y="6"/>
                  <a:pt x="36" y="5"/>
                  <a:pt x="37" y="5"/>
                </a:cubicBezTo>
                <a:cubicBezTo>
                  <a:pt x="40" y="3"/>
                  <a:pt x="42" y="2"/>
                  <a:pt x="44"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7" name="文本框 6">
            <a:extLst>
              <a:ext uri="{FF2B5EF4-FFF2-40B4-BE49-F238E27FC236}">
                <a16:creationId xmlns:a16="http://schemas.microsoft.com/office/drawing/2014/main" id="{C68EDFA9-B1F0-42B6-A89E-CDC01811E8E0}"/>
              </a:ext>
            </a:extLst>
          </p:cNvPr>
          <p:cNvSpPr txBox="1"/>
          <p:nvPr/>
        </p:nvSpPr>
        <p:spPr>
          <a:xfrm>
            <a:off x="801057" y="829179"/>
            <a:ext cx="4502332" cy="5183342"/>
          </a:xfrm>
          <a:prstGeom prst="rect">
            <a:avLst/>
          </a:prstGeom>
          <a:noFill/>
        </p:spPr>
        <p:txBody>
          <a:bodyPr wrap="square" rtlCol="0" anchor="ctr">
            <a:spAutoFit/>
          </a:bodyPr>
          <a:lstStyle>
            <a:defPPr>
              <a:defRPr lang="zh-CN"/>
            </a:defPPr>
            <a:lvl1pPr algn="ctr">
              <a:lnSpc>
                <a:spcPct val="150000"/>
              </a:lnSpc>
              <a:defRPr sz="25000">
                <a:latin typeface="Agency FB" panose="020B0503020202020204" pitchFamily="34" charset="0"/>
                <a:cs typeface="+mn-ea"/>
              </a:defRPr>
            </a:lvl1pPr>
          </a:lstStyle>
          <a:p>
            <a:r>
              <a:rPr lang="en-US" altLang="zh-CN" dirty="0">
                <a:latin typeface="Impact" panose="020B0806030902050204" pitchFamily="34" charset="0"/>
                <a:sym typeface="+mn-lt"/>
              </a:rPr>
              <a:t>2</a:t>
            </a:r>
          </a:p>
        </p:txBody>
      </p:sp>
      <p:sp>
        <p:nvSpPr>
          <p:cNvPr id="8" name="矩形 7">
            <a:extLst>
              <a:ext uri="{FF2B5EF4-FFF2-40B4-BE49-F238E27FC236}">
                <a16:creationId xmlns:a16="http://schemas.microsoft.com/office/drawing/2014/main" id="{B92C1757-59E8-4E67-922C-ABA34372C269}"/>
              </a:ext>
            </a:extLst>
          </p:cNvPr>
          <p:cNvSpPr/>
          <p:nvPr/>
        </p:nvSpPr>
        <p:spPr>
          <a:xfrm>
            <a:off x="3794961" y="3012882"/>
            <a:ext cx="3031888" cy="568905"/>
          </a:xfrm>
          <a:prstGeom prst="rect">
            <a:avLst/>
          </a:prstGeom>
          <a:no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endParaRPr kumimoji="1" lang="zh-CN" altLang="en-US" sz="3600" dirty="0">
              <a:solidFill>
                <a:schemeClr val="tx1">
                  <a:lumMod val="50000"/>
                  <a:lumOff val="50000"/>
                </a:schemeClr>
              </a:solidFill>
              <a:effectLst>
                <a:innerShdw blurRad="63500" dist="50800" dir="16200000">
                  <a:prstClr val="black">
                    <a:alpha val="30000"/>
                  </a:prstClr>
                </a:innerShdw>
              </a:effectLst>
              <a:cs typeface="+mn-ea"/>
              <a:sym typeface="+mn-lt"/>
            </a:endParaRPr>
          </a:p>
        </p:txBody>
      </p:sp>
      <p:sp>
        <p:nvSpPr>
          <p:cNvPr id="9" name="文本框 8">
            <a:extLst>
              <a:ext uri="{FF2B5EF4-FFF2-40B4-BE49-F238E27FC236}">
                <a16:creationId xmlns:a16="http://schemas.microsoft.com/office/drawing/2014/main" id="{AA69907C-C887-4B2C-8EA2-03066CCE5F81}"/>
              </a:ext>
            </a:extLst>
          </p:cNvPr>
          <p:cNvSpPr txBox="1"/>
          <p:nvPr/>
        </p:nvSpPr>
        <p:spPr>
          <a:xfrm>
            <a:off x="7128930" y="3305875"/>
            <a:ext cx="4372087" cy="670120"/>
          </a:xfrm>
          <a:prstGeom prst="rect">
            <a:avLst/>
          </a:prstGeom>
          <a:noFill/>
        </p:spPr>
        <p:txBody>
          <a:bodyPr wrap="square" rtlCol="0">
            <a:spAutoFit/>
          </a:bodyPr>
          <a:lstStyle/>
          <a:p>
            <a:pPr algn="r">
              <a:lnSpc>
                <a:spcPct val="130000"/>
              </a:lnSpc>
            </a:pPr>
            <a:r>
              <a:rPr lang="zh-CN" altLang="en-US" sz="3200" b="1" dirty="0">
                <a:solidFill>
                  <a:schemeClr val="tx1">
                    <a:lumMod val="50000"/>
                    <a:lumOff val="50000"/>
                  </a:schemeClr>
                </a:solidFill>
                <a:latin typeface="+mj-ea"/>
                <a:ea typeface="+mj-ea"/>
                <a:cs typeface="+mn-ea"/>
                <a:sym typeface="+mn-lt"/>
              </a:rPr>
              <a:t>分布式理论</a:t>
            </a:r>
            <a:endParaRPr lang="en-US" altLang="zh-CN" b="1" dirty="0">
              <a:solidFill>
                <a:schemeClr val="tx1">
                  <a:lumMod val="50000"/>
                  <a:lumOff val="50000"/>
                </a:schemeClr>
              </a:solidFill>
              <a:latin typeface="+mj-ea"/>
              <a:ea typeface="+mj-ea"/>
              <a:cs typeface="+mn-ea"/>
              <a:sym typeface="+mn-lt"/>
            </a:endParaRPr>
          </a:p>
        </p:txBody>
      </p:sp>
      <p:sp>
        <p:nvSpPr>
          <p:cNvPr id="10" name="矩形 9">
            <a:extLst>
              <a:ext uri="{FF2B5EF4-FFF2-40B4-BE49-F238E27FC236}">
                <a16:creationId xmlns:a16="http://schemas.microsoft.com/office/drawing/2014/main" id="{848FB63E-07DE-483C-B082-5CF4766D2171}"/>
              </a:ext>
            </a:extLst>
          </p:cNvPr>
          <p:cNvSpPr/>
          <p:nvPr/>
        </p:nvSpPr>
        <p:spPr>
          <a:xfrm>
            <a:off x="4005905" y="3420850"/>
            <a:ext cx="1574662" cy="584775"/>
          </a:xfrm>
          <a:prstGeom prst="rect">
            <a:avLst/>
          </a:prstGeom>
        </p:spPr>
        <p:txBody>
          <a:bodyPr wrap="none">
            <a:spAutoFit/>
          </a:bodyPr>
          <a:lstStyle/>
          <a:p>
            <a:r>
              <a:rPr kumimoji="1" lang="en-US" altLang="zh-CN" sz="3200" dirty="0">
                <a:solidFill>
                  <a:schemeClr val="tx1">
                    <a:lumMod val="50000"/>
                    <a:lumOff val="50000"/>
                  </a:schemeClr>
                </a:solidFill>
                <a:effectLst>
                  <a:innerShdw blurRad="63500" dist="50800" dir="16200000">
                    <a:prstClr val="black">
                      <a:alpha val="30000"/>
                    </a:prstClr>
                  </a:innerShdw>
                </a:effectLst>
                <a:cs typeface="+mn-ea"/>
                <a:sym typeface="+mn-lt"/>
              </a:rPr>
              <a:t>Part 02</a:t>
            </a:r>
            <a:endParaRPr kumimoji="1" lang="zh-CN" altLang="en-US" sz="3200" dirty="0">
              <a:solidFill>
                <a:schemeClr val="tx1">
                  <a:lumMod val="50000"/>
                  <a:lumOff val="50000"/>
                </a:schemeClr>
              </a:solidFill>
              <a:effectLst>
                <a:innerShdw blurRad="63500" dist="50800" dir="16200000">
                  <a:prstClr val="black">
                    <a:alpha val="30000"/>
                  </a:prstClr>
                </a:innerShdw>
              </a:effectLst>
              <a:cs typeface="+mn-ea"/>
              <a:sym typeface="+mn-lt"/>
            </a:endParaRPr>
          </a:p>
        </p:txBody>
      </p:sp>
      <p:cxnSp>
        <p:nvCxnSpPr>
          <p:cNvPr id="11" name="直接连接符 10">
            <a:extLst>
              <a:ext uri="{FF2B5EF4-FFF2-40B4-BE49-F238E27FC236}">
                <a16:creationId xmlns:a16="http://schemas.microsoft.com/office/drawing/2014/main" id="{EBAE5495-19F8-4ABE-B3BA-C6139AF428AC}"/>
              </a:ext>
            </a:extLst>
          </p:cNvPr>
          <p:cNvCxnSpPr/>
          <p:nvPr/>
        </p:nvCxnSpPr>
        <p:spPr>
          <a:xfrm>
            <a:off x="3473518" y="3969974"/>
            <a:ext cx="7927907" cy="35651"/>
          </a:xfrm>
          <a:prstGeom prst="line">
            <a:avLst/>
          </a:prstGeom>
          <a:ln>
            <a:solidFill>
              <a:schemeClr val="tx2"/>
            </a:solidFill>
            <a:prstDash val="lg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6603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32"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ox(out)">
                                      <p:cBhvr>
                                        <p:cTn id="7" dur="1500"/>
                                        <p:tgtEl>
                                          <p:spTgt spid="7"/>
                                        </p:tgtEl>
                                      </p:cBhvr>
                                    </p:animEffect>
                                  </p:childTnLst>
                                </p:cTn>
                              </p:par>
                              <p:par>
                                <p:cTn id="8" presetID="22" presetClass="entr" presetSubtype="1" fill="hold" grpId="0" nodeType="withEffect">
                                  <p:stCondLst>
                                    <p:cond delay="1250"/>
                                  </p:stCondLst>
                                  <p:childTnLst>
                                    <p:set>
                                      <p:cBhvr>
                                        <p:cTn id="9" dur="1" fill="hold">
                                          <p:stCondLst>
                                            <p:cond delay="0"/>
                                          </p:stCondLst>
                                        </p:cTn>
                                        <p:tgtEl>
                                          <p:spTgt spid="9"/>
                                        </p:tgtEl>
                                        <p:attrNameLst>
                                          <p:attrName>style.visibility</p:attrName>
                                        </p:attrNameLst>
                                      </p:cBhvr>
                                      <p:to>
                                        <p:strVal val="visible"/>
                                      </p:to>
                                    </p:set>
                                    <p:animEffect transition="in" filter="wipe(up)">
                                      <p:cBhvr>
                                        <p:cTn id="10" dur="1000"/>
                                        <p:tgtEl>
                                          <p:spTgt spid="9"/>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53" presetClass="entr" presetSubtype="16" fill="hold" grpId="0" nodeType="withEffect">
                                  <p:stCondLst>
                                    <p:cond delay="750"/>
                                  </p:stCondLst>
                                  <p:childTnLst>
                                    <p:set>
                                      <p:cBhvr>
                                        <p:cTn id="15" dur="1" fill="hold">
                                          <p:stCondLst>
                                            <p:cond delay="0"/>
                                          </p:stCondLst>
                                        </p:cTn>
                                        <p:tgtEl>
                                          <p:spTgt spid="3"/>
                                        </p:tgtEl>
                                        <p:attrNameLst>
                                          <p:attrName>style.visibility</p:attrName>
                                        </p:attrNameLst>
                                      </p:cBhvr>
                                      <p:to>
                                        <p:strVal val="visible"/>
                                      </p:to>
                                    </p:set>
                                    <p:anim calcmode="lin" valueType="num">
                                      <p:cBhvr>
                                        <p:cTn id="16" dur="750" fill="hold"/>
                                        <p:tgtEl>
                                          <p:spTgt spid="3"/>
                                        </p:tgtEl>
                                        <p:attrNameLst>
                                          <p:attrName>ppt_w</p:attrName>
                                        </p:attrNameLst>
                                      </p:cBhvr>
                                      <p:tavLst>
                                        <p:tav tm="0">
                                          <p:val>
                                            <p:fltVal val="0"/>
                                          </p:val>
                                        </p:tav>
                                        <p:tav tm="100000">
                                          <p:val>
                                            <p:strVal val="#ppt_w"/>
                                          </p:val>
                                        </p:tav>
                                      </p:tavLst>
                                    </p:anim>
                                    <p:anim calcmode="lin" valueType="num">
                                      <p:cBhvr>
                                        <p:cTn id="17" dur="750" fill="hold"/>
                                        <p:tgtEl>
                                          <p:spTgt spid="3"/>
                                        </p:tgtEl>
                                        <p:attrNameLst>
                                          <p:attrName>ppt_h</p:attrName>
                                        </p:attrNameLst>
                                      </p:cBhvr>
                                      <p:tavLst>
                                        <p:tav tm="0">
                                          <p:val>
                                            <p:fltVal val="0"/>
                                          </p:val>
                                        </p:tav>
                                        <p:tav tm="100000">
                                          <p:val>
                                            <p:strVal val="#ppt_h"/>
                                          </p:val>
                                        </p:tav>
                                      </p:tavLst>
                                    </p:anim>
                                    <p:animEffect transition="in" filter="fade">
                                      <p:cBhvr>
                                        <p:cTn id="18" dur="750"/>
                                        <p:tgtEl>
                                          <p:spTgt spid="3"/>
                                        </p:tgtEl>
                                      </p:cBhvr>
                                    </p:animEffect>
                                  </p:childTnLst>
                                </p:cTn>
                              </p:par>
                              <p:par>
                                <p:cTn id="19" presetID="53" presetClass="entr" presetSubtype="16" fill="hold" grpId="0" nodeType="withEffect">
                                  <p:stCondLst>
                                    <p:cond delay="750"/>
                                  </p:stCondLst>
                                  <p:childTnLst>
                                    <p:set>
                                      <p:cBhvr>
                                        <p:cTn id="20" dur="1" fill="hold">
                                          <p:stCondLst>
                                            <p:cond delay="0"/>
                                          </p:stCondLst>
                                        </p:cTn>
                                        <p:tgtEl>
                                          <p:spTgt spid="4"/>
                                        </p:tgtEl>
                                        <p:attrNameLst>
                                          <p:attrName>style.visibility</p:attrName>
                                        </p:attrNameLst>
                                      </p:cBhvr>
                                      <p:to>
                                        <p:strVal val="visible"/>
                                      </p:to>
                                    </p:set>
                                    <p:anim calcmode="lin" valueType="num">
                                      <p:cBhvr>
                                        <p:cTn id="21" dur="750" fill="hold"/>
                                        <p:tgtEl>
                                          <p:spTgt spid="4"/>
                                        </p:tgtEl>
                                        <p:attrNameLst>
                                          <p:attrName>ppt_w</p:attrName>
                                        </p:attrNameLst>
                                      </p:cBhvr>
                                      <p:tavLst>
                                        <p:tav tm="0">
                                          <p:val>
                                            <p:fltVal val="0"/>
                                          </p:val>
                                        </p:tav>
                                        <p:tav tm="100000">
                                          <p:val>
                                            <p:strVal val="#ppt_w"/>
                                          </p:val>
                                        </p:tav>
                                      </p:tavLst>
                                    </p:anim>
                                    <p:anim calcmode="lin" valueType="num">
                                      <p:cBhvr>
                                        <p:cTn id="22" dur="750" fill="hold"/>
                                        <p:tgtEl>
                                          <p:spTgt spid="4"/>
                                        </p:tgtEl>
                                        <p:attrNameLst>
                                          <p:attrName>ppt_h</p:attrName>
                                        </p:attrNameLst>
                                      </p:cBhvr>
                                      <p:tavLst>
                                        <p:tav tm="0">
                                          <p:val>
                                            <p:fltVal val="0"/>
                                          </p:val>
                                        </p:tav>
                                        <p:tav tm="100000">
                                          <p:val>
                                            <p:strVal val="#ppt_h"/>
                                          </p:val>
                                        </p:tav>
                                      </p:tavLst>
                                    </p:anim>
                                    <p:animEffect transition="in" filter="fade">
                                      <p:cBhvr>
                                        <p:cTn id="23" dur="750"/>
                                        <p:tgtEl>
                                          <p:spTgt spid="4"/>
                                        </p:tgtEl>
                                      </p:cBhvr>
                                    </p:animEffect>
                                  </p:childTnLst>
                                </p:cTn>
                              </p:par>
                              <p:par>
                                <p:cTn id="24" presetID="53" presetClass="entr" presetSubtype="16" fill="hold" grpId="0" nodeType="withEffect">
                                  <p:stCondLst>
                                    <p:cond delay="750"/>
                                  </p:stCondLst>
                                  <p:childTnLst>
                                    <p:set>
                                      <p:cBhvr>
                                        <p:cTn id="25" dur="1" fill="hold">
                                          <p:stCondLst>
                                            <p:cond delay="0"/>
                                          </p:stCondLst>
                                        </p:cTn>
                                        <p:tgtEl>
                                          <p:spTgt spid="5"/>
                                        </p:tgtEl>
                                        <p:attrNameLst>
                                          <p:attrName>style.visibility</p:attrName>
                                        </p:attrNameLst>
                                      </p:cBhvr>
                                      <p:to>
                                        <p:strVal val="visible"/>
                                      </p:to>
                                    </p:set>
                                    <p:anim calcmode="lin" valueType="num">
                                      <p:cBhvr>
                                        <p:cTn id="26" dur="750" fill="hold"/>
                                        <p:tgtEl>
                                          <p:spTgt spid="5"/>
                                        </p:tgtEl>
                                        <p:attrNameLst>
                                          <p:attrName>ppt_w</p:attrName>
                                        </p:attrNameLst>
                                      </p:cBhvr>
                                      <p:tavLst>
                                        <p:tav tm="0">
                                          <p:val>
                                            <p:fltVal val="0"/>
                                          </p:val>
                                        </p:tav>
                                        <p:tav tm="100000">
                                          <p:val>
                                            <p:strVal val="#ppt_w"/>
                                          </p:val>
                                        </p:tav>
                                      </p:tavLst>
                                    </p:anim>
                                    <p:anim calcmode="lin" valueType="num">
                                      <p:cBhvr>
                                        <p:cTn id="27" dur="750" fill="hold"/>
                                        <p:tgtEl>
                                          <p:spTgt spid="5"/>
                                        </p:tgtEl>
                                        <p:attrNameLst>
                                          <p:attrName>ppt_h</p:attrName>
                                        </p:attrNameLst>
                                      </p:cBhvr>
                                      <p:tavLst>
                                        <p:tav tm="0">
                                          <p:val>
                                            <p:fltVal val="0"/>
                                          </p:val>
                                        </p:tav>
                                        <p:tav tm="100000">
                                          <p:val>
                                            <p:strVal val="#ppt_h"/>
                                          </p:val>
                                        </p:tav>
                                      </p:tavLst>
                                    </p:anim>
                                    <p:animEffect transition="in" filter="fade">
                                      <p:cBhvr>
                                        <p:cTn id="28" dur="750"/>
                                        <p:tgtEl>
                                          <p:spTgt spid="5"/>
                                        </p:tgtEl>
                                      </p:cBhvr>
                                    </p:animEffect>
                                  </p:childTnLst>
                                </p:cTn>
                              </p:par>
                              <p:par>
                                <p:cTn id="29" presetID="53" presetClass="entr" presetSubtype="16" fill="hold" grpId="0" nodeType="withEffect">
                                  <p:stCondLst>
                                    <p:cond delay="750"/>
                                  </p:stCondLst>
                                  <p:childTnLst>
                                    <p:set>
                                      <p:cBhvr>
                                        <p:cTn id="30" dur="1" fill="hold">
                                          <p:stCondLst>
                                            <p:cond delay="0"/>
                                          </p:stCondLst>
                                        </p:cTn>
                                        <p:tgtEl>
                                          <p:spTgt spid="6"/>
                                        </p:tgtEl>
                                        <p:attrNameLst>
                                          <p:attrName>style.visibility</p:attrName>
                                        </p:attrNameLst>
                                      </p:cBhvr>
                                      <p:to>
                                        <p:strVal val="visible"/>
                                      </p:to>
                                    </p:set>
                                    <p:anim calcmode="lin" valueType="num">
                                      <p:cBhvr>
                                        <p:cTn id="31" dur="750" fill="hold"/>
                                        <p:tgtEl>
                                          <p:spTgt spid="6"/>
                                        </p:tgtEl>
                                        <p:attrNameLst>
                                          <p:attrName>ppt_w</p:attrName>
                                        </p:attrNameLst>
                                      </p:cBhvr>
                                      <p:tavLst>
                                        <p:tav tm="0">
                                          <p:val>
                                            <p:fltVal val="0"/>
                                          </p:val>
                                        </p:tav>
                                        <p:tav tm="100000">
                                          <p:val>
                                            <p:strVal val="#ppt_w"/>
                                          </p:val>
                                        </p:tav>
                                      </p:tavLst>
                                    </p:anim>
                                    <p:anim calcmode="lin" valueType="num">
                                      <p:cBhvr>
                                        <p:cTn id="32" dur="750" fill="hold"/>
                                        <p:tgtEl>
                                          <p:spTgt spid="6"/>
                                        </p:tgtEl>
                                        <p:attrNameLst>
                                          <p:attrName>ppt_h</p:attrName>
                                        </p:attrNameLst>
                                      </p:cBhvr>
                                      <p:tavLst>
                                        <p:tav tm="0">
                                          <p:val>
                                            <p:fltVal val="0"/>
                                          </p:val>
                                        </p:tav>
                                        <p:tav tm="100000">
                                          <p:val>
                                            <p:strVal val="#ppt_h"/>
                                          </p:val>
                                        </p:tav>
                                      </p:tavLst>
                                    </p:anim>
                                    <p:animEffect transition="in" filter="fade">
                                      <p:cBhvr>
                                        <p:cTn id="33" dur="750"/>
                                        <p:tgtEl>
                                          <p:spTgt spid="6"/>
                                        </p:tgtEl>
                                      </p:cBhvr>
                                    </p:animEffect>
                                  </p:childTnLst>
                                </p:cTn>
                              </p:par>
                              <p:par>
                                <p:cTn id="34" presetID="10" presetClass="entr" presetSubtype="0" fill="hold" nodeType="withEffect">
                                  <p:stCondLst>
                                    <p:cond delay="500"/>
                                  </p:stCondLst>
                                  <p:childTnLst>
                                    <p:set>
                                      <p:cBhvr>
                                        <p:cTn id="35" dur="1" fill="hold">
                                          <p:stCondLst>
                                            <p:cond delay="0"/>
                                          </p:stCondLst>
                                        </p:cTn>
                                        <p:tgtEl>
                                          <p:spTgt spid="11"/>
                                        </p:tgtEl>
                                        <p:attrNameLst>
                                          <p:attrName>style.visibility</p:attrName>
                                        </p:attrNameLst>
                                      </p:cBhvr>
                                      <p:to>
                                        <p:strVal val="visible"/>
                                      </p:to>
                                    </p:set>
                                    <p:animEffect transition="in" filter="fade">
                                      <p:cBhvr>
                                        <p:cTn id="36" dur="500"/>
                                        <p:tgtEl>
                                          <p:spTgt spid="11"/>
                                        </p:tgtEl>
                                      </p:cBhvr>
                                    </p:animEffect>
                                  </p:childTnLst>
                                </p:cTn>
                              </p:par>
                              <p:par>
                                <p:cTn id="37" presetID="64" presetClass="path" presetSubtype="0" decel="30000" fill="hold" nodeType="withEffect">
                                  <p:stCondLst>
                                    <p:cond delay="500"/>
                                  </p:stCondLst>
                                  <p:childTnLst>
                                    <p:animMotion origin="layout" path="M 2.29167E-6 0.03889 L 2.29167E-6 -0.07176 " pathEditMode="relative" rAng="0" ptsTypes="AA">
                                      <p:cBhvr>
                                        <p:cTn id="38" dur="750" spd="-100000" fill="hold"/>
                                        <p:tgtEl>
                                          <p:spTgt spid="11"/>
                                        </p:tgtEl>
                                        <p:attrNameLst>
                                          <p:attrName>ppt_x</p:attrName>
                                          <p:attrName>ppt_y</p:attrName>
                                        </p:attrNameLst>
                                      </p:cBhvr>
                                      <p:rCtr x="0" y="-5532"/>
                                    </p:animMotion>
                                  </p:childTnLst>
                                </p:cTn>
                              </p:par>
                              <p:par>
                                <p:cTn id="39" presetID="64" presetClass="path" presetSubtype="0" accel="30000" decel="30000" fill="hold" nodeType="withEffect">
                                  <p:stCondLst>
                                    <p:cond delay="1250"/>
                                  </p:stCondLst>
                                  <p:childTnLst>
                                    <p:animMotion origin="layout" path="M 3.95833E-6 0.03842 L 3.95833E-6 2.96296E-6 " pathEditMode="relative" rAng="0" ptsTypes="AA">
                                      <p:cBhvr>
                                        <p:cTn id="40" dur="750" fill="hold"/>
                                        <p:tgtEl>
                                          <p:spTgt spid="11"/>
                                        </p:tgtEl>
                                        <p:attrNameLst>
                                          <p:attrName>ppt_x</p:attrName>
                                          <p:attrName>ppt_y</p:attrName>
                                        </p:attrNameLst>
                                      </p:cBhvr>
                                      <p:rCtr x="0" y="-192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p:bldP spid="9" grpId="0"/>
      <p:bldP spid="1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0" name="矩形 29">
            <a:extLst>
              <a:ext uri="{FF2B5EF4-FFF2-40B4-BE49-F238E27FC236}">
                <a16:creationId xmlns:a16="http://schemas.microsoft.com/office/drawing/2014/main" id="{7CB34625-05E1-4FC6-83F3-8AEED6F58962}"/>
              </a:ext>
            </a:extLst>
          </p:cNvPr>
          <p:cNvSpPr/>
          <p:nvPr/>
        </p:nvSpPr>
        <p:spPr>
          <a:xfrm>
            <a:off x="5724925" y="1880478"/>
            <a:ext cx="5660572" cy="3367397"/>
          </a:xfrm>
          <a:prstGeom prst="rect">
            <a:avLst/>
          </a:prstGeom>
        </p:spPr>
        <p:txBody>
          <a:bodyPr wrap="square">
            <a:spAutoFit/>
          </a:bodyPr>
          <a:lstStyle/>
          <a:p>
            <a:pPr>
              <a:lnSpc>
                <a:spcPct val="150000"/>
              </a:lnSpc>
            </a:pP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sym typeface="+mn-lt"/>
              </a:rPr>
              <a:t>CAP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sym typeface="+mn-lt"/>
              </a:rPr>
              <a:t>定理是加州大学计算机科学家埃里克</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sym typeface="+mn-lt"/>
              </a:rPr>
              <a:t>·</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sym typeface="+mn-lt"/>
              </a:rPr>
              <a:t>布鲁尔提出来的猜想，后来被证明成为分布式计算领域公认的定理。</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sym typeface="+mn-lt"/>
            </a:endParaRPr>
          </a:p>
          <a:p>
            <a:pPr>
              <a:lnSpc>
                <a:spcPct val="150000"/>
              </a:lnSpc>
            </a:pP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sym typeface="+mn-lt"/>
            </a:endParaRPr>
          </a:p>
          <a:p>
            <a:pPr>
              <a:lnSpc>
                <a:spcPct val="150000"/>
              </a:lnSpc>
            </a:pP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sym typeface="+mn-lt"/>
              </a:rPr>
              <a:t>CAP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sym typeface="+mn-lt"/>
              </a:rPr>
              <a:t>定理，指的是：在一个分布式系统中， </a:t>
            </a:r>
            <a:r>
              <a:rPr lang="zh-CN" altLang="en-US" b="1" dirty="0">
                <a:solidFill>
                  <a:srgbClr val="D67A71"/>
                </a:solidFill>
                <a:latin typeface="微软雅黑" panose="020B0503020204020204" pitchFamily="34" charset="-122"/>
                <a:ea typeface="微软雅黑" panose="020B0503020204020204" pitchFamily="34" charset="-122"/>
                <a:cs typeface="+mn-ea"/>
                <a:sym typeface="+mn-lt"/>
              </a:rPr>
              <a:t>一致性（</a:t>
            </a:r>
            <a:r>
              <a:rPr lang="en-US" altLang="zh-CN" b="1" dirty="0">
                <a:solidFill>
                  <a:srgbClr val="D67A71"/>
                </a:solidFill>
                <a:latin typeface="微软雅黑" panose="020B0503020204020204" pitchFamily="34" charset="-122"/>
                <a:ea typeface="微软雅黑" panose="020B0503020204020204" pitchFamily="34" charset="-122"/>
                <a:cs typeface="+mn-ea"/>
                <a:sym typeface="+mn-lt"/>
              </a:rPr>
              <a:t>C</a:t>
            </a:r>
            <a:r>
              <a:rPr lang="zh-CN" altLang="en-US" b="1" dirty="0">
                <a:solidFill>
                  <a:srgbClr val="D67A71"/>
                </a:solidFill>
                <a:latin typeface="微软雅黑" panose="020B0503020204020204" pitchFamily="34" charset="-122"/>
                <a:ea typeface="微软雅黑" panose="020B0503020204020204" pitchFamily="34" charset="-122"/>
                <a:cs typeface="+mn-ea"/>
                <a:sym typeface="+mn-lt"/>
              </a:rPr>
              <a:t>：</a:t>
            </a:r>
            <a:r>
              <a:rPr lang="en-US" altLang="zh-CN" b="1" dirty="0">
                <a:solidFill>
                  <a:srgbClr val="D67A71"/>
                </a:solidFill>
                <a:latin typeface="微软雅黑" panose="020B0503020204020204" pitchFamily="34" charset="-122"/>
                <a:ea typeface="微软雅黑" panose="020B0503020204020204" pitchFamily="34" charset="-122"/>
                <a:cs typeface="+mn-ea"/>
                <a:sym typeface="+mn-lt"/>
              </a:rPr>
              <a:t>Consistency</a:t>
            </a:r>
            <a:r>
              <a:rPr lang="zh-CN" altLang="en-US" b="1" dirty="0">
                <a:solidFill>
                  <a:srgbClr val="D67A71"/>
                </a:solidFill>
                <a:latin typeface="微软雅黑" panose="020B0503020204020204" pitchFamily="34" charset="-122"/>
                <a:ea typeface="微软雅黑" panose="020B0503020204020204" pitchFamily="34" charset="-122"/>
                <a:cs typeface="+mn-ea"/>
                <a:sym typeface="+mn-lt"/>
              </a:rPr>
              <a:t>）</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sym typeface="+mn-lt"/>
              </a:rPr>
              <a:t>、</a:t>
            </a:r>
            <a:r>
              <a:rPr lang="zh-CN" altLang="en-US" b="1" dirty="0">
                <a:solidFill>
                  <a:srgbClr val="D67A71"/>
                </a:solidFill>
                <a:latin typeface="微软雅黑" panose="020B0503020204020204" pitchFamily="34" charset="-122"/>
                <a:ea typeface="微软雅黑" panose="020B0503020204020204" pitchFamily="34" charset="-122"/>
                <a:cs typeface="+mn-ea"/>
                <a:sym typeface="+mn-lt"/>
              </a:rPr>
              <a:t>可用性（</a:t>
            </a:r>
            <a:r>
              <a:rPr lang="en-US" altLang="zh-CN" b="1" dirty="0">
                <a:solidFill>
                  <a:srgbClr val="D67A71"/>
                </a:solidFill>
                <a:latin typeface="微软雅黑" panose="020B0503020204020204" pitchFamily="34" charset="-122"/>
                <a:ea typeface="微软雅黑" panose="020B0503020204020204" pitchFamily="34" charset="-122"/>
                <a:cs typeface="+mn-ea"/>
                <a:sym typeface="+mn-lt"/>
              </a:rPr>
              <a:t>A</a:t>
            </a:r>
            <a:r>
              <a:rPr lang="zh-CN" altLang="en-US" b="1" dirty="0">
                <a:solidFill>
                  <a:srgbClr val="D67A71"/>
                </a:solidFill>
                <a:latin typeface="微软雅黑" panose="020B0503020204020204" pitchFamily="34" charset="-122"/>
                <a:ea typeface="微软雅黑" panose="020B0503020204020204" pitchFamily="34" charset="-122"/>
                <a:cs typeface="+mn-ea"/>
                <a:sym typeface="+mn-lt"/>
              </a:rPr>
              <a:t>：</a:t>
            </a:r>
            <a:r>
              <a:rPr lang="en-US" altLang="zh-CN" b="1" dirty="0">
                <a:solidFill>
                  <a:srgbClr val="D67A71"/>
                </a:solidFill>
                <a:latin typeface="微软雅黑" panose="020B0503020204020204" pitchFamily="34" charset="-122"/>
                <a:ea typeface="微软雅黑" panose="020B0503020204020204" pitchFamily="34" charset="-122"/>
                <a:cs typeface="+mn-ea"/>
                <a:sym typeface="+mn-lt"/>
              </a:rPr>
              <a:t>Availability</a:t>
            </a:r>
            <a:r>
              <a:rPr lang="zh-CN" altLang="en-US" b="1" dirty="0">
                <a:solidFill>
                  <a:srgbClr val="D67A71"/>
                </a:solidFill>
                <a:latin typeface="微软雅黑" panose="020B0503020204020204" pitchFamily="34" charset="-122"/>
                <a:ea typeface="微软雅黑" panose="020B0503020204020204" pitchFamily="34" charset="-122"/>
                <a:cs typeface="+mn-ea"/>
                <a:sym typeface="+mn-lt"/>
              </a:rPr>
              <a:t>）</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sym typeface="+mn-lt"/>
              </a:rPr>
              <a:t>和</a:t>
            </a:r>
            <a:r>
              <a:rPr lang="zh-CN" altLang="en-US" b="1" dirty="0">
                <a:solidFill>
                  <a:srgbClr val="D67A71"/>
                </a:solidFill>
                <a:latin typeface="微软雅黑" panose="020B0503020204020204" pitchFamily="34" charset="-122"/>
                <a:ea typeface="微软雅黑" panose="020B0503020204020204" pitchFamily="34" charset="-122"/>
                <a:cs typeface="+mn-ea"/>
                <a:sym typeface="+mn-lt"/>
              </a:rPr>
              <a:t>分区容错性（</a:t>
            </a:r>
            <a:r>
              <a:rPr lang="en-US" altLang="zh-CN" b="1" dirty="0">
                <a:solidFill>
                  <a:srgbClr val="D67A71"/>
                </a:solidFill>
                <a:latin typeface="微软雅黑" panose="020B0503020204020204" pitchFamily="34" charset="-122"/>
                <a:ea typeface="微软雅黑" panose="020B0503020204020204" pitchFamily="34" charset="-122"/>
                <a:cs typeface="+mn-ea"/>
                <a:sym typeface="+mn-lt"/>
              </a:rPr>
              <a:t>P</a:t>
            </a:r>
            <a:r>
              <a:rPr lang="zh-CN" altLang="en-US" b="1" dirty="0">
                <a:solidFill>
                  <a:srgbClr val="D67A71"/>
                </a:solidFill>
                <a:latin typeface="微软雅黑" panose="020B0503020204020204" pitchFamily="34" charset="-122"/>
                <a:ea typeface="微软雅黑" panose="020B0503020204020204" pitchFamily="34" charset="-122"/>
                <a:cs typeface="+mn-ea"/>
                <a:sym typeface="+mn-lt"/>
              </a:rPr>
              <a:t>：</a:t>
            </a:r>
            <a:r>
              <a:rPr lang="en-US" altLang="zh-CN" b="1" dirty="0">
                <a:solidFill>
                  <a:srgbClr val="D67A71"/>
                </a:solidFill>
                <a:latin typeface="微软雅黑" panose="020B0503020204020204" pitchFamily="34" charset="-122"/>
                <a:ea typeface="微软雅黑" panose="020B0503020204020204" pitchFamily="34" charset="-122"/>
                <a:cs typeface="+mn-ea"/>
                <a:sym typeface="+mn-lt"/>
              </a:rPr>
              <a:t>Partition Tolerance</a:t>
            </a:r>
            <a:r>
              <a:rPr lang="zh-CN" altLang="en-US" b="1" dirty="0">
                <a:solidFill>
                  <a:srgbClr val="D67A71"/>
                </a:solidFill>
                <a:latin typeface="微软雅黑" panose="020B0503020204020204" pitchFamily="34" charset="-122"/>
                <a:ea typeface="微软雅黑" panose="020B0503020204020204" pitchFamily="34" charset="-122"/>
                <a:cs typeface="+mn-ea"/>
                <a:sym typeface="+mn-lt"/>
              </a:rPr>
              <a:t>）</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sym typeface="+mn-lt"/>
              </a:rPr>
              <a:t>，</a:t>
            </a:r>
            <a:r>
              <a:rPr lang="zh-CN" altLang="en-US" b="1" dirty="0">
                <a:solidFill>
                  <a:srgbClr val="788BA9"/>
                </a:solidFill>
                <a:latin typeface="微软雅黑" panose="020B0503020204020204" pitchFamily="34" charset="-122"/>
                <a:ea typeface="微软雅黑" panose="020B0503020204020204" pitchFamily="34" charset="-122"/>
                <a:cs typeface="+mn-ea"/>
                <a:sym typeface="+mn-lt"/>
              </a:rPr>
              <a:t>最多只能同时满足其中两项</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sym typeface="+mn-lt"/>
              </a:rPr>
              <a:t>。</a:t>
            </a: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02</a:t>
            </a:r>
            <a:endParaRPr lang="zh-CN" altLang="en-US" sz="3600" dirty="0">
              <a:latin typeface="Agency FB" panose="020B0503020202020204" pitchFamily="34" charset="0"/>
            </a:endParaRPr>
          </a:p>
        </p:txBody>
      </p:sp>
      <p:sp>
        <p:nvSpPr>
          <p:cNvPr id="39" name="Rectangle 2">
            <a:extLst>
              <a:ext uri="{FF2B5EF4-FFF2-40B4-BE49-F238E27FC236}">
                <a16:creationId xmlns:a16="http://schemas.microsoft.com/office/drawing/2014/main" id="{82E181F7-F763-4F26-8C56-94396395108C}"/>
              </a:ext>
            </a:extLst>
          </p:cNvPr>
          <p:cNvSpPr/>
          <p:nvPr/>
        </p:nvSpPr>
        <p:spPr>
          <a:xfrm>
            <a:off x="1183417" y="214472"/>
            <a:ext cx="4654147"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分布式理论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CAP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定理</a:t>
            </a:r>
            <a:endPar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pic>
        <p:nvPicPr>
          <p:cNvPr id="6" name="Picture 2" descr="https://raw.githubusercontent.com/dunwu/images/dev/snap/20210522152744.png">
            <a:extLst>
              <a:ext uri="{FF2B5EF4-FFF2-40B4-BE49-F238E27FC236}">
                <a16:creationId xmlns:a16="http://schemas.microsoft.com/office/drawing/2014/main" id="{631B5A8C-33E6-49C9-BC3C-5F73F6615E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6503" y="1568957"/>
            <a:ext cx="4186270" cy="39904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3190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0" name="矩形 29">
            <a:extLst>
              <a:ext uri="{FF2B5EF4-FFF2-40B4-BE49-F238E27FC236}">
                <a16:creationId xmlns:a16="http://schemas.microsoft.com/office/drawing/2014/main" id="{7CB34625-05E1-4FC6-83F3-8AEED6F58962}"/>
              </a:ext>
            </a:extLst>
          </p:cNvPr>
          <p:cNvSpPr/>
          <p:nvPr/>
        </p:nvSpPr>
        <p:spPr>
          <a:xfrm>
            <a:off x="6096000" y="977722"/>
            <a:ext cx="5660572" cy="5444888"/>
          </a:xfrm>
          <a:prstGeom prst="rect">
            <a:avLst/>
          </a:prstGeom>
        </p:spPr>
        <p:txBody>
          <a:bodyPr wrap="square">
            <a:spAutoFit/>
          </a:bodyPr>
          <a:lstStyle/>
          <a:p>
            <a:pPr>
              <a:lnSpc>
                <a:spcPct val="150000"/>
              </a:lnSpc>
            </a:pPr>
            <a:r>
              <a:rPr lang="zh-CN" altLang="en-US" b="1" dirty="0">
                <a:solidFill>
                  <a:srgbClr val="D67A71"/>
                </a:solidFill>
                <a:latin typeface="微软雅黑" panose="020B0503020204020204" pitchFamily="34" charset="-122"/>
                <a:ea typeface="微软雅黑" panose="020B0503020204020204" pitchFamily="34" charset="-122"/>
                <a:cs typeface="+mn-ea"/>
                <a:sym typeface="+mn-lt"/>
              </a:rPr>
              <a:t>分区容错性（</a:t>
            </a:r>
            <a:r>
              <a:rPr lang="en-US" altLang="zh-CN" b="1" dirty="0">
                <a:solidFill>
                  <a:srgbClr val="D67A71"/>
                </a:solidFill>
                <a:latin typeface="微软雅黑" panose="020B0503020204020204" pitchFamily="34" charset="-122"/>
                <a:ea typeface="微软雅黑" panose="020B0503020204020204" pitchFamily="34" charset="-122"/>
                <a:cs typeface="+mn-ea"/>
                <a:sym typeface="+mn-lt"/>
              </a:rPr>
              <a:t>Partition Tolerance</a:t>
            </a:r>
            <a:r>
              <a:rPr lang="zh-CN" altLang="en-US" b="1" dirty="0">
                <a:solidFill>
                  <a:srgbClr val="D67A71"/>
                </a:solidFill>
                <a:latin typeface="微软雅黑" panose="020B0503020204020204" pitchFamily="34" charset="-122"/>
                <a:ea typeface="微软雅黑" panose="020B0503020204020204" pitchFamily="34" charset="-122"/>
                <a:cs typeface="+mn-ea"/>
                <a:sym typeface="+mn-lt"/>
              </a:rPr>
              <a:t>）</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sym typeface="+mn-lt"/>
              </a:rPr>
              <a:t>指分布式系统在遇到任何网络分区故障的时候，仍然需要能对外提供一致性和可用性的服务，除非是整个网络环境都发生了故障。</a:t>
            </a:r>
          </a:p>
          <a:p>
            <a:pPr>
              <a:lnSpc>
                <a:spcPct val="150000"/>
              </a:lnSpc>
            </a:pP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sym typeface="+mn-lt"/>
            </a:endParaRPr>
          </a:p>
          <a:p>
            <a:pPr>
              <a:lnSpc>
                <a:spcPct val="150000"/>
              </a:lnSpc>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sym typeface="+mn-lt"/>
              </a:rPr>
              <a:t>在一个分布式系统里面，节点组成的网络本来应该是连通的。然而可能因为一些故障，使得有些节点之间不连通了，整个网络就分成了几块区域。数据就散布在了这些不连通的区域中，这就叫</a:t>
            </a:r>
            <a:r>
              <a:rPr lang="zh-CN" altLang="en-US" b="1" dirty="0">
                <a:solidFill>
                  <a:srgbClr val="D67A71"/>
                </a:solidFill>
                <a:latin typeface="微软雅黑" panose="020B0503020204020204" pitchFamily="34" charset="-122"/>
                <a:ea typeface="微软雅黑" panose="020B0503020204020204" pitchFamily="34" charset="-122"/>
                <a:cs typeface="+mn-ea"/>
                <a:sym typeface="+mn-lt"/>
              </a:rPr>
              <a:t>分区</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sym typeface="+mn-lt"/>
              </a:rPr>
              <a:t>。</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sym typeface="+mn-lt"/>
            </a:endParaRPr>
          </a:p>
          <a:p>
            <a:pPr>
              <a:lnSpc>
                <a:spcPct val="150000"/>
              </a:lnSpc>
            </a:pP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sym typeface="+mn-lt"/>
            </a:endParaRPr>
          </a:p>
          <a:p>
            <a:pPr>
              <a:lnSpc>
                <a:spcPct val="150000"/>
              </a:lnSpc>
            </a:pPr>
            <a:r>
              <a:rPr lang="zh-CN" altLang="en-US" b="1" dirty="0">
                <a:solidFill>
                  <a:srgbClr val="788BA9"/>
                </a:solidFill>
                <a:latin typeface="微软雅黑" panose="020B0503020204020204" pitchFamily="34" charset="-122"/>
                <a:ea typeface="微软雅黑" panose="020B0503020204020204" pitchFamily="34" charset="-122"/>
                <a:cs typeface="+mn-ea"/>
                <a:sym typeface="+mn-lt"/>
              </a:rPr>
              <a:t>一般来说，分区容错无法避免</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sym typeface="+mn-lt"/>
              </a:rPr>
              <a:t>，因此可以认为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sym typeface="+mn-lt"/>
              </a:rPr>
              <a:t>CAP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sym typeface="+mn-lt"/>
              </a:rPr>
              <a:t>的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sym typeface="+mn-lt"/>
              </a:rPr>
              <a:t>P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sym typeface="+mn-lt"/>
              </a:rPr>
              <a:t>总是成立。</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sym typeface="+mn-lt"/>
              </a:rPr>
              <a:t>CAP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sym typeface="+mn-lt"/>
              </a:rPr>
              <a:t>定理告诉我们，剩下的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sym typeface="+mn-lt"/>
              </a:rPr>
              <a:t>C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sym typeface="+mn-lt"/>
              </a:rPr>
              <a:t>和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sym typeface="+mn-lt"/>
              </a:rPr>
              <a:t>A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sym typeface="+mn-lt"/>
              </a:rPr>
              <a:t>无法同时做到。</a:t>
            </a: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02</a:t>
            </a:r>
            <a:endParaRPr lang="zh-CN" altLang="en-US" sz="3600" dirty="0">
              <a:latin typeface="Agency FB" panose="020B0503020202020204" pitchFamily="34" charset="0"/>
            </a:endParaRPr>
          </a:p>
        </p:txBody>
      </p:sp>
      <p:sp>
        <p:nvSpPr>
          <p:cNvPr id="39" name="Rectangle 2">
            <a:extLst>
              <a:ext uri="{FF2B5EF4-FFF2-40B4-BE49-F238E27FC236}">
                <a16:creationId xmlns:a16="http://schemas.microsoft.com/office/drawing/2014/main" id="{82E181F7-F763-4F26-8C56-94396395108C}"/>
              </a:ext>
            </a:extLst>
          </p:cNvPr>
          <p:cNvSpPr/>
          <p:nvPr/>
        </p:nvSpPr>
        <p:spPr>
          <a:xfrm>
            <a:off x="1183417" y="214472"/>
            <a:ext cx="4654147"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分布式理论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CAP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定理</a:t>
            </a:r>
            <a:endPar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pic>
        <p:nvPicPr>
          <p:cNvPr id="7" name="Picture 2" descr="https://www.wangbase.com/blogimg/asset/201807/bg2018071601.png">
            <a:extLst>
              <a:ext uri="{FF2B5EF4-FFF2-40B4-BE49-F238E27FC236}">
                <a16:creationId xmlns:a16="http://schemas.microsoft.com/office/drawing/2014/main" id="{E18A777B-B3E2-4AB7-8877-05EAFB851D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4689" y="1263626"/>
            <a:ext cx="4527289" cy="3605906"/>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a:extLst>
              <a:ext uri="{FF2B5EF4-FFF2-40B4-BE49-F238E27FC236}">
                <a16:creationId xmlns:a16="http://schemas.microsoft.com/office/drawing/2014/main" id="{089C3129-7825-4E10-A6FE-585971417899}"/>
              </a:ext>
            </a:extLst>
          </p:cNvPr>
          <p:cNvSpPr/>
          <p:nvPr/>
        </p:nvSpPr>
        <p:spPr>
          <a:xfrm>
            <a:off x="433176" y="5155436"/>
            <a:ext cx="5285813" cy="1156855"/>
          </a:xfrm>
          <a:prstGeom prst="rect">
            <a:avLst/>
          </a:prstGeom>
        </p:spPr>
        <p:txBody>
          <a:bodyPr wrap="square">
            <a:spAutoFit/>
          </a:bodyPr>
          <a:lstStyle/>
          <a:p>
            <a:pPr>
              <a:lnSpc>
                <a:spcPct val="150000"/>
              </a:lnSpc>
            </a:pPr>
            <a:r>
              <a:rPr lang="zh-CN" altLang="en-US" sz="1600" i="1" dirty="0">
                <a:solidFill>
                  <a:schemeClr val="bg1">
                    <a:lumMod val="50000"/>
                  </a:schemeClr>
                </a:solidFill>
                <a:latin typeface="微软雅黑" panose="020B0503020204020204" pitchFamily="34" charset="-122"/>
                <a:ea typeface="微软雅黑" panose="020B0503020204020204" pitchFamily="34" charset="-122"/>
                <a:cs typeface="+mn-ea"/>
              </a:rPr>
              <a:t>上图中，</a:t>
            </a:r>
            <a:r>
              <a:rPr lang="en-US" altLang="zh-CN" sz="1600" i="1" dirty="0">
                <a:solidFill>
                  <a:schemeClr val="bg1">
                    <a:lumMod val="50000"/>
                  </a:schemeClr>
                </a:solidFill>
                <a:latin typeface="微软雅黑" panose="020B0503020204020204" pitchFamily="34" charset="-122"/>
                <a:ea typeface="微软雅黑" panose="020B0503020204020204" pitchFamily="34" charset="-122"/>
                <a:cs typeface="+mn-ea"/>
              </a:rPr>
              <a:t>G1 </a:t>
            </a:r>
            <a:r>
              <a:rPr lang="zh-CN" altLang="en-US" sz="1600" i="1" dirty="0">
                <a:solidFill>
                  <a:schemeClr val="bg1">
                    <a:lumMod val="50000"/>
                  </a:schemeClr>
                </a:solidFill>
                <a:latin typeface="微软雅黑" panose="020B0503020204020204" pitchFamily="34" charset="-122"/>
                <a:ea typeface="微软雅黑" panose="020B0503020204020204" pitchFamily="34" charset="-122"/>
                <a:cs typeface="+mn-ea"/>
              </a:rPr>
              <a:t>和 </a:t>
            </a:r>
            <a:r>
              <a:rPr lang="en-US" altLang="zh-CN" sz="1600" i="1" dirty="0">
                <a:solidFill>
                  <a:schemeClr val="bg1">
                    <a:lumMod val="50000"/>
                  </a:schemeClr>
                </a:solidFill>
                <a:latin typeface="微软雅黑" panose="020B0503020204020204" pitchFamily="34" charset="-122"/>
                <a:ea typeface="微软雅黑" panose="020B0503020204020204" pitchFamily="34" charset="-122"/>
                <a:cs typeface="+mn-ea"/>
              </a:rPr>
              <a:t>G2 </a:t>
            </a:r>
            <a:r>
              <a:rPr lang="zh-CN" altLang="en-US" sz="1600" i="1" dirty="0">
                <a:solidFill>
                  <a:schemeClr val="bg1">
                    <a:lumMod val="50000"/>
                  </a:schemeClr>
                </a:solidFill>
                <a:latin typeface="微软雅黑" panose="020B0503020204020204" pitchFamily="34" charset="-122"/>
                <a:ea typeface="微软雅黑" panose="020B0503020204020204" pitchFamily="34" charset="-122"/>
                <a:cs typeface="+mn-ea"/>
              </a:rPr>
              <a:t>是两台跨区的服务器。</a:t>
            </a:r>
            <a:r>
              <a:rPr lang="en-US" altLang="zh-CN" sz="1600" i="1" dirty="0">
                <a:solidFill>
                  <a:schemeClr val="bg1">
                    <a:lumMod val="50000"/>
                  </a:schemeClr>
                </a:solidFill>
                <a:latin typeface="微软雅黑" panose="020B0503020204020204" pitchFamily="34" charset="-122"/>
                <a:ea typeface="微软雅黑" panose="020B0503020204020204" pitchFamily="34" charset="-122"/>
                <a:cs typeface="+mn-ea"/>
              </a:rPr>
              <a:t>G1 </a:t>
            </a:r>
            <a:r>
              <a:rPr lang="zh-CN" altLang="en-US" sz="1600" i="1" dirty="0">
                <a:solidFill>
                  <a:schemeClr val="bg1">
                    <a:lumMod val="50000"/>
                  </a:schemeClr>
                </a:solidFill>
                <a:latin typeface="微软雅黑" panose="020B0503020204020204" pitchFamily="34" charset="-122"/>
                <a:ea typeface="微软雅黑" panose="020B0503020204020204" pitchFamily="34" charset="-122"/>
                <a:cs typeface="+mn-ea"/>
              </a:rPr>
              <a:t>向 </a:t>
            </a:r>
            <a:r>
              <a:rPr lang="en-US" altLang="zh-CN" sz="1600" i="1" dirty="0">
                <a:solidFill>
                  <a:schemeClr val="bg1">
                    <a:lumMod val="50000"/>
                  </a:schemeClr>
                </a:solidFill>
                <a:latin typeface="微软雅黑" panose="020B0503020204020204" pitchFamily="34" charset="-122"/>
                <a:ea typeface="微软雅黑" panose="020B0503020204020204" pitchFamily="34" charset="-122"/>
                <a:cs typeface="+mn-ea"/>
              </a:rPr>
              <a:t>G2 </a:t>
            </a:r>
            <a:r>
              <a:rPr lang="zh-CN" altLang="en-US" sz="1600" i="1" dirty="0">
                <a:solidFill>
                  <a:schemeClr val="bg1">
                    <a:lumMod val="50000"/>
                  </a:schemeClr>
                </a:solidFill>
                <a:latin typeface="微软雅黑" panose="020B0503020204020204" pitchFamily="34" charset="-122"/>
                <a:ea typeface="微软雅黑" panose="020B0503020204020204" pitchFamily="34" charset="-122"/>
                <a:cs typeface="+mn-ea"/>
              </a:rPr>
              <a:t>发送一条消息，</a:t>
            </a:r>
            <a:r>
              <a:rPr lang="en-US" altLang="zh-CN" sz="1600" i="1" dirty="0">
                <a:solidFill>
                  <a:schemeClr val="bg1">
                    <a:lumMod val="50000"/>
                  </a:schemeClr>
                </a:solidFill>
                <a:latin typeface="微软雅黑" panose="020B0503020204020204" pitchFamily="34" charset="-122"/>
                <a:ea typeface="微软雅黑" panose="020B0503020204020204" pitchFamily="34" charset="-122"/>
                <a:cs typeface="+mn-ea"/>
              </a:rPr>
              <a:t>G2 </a:t>
            </a:r>
            <a:r>
              <a:rPr lang="zh-CN" altLang="en-US" sz="1600" i="1" dirty="0">
                <a:solidFill>
                  <a:schemeClr val="bg1">
                    <a:lumMod val="50000"/>
                  </a:schemeClr>
                </a:solidFill>
                <a:latin typeface="微软雅黑" panose="020B0503020204020204" pitchFamily="34" charset="-122"/>
                <a:ea typeface="微软雅黑" panose="020B0503020204020204" pitchFamily="34" charset="-122"/>
                <a:cs typeface="+mn-ea"/>
              </a:rPr>
              <a:t>可能无法收到。系统设计的时候，必须考虑到这种情况。</a:t>
            </a:r>
            <a:endParaRPr lang="zh-CN" altLang="en-US" sz="1600" i="1" dirty="0">
              <a:solidFill>
                <a:schemeClr val="bg1">
                  <a:lumMod val="50000"/>
                </a:schemeClr>
              </a:solidFill>
              <a:latin typeface="微软雅黑" panose="020B0503020204020204" pitchFamily="34" charset="-122"/>
              <a:ea typeface="微软雅黑" panose="020B0503020204020204" pitchFamily="34" charset="-122"/>
              <a:cs typeface="+mn-ea"/>
              <a:sym typeface="+mn-lt"/>
            </a:endParaRPr>
          </a:p>
        </p:txBody>
      </p:sp>
    </p:spTree>
    <p:extLst>
      <p:ext uri="{BB962C8B-B14F-4D97-AF65-F5344CB8AC3E}">
        <p14:creationId xmlns:p14="http://schemas.microsoft.com/office/powerpoint/2010/main" val="2242375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290654" y="10716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0" name="矩形 29">
            <a:extLst>
              <a:ext uri="{FF2B5EF4-FFF2-40B4-BE49-F238E27FC236}">
                <a16:creationId xmlns:a16="http://schemas.microsoft.com/office/drawing/2014/main" id="{7CB34625-05E1-4FC6-83F3-8AEED6F58962}"/>
              </a:ext>
            </a:extLst>
          </p:cNvPr>
          <p:cNvSpPr/>
          <p:nvPr/>
        </p:nvSpPr>
        <p:spPr>
          <a:xfrm>
            <a:off x="6096000" y="1745301"/>
            <a:ext cx="5660572" cy="3367397"/>
          </a:xfrm>
          <a:prstGeom prst="rect">
            <a:avLst/>
          </a:prstGeom>
        </p:spPr>
        <p:txBody>
          <a:bodyPr wrap="square">
            <a:spAutoFit/>
          </a:bodyPr>
          <a:lstStyle/>
          <a:p>
            <a:pPr>
              <a:lnSpc>
                <a:spcPct val="150000"/>
              </a:lnSpc>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sym typeface="+mn-lt"/>
              </a:rPr>
              <a:t>一致性（</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sym typeface="+mn-lt"/>
              </a:rPr>
              <a:t>Consistency</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sym typeface="+mn-lt"/>
              </a:rPr>
              <a:t>）指的是多个数据副本是否能保持一致的特性。数据一致性可以分为：</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sym typeface="+mn-lt"/>
            </a:endParaRPr>
          </a:p>
          <a:p>
            <a:pPr marL="171450" indent="-171450">
              <a:lnSpc>
                <a:spcPct val="150000"/>
              </a:lnSpc>
              <a:buFont typeface="Arial" panose="020B0604020202020204" pitchFamily="34" charset="0"/>
              <a:buChar char="•"/>
            </a:pPr>
            <a:r>
              <a:rPr lang="zh-CN" altLang="en-US" b="1" dirty="0">
                <a:solidFill>
                  <a:srgbClr val="D67A71"/>
                </a:solidFill>
                <a:latin typeface="微软雅黑" panose="020B0503020204020204" pitchFamily="34" charset="-122"/>
                <a:ea typeface="微软雅黑" panose="020B0503020204020204" pitchFamily="34" charset="-122"/>
                <a:cs typeface="+mn-ea"/>
                <a:sym typeface="+mn-lt"/>
              </a:rPr>
              <a:t>强一致性</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sym typeface="+mn-lt"/>
              </a:rPr>
              <a:t>：数据更新操作结果和操作响应总是一致的，即操作响应通知更新失败，那么数据一定没有被更新，而不是处于不确定状态。</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sym typeface="+mn-lt"/>
            </a:endParaRPr>
          </a:p>
          <a:p>
            <a:pPr marL="171450" indent="-171450">
              <a:lnSpc>
                <a:spcPct val="150000"/>
              </a:lnSpc>
              <a:buFont typeface="Arial" panose="020B0604020202020204" pitchFamily="34" charset="0"/>
              <a:buChar char="•"/>
            </a:pPr>
            <a:r>
              <a:rPr lang="zh-CN" altLang="en-US" b="1" dirty="0">
                <a:solidFill>
                  <a:srgbClr val="D67A71"/>
                </a:solidFill>
                <a:latin typeface="微软雅黑" panose="020B0503020204020204" pitchFamily="34" charset="-122"/>
                <a:ea typeface="微软雅黑" panose="020B0503020204020204" pitchFamily="34" charset="-122"/>
                <a:cs typeface="+mn-ea"/>
                <a:sym typeface="+mn-lt"/>
              </a:rPr>
              <a:t>最终一致性</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sym typeface="+mn-lt"/>
              </a:rPr>
              <a:t>：即物理存储的数据可能是不一致的，终端用户访问到的数据可能也是不一致的，但系统经过一段时间的自我修复和修正，数据最终会达到一致。</a:t>
            </a: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02</a:t>
            </a:r>
            <a:endParaRPr lang="zh-CN" altLang="en-US" sz="3600" dirty="0">
              <a:latin typeface="Agency FB" panose="020B0503020202020204" pitchFamily="34" charset="0"/>
            </a:endParaRPr>
          </a:p>
        </p:txBody>
      </p:sp>
      <p:sp>
        <p:nvSpPr>
          <p:cNvPr id="39" name="Rectangle 2">
            <a:extLst>
              <a:ext uri="{FF2B5EF4-FFF2-40B4-BE49-F238E27FC236}">
                <a16:creationId xmlns:a16="http://schemas.microsoft.com/office/drawing/2014/main" id="{82E181F7-F763-4F26-8C56-94396395108C}"/>
              </a:ext>
            </a:extLst>
          </p:cNvPr>
          <p:cNvSpPr/>
          <p:nvPr/>
        </p:nvSpPr>
        <p:spPr>
          <a:xfrm>
            <a:off x="1183417" y="214472"/>
            <a:ext cx="4654147"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分布式理论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CAP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定理</a:t>
            </a:r>
            <a:endPar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
        <p:nvSpPr>
          <p:cNvPr id="2" name="矩形 1">
            <a:extLst>
              <a:ext uri="{FF2B5EF4-FFF2-40B4-BE49-F238E27FC236}">
                <a16:creationId xmlns:a16="http://schemas.microsoft.com/office/drawing/2014/main" id="{089C3129-7825-4E10-A6FE-585971417899}"/>
              </a:ext>
            </a:extLst>
          </p:cNvPr>
          <p:cNvSpPr/>
          <p:nvPr/>
        </p:nvSpPr>
        <p:spPr>
          <a:xfrm>
            <a:off x="433176" y="5155436"/>
            <a:ext cx="5285813" cy="787523"/>
          </a:xfrm>
          <a:prstGeom prst="rect">
            <a:avLst/>
          </a:prstGeom>
        </p:spPr>
        <p:txBody>
          <a:bodyPr wrap="square">
            <a:spAutoFit/>
          </a:bodyPr>
          <a:lstStyle/>
          <a:p>
            <a:pPr>
              <a:lnSpc>
                <a:spcPct val="150000"/>
              </a:lnSpc>
            </a:pPr>
            <a:r>
              <a:rPr lang="zh-CN" altLang="en-US" sz="1600" i="1" dirty="0">
                <a:solidFill>
                  <a:schemeClr val="bg1">
                    <a:lumMod val="50000"/>
                  </a:schemeClr>
                </a:solidFill>
                <a:latin typeface="微软雅黑" panose="020B0503020204020204" pitchFamily="34" charset="-122"/>
                <a:ea typeface="微软雅黑" panose="020B0503020204020204" pitchFamily="34" charset="-122"/>
                <a:cs typeface="+mn-ea"/>
              </a:rPr>
              <a:t>上图中，</a:t>
            </a:r>
            <a:r>
              <a:rPr lang="en-US" altLang="zh-CN" sz="1600" i="1" dirty="0">
                <a:solidFill>
                  <a:schemeClr val="bg1">
                    <a:lumMod val="50000"/>
                  </a:schemeClr>
                </a:solidFill>
                <a:latin typeface="微软雅黑" panose="020B0503020204020204" pitchFamily="34" charset="-122"/>
                <a:ea typeface="微软雅黑" panose="020B0503020204020204" pitchFamily="34" charset="-122"/>
                <a:cs typeface="+mn-ea"/>
              </a:rPr>
              <a:t>G1 </a:t>
            </a:r>
            <a:r>
              <a:rPr lang="zh-CN" altLang="en-US" sz="1600" i="1" dirty="0">
                <a:solidFill>
                  <a:schemeClr val="bg1">
                    <a:lumMod val="50000"/>
                  </a:schemeClr>
                </a:solidFill>
                <a:latin typeface="微软雅黑" panose="020B0503020204020204" pitchFamily="34" charset="-122"/>
                <a:ea typeface="微软雅黑" panose="020B0503020204020204" pitchFamily="34" charset="-122"/>
                <a:cs typeface="+mn-ea"/>
              </a:rPr>
              <a:t>的值为 </a:t>
            </a:r>
            <a:r>
              <a:rPr lang="en-US" altLang="zh-CN" sz="1600" i="1" dirty="0">
                <a:solidFill>
                  <a:schemeClr val="bg1">
                    <a:lumMod val="50000"/>
                  </a:schemeClr>
                </a:solidFill>
                <a:latin typeface="微软雅黑" panose="020B0503020204020204" pitchFamily="34" charset="-122"/>
                <a:ea typeface="微软雅黑" panose="020B0503020204020204" pitchFamily="34" charset="-122"/>
                <a:cs typeface="+mn-ea"/>
              </a:rPr>
              <a:t>v1</a:t>
            </a:r>
            <a:r>
              <a:rPr lang="zh-CN" altLang="en-US" sz="1600" i="1"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1600" i="1" dirty="0">
                <a:solidFill>
                  <a:schemeClr val="bg1">
                    <a:lumMod val="50000"/>
                  </a:schemeClr>
                </a:solidFill>
                <a:latin typeface="微软雅黑" panose="020B0503020204020204" pitchFamily="34" charset="-122"/>
                <a:ea typeface="微软雅黑" panose="020B0503020204020204" pitchFamily="34" charset="-122"/>
                <a:cs typeface="+mn-ea"/>
              </a:rPr>
              <a:t>G2</a:t>
            </a:r>
            <a:r>
              <a:rPr lang="zh-CN" altLang="en-US" sz="1600" i="1" dirty="0">
                <a:solidFill>
                  <a:schemeClr val="bg1">
                    <a:lumMod val="50000"/>
                  </a:schemeClr>
                </a:solidFill>
                <a:latin typeface="微软雅黑" panose="020B0503020204020204" pitchFamily="34" charset="-122"/>
                <a:ea typeface="微软雅黑" panose="020B0503020204020204" pitchFamily="34" charset="-122"/>
                <a:cs typeface="+mn-ea"/>
              </a:rPr>
              <a:t>的值为</a:t>
            </a:r>
            <a:r>
              <a:rPr lang="en-US" altLang="zh-CN" sz="1600" i="1" dirty="0">
                <a:solidFill>
                  <a:schemeClr val="bg1">
                    <a:lumMod val="50000"/>
                  </a:schemeClr>
                </a:solidFill>
                <a:latin typeface="微软雅黑" panose="020B0503020204020204" pitchFamily="34" charset="-122"/>
                <a:ea typeface="微软雅黑" panose="020B0503020204020204" pitchFamily="34" charset="-122"/>
                <a:cs typeface="+mn-ea"/>
              </a:rPr>
              <a:t>v2</a:t>
            </a:r>
            <a:r>
              <a:rPr lang="zh-CN" altLang="en-US" sz="1600" i="1" dirty="0">
                <a:solidFill>
                  <a:schemeClr val="bg1">
                    <a:lumMod val="50000"/>
                  </a:schemeClr>
                </a:solidFill>
                <a:latin typeface="微软雅黑" panose="020B0503020204020204" pitchFamily="34" charset="-122"/>
                <a:ea typeface="微软雅黑" panose="020B0503020204020204" pitchFamily="34" charset="-122"/>
                <a:cs typeface="+mn-ea"/>
              </a:rPr>
              <a:t>，存在数据不一致的问题。</a:t>
            </a:r>
            <a:endParaRPr lang="zh-CN" altLang="en-US" sz="1600" i="1" dirty="0">
              <a:solidFill>
                <a:schemeClr val="bg1">
                  <a:lumMod val="50000"/>
                </a:schemeClr>
              </a:solidFill>
              <a:latin typeface="微软雅黑" panose="020B0503020204020204" pitchFamily="34" charset="-122"/>
              <a:ea typeface="微软雅黑" panose="020B0503020204020204" pitchFamily="34" charset="-122"/>
              <a:cs typeface="+mn-ea"/>
              <a:sym typeface="+mn-lt"/>
            </a:endParaRPr>
          </a:p>
        </p:txBody>
      </p:sp>
      <p:pic>
        <p:nvPicPr>
          <p:cNvPr id="8" name="Picture 6" descr="img">
            <a:extLst>
              <a:ext uri="{FF2B5EF4-FFF2-40B4-BE49-F238E27FC236}">
                <a16:creationId xmlns:a16="http://schemas.microsoft.com/office/drawing/2014/main" id="{6D0AEA40-DE0A-4FC6-9F6F-1278F46968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6480" y="1518716"/>
            <a:ext cx="5739204" cy="3095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3591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290654" y="10716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0" name="矩形 29">
            <a:extLst>
              <a:ext uri="{FF2B5EF4-FFF2-40B4-BE49-F238E27FC236}">
                <a16:creationId xmlns:a16="http://schemas.microsoft.com/office/drawing/2014/main" id="{7CB34625-05E1-4FC6-83F3-8AEED6F58962}"/>
              </a:ext>
            </a:extLst>
          </p:cNvPr>
          <p:cNvSpPr/>
          <p:nvPr/>
        </p:nvSpPr>
        <p:spPr>
          <a:xfrm>
            <a:off x="1478105" y="1083337"/>
            <a:ext cx="9127672" cy="2723823"/>
          </a:xfrm>
          <a:prstGeom prst="rect">
            <a:avLst/>
          </a:prstGeom>
        </p:spPr>
        <p:txBody>
          <a:bodyPr wrap="square">
            <a:spAutoFit/>
          </a:bodyPr>
          <a:lstStyle/>
          <a:p>
            <a:pPr>
              <a:lnSpc>
                <a:spcPct val="150000"/>
              </a:lnSpc>
            </a:pPr>
            <a:r>
              <a:rPr lang="zh-CN" altLang="en-US" b="1" dirty="0">
                <a:solidFill>
                  <a:srgbClr val="788BA9"/>
                </a:solidFill>
                <a:latin typeface="微软雅黑" panose="020B0503020204020204" pitchFamily="34" charset="-122"/>
                <a:ea typeface="微软雅黑" panose="020B0503020204020204" pitchFamily="34" charset="-122"/>
                <a:cs typeface="+mn-ea"/>
              </a:rPr>
              <a:t>什么是 </a:t>
            </a:r>
            <a:r>
              <a:rPr lang="en-US" altLang="zh-CN" b="1" dirty="0">
                <a:solidFill>
                  <a:srgbClr val="788BA9"/>
                </a:solidFill>
                <a:latin typeface="微软雅黑" panose="020B0503020204020204" pitchFamily="34" charset="-122"/>
                <a:ea typeface="微软雅黑" panose="020B0503020204020204" pitchFamily="34" charset="-122"/>
                <a:cs typeface="+mn-ea"/>
              </a:rPr>
              <a:t>BASE</a:t>
            </a:r>
          </a:p>
          <a:p>
            <a:pPr marL="171450" indent="-171450">
              <a:lnSpc>
                <a:spcPct val="150000"/>
              </a:lnSpc>
              <a:buFont typeface="Wingdings" panose="05000000000000000000" pitchFamily="2" charset="2"/>
              <a:buChar char="Ø"/>
            </a:pPr>
            <a:r>
              <a:rPr lang="zh-CN" altLang="en-US" b="1" dirty="0">
                <a:solidFill>
                  <a:srgbClr val="D67A71"/>
                </a:solidFill>
                <a:latin typeface="微软雅黑" panose="020B0503020204020204" pitchFamily="34" charset="-122"/>
                <a:ea typeface="微软雅黑" panose="020B0503020204020204" pitchFamily="34" charset="-122"/>
                <a:cs typeface="+mn-ea"/>
              </a:rPr>
              <a:t>基本可用（</a:t>
            </a:r>
            <a:r>
              <a:rPr lang="en-US" altLang="zh-CN" b="1" dirty="0">
                <a:solidFill>
                  <a:srgbClr val="D67A71"/>
                </a:solidFill>
                <a:latin typeface="微软雅黑" panose="020B0503020204020204" pitchFamily="34" charset="-122"/>
                <a:ea typeface="微软雅黑" panose="020B0503020204020204" pitchFamily="34" charset="-122"/>
                <a:cs typeface="+mn-ea"/>
              </a:rPr>
              <a:t>Basically Available</a:t>
            </a:r>
            <a:r>
              <a:rPr lang="zh-CN" altLang="en-US" b="1" dirty="0">
                <a:solidFill>
                  <a:srgbClr val="D67A71"/>
                </a:solidFill>
                <a:latin typeface="微软雅黑" panose="020B0503020204020204" pitchFamily="34" charset="-122"/>
                <a:ea typeface="微软雅黑" panose="020B0503020204020204" pitchFamily="34" charset="-122"/>
                <a:cs typeface="+mn-ea"/>
              </a:rPr>
              <a:t>）</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指分布式系统在出现，并认为该中间状态不会影响系统整体可用性，即允许系统不同节点的数据副本之间进行同步的过程存在故障的时候，保证核心可用，允许损失部分可用性。</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pPr marL="171450" indent="-171450">
              <a:lnSpc>
                <a:spcPct val="150000"/>
              </a:lnSpc>
              <a:buFont typeface="Wingdings" panose="05000000000000000000" pitchFamily="2" charset="2"/>
              <a:buChar char="Ø"/>
            </a:pPr>
            <a:r>
              <a:rPr lang="zh-CN" altLang="en-US" b="1" dirty="0">
                <a:solidFill>
                  <a:srgbClr val="D67A71"/>
                </a:solidFill>
                <a:latin typeface="微软雅黑" panose="020B0503020204020204" pitchFamily="34" charset="-122"/>
                <a:ea typeface="微软雅黑" panose="020B0503020204020204" pitchFamily="34" charset="-122"/>
                <a:cs typeface="+mn-ea"/>
              </a:rPr>
              <a:t>软状态（</a:t>
            </a:r>
            <a:r>
              <a:rPr lang="en-US" altLang="zh-CN" b="1" dirty="0">
                <a:solidFill>
                  <a:srgbClr val="D67A71"/>
                </a:solidFill>
                <a:latin typeface="微软雅黑" panose="020B0503020204020204" pitchFamily="34" charset="-122"/>
                <a:ea typeface="微软雅黑" panose="020B0503020204020204" pitchFamily="34" charset="-122"/>
                <a:cs typeface="+mn-ea"/>
              </a:rPr>
              <a:t>Soft State</a:t>
            </a:r>
            <a:r>
              <a:rPr lang="zh-CN" altLang="en-US" b="1" dirty="0">
                <a:solidFill>
                  <a:srgbClr val="D67A71"/>
                </a:solidFill>
                <a:latin typeface="微软雅黑" panose="020B0503020204020204" pitchFamily="34" charset="-122"/>
                <a:ea typeface="微软雅黑" panose="020B0503020204020204" pitchFamily="34" charset="-122"/>
                <a:cs typeface="+mn-ea"/>
              </a:rPr>
              <a:t>）</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指允许系统中的数据存在中间状态延时。</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pPr marL="171450" indent="-171450">
              <a:buFont typeface="Wingdings" panose="05000000000000000000" pitchFamily="2" charset="2"/>
              <a:buChar char="Ø"/>
            </a:pPr>
            <a:r>
              <a:rPr lang="zh-CN" altLang="en-US" b="1" dirty="0">
                <a:solidFill>
                  <a:srgbClr val="D67A71"/>
                </a:solidFill>
                <a:latin typeface="微软雅黑" panose="020B0503020204020204" pitchFamily="34" charset="-122"/>
                <a:ea typeface="微软雅黑" panose="020B0503020204020204" pitchFamily="34" charset="-122"/>
                <a:cs typeface="+mn-ea"/>
              </a:rPr>
              <a:t>最终一致性（</a:t>
            </a:r>
            <a:r>
              <a:rPr lang="en-US" altLang="zh-CN" b="1" dirty="0">
                <a:solidFill>
                  <a:srgbClr val="D67A71"/>
                </a:solidFill>
                <a:latin typeface="微软雅黑" panose="020B0503020204020204" pitchFamily="34" charset="-122"/>
                <a:ea typeface="微软雅黑" panose="020B0503020204020204" pitchFamily="34" charset="-122"/>
                <a:cs typeface="+mn-ea"/>
              </a:rPr>
              <a:t>Eventually Consistent</a:t>
            </a:r>
            <a:r>
              <a:rPr lang="zh-CN" altLang="en-US" b="1" dirty="0">
                <a:solidFill>
                  <a:srgbClr val="D67A71"/>
                </a:solidFill>
                <a:latin typeface="微软雅黑" panose="020B0503020204020204" pitchFamily="34" charset="-122"/>
                <a:ea typeface="微软雅黑" panose="020B0503020204020204" pitchFamily="34" charset="-122"/>
                <a:cs typeface="+mn-ea"/>
              </a:rPr>
              <a:t>）</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强调的是系统中所有的数据副本，在经过一段时间的同步后，最终能达到一致的状态。</a:t>
            </a: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02</a:t>
            </a:r>
            <a:endParaRPr lang="zh-CN" altLang="en-US" sz="3600" dirty="0">
              <a:latin typeface="Agency FB" panose="020B0503020202020204" pitchFamily="34" charset="0"/>
            </a:endParaRPr>
          </a:p>
        </p:txBody>
      </p:sp>
      <p:sp>
        <p:nvSpPr>
          <p:cNvPr id="39" name="Rectangle 2">
            <a:extLst>
              <a:ext uri="{FF2B5EF4-FFF2-40B4-BE49-F238E27FC236}">
                <a16:creationId xmlns:a16="http://schemas.microsoft.com/office/drawing/2014/main" id="{82E181F7-F763-4F26-8C56-94396395108C}"/>
              </a:ext>
            </a:extLst>
          </p:cNvPr>
          <p:cNvSpPr/>
          <p:nvPr/>
        </p:nvSpPr>
        <p:spPr>
          <a:xfrm>
            <a:off x="1183417" y="214472"/>
            <a:ext cx="4654147"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分布式理论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BASE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定理</a:t>
            </a:r>
            <a:endPar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
        <p:nvSpPr>
          <p:cNvPr id="9" name="矩形 8">
            <a:extLst>
              <a:ext uri="{FF2B5EF4-FFF2-40B4-BE49-F238E27FC236}">
                <a16:creationId xmlns:a16="http://schemas.microsoft.com/office/drawing/2014/main" id="{434111AD-4557-43E8-B5AB-05C4A481D7BC}"/>
              </a:ext>
            </a:extLst>
          </p:cNvPr>
          <p:cNvSpPr/>
          <p:nvPr/>
        </p:nvSpPr>
        <p:spPr>
          <a:xfrm>
            <a:off x="1478105" y="4049347"/>
            <a:ext cx="9127672" cy="2536400"/>
          </a:xfrm>
          <a:prstGeom prst="rect">
            <a:avLst/>
          </a:prstGeom>
        </p:spPr>
        <p:txBody>
          <a:bodyPr wrap="square">
            <a:spAutoFit/>
          </a:bodyPr>
          <a:lstStyle/>
          <a:p>
            <a:pPr>
              <a:lnSpc>
                <a:spcPct val="150000"/>
              </a:lnSpc>
            </a:pPr>
            <a:r>
              <a:rPr lang="en-US" altLang="zh-CN" b="1" dirty="0">
                <a:solidFill>
                  <a:srgbClr val="788BA9"/>
                </a:solidFill>
                <a:latin typeface="微软雅黑" panose="020B0503020204020204" pitchFamily="34" charset="-122"/>
                <a:ea typeface="微软雅黑" panose="020B0503020204020204" pitchFamily="34" charset="-122"/>
                <a:cs typeface="+mn-ea"/>
              </a:rPr>
              <a:t>BASE </a:t>
            </a:r>
            <a:r>
              <a:rPr lang="zh-CN" altLang="en-US" b="1" dirty="0">
                <a:solidFill>
                  <a:srgbClr val="788BA9"/>
                </a:solidFill>
                <a:latin typeface="微软雅黑" panose="020B0503020204020204" pitchFamily="34" charset="-122"/>
                <a:ea typeface="微软雅黑" panose="020B0503020204020204" pitchFamily="34" charset="-122"/>
                <a:cs typeface="+mn-ea"/>
              </a:rPr>
              <a:t>的要点</a:t>
            </a:r>
            <a:endParaRPr lang="en-US" altLang="zh-CN" b="1" dirty="0">
              <a:solidFill>
                <a:srgbClr val="788BA9"/>
              </a:solidFill>
              <a:latin typeface="微软雅黑" panose="020B0503020204020204" pitchFamily="34" charset="-122"/>
              <a:ea typeface="微软雅黑" panose="020B0503020204020204" pitchFamily="34" charset="-122"/>
              <a:cs typeface="+mn-ea"/>
            </a:endParaRPr>
          </a:p>
          <a:p>
            <a:pPr>
              <a:lnSpc>
                <a:spcPct val="150000"/>
              </a:lnSpc>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BASE 理论是对 CAP 中一致性和可用性权衡的结果，它的理论的核心思想是：即使无法做到强一致性，但每个应用都可以根据自身业务特点，采用适当的方式来使系统达到最终一致性。</a:t>
            </a:r>
            <a:endParaRPr lang="en-US" altLang="zh-CN" sz="2400" b="1" dirty="0">
              <a:solidFill>
                <a:srgbClr val="788BA9"/>
              </a:solidFill>
              <a:latin typeface="微软雅黑" panose="020B0503020204020204" pitchFamily="34" charset="-122"/>
              <a:ea typeface="微软雅黑" panose="020B0503020204020204" pitchFamily="34" charset="-122"/>
              <a:cs typeface="+mn-ea"/>
            </a:endParaRPr>
          </a:p>
          <a:p>
            <a:pPr>
              <a:lnSpc>
                <a:spcPct val="150000"/>
              </a:lnSpc>
            </a:pP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ACID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要求强一致性，通常运用在传统的数据库系统上。而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BASE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要求最终一致性，通过牺牲强一致性来达到可用性，通常运用在大型分布式系统中。</a:t>
            </a:r>
          </a:p>
        </p:txBody>
      </p:sp>
    </p:spTree>
    <p:extLst>
      <p:ext uri="{BB962C8B-B14F-4D97-AF65-F5344CB8AC3E}">
        <p14:creationId xmlns:p14="http://schemas.microsoft.com/office/powerpoint/2010/main" val="2035560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212">
            <a:extLst>
              <a:ext uri="{FF2B5EF4-FFF2-40B4-BE49-F238E27FC236}">
                <a16:creationId xmlns:a16="http://schemas.microsoft.com/office/drawing/2014/main" id="{F03375D2-EEC1-40D3-A94D-671BBC33FEA8}"/>
              </a:ext>
            </a:extLst>
          </p:cNvPr>
          <p:cNvSpPr/>
          <p:nvPr/>
        </p:nvSpPr>
        <p:spPr bwMode="auto">
          <a:xfrm>
            <a:off x="5653175" y="5244562"/>
            <a:ext cx="132789" cy="117467"/>
          </a:xfrm>
          <a:custGeom>
            <a:avLst/>
            <a:gdLst>
              <a:gd name="T0" fmla="*/ 61 w 121"/>
              <a:gd name="T1" fmla="*/ 0 h 107"/>
              <a:gd name="T2" fmla="*/ 36 w 121"/>
              <a:gd name="T3" fmla="*/ 7 h 107"/>
              <a:gd name="T4" fmla="*/ 14 w 121"/>
              <a:gd name="T5" fmla="*/ 78 h 107"/>
              <a:gd name="T6" fmla="*/ 61 w 121"/>
              <a:gd name="T7" fmla="*/ 107 h 107"/>
              <a:gd name="T8" fmla="*/ 86 w 121"/>
              <a:gd name="T9" fmla="*/ 101 h 107"/>
              <a:gd name="T10" fmla="*/ 108 w 121"/>
              <a:gd name="T11" fmla="*/ 29 h 107"/>
              <a:gd name="T12" fmla="*/ 61 w 121"/>
              <a:gd name="T13" fmla="*/ 0 h 107"/>
            </a:gdLst>
            <a:ahLst/>
            <a:cxnLst>
              <a:cxn ang="0">
                <a:pos x="T0" y="T1"/>
              </a:cxn>
              <a:cxn ang="0">
                <a:pos x="T2" y="T3"/>
              </a:cxn>
              <a:cxn ang="0">
                <a:pos x="T4" y="T5"/>
              </a:cxn>
              <a:cxn ang="0">
                <a:pos x="T6" y="T7"/>
              </a:cxn>
              <a:cxn ang="0">
                <a:pos x="T8" y="T9"/>
              </a:cxn>
              <a:cxn ang="0">
                <a:pos x="T10" y="T11"/>
              </a:cxn>
              <a:cxn ang="0">
                <a:pos x="T12" y="T13"/>
              </a:cxn>
            </a:cxnLst>
            <a:rect l="0" t="0" r="r" b="b"/>
            <a:pathLst>
              <a:path w="121" h="107">
                <a:moveTo>
                  <a:pt x="61" y="0"/>
                </a:moveTo>
                <a:cubicBezTo>
                  <a:pt x="52" y="0"/>
                  <a:pt x="44" y="2"/>
                  <a:pt x="36" y="7"/>
                </a:cubicBezTo>
                <a:cubicBezTo>
                  <a:pt x="10" y="20"/>
                  <a:pt x="0" y="52"/>
                  <a:pt x="14" y="78"/>
                </a:cubicBezTo>
                <a:cubicBezTo>
                  <a:pt x="23" y="96"/>
                  <a:pt x="42" y="107"/>
                  <a:pt x="61" y="107"/>
                </a:cubicBezTo>
                <a:cubicBezTo>
                  <a:pt x="69" y="107"/>
                  <a:pt x="78" y="105"/>
                  <a:pt x="86" y="101"/>
                </a:cubicBezTo>
                <a:cubicBezTo>
                  <a:pt x="111" y="87"/>
                  <a:pt x="121" y="55"/>
                  <a:pt x="108" y="29"/>
                </a:cubicBezTo>
                <a:cubicBezTo>
                  <a:pt x="98" y="11"/>
                  <a:pt x="80" y="0"/>
                  <a:pt x="61"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 name="Freeform 226">
            <a:extLst>
              <a:ext uri="{FF2B5EF4-FFF2-40B4-BE49-F238E27FC236}">
                <a16:creationId xmlns:a16="http://schemas.microsoft.com/office/drawing/2014/main" id="{502F086D-0E2C-4032-8EDE-D133576A8E13}"/>
              </a:ext>
            </a:extLst>
          </p:cNvPr>
          <p:cNvSpPr/>
          <p:nvPr/>
        </p:nvSpPr>
        <p:spPr bwMode="auto">
          <a:xfrm>
            <a:off x="6191760" y="5380601"/>
            <a:ext cx="65002" cy="57109"/>
          </a:xfrm>
          <a:custGeom>
            <a:avLst/>
            <a:gdLst>
              <a:gd name="T0" fmla="*/ 29 w 59"/>
              <a:gd name="T1" fmla="*/ 0 h 52"/>
              <a:gd name="T2" fmla="*/ 18 w 59"/>
              <a:gd name="T3" fmla="*/ 3 h 52"/>
              <a:gd name="T4" fmla="*/ 7 w 59"/>
              <a:gd name="T5" fmla="*/ 38 h 52"/>
              <a:gd name="T6" fmla="*/ 29 w 59"/>
              <a:gd name="T7" fmla="*/ 52 h 52"/>
              <a:gd name="T8" fmla="*/ 41 w 59"/>
              <a:gd name="T9" fmla="*/ 49 h 52"/>
              <a:gd name="T10" fmla="*/ 52 w 59"/>
              <a:gd name="T11" fmla="*/ 14 h 52"/>
              <a:gd name="T12" fmla="*/ 29 w 59"/>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59" h="52">
                <a:moveTo>
                  <a:pt x="29" y="0"/>
                </a:moveTo>
                <a:cubicBezTo>
                  <a:pt x="25" y="0"/>
                  <a:pt x="21" y="1"/>
                  <a:pt x="18" y="3"/>
                </a:cubicBezTo>
                <a:cubicBezTo>
                  <a:pt x="5" y="10"/>
                  <a:pt x="0" y="25"/>
                  <a:pt x="7" y="38"/>
                </a:cubicBezTo>
                <a:cubicBezTo>
                  <a:pt x="11" y="47"/>
                  <a:pt x="20" y="52"/>
                  <a:pt x="29" y="52"/>
                </a:cubicBezTo>
                <a:cubicBezTo>
                  <a:pt x="33" y="52"/>
                  <a:pt x="38" y="51"/>
                  <a:pt x="41" y="49"/>
                </a:cubicBezTo>
                <a:cubicBezTo>
                  <a:pt x="54" y="42"/>
                  <a:pt x="59" y="27"/>
                  <a:pt x="52" y="14"/>
                </a:cubicBezTo>
                <a:cubicBezTo>
                  <a:pt x="48" y="5"/>
                  <a:pt x="39" y="0"/>
                  <a:pt x="29"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5" name="Freeform 228">
            <a:extLst>
              <a:ext uri="{FF2B5EF4-FFF2-40B4-BE49-F238E27FC236}">
                <a16:creationId xmlns:a16="http://schemas.microsoft.com/office/drawing/2014/main" id="{CEC9865F-933A-4D90-9158-52E4E8877463}"/>
              </a:ext>
            </a:extLst>
          </p:cNvPr>
          <p:cNvSpPr>
            <a:spLocks noEditPoints="1"/>
          </p:cNvSpPr>
          <p:nvPr/>
        </p:nvSpPr>
        <p:spPr bwMode="auto">
          <a:xfrm>
            <a:off x="6674629" y="5220418"/>
            <a:ext cx="102145" cy="91002"/>
          </a:xfrm>
          <a:custGeom>
            <a:avLst/>
            <a:gdLst>
              <a:gd name="T0" fmla="*/ 63 w 93"/>
              <a:gd name="T1" fmla="*/ 79 h 83"/>
              <a:gd name="T2" fmla="*/ 41 w 93"/>
              <a:gd name="T3" fmla="*/ 82 h 83"/>
              <a:gd name="T4" fmla="*/ 47 w 93"/>
              <a:gd name="T5" fmla="*/ 83 h 83"/>
              <a:gd name="T6" fmla="*/ 63 w 93"/>
              <a:gd name="T7" fmla="*/ 79 h 83"/>
              <a:gd name="T8" fmla="*/ 47 w 93"/>
              <a:gd name="T9" fmla="*/ 0 h 83"/>
              <a:gd name="T10" fmla="*/ 28 w 93"/>
              <a:gd name="T11" fmla="*/ 5 h 83"/>
              <a:gd name="T12" fmla="*/ 10 w 93"/>
              <a:gd name="T13" fmla="*/ 60 h 83"/>
              <a:gd name="T14" fmla="*/ 29 w 93"/>
              <a:gd name="T15" fmla="*/ 78 h 83"/>
              <a:gd name="T16" fmla="*/ 73 w 93"/>
              <a:gd name="T17" fmla="*/ 73 h 83"/>
              <a:gd name="T18" fmla="*/ 84 w 93"/>
              <a:gd name="T19" fmla="*/ 22 h 83"/>
              <a:gd name="T20" fmla="*/ 47 w 93"/>
              <a:gd name="T21"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83">
                <a:moveTo>
                  <a:pt x="63" y="79"/>
                </a:moveTo>
                <a:cubicBezTo>
                  <a:pt x="41" y="82"/>
                  <a:pt x="41" y="82"/>
                  <a:pt x="41" y="82"/>
                </a:cubicBezTo>
                <a:cubicBezTo>
                  <a:pt x="43" y="82"/>
                  <a:pt x="45" y="83"/>
                  <a:pt x="47" y="83"/>
                </a:cubicBezTo>
                <a:cubicBezTo>
                  <a:pt x="52" y="83"/>
                  <a:pt x="58" y="82"/>
                  <a:pt x="63" y="79"/>
                </a:cubicBezTo>
                <a:moveTo>
                  <a:pt x="47" y="0"/>
                </a:moveTo>
                <a:cubicBezTo>
                  <a:pt x="40" y="0"/>
                  <a:pt x="34" y="1"/>
                  <a:pt x="28" y="5"/>
                </a:cubicBezTo>
                <a:cubicBezTo>
                  <a:pt x="8" y="15"/>
                  <a:pt x="0" y="40"/>
                  <a:pt x="10" y="60"/>
                </a:cubicBezTo>
                <a:cubicBezTo>
                  <a:pt x="15" y="69"/>
                  <a:pt x="21" y="75"/>
                  <a:pt x="29" y="78"/>
                </a:cubicBezTo>
                <a:cubicBezTo>
                  <a:pt x="73" y="73"/>
                  <a:pt x="73" y="73"/>
                  <a:pt x="73" y="73"/>
                </a:cubicBezTo>
                <a:cubicBezTo>
                  <a:pt x="88" y="61"/>
                  <a:pt x="93" y="40"/>
                  <a:pt x="84" y="22"/>
                </a:cubicBezTo>
                <a:cubicBezTo>
                  <a:pt x="76" y="8"/>
                  <a:pt x="62" y="0"/>
                  <a:pt x="47"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6" name="Freeform 229">
            <a:extLst>
              <a:ext uri="{FF2B5EF4-FFF2-40B4-BE49-F238E27FC236}">
                <a16:creationId xmlns:a16="http://schemas.microsoft.com/office/drawing/2014/main" id="{1B7B1D8D-2C66-4186-B067-551AA9F0F0AB}"/>
              </a:ext>
            </a:extLst>
          </p:cNvPr>
          <p:cNvSpPr/>
          <p:nvPr/>
        </p:nvSpPr>
        <p:spPr bwMode="auto">
          <a:xfrm>
            <a:off x="6706665" y="5300277"/>
            <a:ext cx="48287" cy="10215"/>
          </a:xfrm>
          <a:custGeom>
            <a:avLst/>
            <a:gdLst>
              <a:gd name="T0" fmla="*/ 44 w 44"/>
              <a:gd name="T1" fmla="*/ 0 h 9"/>
              <a:gd name="T2" fmla="*/ 0 w 44"/>
              <a:gd name="T3" fmla="*/ 5 h 9"/>
              <a:gd name="T4" fmla="*/ 12 w 44"/>
              <a:gd name="T5" fmla="*/ 9 h 9"/>
              <a:gd name="T6" fmla="*/ 34 w 44"/>
              <a:gd name="T7" fmla="*/ 6 h 9"/>
              <a:gd name="T8" fmla="*/ 37 w 44"/>
              <a:gd name="T9" fmla="*/ 5 h 9"/>
              <a:gd name="T10" fmla="*/ 44 w 44"/>
              <a:gd name="T11" fmla="*/ 0 h 9"/>
            </a:gdLst>
            <a:ahLst/>
            <a:cxnLst>
              <a:cxn ang="0">
                <a:pos x="T0" y="T1"/>
              </a:cxn>
              <a:cxn ang="0">
                <a:pos x="T2" y="T3"/>
              </a:cxn>
              <a:cxn ang="0">
                <a:pos x="T4" y="T5"/>
              </a:cxn>
              <a:cxn ang="0">
                <a:pos x="T6" y="T7"/>
              </a:cxn>
              <a:cxn ang="0">
                <a:pos x="T8" y="T9"/>
              </a:cxn>
              <a:cxn ang="0">
                <a:pos x="T10" y="T11"/>
              </a:cxn>
            </a:cxnLst>
            <a:rect l="0" t="0" r="r" b="b"/>
            <a:pathLst>
              <a:path w="44" h="9">
                <a:moveTo>
                  <a:pt x="44" y="0"/>
                </a:moveTo>
                <a:cubicBezTo>
                  <a:pt x="0" y="5"/>
                  <a:pt x="0" y="5"/>
                  <a:pt x="0" y="5"/>
                </a:cubicBezTo>
                <a:cubicBezTo>
                  <a:pt x="4" y="7"/>
                  <a:pt x="8" y="8"/>
                  <a:pt x="12" y="9"/>
                </a:cubicBezTo>
                <a:cubicBezTo>
                  <a:pt x="34" y="6"/>
                  <a:pt x="34" y="6"/>
                  <a:pt x="34" y="6"/>
                </a:cubicBezTo>
                <a:cubicBezTo>
                  <a:pt x="35" y="6"/>
                  <a:pt x="36" y="5"/>
                  <a:pt x="37" y="5"/>
                </a:cubicBezTo>
                <a:cubicBezTo>
                  <a:pt x="40" y="3"/>
                  <a:pt x="42" y="2"/>
                  <a:pt x="44"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7" name="文本框 6">
            <a:extLst>
              <a:ext uri="{FF2B5EF4-FFF2-40B4-BE49-F238E27FC236}">
                <a16:creationId xmlns:a16="http://schemas.microsoft.com/office/drawing/2014/main" id="{C68EDFA9-B1F0-42B6-A89E-CDC01811E8E0}"/>
              </a:ext>
            </a:extLst>
          </p:cNvPr>
          <p:cNvSpPr txBox="1"/>
          <p:nvPr/>
        </p:nvSpPr>
        <p:spPr>
          <a:xfrm>
            <a:off x="801057" y="829179"/>
            <a:ext cx="4502332" cy="5183342"/>
          </a:xfrm>
          <a:prstGeom prst="rect">
            <a:avLst/>
          </a:prstGeom>
          <a:noFill/>
        </p:spPr>
        <p:txBody>
          <a:bodyPr wrap="square" rtlCol="0" anchor="ctr">
            <a:spAutoFit/>
          </a:bodyPr>
          <a:lstStyle>
            <a:defPPr>
              <a:defRPr lang="zh-CN"/>
            </a:defPPr>
            <a:lvl1pPr algn="ctr">
              <a:lnSpc>
                <a:spcPct val="150000"/>
              </a:lnSpc>
              <a:defRPr sz="25000">
                <a:latin typeface="Agency FB" panose="020B0503020202020204" pitchFamily="34" charset="0"/>
                <a:cs typeface="+mn-ea"/>
              </a:defRPr>
            </a:lvl1pPr>
          </a:lstStyle>
          <a:p>
            <a:r>
              <a:rPr lang="en-US" altLang="zh-CN" dirty="0">
                <a:latin typeface="Impact" panose="020B0806030902050204" pitchFamily="34" charset="0"/>
                <a:sym typeface="+mn-lt"/>
              </a:rPr>
              <a:t>3</a:t>
            </a:r>
          </a:p>
        </p:txBody>
      </p:sp>
      <p:sp>
        <p:nvSpPr>
          <p:cNvPr id="8" name="矩形 7">
            <a:extLst>
              <a:ext uri="{FF2B5EF4-FFF2-40B4-BE49-F238E27FC236}">
                <a16:creationId xmlns:a16="http://schemas.microsoft.com/office/drawing/2014/main" id="{B92C1757-59E8-4E67-922C-ABA34372C269}"/>
              </a:ext>
            </a:extLst>
          </p:cNvPr>
          <p:cNvSpPr/>
          <p:nvPr/>
        </p:nvSpPr>
        <p:spPr>
          <a:xfrm>
            <a:off x="3794961" y="3012882"/>
            <a:ext cx="3031888" cy="568905"/>
          </a:xfrm>
          <a:prstGeom prst="rect">
            <a:avLst/>
          </a:prstGeom>
          <a:no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endParaRPr kumimoji="1" lang="zh-CN" altLang="en-US" sz="3600" dirty="0">
              <a:solidFill>
                <a:schemeClr val="tx1">
                  <a:lumMod val="50000"/>
                  <a:lumOff val="50000"/>
                </a:schemeClr>
              </a:solidFill>
              <a:effectLst>
                <a:innerShdw blurRad="63500" dist="50800" dir="16200000">
                  <a:prstClr val="black">
                    <a:alpha val="30000"/>
                  </a:prstClr>
                </a:innerShdw>
              </a:effectLst>
              <a:cs typeface="+mn-ea"/>
              <a:sym typeface="+mn-lt"/>
            </a:endParaRPr>
          </a:p>
        </p:txBody>
      </p:sp>
      <p:sp>
        <p:nvSpPr>
          <p:cNvPr id="9" name="文本框 8">
            <a:extLst>
              <a:ext uri="{FF2B5EF4-FFF2-40B4-BE49-F238E27FC236}">
                <a16:creationId xmlns:a16="http://schemas.microsoft.com/office/drawing/2014/main" id="{AA69907C-C887-4B2C-8EA2-03066CCE5F81}"/>
              </a:ext>
            </a:extLst>
          </p:cNvPr>
          <p:cNvSpPr txBox="1"/>
          <p:nvPr/>
        </p:nvSpPr>
        <p:spPr>
          <a:xfrm>
            <a:off x="7128930" y="3305875"/>
            <a:ext cx="4372087" cy="670120"/>
          </a:xfrm>
          <a:prstGeom prst="rect">
            <a:avLst/>
          </a:prstGeom>
          <a:noFill/>
        </p:spPr>
        <p:txBody>
          <a:bodyPr wrap="square" rtlCol="0">
            <a:spAutoFit/>
          </a:bodyPr>
          <a:lstStyle/>
          <a:p>
            <a:pPr algn="r">
              <a:lnSpc>
                <a:spcPct val="130000"/>
              </a:lnSpc>
            </a:pPr>
            <a:r>
              <a:rPr lang="zh-CN" altLang="en-US" sz="3200" b="1" dirty="0">
                <a:solidFill>
                  <a:schemeClr val="tx1">
                    <a:lumMod val="50000"/>
                    <a:lumOff val="50000"/>
                  </a:schemeClr>
                </a:solidFill>
                <a:latin typeface="+mj-ea"/>
                <a:ea typeface="+mj-ea"/>
                <a:cs typeface="+mn-ea"/>
                <a:sym typeface="+mn-lt"/>
              </a:rPr>
              <a:t>分布式算法</a:t>
            </a:r>
            <a:endParaRPr lang="en-US" altLang="zh-CN" b="1" dirty="0">
              <a:solidFill>
                <a:schemeClr val="tx1">
                  <a:lumMod val="50000"/>
                  <a:lumOff val="50000"/>
                </a:schemeClr>
              </a:solidFill>
              <a:latin typeface="+mj-ea"/>
              <a:ea typeface="+mj-ea"/>
              <a:cs typeface="+mn-ea"/>
              <a:sym typeface="+mn-lt"/>
            </a:endParaRPr>
          </a:p>
        </p:txBody>
      </p:sp>
      <p:sp>
        <p:nvSpPr>
          <p:cNvPr id="10" name="矩形 9">
            <a:extLst>
              <a:ext uri="{FF2B5EF4-FFF2-40B4-BE49-F238E27FC236}">
                <a16:creationId xmlns:a16="http://schemas.microsoft.com/office/drawing/2014/main" id="{848FB63E-07DE-483C-B082-5CF4766D2171}"/>
              </a:ext>
            </a:extLst>
          </p:cNvPr>
          <p:cNvSpPr/>
          <p:nvPr/>
        </p:nvSpPr>
        <p:spPr>
          <a:xfrm>
            <a:off x="4005905" y="3420850"/>
            <a:ext cx="1574662" cy="584775"/>
          </a:xfrm>
          <a:prstGeom prst="rect">
            <a:avLst/>
          </a:prstGeom>
        </p:spPr>
        <p:txBody>
          <a:bodyPr wrap="none">
            <a:spAutoFit/>
          </a:bodyPr>
          <a:lstStyle/>
          <a:p>
            <a:r>
              <a:rPr kumimoji="1" lang="en-US" altLang="zh-CN" sz="3200" dirty="0">
                <a:solidFill>
                  <a:schemeClr val="tx1">
                    <a:lumMod val="50000"/>
                    <a:lumOff val="50000"/>
                  </a:schemeClr>
                </a:solidFill>
                <a:effectLst>
                  <a:innerShdw blurRad="63500" dist="50800" dir="16200000">
                    <a:prstClr val="black">
                      <a:alpha val="30000"/>
                    </a:prstClr>
                  </a:innerShdw>
                </a:effectLst>
                <a:cs typeface="+mn-ea"/>
                <a:sym typeface="+mn-lt"/>
              </a:rPr>
              <a:t>Part 03</a:t>
            </a:r>
            <a:endParaRPr kumimoji="1" lang="zh-CN" altLang="en-US" sz="3200" dirty="0">
              <a:solidFill>
                <a:schemeClr val="tx1">
                  <a:lumMod val="50000"/>
                  <a:lumOff val="50000"/>
                </a:schemeClr>
              </a:solidFill>
              <a:effectLst>
                <a:innerShdw blurRad="63500" dist="50800" dir="16200000">
                  <a:prstClr val="black">
                    <a:alpha val="30000"/>
                  </a:prstClr>
                </a:innerShdw>
              </a:effectLst>
              <a:cs typeface="+mn-ea"/>
              <a:sym typeface="+mn-lt"/>
            </a:endParaRPr>
          </a:p>
        </p:txBody>
      </p:sp>
      <p:cxnSp>
        <p:nvCxnSpPr>
          <p:cNvPr id="11" name="直接连接符 10">
            <a:extLst>
              <a:ext uri="{FF2B5EF4-FFF2-40B4-BE49-F238E27FC236}">
                <a16:creationId xmlns:a16="http://schemas.microsoft.com/office/drawing/2014/main" id="{EBAE5495-19F8-4ABE-B3BA-C6139AF428AC}"/>
              </a:ext>
            </a:extLst>
          </p:cNvPr>
          <p:cNvCxnSpPr/>
          <p:nvPr/>
        </p:nvCxnSpPr>
        <p:spPr>
          <a:xfrm>
            <a:off x="3473518" y="3969974"/>
            <a:ext cx="7927907" cy="35651"/>
          </a:xfrm>
          <a:prstGeom prst="line">
            <a:avLst/>
          </a:prstGeom>
          <a:ln>
            <a:solidFill>
              <a:schemeClr val="tx2"/>
            </a:solidFill>
            <a:prstDash val="lg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75719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32"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ox(out)">
                                      <p:cBhvr>
                                        <p:cTn id="7" dur="1500"/>
                                        <p:tgtEl>
                                          <p:spTgt spid="7"/>
                                        </p:tgtEl>
                                      </p:cBhvr>
                                    </p:animEffect>
                                  </p:childTnLst>
                                </p:cTn>
                              </p:par>
                              <p:par>
                                <p:cTn id="8" presetID="22" presetClass="entr" presetSubtype="1" fill="hold" grpId="0" nodeType="withEffect">
                                  <p:stCondLst>
                                    <p:cond delay="1250"/>
                                  </p:stCondLst>
                                  <p:childTnLst>
                                    <p:set>
                                      <p:cBhvr>
                                        <p:cTn id="9" dur="1" fill="hold">
                                          <p:stCondLst>
                                            <p:cond delay="0"/>
                                          </p:stCondLst>
                                        </p:cTn>
                                        <p:tgtEl>
                                          <p:spTgt spid="9"/>
                                        </p:tgtEl>
                                        <p:attrNameLst>
                                          <p:attrName>style.visibility</p:attrName>
                                        </p:attrNameLst>
                                      </p:cBhvr>
                                      <p:to>
                                        <p:strVal val="visible"/>
                                      </p:to>
                                    </p:set>
                                    <p:animEffect transition="in" filter="wipe(up)">
                                      <p:cBhvr>
                                        <p:cTn id="10" dur="1000"/>
                                        <p:tgtEl>
                                          <p:spTgt spid="9"/>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53" presetClass="entr" presetSubtype="16" fill="hold" grpId="0" nodeType="withEffect">
                                  <p:stCondLst>
                                    <p:cond delay="750"/>
                                  </p:stCondLst>
                                  <p:childTnLst>
                                    <p:set>
                                      <p:cBhvr>
                                        <p:cTn id="15" dur="1" fill="hold">
                                          <p:stCondLst>
                                            <p:cond delay="0"/>
                                          </p:stCondLst>
                                        </p:cTn>
                                        <p:tgtEl>
                                          <p:spTgt spid="3"/>
                                        </p:tgtEl>
                                        <p:attrNameLst>
                                          <p:attrName>style.visibility</p:attrName>
                                        </p:attrNameLst>
                                      </p:cBhvr>
                                      <p:to>
                                        <p:strVal val="visible"/>
                                      </p:to>
                                    </p:set>
                                    <p:anim calcmode="lin" valueType="num">
                                      <p:cBhvr>
                                        <p:cTn id="16" dur="750" fill="hold"/>
                                        <p:tgtEl>
                                          <p:spTgt spid="3"/>
                                        </p:tgtEl>
                                        <p:attrNameLst>
                                          <p:attrName>ppt_w</p:attrName>
                                        </p:attrNameLst>
                                      </p:cBhvr>
                                      <p:tavLst>
                                        <p:tav tm="0">
                                          <p:val>
                                            <p:fltVal val="0"/>
                                          </p:val>
                                        </p:tav>
                                        <p:tav tm="100000">
                                          <p:val>
                                            <p:strVal val="#ppt_w"/>
                                          </p:val>
                                        </p:tav>
                                      </p:tavLst>
                                    </p:anim>
                                    <p:anim calcmode="lin" valueType="num">
                                      <p:cBhvr>
                                        <p:cTn id="17" dur="750" fill="hold"/>
                                        <p:tgtEl>
                                          <p:spTgt spid="3"/>
                                        </p:tgtEl>
                                        <p:attrNameLst>
                                          <p:attrName>ppt_h</p:attrName>
                                        </p:attrNameLst>
                                      </p:cBhvr>
                                      <p:tavLst>
                                        <p:tav tm="0">
                                          <p:val>
                                            <p:fltVal val="0"/>
                                          </p:val>
                                        </p:tav>
                                        <p:tav tm="100000">
                                          <p:val>
                                            <p:strVal val="#ppt_h"/>
                                          </p:val>
                                        </p:tav>
                                      </p:tavLst>
                                    </p:anim>
                                    <p:animEffect transition="in" filter="fade">
                                      <p:cBhvr>
                                        <p:cTn id="18" dur="750"/>
                                        <p:tgtEl>
                                          <p:spTgt spid="3"/>
                                        </p:tgtEl>
                                      </p:cBhvr>
                                    </p:animEffect>
                                  </p:childTnLst>
                                </p:cTn>
                              </p:par>
                              <p:par>
                                <p:cTn id="19" presetID="53" presetClass="entr" presetSubtype="16" fill="hold" grpId="0" nodeType="withEffect">
                                  <p:stCondLst>
                                    <p:cond delay="750"/>
                                  </p:stCondLst>
                                  <p:childTnLst>
                                    <p:set>
                                      <p:cBhvr>
                                        <p:cTn id="20" dur="1" fill="hold">
                                          <p:stCondLst>
                                            <p:cond delay="0"/>
                                          </p:stCondLst>
                                        </p:cTn>
                                        <p:tgtEl>
                                          <p:spTgt spid="4"/>
                                        </p:tgtEl>
                                        <p:attrNameLst>
                                          <p:attrName>style.visibility</p:attrName>
                                        </p:attrNameLst>
                                      </p:cBhvr>
                                      <p:to>
                                        <p:strVal val="visible"/>
                                      </p:to>
                                    </p:set>
                                    <p:anim calcmode="lin" valueType="num">
                                      <p:cBhvr>
                                        <p:cTn id="21" dur="750" fill="hold"/>
                                        <p:tgtEl>
                                          <p:spTgt spid="4"/>
                                        </p:tgtEl>
                                        <p:attrNameLst>
                                          <p:attrName>ppt_w</p:attrName>
                                        </p:attrNameLst>
                                      </p:cBhvr>
                                      <p:tavLst>
                                        <p:tav tm="0">
                                          <p:val>
                                            <p:fltVal val="0"/>
                                          </p:val>
                                        </p:tav>
                                        <p:tav tm="100000">
                                          <p:val>
                                            <p:strVal val="#ppt_w"/>
                                          </p:val>
                                        </p:tav>
                                      </p:tavLst>
                                    </p:anim>
                                    <p:anim calcmode="lin" valueType="num">
                                      <p:cBhvr>
                                        <p:cTn id="22" dur="750" fill="hold"/>
                                        <p:tgtEl>
                                          <p:spTgt spid="4"/>
                                        </p:tgtEl>
                                        <p:attrNameLst>
                                          <p:attrName>ppt_h</p:attrName>
                                        </p:attrNameLst>
                                      </p:cBhvr>
                                      <p:tavLst>
                                        <p:tav tm="0">
                                          <p:val>
                                            <p:fltVal val="0"/>
                                          </p:val>
                                        </p:tav>
                                        <p:tav tm="100000">
                                          <p:val>
                                            <p:strVal val="#ppt_h"/>
                                          </p:val>
                                        </p:tav>
                                      </p:tavLst>
                                    </p:anim>
                                    <p:animEffect transition="in" filter="fade">
                                      <p:cBhvr>
                                        <p:cTn id="23" dur="750"/>
                                        <p:tgtEl>
                                          <p:spTgt spid="4"/>
                                        </p:tgtEl>
                                      </p:cBhvr>
                                    </p:animEffect>
                                  </p:childTnLst>
                                </p:cTn>
                              </p:par>
                              <p:par>
                                <p:cTn id="24" presetID="53" presetClass="entr" presetSubtype="16" fill="hold" grpId="0" nodeType="withEffect">
                                  <p:stCondLst>
                                    <p:cond delay="750"/>
                                  </p:stCondLst>
                                  <p:childTnLst>
                                    <p:set>
                                      <p:cBhvr>
                                        <p:cTn id="25" dur="1" fill="hold">
                                          <p:stCondLst>
                                            <p:cond delay="0"/>
                                          </p:stCondLst>
                                        </p:cTn>
                                        <p:tgtEl>
                                          <p:spTgt spid="5"/>
                                        </p:tgtEl>
                                        <p:attrNameLst>
                                          <p:attrName>style.visibility</p:attrName>
                                        </p:attrNameLst>
                                      </p:cBhvr>
                                      <p:to>
                                        <p:strVal val="visible"/>
                                      </p:to>
                                    </p:set>
                                    <p:anim calcmode="lin" valueType="num">
                                      <p:cBhvr>
                                        <p:cTn id="26" dur="750" fill="hold"/>
                                        <p:tgtEl>
                                          <p:spTgt spid="5"/>
                                        </p:tgtEl>
                                        <p:attrNameLst>
                                          <p:attrName>ppt_w</p:attrName>
                                        </p:attrNameLst>
                                      </p:cBhvr>
                                      <p:tavLst>
                                        <p:tav tm="0">
                                          <p:val>
                                            <p:fltVal val="0"/>
                                          </p:val>
                                        </p:tav>
                                        <p:tav tm="100000">
                                          <p:val>
                                            <p:strVal val="#ppt_w"/>
                                          </p:val>
                                        </p:tav>
                                      </p:tavLst>
                                    </p:anim>
                                    <p:anim calcmode="lin" valueType="num">
                                      <p:cBhvr>
                                        <p:cTn id="27" dur="750" fill="hold"/>
                                        <p:tgtEl>
                                          <p:spTgt spid="5"/>
                                        </p:tgtEl>
                                        <p:attrNameLst>
                                          <p:attrName>ppt_h</p:attrName>
                                        </p:attrNameLst>
                                      </p:cBhvr>
                                      <p:tavLst>
                                        <p:tav tm="0">
                                          <p:val>
                                            <p:fltVal val="0"/>
                                          </p:val>
                                        </p:tav>
                                        <p:tav tm="100000">
                                          <p:val>
                                            <p:strVal val="#ppt_h"/>
                                          </p:val>
                                        </p:tav>
                                      </p:tavLst>
                                    </p:anim>
                                    <p:animEffect transition="in" filter="fade">
                                      <p:cBhvr>
                                        <p:cTn id="28" dur="750"/>
                                        <p:tgtEl>
                                          <p:spTgt spid="5"/>
                                        </p:tgtEl>
                                      </p:cBhvr>
                                    </p:animEffect>
                                  </p:childTnLst>
                                </p:cTn>
                              </p:par>
                              <p:par>
                                <p:cTn id="29" presetID="53" presetClass="entr" presetSubtype="16" fill="hold" grpId="0" nodeType="withEffect">
                                  <p:stCondLst>
                                    <p:cond delay="750"/>
                                  </p:stCondLst>
                                  <p:childTnLst>
                                    <p:set>
                                      <p:cBhvr>
                                        <p:cTn id="30" dur="1" fill="hold">
                                          <p:stCondLst>
                                            <p:cond delay="0"/>
                                          </p:stCondLst>
                                        </p:cTn>
                                        <p:tgtEl>
                                          <p:spTgt spid="6"/>
                                        </p:tgtEl>
                                        <p:attrNameLst>
                                          <p:attrName>style.visibility</p:attrName>
                                        </p:attrNameLst>
                                      </p:cBhvr>
                                      <p:to>
                                        <p:strVal val="visible"/>
                                      </p:to>
                                    </p:set>
                                    <p:anim calcmode="lin" valueType="num">
                                      <p:cBhvr>
                                        <p:cTn id="31" dur="750" fill="hold"/>
                                        <p:tgtEl>
                                          <p:spTgt spid="6"/>
                                        </p:tgtEl>
                                        <p:attrNameLst>
                                          <p:attrName>ppt_w</p:attrName>
                                        </p:attrNameLst>
                                      </p:cBhvr>
                                      <p:tavLst>
                                        <p:tav tm="0">
                                          <p:val>
                                            <p:fltVal val="0"/>
                                          </p:val>
                                        </p:tav>
                                        <p:tav tm="100000">
                                          <p:val>
                                            <p:strVal val="#ppt_w"/>
                                          </p:val>
                                        </p:tav>
                                      </p:tavLst>
                                    </p:anim>
                                    <p:anim calcmode="lin" valueType="num">
                                      <p:cBhvr>
                                        <p:cTn id="32" dur="750" fill="hold"/>
                                        <p:tgtEl>
                                          <p:spTgt spid="6"/>
                                        </p:tgtEl>
                                        <p:attrNameLst>
                                          <p:attrName>ppt_h</p:attrName>
                                        </p:attrNameLst>
                                      </p:cBhvr>
                                      <p:tavLst>
                                        <p:tav tm="0">
                                          <p:val>
                                            <p:fltVal val="0"/>
                                          </p:val>
                                        </p:tav>
                                        <p:tav tm="100000">
                                          <p:val>
                                            <p:strVal val="#ppt_h"/>
                                          </p:val>
                                        </p:tav>
                                      </p:tavLst>
                                    </p:anim>
                                    <p:animEffect transition="in" filter="fade">
                                      <p:cBhvr>
                                        <p:cTn id="33" dur="750"/>
                                        <p:tgtEl>
                                          <p:spTgt spid="6"/>
                                        </p:tgtEl>
                                      </p:cBhvr>
                                    </p:animEffect>
                                  </p:childTnLst>
                                </p:cTn>
                              </p:par>
                              <p:par>
                                <p:cTn id="34" presetID="10" presetClass="entr" presetSubtype="0" fill="hold" nodeType="withEffect">
                                  <p:stCondLst>
                                    <p:cond delay="500"/>
                                  </p:stCondLst>
                                  <p:childTnLst>
                                    <p:set>
                                      <p:cBhvr>
                                        <p:cTn id="35" dur="1" fill="hold">
                                          <p:stCondLst>
                                            <p:cond delay="0"/>
                                          </p:stCondLst>
                                        </p:cTn>
                                        <p:tgtEl>
                                          <p:spTgt spid="11"/>
                                        </p:tgtEl>
                                        <p:attrNameLst>
                                          <p:attrName>style.visibility</p:attrName>
                                        </p:attrNameLst>
                                      </p:cBhvr>
                                      <p:to>
                                        <p:strVal val="visible"/>
                                      </p:to>
                                    </p:set>
                                    <p:animEffect transition="in" filter="fade">
                                      <p:cBhvr>
                                        <p:cTn id="36" dur="500"/>
                                        <p:tgtEl>
                                          <p:spTgt spid="11"/>
                                        </p:tgtEl>
                                      </p:cBhvr>
                                    </p:animEffect>
                                  </p:childTnLst>
                                </p:cTn>
                              </p:par>
                              <p:par>
                                <p:cTn id="37" presetID="64" presetClass="path" presetSubtype="0" decel="30000" fill="hold" nodeType="withEffect">
                                  <p:stCondLst>
                                    <p:cond delay="500"/>
                                  </p:stCondLst>
                                  <p:childTnLst>
                                    <p:animMotion origin="layout" path="M 2.29167E-6 0.03889 L 2.29167E-6 -0.07176 " pathEditMode="relative" rAng="0" ptsTypes="AA">
                                      <p:cBhvr>
                                        <p:cTn id="38" dur="750" spd="-100000" fill="hold"/>
                                        <p:tgtEl>
                                          <p:spTgt spid="11"/>
                                        </p:tgtEl>
                                        <p:attrNameLst>
                                          <p:attrName>ppt_x</p:attrName>
                                          <p:attrName>ppt_y</p:attrName>
                                        </p:attrNameLst>
                                      </p:cBhvr>
                                      <p:rCtr x="0" y="-5532"/>
                                    </p:animMotion>
                                  </p:childTnLst>
                                </p:cTn>
                              </p:par>
                              <p:par>
                                <p:cTn id="39" presetID="64" presetClass="path" presetSubtype="0" accel="30000" decel="30000" fill="hold" nodeType="withEffect">
                                  <p:stCondLst>
                                    <p:cond delay="1250"/>
                                  </p:stCondLst>
                                  <p:childTnLst>
                                    <p:animMotion origin="layout" path="M 3.95833E-6 0.03842 L 3.95833E-6 2.96296E-6 " pathEditMode="relative" rAng="0" ptsTypes="AA">
                                      <p:cBhvr>
                                        <p:cTn id="40" dur="750" fill="hold"/>
                                        <p:tgtEl>
                                          <p:spTgt spid="11"/>
                                        </p:tgtEl>
                                        <p:attrNameLst>
                                          <p:attrName>ppt_x</p:attrName>
                                          <p:attrName>ppt_y</p:attrName>
                                        </p:attrNameLst>
                                      </p:cBhvr>
                                      <p:rCtr x="0" y="-192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p:bldP spid="9" grpId="0"/>
      <p:bldP spid="10"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0" name="矩形 29">
            <a:extLst>
              <a:ext uri="{FF2B5EF4-FFF2-40B4-BE49-F238E27FC236}">
                <a16:creationId xmlns:a16="http://schemas.microsoft.com/office/drawing/2014/main" id="{7CB34625-05E1-4FC6-83F3-8AEED6F58962}"/>
              </a:ext>
            </a:extLst>
          </p:cNvPr>
          <p:cNvSpPr/>
          <p:nvPr/>
        </p:nvSpPr>
        <p:spPr>
          <a:xfrm>
            <a:off x="1440903" y="1953051"/>
            <a:ext cx="9946713" cy="2951898"/>
          </a:xfrm>
          <a:prstGeom prst="rect">
            <a:avLst/>
          </a:prstGeom>
        </p:spPr>
        <p:txBody>
          <a:bodyPr wrap="square">
            <a:spAutoFit/>
          </a:bodyPr>
          <a:lstStyle/>
          <a:p>
            <a:pPr>
              <a:lnSpc>
                <a:spcPct val="150000"/>
              </a:lnSpc>
            </a:pPr>
            <a:r>
              <a:rPr lang="zh-CN" altLang="en-US" b="1" dirty="0">
                <a:solidFill>
                  <a:srgbClr val="788BA9"/>
                </a:solidFill>
                <a:latin typeface="微软雅黑" panose="020B0503020204020204" pitchFamily="34" charset="-122"/>
                <a:ea typeface="微软雅黑" panose="020B0503020204020204" pitchFamily="34" charset="-122"/>
                <a:cs typeface="+mn-ea"/>
              </a:rPr>
              <a:t>拜占庭讲解问题描述</a:t>
            </a:r>
            <a:endParaRPr lang="en-US" altLang="zh-CN" b="1" dirty="0">
              <a:solidFill>
                <a:srgbClr val="788BA9"/>
              </a:solidFill>
              <a:latin typeface="微软雅黑" panose="020B0503020204020204" pitchFamily="34" charset="-122"/>
              <a:ea typeface="微软雅黑" panose="020B0503020204020204" pitchFamily="34" charset="-122"/>
              <a:cs typeface="+mn-ea"/>
            </a:endParaRPr>
          </a:p>
          <a:p>
            <a:pPr marL="171450" indent="-171450">
              <a:lnSpc>
                <a:spcPct val="150000"/>
              </a:lnSpc>
              <a:buFont typeface="Wingdings" panose="05000000000000000000" pitchFamily="2" charset="2"/>
              <a:buChar char="Ø"/>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一群拜占庭将军各领一支军队共同围困一座城市。</a:t>
            </a:r>
          </a:p>
          <a:p>
            <a:pPr marL="171450" indent="-171450">
              <a:lnSpc>
                <a:spcPct val="150000"/>
              </a:lnSpc>
              <a:buFont typeface="Wingdings" panose="05000000000000000000" pitchFamily="2" charset="2"/>
              <a:buChar char="Ø"/>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将军们必须通过投票来达成一致策略：即同进或同退。</a:t>
            </a:r>
          </a:p>
          <a:p>
            <a:pPr marL="171450" indent="-171450">
              <a:lnSpc>
                <a:spcPct val="150000"/>
              </a:lnSpc>
              <a:buFont typeface="Wingdings" panose="05000000000000000000" pitchFamily="2" charset="2"/>
              <a:buChar char="Ø"/>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将军们通过信使来互相通信，投票过程中，每位将军要将自己的投票信息通知其他所有将军。</a:t>
            </a:r>
          </a:p>
          <a:p>
            <a:pPr marL="171450" indent="-171450">
              <a:lnSpc>
                <a:spcPct val="150000"/>
              </a:lnSpc>
              <a:buFont typeface="Wingdings" panose="05000000000000000000" pitchFamily="2" charset="2"/>
              <a:buChar char="Ø"/>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将军中可能存在叛徒，他们不仅会发出误导性投票，还可能选择性地发送投票信息。</a:t>
            </a:r>
          </a:p>
          <a:p>
            <a:pPr>
              <a:lnSpc>
                <a:spcPct val="150000"/>
              </a:lnSpc>
            </a:pP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pPr>
              <a:lnSpc>
                <a:spcPct val="150000"/>
              </a:lnSpc>
            </a:pPr>
            <a:r>
              <a:rPr lang="en-US" altLang="zh-CN" i="1" dirty="0">
                <a:solidFill>
                  <a:schemeClr val="bg1">
                    <a:lumMod val="50000"/>
                  </a:schemeClr>
                </a:solidFill>
                <a:latin typeface="微软雅黑" panose="020B0503020204020204" pitchFamily="34" charset="-122"/>
                <a:ea typeface="微软雅黑" panose="020B0503020204020204" pitchFamily="34" charset="-122"/>
                <a:cs typeface="+mn-ea"/>
              </a:rPr>
              <a:t>——</a:t>
            </a:r>
            <a:r>
              <a:rPr lang="zh-CN" altLang="en-US" i="1" dirty="0">
                <a:solidFill>
                  <a:schemeClr val="bg1">
                    <a:lumMod val="50000"/>
                  </a:schemeClr>
                </a:solidFill>
                <a:latin typeface="微软雅黑" panose="020B0503020204020204" pitchFamily="34" charset="-122"/>
                <a:ea typeface="微软雅黑" panose="020B0503020204020204" pitchFamily="34" charset="-122"/>
                <a:cs typeface="+mn-ea"/>
              </a:rPr>
              <a:t>将军代表分布式系统中的节点；信使代表通信系统；叛徒代表故障或异常。</a:t>
            </a: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03</a:t>
            </a:r>
            <a:endParaRPr lang="zh-CN" altLang="en-US" sz="3600" dirty="0">
              <a:latin typeface="Agency FB" panose="020B0503020202020204" pitchFamily="34" charset="0"/>
            </a:endParaRPr>
          </a:p>
        </p:txBody>
      </p:sp>
      <p:sp>
        <p:nvSpPr>
          <p:cNvPr id="39" name="Rectangle 2">
            <a:extLst>
              <a:ext uri="{FF2B5EF4-FFF2-40B4-BE49-F238E27FC236}">
                <a16:creationId xmlns:a16="http://schemas.microsoft.com/office/drawing/2014/main" id="{82E181F7-F763-4F26-8C56-94396395108C}"/>
              </a:ext>
            </a:extLst>
          </p:cNvPr>
          <p:cNvSpPr/>
          <p:nvPr/>
        </p:nvSpPr>
        <p:spPr>
          <a:xfrm>
            <a:off x="1183417" y="214472"/>
            <a:ext cx="4654147"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分布式算法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拜占庭将军问题</a:t>
            </a:r>
            <a:endPar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Tree>
    <p:extLst>
      <p:ext uri="{BB962C8B-B14F-4D97-AF65-F5344CB8AC3E}">
        <p14:creationId xmlns:p14="http://schemas.microsoft.com/office/powerpoint/2010/main" val="28362311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0" name="矩形 29">
            <a:extLst>
              <a:ext uri="{FF2B5EF4-FFF2-40B4-BE49-F238E27FC236}">
                <a16:creationId xmlns:a16="http://schemas.microsoft.com/office/drawing/2014/main" id="{7CB34625-05E1-4FC6-83F3-8AEED6F58962}"/>
              </a:ext>
            </a:extLst>
          </p:cNvPr>
          <p:cNvSpPr/>
          <p:nvPr/>
        </p:nvSpPr>
        <p:spPr>
          <a:xfrm>
            <a:off x="1440903" y="1953051"/>
            <a:ext cx="9946713" cy="1705403"/>
          </a:xfrm>
          <a:prstGeom prst="rect">
            <a:avLst/>
          </a:prstGeom>
        </p:spPr>
        <p:txBody>
          <a:bodyPr wrap="square">
            <a:spAutoFit/>
          </a:bodyPr>
          <a:lstStyle/>
          <a:p>
            <a:pPr>
              <a:lnSpc>
                <a:spcPct val="150000"/>
              </a:lnSpc>
            </a:pPr>
            <a:r>
              <a:rPr lang="en-US" altLang="zh-CN" dirty="0" err="1">
                <a:solidFill>
                  <a:schemeClr val="bg1">
                    <a:lumMod val="50000"/>
                  </a:schemeClr>
                </a:solidFill>
                <a:latin typeface="微软雅黑" panose="020B0503020204020204" pitchFamily="34" charset="-122"/>
                <a:ea typeface="微软雅黑" panose="020B0503020204020204" pitchFamily="34" charset="-122"/>
                <a:cs typeface="+mn-ea"/>
              </a:rPr>
              <a:t>Paxos</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是一种基于消息传递且具有容错性的共识性（</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consensus</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）算法。</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pPr>
              <a:lnSpc>
                <a:spcPct val="150000"/>
              </a:lnSpc>
            </a:pPr>
            <a:r>
              <a:rPr lang="en-US" altLang="zh-CN" dirty="0" err="1">
                <a:solidFill>
                  <a:schemeClr val="bg1">
                    <a:lumMod val="50000"/>
                  </a:schemeClr>
                </a:solidFill>
                <a:latin typeface="微软雅黑" panose="020B0503020204020204" pitchFamily="34" charset="-122"/>
                <a:ea typeface="微软雅黑" panose="020B0503020204020204" pitchFamily="34" charset="-122"/>
                <a:cs typeface="+mn-ea"/>
              </a:rPr>
              <a:t>Paxos</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算法解决的问题正是分布式一致性问题，即一个分布式系统中的各个进程如何就某个值（决议）达成一致。在一个节点数为 </a:t>
            </a:r>
            <a:r>
              <a:rPr lang="en-US" altLang="zh-CN" b="1" dirty="0">
                <a:solidFill>
                  <a:srgbClr val="788BA9"/>
                </a:solidFill>
                <a:latin typeface="微软雅黑" panose="020B0503020204020204" pitchFamily="34" charset="-122"/>
                <a:ea typeface="微软雅黑" panose="020B0503020204020204" pitchFamily="34" charset="-122"/>
                <a:cs typeface="+mn-ea"/>
              </a:rPr>
              <a:t>2N+1</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的分布式集群中，只要半数以上的节点（</a:t>
            </a:r>
            <a:r>
              <a:rPr lang="en-US" altLang="zh-CN" b="1" dirty="0">
                <a:solidFill>
                  <a:srgbClr val="788BA9"/>
                </a:solidFill>
                <a:latin typeface="微软雅黑" panose="020B0503020204020204" pitchFamily="34" charset="-122"/>
                <a:ea typeface="微软雅黑" panose="020B0503020204020204" pitchFamily="34" charset="-122"/>
                <a:cs typeface="+mn-ea"/>
              </a:rPr>
              <a:t>N + 1</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）还正常工作，整个系统仍可以正常工作。</a:t>
            </a: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03</a:t>
            </a:r>
            <a:endParaRPr lang="zh-CN" altLang="en-US" sz="3600" dirty="0">
              <a:latin typeface="Agency FB" panose="020B0503020202020204" pitchFamily="34" charset="0"/>
            </a:endParaRPr>
          </a:p>
        </p:txBody>
      </p:sp>
      <p:sp>
        <p:nvSpPr>
          <p:cNvPr id="39" name="Rectangle 2">
            <a:extLst>
              <a:ext uri="{FF2B5EF4-FFF2-40B4-BE49-F238E27FC236}">
                <a16:creationId xmlns:a16="http://schemas.microsoft.com/office/drawing/2014/main" id="{82E181F7-F763-4F26-8C56-94396395108C}"/>
              </a:ext>
            </a:extLst>
          </p:cNvPr>
          <p:cNvSpPr/>
          <p:nvPr/>
        </p:nvSpPr>
        <p:spPr>
          <a:xfrm>
            <a:off x="1183417" y="214472"/>
            <a:ext cx="4654147"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分布式算法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2000" b="1" dirty="0" err="1">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Paxos</a:t>
            </a:r>
            <a:endPar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
        <p:nvSpPr>
          <p:cNvPr id="6" name="矩形 5">
            <a:extLst>
              <a:ext uri="{FF2B5EF4-FFF2-40B4-BE49-F238E27FC236}">
                <a16:creationId xmlns:a16="http://schemas.microsoft.com/office/drawing/2014/main" id="{B1299BBE-03F9-428A-903A-D4A6DBA5FF11}"/>
              </a:ext>
            </a:extLst>
          </p:cNvPr>
          <p:cNvSpPr/>
          <p:nvPr/>
        </p:nvSpPr>
        <p:spPr>
          <a:xfrm>
            <a:off x="1440903" y="4074143"/>
            <a:ext cx="9946713" cy="1289905"/>
          </a:xfrm>
          <a:prstGeom prst="rect">
            <a:avLst/>
          </a:prstGeom>
        </p:spPr>
        <p:txBody>
          <a:bodyPr wrap="square">
            <a:spAutoFit/>
          </a:bodyPr>
          <a:lstStyle/>
          <a:p>
            <a:pPr>
              <a:lnSpc>
                <a:spcPct val="150000"/>
              </a:lnSpc>
            </a:pPr>
            <a:r>
              <a:rPr lang="en-US" altLang="zh-CN" dirty="0" err="1">
                <a:solidFill>
                  <a:schemeClr val="bg1">
                    <a:lumMod val="50000"/>
                  </a:schemeClr>
                </a:solidFill>
                <a:latin typeface="微软雅黑" panose="020B0503020204020204" pitchFamily="34" charset="-122"/>
                <a:ea typeface="微软雅黑" panose="020B0503020204020204" pitchFamily="34" charset="-122"/>
                <a:cs typeface="+mn-ea"/>
              </a:rPr>
              <a:t>Paxos</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算法包含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2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个部分：</a:t>
            </a:r>
          </a:p>
          <a:p>
            <a:pPr>
              <a:lnSpc>
                <a:spcPct val="150000"/>
              </a:lnSpc>
            </a:pPr>
            <a:r>
              <a:rPr lang="en-US" altLang="zh-CN" b="1" dirty="0">
                <a:solidFill>
                  <a:srgbClr val="788BA9"/>
                </a:solidFill>
                <a:latin typeface="微软雅黑" panose="020B0503020204020204" pitchFamily="34" charset="-122"/>
                <a:ea typeface="微软雅黑" panose="020B0503020204020204" pitchFamily="34" charset="-122"/>
                <a:cs typeface="+mn-ea"/>
              </a:rPr>
              <a:t>Basic </a:t>
            </a:r>
            <a:r>
              <a:rPr lang="en-US" altLang="zh-CN" b="1" dirty="0" err="1">
                <a:solidFill>
                  <a:srgbClr val="788BA9"/>
                </a:solidFill>
                <a:latin typeface="微软雅黑" panose="020B0503020204020204" pitchFamily="34" charset="-122"/>
                <a:ea typeface="微软雅黑" panose="020B0503020204020204" pitchFamily="34" charset="-122"/>
                <a:cs typeface="+mn-ea"/>
              </a:rPr>
              <a:t>Paxos</a:t>
            </a:r>
            <a:r>
              <a:rPr lang="en-US" altLang="zh-CN" b="1" dirty="0">
                <a:solidFill>
                  <a:srgbClr val="788BA9"/>
                </a:solidFill>
                <a:latin typeface="微软雅黑" panose="020B0503020204020204" pitchFamily="34" charset="-122"/>
                <a:ea typeface="微软雅黑" panose="020B0503020204020204" pitchFamily="34" charset="-122"/>
                <a:cs typeface="+mn-ea"/>
              </a:rPr>
              <a:t> </a:t>
            </a:r>
            <a:r>
              <a:rPr lang="zh-CN" altLang="en-US" b="1" dirty="0">
                <a:solidFill>
                  <a:srgbClr val="788BA9"/>
                </a:solidFill>
                <a:latin typeface="微软雅黑" panose="020B0503020204020204" pitchFamily="34" charset="-122"/>
                <a:ea typeface="微软雅黑" panose="020B0503020204020204" pitchFamily="34" charset="-122"/>
                <a:cs typeface="+mn-ea"/>
              </a:rPr>
              <a:t>算法</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：描述的多节点之间如何就某个值达成共识。</a:t>
            </a:r>
          </a:p>
          <a:p>
            <a:pPr>
              <a:lnSpc>
                <a:spcPct val="150000"/>
              </a:lnSpc>
            </a:pPr>
            <a:r>
              <a:rPr lang="en-US" altLang="zh-CN" b="1" dirty="0">
                <a:solidFill>
                  <a:srgbClr val="788BA9"/>
                </a:solidFill>
                <a:latin typeface="微软雅黑" panose="020B0503020204020204" pitchFamily="34" charset="-122"/>
                <a:ea typeface="微软雅黑" panose="020B0503020204020204" pitchFamily="34" charset="-122"/>
                <a:cs typeface="+mn-ea"/>
              </a:rPr>
              <a:t>Multi </a:t>
            </a:r>
            <a:r>
              <a:rPr lang="en-US" altLang="zh-CN" b="1" dirty="0" err="1">
                <a:solidFill>
                  <a:srgbClr val="788BA9"/>
                </a:solidFill>
                <a:latin typeface="微软雅黑" panose="020B0503020204020204" pitchFamily="34" charset="-122"/>
                <a:ea typeface="微软雅黑" panose="020B0503020204020204" pitchFamily="34" charset="-122"/>
                <a:cs typeface="+mn-ea"/>
              </a:rPr>
              <a:t>Paxos</a:t>
            </a:r>
            <a:r>
              <a:rPr lang="en-US" altLang="zh-CN" b="1" dirty="0">
                <a:solidFill>
                  <a:srgbClr val="788BA9"/>
                </a:solidFill>
                <a:latin typeface="微软雅黑" panose="020B0503020204020204" pitchFamily="34" charset="-122"/>
                <a:ea typeface="微软雅黑" panose="020B0503020204020204" pitchFamily="34" charset="-122"/>
                <a:cs typeface="+mn-ea"/>
              </a:rPr>
              <a:t> </a:t>
            </a:r>
            <a:r>
              <a:rPr lang="zh-CN" altLang="en-US" b="1" dirty="0">
                <a:solidFill>
                  <a:srgbClr val="788BA9"/>
                </a:solidFill>
                <a:latin typeface="微软雅黑" panose="020B0503020204020204" pitchFamily="34" charset="-122"/>
                <a:ea typeface="微软雅黑" panose="020B0503020204020204" pitchFamily="34" charset="-122"/>
                <a:cs typeface="+mn-ea"/>
              </a:rPr>
              <a:t>思想</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：描述的是执行多个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Basic </a:t>
            </a:r>
            <a:r>
              <a:rPr lang="en-US" altLang="zh-CN" dirty="0" err="1">
                <a:solidFill>
                  <a:schemeClr val="bg1">
                    <a:lumMod val="50000"/>
                  </a:schemeClr>
                </a:solidFill>
                <a:latin typeface="微软雅黑" panose="020B0503020204020204" pitchFamily="34" charset="-122"/>
                <a:ea typeface="微软雅黑" panose="020B0503020204020204" pitchFamily="34" charset="-122"/>
                <a:cs typeface="+mn-ea"/>
              </a:rPr>
              <a:t>Paxos</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实例，就一系列值达成共识。</a:t>
            </a:r>
          </a:p>
        </p:txBody>
      </p:sp>
    </p:spTree>
    <p:extLst>
      <p:ext uri="{BB962C8B-B14F-4D97-AF65-F5344CB8AC3E}">
        <p14:creationId xmlns:p14="http://schemas.microsoft.com/office/powerpoint/2010/main" val="2849117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占位符 93">
            <a:extLst>
              <a:ext uri="{FF2B5EF4-FFF2-40B4-BE49-F238E27FC236}">
                <a16:creationId xmlns:a16="http://schemas.microsoft.com/office/drawing/2014/main" id="{680697F6-0A86-4404-813A-A194D329E19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71618" y="-2926"/>
            <a:ext cx="6815137" cy="6858000"/>
          </a:xfrm>
          <a:prstGeom prst="rect">
            <a:avLst/>
          </a:prstGeom>
        </p:spPr>
      </p:pic>
      <p:grpSp>
        <p:nvGrpSpPr>
          <p:cNvPr id="3" name="组合 2">
            <a:extLst>
              <a:ext uri="{FF2B5EF4-FFF2-40B4-BE49-F238E27FC236}">
                <a16:creationId xmlns:a16="http://schemas.microsoft.com/office/drawing/2014/main" id="{58414013-5329-485E-8320-845C1913FCFE}"/>
              </a:ext>
            </a:extLst>
          </p:cNvPr>
          <p:cNvGrpSpPr/>
          <p:nvPr/>
        </p:nvGrpSpPr>
        <p:grpSpPr>
          <a:xfrm>
            <a:off x="3259407" y="1676438"/>
            <a:ext cx="2561946" cy="4122014"/>
            <a:chOff x="3259407" y="1676438"/>
            <a:chExt cx="2561946" cy="4122014"/>
          </a:xfrm>
        </p:grpSpPr>
        <p:sp>
          <p:nvSpPr>
            <p:cNvPr id="4" name="矩形 3">
              <a:extLst>
                <a:ext uri="{FF2B5EF4-FFF2-40B4-BE49-F238E27FC236}">
                  <a16:creationId xmlns:a16="http://schemas.microsoft.com/office/drawing/2014/main" id="{6743C756-5FC2-40F8-BFA8-2319C6C96148}"/>
                </a:ext>
              </a:extLst>
            </p:cNvPr>
            <p:cNvSpPr/>
            <p:nvPr/>
          </p:nvSpPr>
          <p:spPr>
            <a:xfrm>
              <a:off x="3259407" y="1676438"/>
              <a:ext cx="2561946" cy="4122014"/>
            </a:xfrm>
            <a:prstGeom prst="rect">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5" name="任意多边形 82">
              <a:extLst>
                <a:ext uri="{FF2B5EF4-FFF2-40B4-BE49-F238E27FC236}">
                  <a16:creationId xmlns:a16="http://schemas.microsoft.com/office/drawing/2014/main" id="{BA8F93BB-3A19-4018-AF93-C2A99F5649B2}"/>
                </a:ext>
              </a:extLst>
            </p:cNvPr>
            <p:cNvSpPr/>
            <p:nvPr/>
          </p:nvSpPr>
          <p:spPr bwMode="auto">
            <a:xfrm>
              <a:off x="5608035" y="1807385"/>
              <a:ext cx="104959" cy="120201"/>
            </a:xfrm>
            <a:custGeom>
              <a:avLst/>
              <a:gdLst>
                <a:gd name="connsiteX0" fmla="*/ 0 w 139700"/>
                <a:gd name="connsiteY0" fmla="*/ 0 h 139700"/>
                <a:gd name="connsiteX1" fmla="*/ 139700 w 139700"/>
                <a:gd name="connsiteY1" fmla="*/ 0 h 139700"/>
                <a:gd name="connsiteX2" fmla="*/ 139700 w 139700"/>
                <a:gd name="connsiteY2" fmla="*/ 139700 h 139700"/>
              </a:gdLst>
              <a:ahLst/>
              <a:cxnLst>
                <a:cxn ang="0">
                  <a:pos x="connsiteX0" y="connsiteY0"/>
                </a:cxn>
                <a:cxn ang="0">
                  <a:pos x="connsiteX1" y="connsiteY1"/>
                </a:cxn>
                <a:cxn ang="0">
                  <a:pos x="connsiteX2" y="connsiteY2"/>
                </a:cxn>
              </a:cxnLst>
              <a:rect l="l" t="t" r="r" b="b"/>
              <a:pathLst>
                <a:path w="139700" h="139700">
                  <a:moveTo>
                    <a:pt x="0" y="0"/>
                  </a:moveTo>
                  <a:lnTo>
                    <a:pt x="139700" y="0"/>
                  </a:lnTo>
                  <a:lnTo>
                    <a:pt x="139700" y="139700"/>
                  </a:lnTo>
                </a:path>
              </a:pathLst>
            </a:custGeom>
            <a:noFill/>
            <a:ln w="38100" cap="rnd"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bg1"/>
                </a:solidFill>
                <a:effectLst/>
                <a:cs typeface="+mn-ea"/>
                <a:sym typeface="+mn-lt"/>
              </a:endParaRPr>
            </a:p>
          </p:txBody>
        </p:sp>
        <p:sp>
          <p:nvSpPr>
            <p:cNvPr id="6" name="任意多边形 83">
              <a:extLst>
                <a:ext uri="{FF2B5EF4-FFF2-40B4-BE49-F238E27FC236}">
                  <a16:creationId xmlns:a16="http://schemas.microsoft.com/office/drawing/2014/main" id="{672A9D08-4AD3-4B6E-9670-5268793A9489}"/>
                </a:ext>
              </a:extLst>
            </p:cNvPr>
            <p:cNvSpPr/>
            <p:nvPr/>
          </p:nvSpPr>
          <p:spPr bwMode="auto">
            <a:xfrm flipV="1">
              <a:off x="5608035" y="5548836"/>
              <a:ext cx="104959" cy="120803"/>
            </a:xfrm>
            <a:custGeom>
              <a:avLst/>
              <a:gdLst>
                <a:gd name="connsiteX0" fmla="*/ 0 w 139700"/>
                <a:gd name="connsiteY0" fmla="*/ 0 h 139700"/>
                <a:gd name="connsiteX1" fmla="*/ 139700 w 139700"/>
                <a:gd name="connsiteY1" fmla="*/ 0 h 139700"/>
                <a:gd name="connsiteX2" fmla="*/ 139700 w 139700"/>
                <a:gd name="connsiteY2" fmla="*/ 139700 h 139700"/>
              </a:gdLst>
              <a:ahLst/>
              <a:cxnLst>
                <a:cxn ang="0">
                  <a:pos x="connsiteX0" y="connsiteY0"/>
                </a:cxn>
                <a:cxn ang="0">
                  <a:pos x="connsiteX1" y="connsiteY1"/>
                </a:cxn>
                <a:cxn ang="0">
                  <a:pos x="connsiteX2" y="connsiteY2"/>
                </a:cxn>
              </a:cxnLst>
              <a:rect l="l" t="t" r="r" b="b"/>
              <a:pathLst>
                <a:path w="139700" h="139700">
                  <a:moveTo>
                    <a:pt x="0" y="0"/>
                  </a:moveTo>
                  <a:lnTo>
                    <a:pt x="139700" y="0"/>
                  </a:lnTo>
                  <a:lnTo>
                    <a:pt x="139700" y="139700"/>
                  </a:lnTo>
                </a:path>
              </a:pathLst>
            </a:custGeom>
            <a:noFill/>
            <a:ln w="38100" cap="rnd"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bg1"/>
                </a:solidFill>
                <a:effectLst/>
                <a:cs typeface="+mn-ea"/>
                <a:sym typeface="+mn-lt"/>
              </a:endParaRPr>
            </a:p>
          </p:txBody>
        </p:sp>
        <p:sp>
          <p:nvSpPr>
            <p:cNvPr id="7" name="任意多边形 84">
              <a:extLst>
                <a:ext uri="{FF2B5EF4-FFF2-40B4-BE49-F238E27FC236}">
                  <a16:creationId xmlns:a16="http://schemas.microsoft.com/office/drawing/2014/main" id="{1227FAA8-D8D1-425A-96E4-1A17C81D2BDF}"/>
                </a:ext>
              </a:extLst>
            </p:cNvPr>
            <p:cNvSpPr/>
            <p:nvPr/>
          </p:nvSpPr>
          <p:spPr bwMode="auto">
            <a:xfrm flipH="1">
              <a:off x="3363039" y="1807385"/>
              <a:ext cx="110325" cy="120201"/>
            </a:xfrm>
            <a:custGeom>
              <a:avLst/>
              <a:gdLst>
                <a:gd name="connsiteX0" fmla="*/ 0 w 139700"/>
                <a:gd name="connsiteY0" fmla="*/ 0 h 139700"/>
                <a:gd name="connsiteX1" fmla="*/ 139700 w 139700"/>
                <a:gd name="connsiteY1" fmla="*/ 0 h 139700"/>
                <a:gd name="connsiteX2" fmla="*/ 139700 w 139700"/>
                <a:gd name="connsiteY2" fmla="*/ 139700 h 139700"/>
              </a:gdLst>
              <a:ahLst/>
              <a:cxnLst>
                <a:cxn ang="0">
                  <a:pos x="connsiteX0" y="connsiteY0"/>
                </a:cxn>
                <a:cxn ang="0">
                  <a:pos x="connsiteX1" y="connsiteY1"/>
                </a:cxn>
                <a:cxn ang="0">
                  <a:pos x="connsiteX2" y="connsiteY2"/>
                </a:cxn>
              </a:cxnLst>
              <a:rect l="l" t="t" r="r" b="b"/>
              <a:pathLst>
                <a:path w="139700" h="139700">
                  <a:moveTo>
                    <a:pt x="0" y="0"/>
                  </a:moveTo>
                  <a:lnTo>
                    <a:pt x="139700" y="0"/>
                  </a:lnTo>
                  <a:lnTo>
                    <a:pt x="139700" y="139700"/>
                  </a:lnTo>
                </a:path>
              </a:pathLst>
            </a:custGeom>
            <a:noFill/>
            <a:ln w="38100" cap="rnd"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bg1"/>
                </a:solidFill>
                <a:effectLst/>
                <a:cs typeface="+mn-ea"/>
                <a:sym typeface="+mn-lt"/>
              </a:endParaRPr>
            </a:p>
          </p:txBody>
        </p:sp>
        <p:sp>
          <p:nvSpPr>
            <p:cNvPr id="8" name="任意多边形 85">
              <a:extLst>
                <a:ext uri="{FF2B5EF4-FFF2-40B4-BE49-F238E27FC236}">
                  <a16:creationId xmlns:a16="http://schemas.microsoft.com/office/drawing/2014/main" id="{7C5F936C-6F95-48CE-81CD-CBFC9A18B57F}"/>
                </a:ext>
              </a:extLst>
            </p:cNvPr>
            <p:cNvSpPr/>
            <p:nvPr/>
          </p:nvSpPr>
          <p:spPr bwMode="auto">
            <a:xfrm flipH="1" flipV="1">
              <a:off x="3363039" y="5548836"/>
              <a:ext cx="110325" cy="120803"/>
            </a:xfrm>
            <a:custGeom>
              <a:avLst/>
              <a:gdLst>
                <a:gd name="connsiteX0" fmla="*/ 0 w 139700"/>
                <a:gd name="connsiteY0" fmla="*/ 0 h 139700"/>
                <a:gd name="connsiteX1" fmla="*/ 139700 w 139700"/>
                <a:gd name="connsiteY1" fmla="*/ 0 h 139700"/>
                <a:gd name="connsiteX2" fmla="*/ 139700 w 139700"/>
                <a:gd name="connsiteY2" fmla="*/ 139700 h 139700"/>
              </a:gdLst>
              <a:ahLst/>
              <a:cxnLst>
                <a:cxn ang="0">
                  <a:pos x="connsiteX0" y="connsiteY0"/>
                </a:cxn>
                <a:cxn ang="0">
                  <a:pos x="connsiteX1" y="connsiteY1"/>
                </a:cxn>
                <a:cxn ang="0">
                  <a:pos x="connsiteX2" y="connsiteY2"/>
                </a:cxn>
              </a:cxnLst>
              <a:rect l="l" t="t" r="r" b="b"/>
              <a:pathLst>
                <a:path w="139700" h="139700">
                  <a:moveTo>
                    <a:pt x="0" y="0"/>
                  </a:moveTo>
                  <a:lnTo>
                    <a:pt x="139700" y="0"/>
                  </a:lnTo>
                  <a:lnTo>
                    <a:pt x="139700" y="139700"/>
                  </a:lnTo>
                </a:path>
              </a:pathLst>
            </a:custGeom>
            <a:noFill/>
            <a:ln w="38100" cap="rnd"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bg1"/>
                </a:solidFill>
                <a:effectLst/>
                <a:cs typeface="+mn-ea"/>
                <a:sym typeface="+mn-lt"/>
              </a:endParaRPr>
            </a:p>
          </p:txBody>
        </p:sp>
      </p:grpSp>
      <p:cxnSp>
        <p:nvCxnSpPr>
          <p:cNvPr id="9" name="直接连接符 8">
            <a:extLst>
              <a:ext uri="{FF2B5EF4-FFF2-40B4-BE49-F238E27FC236}">
                <a16:creationId xmlns:a16="http://schemas.microsoft.com/office/drawing/2014/main" id="{E4907D29-B67F-4C38-8BE5-96A4E84BD91F}"/>
              </a:ext>
            </a:extLst>
          </p:cNvPr>
          <p:cNvCxnSpPr/>
          <p:nvPr/>
        </p:nvCxnSpPr>
        <p:spPr>
          <a:xfrm rot="16741234" flipH="1">
            <a:off x="561165" y="4059200"/>
            <a:ext cx="211002" cy="47805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1EE79B8F-E6F1-4DBB-A567-3B5455FA4F92}"/>
              </a:ext>
            </a:extLst>
          </p:cNvPr>
          <p:cNvCxnSpPr/>
          <p:nvPr/>
        </p:nvCxnSpPr>
        <p:spPr>
          <a:xfrm rot="16741234" flipH="1">
            <a:off x="180954" y="3870137"/>
            <a:ext cx="425232" cy="2439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A5261388-11EF-487D-8AA2-DC774D6A8322}"/>
              </a:ext>
            </a:extLst>
          </p:cNvPr>
          <p:cNvCxnSpPr/>
          <p:nvPr/>
        </p:nvCxnSpPr>
        <p:spPr>
          <a:xfrm rot="16741234" flipV="1">
            <a:off x="14893" y="3216828"/>
            <a:ext cx="564540" cy="36172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15EF5AFF-E1B2-4E8A-8845-073C8FDD0B78}"/>
              </a:ext>
            </a:extLst>
          </p:cNvPr>
          <p:cNvCxnSpPr/>
          <p:nvPr/>
        </p:nvCxnSpPr>
        <p:spPr>
          <a:xfrm rot="16741234">
            <a:off x="557300" y="4533351"/>
            <a:ext cx="404755" cy="26654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E5EC558A-DE9B-4B7D-8C9A-7A018424A7BE}"/>
              </a:ext>
            </a:extLst>
          </p:cNvPr>
          <p:cNvCxnSpPr/>
          <p:nvPr/>
        </p:nvCxnSpPr>
        <p:spPr>
          <a:xfrm rot="16741234" flipH="1">
            <a:off x="515470" y="5060540"/>
            <a:ext cx="297923" cy="14972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6C144A76-AB0E-47A9-8DE2-5FC5790A6A4A}"/>
              </a:ext>
            </a:extLst>
          </p:cNvPr>
          <p:cNvCxnSpPr>
            <a:stCxn id="36" idx="6"/>
          </p:cNvCxnSpPr>
          <p:nvPr/>
        </p:nvCxnSpPr>
        <p:spPr>
          <a:xfrm rot="16741234" flipV="1">
            <a:off x="209685" y="6550353"/>
            <a:ext cx="868883" cy="21778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09CFA004-7CB0-4305-B096-7DB8B27F1F4C}"/>
              </a:ext>
            </a:extLst>
          </p:cNvPr>
          <p:cNvCxnSpPr>
            <a:stCxn id="40" idx="6"/>
          </p:cNvCxnSpPr>
          <p:nvPr/>
        </p:nvCxnSpPr>
        <p:spPr>
          <a:xfrm rot="16741234">
            <a:off x="279358" y="7286541"/>
            <a:ext cx="508993" cy="19202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3B5FB399-ABFA-4859-9EB0-220F95852E07}"/>
              </a:ext>
            </a:extLst>
          </p:cNvPr>
          <p:cNvCxnSpPr/>
          <p:nvPr/>
        </p:nvCxnSpPr>
        <p:spPr>
          <a:xfrm rot="16741234" flipH="1" flipV="1">
            <a:off x="619627" y="5757818"/>
            <a:ext cx="521979" cy="45006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79A934B6-C718-44B6-BAF2-E3D2E367FD97}"/>
              </a:ext>
            </a:extLst>
          </p:cNvPr>
          <p:cNvCxnSpPr/>
          <p:nvPr/>
        </p:nvCxnSpPr>
        <p:spPr>
          <a:xfrm rot="16741234" flipV="1">
            <a:off x="786167" y="5279741"/>
            <a:ext cx="270152" cy="47769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42716214-A041-4007-AAB8-A4143760421E}"/>
              </a:ext>
            </a:extLst>
          </p:cNvPr>
          <p:cNvCxnSpPr/>
          <p:nvPr/>
        </p:nvCxnSpPr>
        <p:spPr>
          <a:xfrm rot="16741234">
            <a:off x="285228" y="4679488"/>
            <a:ext cx="128338" cy="48373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9F5A006B-9067-462D-9842-C7BDFA44788A}"/>
              </a:ext>
            </a:extLst>
          </p:cNvPr>
          <p:cNvCxnSpPr/>
          <p:nvPr/>
        </p:nvCxnSpPr>
        <p:spPr>
          <a:xfrm rot="16741234">
            <a:off x="557300" y="4533351"/>
            <a:ext cx="404755" cy="26654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92B878AA-050B-4CF6-AE1D-012D514F0133}"/>
              </a:ext>
            </a:extLst>
          </p:cNvPr>
          <p:cNvCxnSpPr>
            <a:stCxn id="28" idx="2"/>
          </p:cNvCxnSpPr>
          <p:nvPr/>
        </p:nvCxnSpPr>
        <p:spPr>
          <a:xfrm rot="16741234">
            <a:off x="1038752" y="3224217"/>
            <a:ext cx="560420" cy="4511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1109D369-0F8E-4E53-AF1B-E0E04EA8C39B}"/>
              </a:ext>
            </a:extLst>
          </p:cNvPr>
          <p:cNvCxnSpPr>
            <a:endCxn id="28" idx="6"/>
          </p:cNvCxnSpPr>
          <p:nvPr/>
        </p:nvCxnSpPr>
        <p:spPr>
          <a:xfrm rot="16741234" flipV="1">
            <a:off x="1259219" y="3597384"/>
            <a:ext cx="366063" cy="47270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3573CF61-9458-4FA9-8779-50814A9261DC}"/>
              </a:ext>
            </a:extLst>
          </p:cNvPr>
          <p:cNvCxnSpPr/>
          <p:nvPr/>
        </p:nvCxnSpPr>
        <p:spPr>
          <a:xfrm rot="16741234" flipH="1" flipV="1">
            <a:off x="1027522" y="3933056"/>
            <a:ext cx="505327" cy="65844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EC631509-C059-49C3-A76C-467B7E294C73}"/>
              </a:ext>
            </a:extLst>
          </p:cNvPr>
          <p:cNvCxnSpPr/>
          <p:nvPr/>
        </p:nvCxnSpPr>
        <p:spPr>
          <a:xfrm rot="16741234">
            <a:off x="-503476" y="5602372"/>
            <a:ext cx="486266" cy="3081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E82719B4-A449-44F9-BE12-4FDD581DA8BF}"/>
              </a:ext>
            </a:extLst>
          </p:cNvPr>
          <p:cNvCxnSpPr/>
          <p:nvPr/>
        </p:nvCxnSpPr>
        <p:spPr>
          <a:xfrm rot="16741234" flipH="1">
            <a:off x="-339150" y="5919080"/>
            <a:ext cx="418126" cy="35868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FE073E89-CC10-4A31-8E88-EFE7CE7C0E79}"/>
              </a:ext>
            </a:extLst>
          </p:cNvPr>
          <p:cNvCxnSpPr/>
          <p:nvPr/>
        </p:nvCxnSpPr>
        <p:spPr>
          <a:xfrm rot="16741234">
            <a:off x="-201579" y="5088832"/>
            <a:ext cx="347450" cy="14847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6" name="椭圆 25">
            <a:extLst>
              <a:ext uri="{FF2B5EF4-FFF2-40B4-BE49-F238E27FC236}">
                <a16:creationId xmlns:a16="http://schemas.microsoft.com/office/drawing/2014/main" id="{5DEDF6B5-EF41-45E0-81C8-5502C530199C}"/>
              </a:ext>
            </a:extLst>
          </p:cNvPr>
          <p:cNvSpPr/>
          <p:nvPr/>
        </p:nvSpPr>
        <p:spPr>
          <a:xfrm rot="16741234" flipH="1">
            <a:off x="111354" y="2969291"/>
            <a:ext cx="122016" cy="12201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27" name="椭圆 26">
            <a:extLst>
              <a:ext uri="{FF2B5EF4-FFF2-40B4-BE49-F238E27FC236}">
                <a16:creationId xmlns:a16="http://schemas.microsoft.com/office/drawing/2014/main" id="{11489CD9-BEAD-4098-BED0-A45A03155D11}"/>
              </a:ext>
            </a:extLst>
          </p:cNvPr>
          <p:cNvSpPr/>
          <p:nvPr/>
        </p:nvSpPr>
        <p:spPr>
          <a:xfrm rot="16741234" flipH="1">
            <a:off x="358025" y="3600100"/>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8" name="椭圆 27">
            <a:extLst>
              <a:ext uri="{FF2B5EF4-FFF2-40B4-BE49-F238E27FC236}">
                <a16:creationId xmlns:a16="http://schemas.microsoft.com/office/drawing/2014/main" id="{94592769-9561-4B44-8E38-7859CF4DB899}"/>
              </a:ext>
            </a:extLst>
          </p:cNvPr>
          <p:cNvSpPr/>
          <p:nvPr/>
        </p:nvSpPr>
        <p:spPr>
          <a:xfrm rot="16741234" flipH="1">
            <a:off x="1196571" y="3519382"/>
            <a:ext cx="97129" cy="97129"/>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29" name="椭圆 28">
            <a:extLst>
              <a:ext uri="{FF2B5EF4-FFF2-40B4-BE49-F238E27FC236}">
                <a16:creationId xmlns:a16="http://schemas.microsoft.com/office/drawing/2014/main" id="{1F5B9617-01C9-45D6-B3BC-4941C478AFF3}"/>
              </a:ext>
            </a:extLst>
          </p:cNvPr>
          <p:cNvSpPr/>
          <p:nvPr/>
        </p:nvSpPr>
        <p:spPr>
          <a:xfrm rot="16741234" flipH="1">
            <a:off x="350286" y="4046176"/>
            <a:ext cx="122016" cy="12201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30" name="椭圆 29">
            <a:extLst>
              <a:ext uri="{FF2B5EF4-FFF2-40B4-BE49-F238E27FC236}">
                <a16:creationId xmlns:a16="http://schemas.microsoft.com/office/drawing/2014/main" id="{DCC94F2C-CA61-47E4-9783-B1E8E1548942}"/>
              </a:ext>
            </a:extLst>
          </p:cNvPr>
          <p:cNvSpPr/>
          <p:nvPr/>
        </p:nvSpPr>
        <p:spPr>
          <a:xfrm rot="16741234" flipH="1">
            <a:off x="1358887" y="2899357"/>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1" name="椭圆 30">
            <a:extLst>
              <a:ext uri="{FF2B5EF4-FFF2-40B4-BE49-F238E27FC236}">
                <a16:creationId xmlns:a16="http://schemas.microsoft.com/office/drawing/2014/main" id="{5E76FFBF-E353-4783-8AD3-E93D1B8EE3B5}"/>
              </a:ext>
            </a:extLst>
          </p:cNvPr>
          <p:cNvSpPr/>
          <p:nvPr/>
        </p:nvSpPr>
        <p:spPr>
          <a:xfrm rot="16741234" flipH="1">
            <a:off x="31752" y="4906602"/>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2" name="椭圆 31">
            <a:extLst>
              <a:ext uri="{FF2B5EF4-FFF2-40B4-BE49-F238E27FC236}">
                <a16:creationId xmlns:a16="http://schemas.microsoft.com/office/drawing/2014/main" id="{68F5A5E0-4BFA-4662-9AD1-4D89F4111A46}"/>
              </a:ext>
            </a:extLst>
          </p:cNvPr>
          <p:cNvSpPr/>
          <p:nvPr/>
        </p:nvSpPr>
        <p:spPr>
          <a:xfrm rot="16741234" flipH="1">
            <a:off x="1596439" y="4018715"/>
            <a:ext cx="118686" cy="11868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3" name="椭圆 32">
            <a:extLst>
              <a:ext uri="{FF2B5EF4-FFF2-40B4-BE49-F238E27FC236}">
                <a16:creationId xmlns:a16="http://schemas.microsoft.com/office/drawing/2014/main" id="{C0CE42E2-65F0-4CB5-A016-D8A7568B35BC}"/>
              </a:ext>
            </a:extLst>
          </p:cNvPr>
          <p:cNvSpPr/>
          <p:nvPr/>
        </p:nvSpPr>
        <p:spPr>
          <a:xfrm rot="16741234" flipH="1">
            <a:off x="834555" y="4410757"/>
            <a:ext cx="170065" cy="17006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4" name="椭圆 33">
            <a:extLst>
              <a:ext uri="{FF2B5EF4-FFF2-40B4-BE49-F238E27FC236}">
                <a16:creationId xmlns:a16="http://schemas.microsoft.com/office/drawing/2014/main" id="{935EE24D-8869-4CE2-8684-9DA57DFE4492}"/>
              </a:ext>
            </a:extLst>
          </p:cNvPr>
          <p:cNvSpPr/>
          <p:nvPr/>
        </p:nvSpPr>
        <p:spPr>
          <a:xfrm rot="16741234" flipH="1">
            <a:off x="134709" y="7900522"/>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5" name="椭圆 34">
            <a:extLst>
              <a:ext uri="{FF2B5EF4-FFF2-40B4-BE49-F238E27FC236}">
                <a16:creationId xmlns:a16="http://schemas.microsoft.com/office/drawing/2014/main" id="{AA07B6EC-B654-47D9-98CF-4E2011D5177A}"/>
              </a:ext>
            </a:extLst>
          </p:cNvPr>
          <p:cNvSpPr/>
          <p:nvPr/>
        </p:nvSpPr>
        <p:spPr>
          <a:xfrm rot="16741234">
            <a:off x="-135440" y="6708493"/>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6" name="椭圆 35">
            <a:extLst>
              <a:ext uri="{FF2B5EF4-FFF2-40B4-BE49-F238E27FC236}">
                <a16:creationId xmlns:a16="http://schemas.microsoft.com/office/drawing/2014/main" id="{D275D9E3-8219-4B44-8BDC-68B49C983985}"/>
              </a:ext>
            </a:extLst>
          </p:cNvPr>
          <p:cNvSpPr/>
          <p:nvPr/>
        </p:nvSpPr>
        <p:spPr>
          <a:xfrm rot="16741234">
            <a:off x="627379" y="7104788"/>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7" name="椭圆 36">
            <a:extLst>
              <a:ext uri="{FF2B5EF4-FFF2-40B4-BE49-F238E27FC236}">
                <a16:creationId xmlns:a16="http://schemas.microsoft.com/office/drawing/2014/main" id="{7707D20C-CA0C-4811-A2C5-F09950917E5A}"/>
              </a:ext>
            </a:extLst>
          </p:cNvPr>
          <p:cNvSpPr/>
          <p:nvPr/>
        </p:nvSpPr>
        <p:spPr>
          <a:xfrm rot="16741234">
            <a:off x="-378993" y="7278382"/>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8" name="椭圆 37">
            <a:extLst>
              <a:ext uri="{FF2B5EF4-FFF2-40B4-BE49-F238E27FC236}">
                <a16:creationId xmlns:a16="http://schemas.microsoft.com/office/drawing/2014/main" id="{2F4D14FC-5FE3-4864-B59A-380FC6ACA5B7}"/>
              </a:ext>
            </a:extLst>
          </p:cNvPr>
          <p:cNvSpPr/>
          <p:nvPr/>
        </p:nvSpPr>
        <p:spPr>
          <a:xfrm rot="16741234">
            <a:off x="-776612" y="6527678"/>
            <a:ext cx="97129" cy="97129"/>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39" name="椭圆 38">
            <a:extLst>
              <a:ext uri="{FF2B5EF4-FFF2-40B4-BE49-F238E27FC236}">
                <a16:creationId xmlns:a16="http://schemas.microsoft.com/office/drawing/2014/main" id="{35A155AB-A7E6-42CB-9A81-5DE04F415CF4}"/>
              </a:ext>
            </a:extLst>
          </p:cNvPr>
          <p:cNvSpPr/>
          <p:nvPr/>
        </p:nvSpPr>
        <p:spPr>
          <a:xfrm rot="16741234">
            <a:off x="-10908" y="6321379"/>
            <a:ext cx="122016" cy="122016"/>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0" name="椭圆 39">
            <a:extLst>
              <a:ext uri="{FF2B5EF4-FFF2-40B4-BE49-F238E27FC236}">
                <a16:creationId xmlns:a16="http://schemas.microsoft.com/office/drawing/2014/main" id="{AC3CC078-D325-4F37-A25D-CDF48CCB0683}"/>
              </a:ext>
            </a:extLst>
          </p:cNvPr>
          <p:cNvSpPr/>
          <p:nvPr/>
        </p:nvSpPr>
        <p:spPr>
          <a:xfrm rot="16741234">
            <a:off x="328555" y="7618094"/>
            <a:ext cx="122016" cy="12201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41" name="椭圆 40">
            <a:extLst>
              <a:ext uri="{FF2B5EF4-FFF2-40B4-BE49-F238E27FC236}">
                <a16:creationId xmlns:a16="http://schemas.microsoft.com/office/drawing/2014/main" id="{05405CE2-DB74-4D56-937D-12DCA8AFA2A8}"/>
              </a:ext>
            </a:extLst>
          </p:cNvPr>
          <p:cNvSpPr/>
          <p:nvPr/>
        </p:nvSpPr>
        <p:spPr>
          <a:xfrm rot="16741234">
            <a:off x="-216272" y="5302972"/>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2" name="椭圆 41">
            <a:extLst>
              <a:ext uri="{FF2B5EF4-FFF2-40B4-BE49-F238E27FC236}">
                <a16:creationId xmlns:a16="http://schemas.microsoft.com/office/drawing/2014/main" id="{57360232-C1E4-48AA-837D-F48093B397AA}"/>
              </a:ext>
            </a:extLst>
          </p:cNvPr>
          <p:cNvSpPr/>
          <p:nvPr/>
        </p:nvSpPr>
        <p:spPr>
          <a:xfrm rot="16741234">
            <a:off x="-357970" y="5768618"/>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3" name="椭圆 42">
            <a:extLst>
              <a:ext uri="{FF2B5EF4-FFF2-40B4-BE49-F238E27FC236}">
                <a16:creationId xmlns:a16="http://schemas.microsoft.com/office/drawing/2014/main" id="{3C03140C-7883-46CE-A19D-9AC4DB2514A1}"/>
              </a:ext>
            </a:extLst>
          </p:cNvPr>
          <p:cNvSpPr/>
          <p:nvPr/>
        </p:nvSpPr>
        <p:spPr>
          <a:xfrm rot="16741234">
            <a:off x="1115926" y="5680179"/>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4" name="椭圆 43">
            <a:extLst>
              <a:ext uri="{FF2B5EF4-FFF2-40B4-BE49-F238E27FC236}">
                <a16:creationId xmlns:a16="http://schemas.microsoft.com/office/drawing/2014/main" id="{7760BA1E-C336-4BB1-8E97-473E23478765}"/>
              </a:ext>
            </a:extLst>
          </p:cNvPr>
          <p:cNvSpPr/>
          <p:nvPr/>
        </p:nvSpPr>
        <p:spPr>
          <a:xfrm rot="16741234">
            <a:off x="410593" y="5655221"/>
            <a:ext cx="128800" cy="128800"/>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5" name="椭圆 44">
            <a:extLst>
              <a:ext uri="{FF2B5EF4-FFF2-40B4-BE49-F238E27FC236}">
                <a16:creationId xmlns:a16="http://schemas.microsoft.com/office/drawing/2014/main" id="{665D23D7-059D-4E5F-A99C-6CD470AB129E}"/>
              </a:ext>
            </a:extLst>
          </p:cNvPr>
          <p:cNvSpPr/>
          <p:nvPr/>
        </p:nvSpPr>
        <p:spPr>
          <a:xfrm rot="16741234">
            <a:off x="568721" y="6085274"/>
            <a:ext cx="170065" cy="17006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6" name="椭圆 45">
            <a:extLst>
              <a:ext uri="{FF2B5EF4-FFF2-40B4-BE49-F238E27FC236}">
                <a16:creationId xmlns:a16="http://schemas.microsoft.com/office/drawing/2014/main" id="{09C1C236-5935-420B-908F-07677E179066}"/>
              </a:ext>
            </a:extLst>
          </p:cNvPr>
          <p:cNvSpPr/>
          <p:nvPr/>
        </p:nvSpPr>
        <p:spPr>
          <a:xfrm rot="16741234" flipH="1">
            <a:off x="600754" y="5231719"/>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7" name="椭圆 46">
            <a:extLst>
              <a:ext uri="{FF2B5EF4-FFF2-40B4-BE49-F238E27FC236}">
                <a16:creationId xmlns:a16="http://schemas.microsoft.com/office/drawing/2014/main" id="{76D613DA-A277-414F-BA1A-880D6182F5E6}"/>
              </a:ext>
            </a:extLst>
          </p:cNvPr>
          <p:cNvSpPr/>
          <p:nvPr/>
        </p:nvSpPr>
        <p:spPr>
          <a:xfrm rot="16741234" flipH="1">
            <a:off x="543939" y="4807895"/>
            <a:ext cx="145836" cy="145836"/>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8" name="椭圆 47">
            <a:extLst>
              <a:ext uri="{FF2B5EF4-FFF2-40B4-BE49-F238E27FC236}">
                <a16:creationId xmlns:a16="http://schemas.microsoft.com/office/drawing/2014/main" id="{6B3A79C7-8B2A-4F1C-AFE7-2ED1F01023F1}"/>
              </a:ext>
            </a:extLst>
          </p:cNvPr>
          <p:cNvSpPr/>
          <p:nvPr/>
        </p:nvSpPr>
        <p:spPr>
          <a:xfrm rot="16741234" flipH="1">
            <a:off x="1844284" y="3570107"/>
            <a:ext cx="122016" cy="12201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49" name="椭圆 48">
            <a:extLst>
              <a:ext uri="{FF2B5EF4-FFF2-40B4-BE49-F238E27FC236}">
                <a16:creationId xmlns:a16="http://schemas.microsoft.com/office/drawing/2014/main" id="{14451739-297B-4871-A766-D6059F6E27F6}"/>
              </a:ext>
            </a:extLst>
          </p:cNvPr>
          <p:cNvSpPr/>
          <p:nvPr/>
        </p:nvSpPr>
        <p:spPr>
          <a:xfrm rot="16741234" flipH="1">
            <a:off x="1677611" y="4681201"/>
            <a:ext cx="105246" cy="10524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50" name="椭圆 49">
            <a:extLst>
              <a:ext uri="{FF2B5EF4-FFF2-40B4-BE49-F238E27FC236}">
                <a16:creationId xmlns:a16="http://schemas.microsoft.com/office/drawing/2014/main" id="{AC058FE5-B309-46FC-9597-9FAD9A889061}"/>
              </a:ext>
            </a:extLst>
          </p:cNvPr>
          <p:cNvSpPr/>
          <p:nvPr/>
        </p:nvSpPr>
        <p:spPr>
          <a:xfrm rot="16741234" flipH="1">
            <a:off x="1219898" y="5025253"/>
            <a:ext cx="97129" cy="97129"/>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51" name="椭圆 50">
            <a:extLst>
              <a:ext uri="{FF2B5EF4-FFF2-40B4-BE49-F238E27FC236}">
                <a16:creationId xmlns:a16="http://schemas.microsoft.com/office/drawing/2014/main" id="{6A53F873-F6E8-472E-B1B4-9609AF0DCA8E}"/>
              </a:ext>
            </a:extLst>
          </p:cNvPr>
          <p:cNvSpPr/>
          <p:nvPr/>
        </p:nvSpPr>
        <p:spPr>
          <a:xfrm rot="16741234" flipH="1">
            <a:off x="1873629" y="4261044"/>
            <a:ext cx="170065" cy="17006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2" name="椭圆 51">
            <a:extLst>
              <a:ext uri="{FF2B5EF4-FFF2-40B4-BE49-F238E27FC236}">
                <a16:creationId xmlns:a16="http://schemas.microsoft.com/office/drawing/2014/main" id="{63EA8158-5ED2-407F-8161-901E19C36E11}"/>
              </a:ext>
            </a:extLst>
          </p:cNvPr>
          <p:cNvSpPr/>
          <p:nvPr/>
        </p:nvSpPr>
        <p:spPr>
          <a:xfrm rot="16741234">
            <a:off x="1445641" y="6142409"/>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3" name="椭圆 52">
            <a:extLst>
              <a:ext uri="{FF2B5EF4-FFF2-40B4-BE49-F238E27FC236}">
                <a16:creationId xmlns:a16="http://schemas.microsoft.com/office/drawing/2014/main" id="{3904EFFC-F4CF-40C6-B889-C478A34C084A}"/>
              </a:ext>
            </a:extLst>
          </p:cNvPr>
          <p:cNvSpPr/>
          <p:nvPr/>
        </p:nvSpPr>
        <p:spPr>
          <a:xfrm rot="16741234">
            <a:off x="1165039" y="6736155"/>
            <a:ext cx="118686" cy="11868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4" name="椭圆 53">
            <a:extLst>
              <a:ext uri="{FF2B5EF4-FFF2-40B4-BE49-F238E27FC236}">
                <a16:creationId xmlns:a16="http://schemas.microsoft.com/office/drawing/2014/main" id="{BDEE185B-5DDE-4A9A-A473-E87B49E23F25}"/>
              </a:ext>
            </a:extLst>
          </p:cNvPr>
          <p:cNvSpPr/>
          <p:nvPr/>
        </p:nvSpPr>
        <p:spPr>
          <a:xfrm rot="16741234">
            <a:off x="890403" y="7445641"/>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5" name="椭圆 54">
            <a:extLst>
              <a:ext uri="{FF2B5EF4-FFF2-40B4-BE49-F238E27FC236}">
                <a16:creationId xmlns:a16="http://schemas.microsoft.com/office/drawing/2014/main" id="{CF59C6A6-E961-4740-A1F3-17A71402C344}"/>
              </a:ext>
            </a:extLst>
          </p:cNvPr>
          <p:cNvSpPr/>
          <p:nvPr/>
        </p:nvSpPr>
        <p:spPr>
          <a:xfrm rot="16741234">
            <a:off x="835221" y="6619297"/>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6" name="椭圆 55">
            <a:extLst>
              <a:ext uri="{FF2B5EF4-FFF2-40B4-BE49-F238E27FC236}">
                <a16:creationId xmlns:a16="http://schemas.microsoft.com/office/drawing/2014/main" id="{0F0D7BC6-9B01-4231-BD64-DED00BF511D6}"/>
              </a:ext>
            </a:extLst>
          </p:cNvPr>
          <p:cNvSpPr/>
          <p:nvPr/>
        </p:nvSpPr>
        <p:spPr>
          <a:xfrm rot="16741234" flipH="1">
            <a:off x="1689327" y="5227680"/>
            <a:ext cx="148893" cy="148893"/>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7" name="椭圆 56">
            <a:extLst>
              <a:ext uri="{FF2B5EF4-FFF2-40B4-BE49-F238E27FC236}">
                <a16:creationId xmlns:a16="http://schemas.microsoft.com/office/drawing/2014/main" id="{9B9B6115-F6A1-44FD-B7C7-3FFA3AD9BF45}"/>
              </a:ext>
            </a:extLst>
          </p:cNvPr>
          <p:cNvSpPr/>
          <p:nvPr/>
        </p:nvSpPr>
        <p:spPr>
          <a:xfrm rot="16741234" flipH="1">
            <a:off x="-57813" y="3870126"/>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8" name="椭圆 57">
            <a:extLst>
              <a:ext uri="{FF2B5EF4-FFF2-40B4-BE49-F238E27FC236}">
                <a16:creationId xmlns:a16="http://schemas.microsoft.com/office/drawing/2014/main" id="{EC39A3C5-39AF-4131-BADB-6BDB242E7B32}"/>
              </a:ext>
            </a:extLst>
          </p:cNvPr>
          <p:cNvSpPr/>
          <p:nvPr/>
        </p:nvSpPr>
        <p:spPr>
          <a:xfrm rot="16741234" flipH="1">
            <a:off x="-153087" y="4478035"/>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59" name="组合 58">
            <a:extLst>
              <a:ext uri="{FF2B5EF4-FFF2-40B4-BE49-F238E27FC236}">
                <a16:creationId xmlns:a16="http://schemas.microsoft.com/office/drawing/2014/main" id="{7BC5C25A-B72A-47FE-82D2-F1DB248A6D9F}"/>
              </a:ext>
            </a:extLst>
          </p:cNvPr>
          <p:cNvGrpSpPr/>
          <p:nvPr/>
        </p:nvGrpSpPr>
        <p:grpSpPr>
          <a:xfrm rot="16741234">
            <a:off x="-1901918" y="4713848"/>
            <a:ext cx="2720838" cy="505942"/>
            <a:chOff x="5233265" y="2334818"/>
            <a:chExt cx="2720838" cy="505942"/>
          </a:xfrm>
        </p:grpSpPr>
        <p:sp>
          <p:nvSpPr>
            <p:cNvPr id="60" name="椭圆 59">
              <a:extLst>
                <a:ext uri="{FF2B5EF4-FFF2-40B4-BE49-F238E27FC236}">
                  <a16:creationId xmlns:a16="http://schemas.microsoft.com/office/drawing/2014/main" id="{351302E7-844A-4A24-A8F5-BD0DDBE96912}"/>
                </a:ext>
              </a:extLst>
            </p:cNvPr>
            <p:cNvSpPr/>
            <p:nvPr/>
          </p:nvSpPr>
          <p:spPr>
            <a:xfrm flipH="1">
              <a:off x="7856974" y="2607323"/>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1" name="椭圆 60">
              <a:extLst>
                <a:ext uri="{FF2B5EF4-FFF2-40B4-BE49-F238E27FC236}">
                  <a16:creationId xmlns:a16="http://schemas.microsoft.com/office/drawing/2014/main" id="{42244C69-63C5-41C5-B598-56F1A3BB2BC4}"/>
                </a:ext>
              </a:extLst>
            </p:cNvPr>
            <p:cNvSpPr/>
            <p:nvPr/>
          </p:nvSpPr>
          <p:spPr>
            <a:xfrm>
              <a:off x="5233265" y="2735514"/>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2" name="椭圆 61">
              <a:extLst>
                <a:ext uri="{FF2B5EF4-FFF2-40B4-BE49-F238E27FC236}">
                  <a16:creationId xmlns:a16="http://schemas.microsoft.com/office/drawing/2014/main" id="{63B9A16B-888D-4BFF-93E1-B51D308DC41D}"/>
                </a:ext>
              </a:extLst>
            </p:cNvPr>
            <p:cNvSpPr/>
            <p:nvPr/>
          </p:nvSpPr>
          <p:spPr>
            <a:xfrm>
              <a:off x="5596947" y="2508972"/>
              <a:ext cx="122016" cy="122016"/>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3" name="椭圆 62">
              <a:extLst>
                <a:ext uri="{FF2B5EF4-FFF2-40B4-BE49-F238E27FC236}">
                  <a16:creationId xmlns:a16="http://schemas.microsoft.com/office/drawing/2014/main" id="{847C72F1-9F17-4DC8-B6CD-8D1E44849A52}"/>
                </a:ext>
              </a:extLst>
            </p:cNvPr>
            <p:cNvSpPr/>
            <p:nvPr/>
          </p:nvSpPr>
          <p:spPr>
            <a:xfrm flipH="1">
              <a:off x="6370598" y="2334818"/>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4" name="椭圆 63">
              <a:extLst>
                <a:ext uri="{FF2B5EF4-FFF2-40B4-BE49-F238E27FC236}">
                  <a16:creationId xmlns:a16="http://schemas.microsoft.com/office/drawing/2014/main" id="{D069AA95-9C56-4C2F-81E9-1F50FF71B9AC}"/>
                </a:ext>
              </a:extLst>
            </p:cNvPr>
            <p:cNvSpPr/>
            <p:nvPr/>
          </p:nvSpPr>
          <p:spPr>
            <a:xfrm>
              <a:off x="7109056" y="2611432"/>
              <a:ext cx="141849" cy="141849"/>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cxnSp>
        <p:nvCxnSpPr>
          <p:cNvPr id="65" name="直接连接符 64">
            <a:extLst>
              <a:ext uri="{FF2B5EF4-FFF2-40B4-BE49-F238E27FC236}">
                <a16:creationId xmlns:a16="http://schemas.microsoft.com/office/drawing/2014/main" id="{0926FEE1-0FEC-4661-A63D-436100B61F59}"/>
              </a:ext>
            </a:extLst>
          </p:cNvPr>
          <p:cNvCxnSpPr>
            <a:endCxn id="38" idx="3"/>
          </p:cNvCxnSpPr>
          <p:nvPr/>
        </p:nvCxnSpPr>
        <p:spPr>
          <a:xfrm rot="16741234" flipV="1">
            <a:off x="-833850" y="6730232"/>
            <a:ext cx="610899" cy="44349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6" name="直接连接符 65">
            <a:extLst>
              <a:ext uri="{FF2B5EF4-FFF2-40B4-BE49-F238E27FC236}">
                <a16:creationId xmlns:a16="http://schemas.microsoft.com/office/drawing/2014/main" id="{07C7F180-EF97-4BCA-BD5F-EFECFF12A02B}"/>
              </a:ext>
            </a:extLst>
          </p:cNvPr>
          <p:cNvCxnSpPr>
            <a:stCxn id="39" idx="0"/>
            <a:endCxn id="38" idx="5"/>
          </p:cNvCxnSpPr>
          <p:nvPr/>
        </p:nvCxnSpPr>
        <p:spPr>
          <a:xfrm rot="16741234" flipH="1" flipV="1">
            <a:off x="-489012" y="6138877"/>
            <a:ext cx="279123" cy="64278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7" name="椭圆 66">
            <a:extLst>
              <a:ext uri="{FF2B5EF4-FFF2-40B4-BE49-F238E27FC236}">
                <a16:creationId xmlns:a16="http://schemas.microsoft.com/office/drawing/2014/main" id="{484FF878-D183-45C0-8F1E-89CB9DDAC47F}"/>
              </a:ext>
            </a:extLst>
          </p:cNvPr>
          <p:cNvSpPr/>
          <p:nvPr/>
        </p:nvSpPr>
        <p:spPr>
          <a:xfrm rot="16741234" flipH="1">
            <a:off x="852634" y="2315150"/>
            <a:ext cx="118686" cy="11868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8" name="椭圆 67">
            <a:extLst>
              <a:ext uri="{FF2B5EF4-FFF2-40B4-BE49-F238E27FC236}">
                <a16:creationId xmlns:a16="http://schemas.microsoft.com/office/drawing/2014/main" id="{51A38852-F472-4D26-BEFF-DCD271E0960D}"/>
              </a:ext>
            </a:extLst>
          </p:cNvPr>
          <p:cNvSpPr/>
          <p:nvPr/>
        </p:nvSpPr>
        <p:spPr>
          <a:xfrm rot="16741234" flipH="1">
            <a:off x="791063" y="2955305"/>
            <a:ext cx="175715" cy="175715"/>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9" name="椭圆 68">
            <a:extLst>
              <a:ext uri="{FF2B5EF4-FFF2-40B4-BE49-F238E27FC236}">
                <a16:creationId xmlns:a16="http://schemas.microsoft.com/office/drawing/2014/main" id="{B114690C-5E36-49A3-AECD-BC75CBA645FA}"/>
              </a:ext>
            </a:extLst>
          </p:cNvPr>
          <p:cNvSpPr/>
          <p:nvPr/>
        </p:nvSpPr>
        <p:spPr>
          <a:xfrm rot="16741234">
            <a:off x="504226" y="1798496"/>
            <a:ext cx="137160" cy="137160"/>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70" name="任意多边形 92">
            <a:extLst>
              <a:ext uri="{FF2B5EF4-FFF2-40B4-BE49-F238E27FC236}">
                <a16:creationId xmlns:a16="http://schemas.microsoft.com/office/drawing/2014/main" id="{8C467A82-5E88-49C9-B5BC-CB9A3E852487}"/>
              </a:ext>
            </a:extLst>
          </p:cNvPr>
          <p:cNvSpPr txBox="1"/>
          <p:nvPr/>
        </p:nvSpPr>
        <p:spPr>
          <a:xfrm>
            <a:off x="5376744" y="0"/>
            <a:ext cx="6815256" cy="6858000"/>
          </a:xfrm>
          <a:custGeom>
            <a:avLst/>
            <a:gdLst>
              <a:gd name="connsiteX0" fmla="*/ 0 w 6761598"/>
              <a:gd name="connsiteY0" fmla="*/ 0 h 6858000"/>
              <a:gd name="connsiteX1" fmla="*/ 6761598 w 6761598"/>
              <a:gd name="connsiteY1" fmla="*/ 0 h 6858000"/>
              <a:gd name="connsiteX2" fmla="*/ 6761598 w 6761598"/>
              <a:gd name="connsiteY2" fmla="*/ 6858000 h 6858000"/>
              <a:gd name="connsiteX3" fmla="*/ 0 w 6761598"/>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761598" h="6858000">
                <a:moveTo>
                  <a:pt x="0" y="0"/>
                </a:moveTo>
                <a:lnTo>
                  <a:pt x="6761598" y="0"/>
                </a:lnTo>
                <a:lnTo>
                  <a:pt x="6761598" y="6858000"/>
                </a:lnTo>
                <a:lnTo>
                  <a:pt x="0" y="6858000"/>
                </a:lnTo>
                <a:close/>
              </a:path>
            </a:pathLst>
          </a:custGeom>
        </p:spPr>
        <p:txBody>
          <a:bodyPr/>
          <a:lstStyle/>
          <a:p>
            <a:endParaRPr lang="zh-CN" altLang="en-US">
              <a:cs typeface="+mn-ea"/>
              <a:sym typeface="+mn-lt"/>
            </a:endParaRPr>
          </a:p>
        </p:txBody>
      </p:sp>
      <p:grpSp>
        <p:nvGrpSpPr>
          <p:cNvPr id="71" name="组合 70">
            <a:extLst>
              <a:ext uri="{FF2B5EF4-FFF2-40B4-BE49-F238E27FC236}">
                <a16:creationId xmlns:a16="http://schemas.microsoft.com/office/drawing/2014/main" id="{C50426F2-12DB-4012-91D7-86BA5CE1668C}"/>
              </a:ext>
            </a:extLst>
          </p:cNvPr>
          <p:cNvGrpSpPr/>
          <p:nvPr/>
        </p:nvGrpSpPr>
        <p:grpSpPr>
          <a:xfrm>
            <a:off x="3573803" y="2206964"/>
            <a:ext cx="1933154" cy="400110"/>
            <a:chOff x="3573803" y="2206964"/>
            <a:chExt cx="1933154" cy="400110"/>
          </a:xfrm>
        </p:grpSpPr>
        <p:sp>
          <p:nvSpPr>
            <p:cNvPr id="72" name="圆角矩形 98">
              <a:extLst>
                <a:ext uri="{FF2B5EF4-FFF2-40B4-BE49-F238E27FC236}">
                  <a16:creationId xmlns:a16="http://schemas.microsoft.com/office/drawing/2014/main" id="{3E196EF6-7764-4C17-8D7D-DE0C5F7DE1D8}"/>
                </a:ext>
              </a:extLst>
            </p:cNvPr>
            <p:cNvSpPr/>
            <p:nvPr/>
          </p:nvSpPr>
          <p:spPr>
            <a:xfrm>
              <a:off x="3620014" y="2206964"/>
              <a:ext cx="1840733" cy="400110"/>
            </a:xfrm>
            <a:prstGeom prst="roundRect">
              <a:avLst>
                <a:gd name="adj" fmla="val 23015"/>
              </a:avLst>
            </a:prstGeom>
            <a:solidFill>
              <a:schemeClr val="bg1"/>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73" name="文本框 72">
              <a:extLst>
                <a:ext uri="{FF2B5EF4-FFF2-40B4-BE49-F238E27FC236}">
                  <a16:creationId xmlns:a16="http://schemas.microsoft.com/office/drawing/2014/main" id="{A60C135E-6DBA-4EDC-A351-B1F8B08B83D8}"/>
                </a:ext>
              </a:extLst>
            </p:cNvPr>
            <p:cNvSpPr txBox="1"/>
            <p:nvPr/>
          </p:nvSpPr>
          <p:spPr>
            <a:xfrm>
              <a:off x="3573803" y="2206964"/>
              <a:ext cx="1933154" cy="400110"/>
            </a:xfrm>
            <a:prstGeom prst="rect">
              <a:avLst/>
            </a:prstGeom>
            <a:noFill/>
          </p:spPr>
          <p:txBody>
            <a:bodyPr wrap="square" rtlCol="0">
              <a:spAutoFit/>
            </a:bodyPr>
            <a:lstStyle/>
            <a:p>
              <a:pPr algn="ctr"/>
              <a:r>
                <a:rPr lang="zh-CN" altLang="en-US" sz="2000" dirty="0">
                  <a:cs typeface="+mn-ea"/>
                  <a:sym typeface="+mn-lt"/>
                </a:rPr>
                <a:t>引言</a:t>
              </a:r>
            </a:p>
          </p:txBody>
        </p:sp>
      </p:grpSp>
      <p:sp>
        <p:nvSpPr>
          <p:cNvPr id="74" name="直角三角形 73">
            <a:extLst>
              <a:ext uri="{FF2B5EF4-FFF2-40B4-BE49-F238E27FC236}">
                <a16:creationId xmlns:a16="http://schemas.microsoft.com/office/drawing/2014/main" id="{68AC96C0-C020-4E14-B0BB-16820840C259}"/>
              </a:ext>
            </a:extLst>
          </p:cNvPr>
          <p:cNvSpPr/>
          <p:nvPr/>
        </p:nvSpPr>
        <p:spPr>
          <a:xfrm flipH="1">
            <a:off x="5402732" y="0"/>
            <a:ext cx="6794394" cy="6880371"/>
          </a:xfrm>
          <a:prstGeom prst="rtTriangle">
            <a:avLst/>
          </a:prstGeom>
          <a:solidFill>
            <a:srgbClr val="1A1D1A">
              <a:alpha val="26000"/>
            </a:srgbClr>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grpSp>
        <p:nvGrpSpPr>
          <p:cNvPr id="77" name="Group 4">
            <a:extLst>
              <a:ext uri="{FF2B5EF4-FFF2-40B4-BE49-F238E27FC236}">
                <a16:creationId xmlns:a16="http://schemas.microsoft.com/office/drawing/2014/main" id="{E5716BEE-E651-4DBC-B747-F1E02FFFE38C}"/>
              </a:ext>
            </a:extLst>
          </p:cNvPr>
          <p:cNvGrpSpPr/>
          <p:nvPr/>
        </p:nvGrpSpPr>
        <p:grpSpPr>
          <a:xfrm>
            <a:off x="3502350" y="2984389"/>
            <a:ext cx="2244938" cy="675185"/>
            <a:chOff x="8479612" y="2464939"/>
            <a:chExt cx="2806700" cy="900247"/>
          </a:xfrm>
        </p:grpSpPr>
        <p:sp>
          <p:nvSpPr>
            <p:cNvPr id="78" name="TextBox 28">
              <a:extLst>
                <a:ext uri="{FF2B5EF4-FFF2-40B4-BE49-F238E27FC236}">
                  <a16:creationId xmlns:a16="http://schemas.microsoft.com/office/drawing/2014/main" id="{AC608A1D-C317-40FD-8944-1C226971648C}"/>
                </a:ext>
              </a:extLst>
            </p:cNvPr>
            <p:cNvSpPr txBox="1"/>
            <p:nvPr/>
          </p:nvSpPr>
          <p:spPr>
            <a:xfrm>
              <a:off x="8479612" y="2464939"/>
              <a:ext cx="2806700" cy="276999"/>
            </a:xfrm>
            <a:prstGeom prst="rect">
              <a:avLst/>
            </a:prstGeom>
            <a:noFill/>
            <a:effectLst/>
          </p:spPr>
          <p:txBody>
            <a:bodyPr wrap="none" lIns="0" tIns="0" rIns="0" bIns="0" anchor="ctr" anchorCtr="0">
              <a:normAutofit lnSpcReduction="10000"/>
            </a:bodyPr>
            <a:lstStyle/>
            <a:p>
              <a:r>
                <a:rPr lang="zh-CN" altLang="en-US" sz="1400" b="1">
                  <a:solidFill>
                    <a:schemeClr val="bg1">
                      <a:lumMod val="95000"/>
                    </a:schemeClr>
                  </a:solidFill>
                  <a:cs typeface="+mn-ea"/>
                  <a:sym typeface="+mn-lt"/>
                </a:rPr>
                <a:t>标题文本预设</a:t>
              </a:r>
            </a:p>
          </p:txBody>
        </p:sp>
        <p:sp>
          <p:nvSpPr>
            <p:cNvPr id="79" name="Rectangle 29">
              <a:extLst>
                <a:ext uri="{FF2B5EF4-FFF2-40B4-BE49-F238E27FC236}">
                  <a16:creationId xmlns:a16="http://schemas.microsoft.com/office/drawing/2014/main" id="{CD996E0F-E11C-4E05-A93E-23316B993EC4}"/>
                </a:ext>
              </a:extLst>
            </p:cNvPr>
            <p:cNvSpPr/>
            <p:nvPr/>
          </p:nvSpPr>
          <p:spPr>
            <a:xfrm>
              <a:off x="8479612" y="2741938"/>
              <a:ext cx="2806700" cy="623248"/>
            </a:xfrm>
            <a:prstGeom prst="rect">
              <a:avLst/>
            </a:prstGeom>
            <a:effectLst/>
          </p:spPr>
          <p:txBody>
            <a:bodyPr wrap="square" lIns="0" tIns="0" rIns="0" bIns="0" anchor="ctr" anchorCtr="0">
              <a:normAutofit/>
            </a:bodyPr>
            <a:lstStyle/>
            <a:p>
              <a:pPr>
                <a:lnSpc>
                  <a:spcPct val="120000"/>
                </a:lnSpc>
              </a:pPr>
              <a:r>
                <a:rPr lang="zh-CN" altLang="en-US" sz="700" dirty="0">
                  <a:solidFill>
                    <a:schemeClr val="bg1">
                      <a:lumMod val="95000"/>
                    </a:schemeClr>
                  </a:solidFill>
                  <a:cs typeface="+mn-ea"/>
                  <a:sym typeface="+mn-lt"/>
                </a:rPr>
                <a:t>此部分内容作为文字排版占位显示 （建议使用主题字体）如需更改请在（设置形状格式）菜单下（文本选项）中调整</a:t>
              </a:r>
            </a:p>
          </p:txBody>
        </p:sp>
      </p:grpSp>
      <p:grpSp>
        <p:nvGrpSpPr>
          <p:cNvPr id="80" name="Group 4">
            <a:extLst>
              <a:ext uri="{FF2B5EF4-FFF2-40B4-BE49-F238E27FC236}">
                <a16:creationId xmlns:a16="http://schemas.microsoft.com/office/drawing/2014/main" id="{D44C7096-8836-47B5-BB4B-0F04E63343DE}"/>
              </a:ext>
            </a:extLst>
          </p:cNvPr>
          <p:cNvGrpSpPr/>
          <p:nvPr/>
        </p:nvGrpSpPr>
        <p:grpSpPr>
          <a:xfrm>
            <a:off x="3466409" y="4343054"/>
            <a:ext cx="2244938" cy="675185"/>
            <a:chOff x="8479612" y="2464939"/>
            <a:chExt cx="2806700" cy="900247"/>
          </a:xfrm>
        </p:grpSpPr>
        <p:sp>
          <p:nvSpPr>
            <p:cNvPr id="81" name="TextBox 28">
              <a:extLst>
                <a:ext uri="{FF2B5EF4-FFF2-40B4-BE49-F238E27FC236}">
                  <a16:creationId xmlns:a16="http://schemas.microsoft.com/office/drawing/2014/main" id="{12123123-F894-49D2-87FD-F059B9EF8E9E}"/>
                </a:ext>
              </a:extLst>
            </p:cNvPr>
            <p:cNvSpPr txBox="1"/>
            <p:nvPr/>
          </p:nvSpPr>
          <p:spPr>
            <a:xfrm>
              <a:off x="8479612" y="2464939"/>
              <a:ext cx="2806700" cy="276999"/>
            </a:xfrm>
            <a:prstGeom prst="rect">
              <a:avLst/>
            </a:prstGeom>
            <a:noFill/>
            <a:effectLst/>
          </p:spPr>
          <p:txBody>
            <a:bodyPr wrap="none" lIns="0" tIns="0" rIns="0" bIns="0" anchor="ctr" anchorCtr="0">
              <a:normAutofit lnSpcReduction="10000"/>
            </a:bodyPr>
            <a:lstStyle/>
            <a:p>
              <a:r>
                <a:rPr lang="zh-CN" altLang="en-US" sz="1400" b="1">
                  <a:solidFill>
                    <a:schemeClr val="bg1">
                      <a:lumMod val="95000"/>
                    </a:schemeClr>
                  </a:solidFill>
                  <a:cs typeface="+mn-ea"/>
                  <a:sym typeface="+mn-lt"/>
                </a:rPr>
                <a:t>标题文本预设</a:t>
              </a:r>
            </a:p>
          </p:txBody>
        </p:sp>
        <p:sp>
          <p:nvSpPr>
            <p:cNvPr id="82" name="Rectangle 29">
              <a:extLst>
                <a:ext uri="{FF2B5EF4-FFF2-40B4-BE49-F238E27FC236}">
                  <a16:creationId xmlns:a16="http://schemas.microsoft.com/office/drawing/2014/main" id="{4D6B3B92-C427-45B7-93A3-0CE267DA1E1A}"/>
                </a:ext>
              </a:extLst>
            </p:cNvPr>
            <p:cNvSpPr/>
            <p:nvPr/>
          </p:nvSpPr>
          <p:spPr>
            <a:xfrm>
              <a:off x="8479612" y="2741938"/>
              <a:ext cx="2806700" cy="623248"/>
            </a:xfrm>
            <a:prstGeom prst="rect">
              <a:avLst/>
            </a:prstGeom>
            <a:effectLst/>
          </p:spPr>
          <p:txBody>
            <a:bodyPr wrap="square" lIns="0" tIns="0" rIns="0" bIns="0" anchor="ctr" anchorCtr="0">
              <a:normAutofit/>
            </a:bodyPr>
            <a:lstStyle/>
            <a:p>
              <a:pPr>
                <a:lnSpc>
                  <a:spcPct val="120000"/>
                </a:lnSpc>
              </a:pPr>
              <a:r>
                <a:rPr lang="zh-CN" altLang="en-US" sz="700">
                  <a:solidFill>
                    <a:schemeClr val="bg1">
                      <a:lumMod val="95000"/>
                    </a:schemeClr>
                  </a:solidFill>
                  <a:cs typeface="+mn-ea"/>
                  <a:sym typeface="+mn-lt"/>
                </a:rPr>
                <a:t>此部分内容作为文字排版占位显示 （建议使用主题字体）如需更改请在（设置形状格式）菜单下（文本选项）中调整</a:t>
              </a:r>
            </a:p>
          </p:txBody>
        </p:sp>
      </p:grpSp>
    </p:spTree>
    <p:extLst>
      <p:ext uri="{BB962C8B-B14F-4D97-AF65-F5344CB8AC3E}">
        <p14:creationId xmlns:p14="http://schemas.microsoft.com/office/powerpoint/2010/main" val="153904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500"/>
                                  </p:stCondLst>
                                  <p:childTnLst>
                                    <p:set>
                                      <p:cBhvr>
                                        <p:cTn id="6" dur="1" fill="hold">
                                          <p:stCondLst>
                                            <p:cond delay="0"/>
                                          </p:stCondLst>
                                        </p:cTn>
                                        <p:tgtEl>
                                          <p:spTgt spid="9"/>
                                        </p:tgtEl>
                                        <p:attrNameLst>
                                          <p:attrName>style.visibility</p:attrName>
                                        </p:attrNameLst>
                                      </p:cBhvr>
                                      <p:to>
                                        <p:strVal val="visible"/>
                                      </p:to>
                                    </p:set>
                                    <p:anim calcmode="lin" valueType="num">
                                      <p:cBhvr>
                                        <p:cTn id="7" dur="1000" fill="hold"/>
                                        <p:tgtEl>
                                          <p:spTgt spid="9"/>
                                        </p:tgtEl>
                                        <p:attrNameLst>
                                          <p:attrName>ppt_w</p:attrName>
                                        </p:attrNameLst>
                                      </p:cBhvr>
                                      <p:tavLst>
                                        <p:tav tm="0">
                                          <p:val>
                                            <p:fltVal val="0"/>
                                          </p:val>
                                        </p:tav>
                                        <p:tav tm="100000">
                                          <p:val>
                                            <p:strVal val="#ppt_w"/>
                                          </p:val>
                                        </p:tav>
                                      </p:tavLst>
                                    </p:anim>
                                    <p:anim calcmode="lin" valueType="num">
                                      <p:cBhvr>
                                        <p:cTn id="8" dur="1000" fill="hold"/>
                                        <p:tgtEl>
                                          <p:spTgt spid="9"/>
                                        </p:tgtEl>
                                        <p:attrNameLst>
                                          <p:attrName>ppt_h</p:attrName>
                                        </p:attrNameLst>
                                      </p:cBhvr>
                                      <p:tavLst>
                                        <p:tav tm="0">
                                          <p:val>
                                            <p:fltVal val="0"/>
                                          </p:val>
                                        </p:tav>
                                        <p:tav tm="100000">
                                          <p:val>
                                            <p:strVal val="#ppt_h"/>
                                          </p:val>
                                        </p:tav>
                                      </p:tavLst>
                                    </p:anim>
                                    <p:anim calcmode="lin" valueType="num">
                                      <p:cBhvr>
                                        <p:cTn id="9" dur="1000" fill="hold"/>
                                        <p:tgtEl>
                                          <p:spTgt spid="9"/>
                                        </p:tgtEl>
                                        <p:attrNameLst>
                                          <p:attrName>style.rotation</p:attrName>
                                        </p:attrNameLst>
                                      </p:cBhvr>
                                      <p:tavLst>
                                        <p:tav tm="0">
                                          <p:val>
                                            <p:fltVal val="90"/>
                                          </p:val>
                                        </p:tav>
                                        <p:tav tm="100000">
                                          <p:val>
                                            <p:fltVal val="0"/>
                                          </p:val>
                                        </p:tav>
                                      </p:tavLst>
                                    </p:anim>
                                    <p:animEffect transition="in" filter="fade">
                                      <p:cBhvr>
                                        <p:cTn id="10" dur="1000"/>
                                        <p:tgtEl>
                                          <p:spTgt spid="9"/>
                                        </p:tgtEl>
                                      </p:cBhvr>
                                    </p:animEffect>
                                  </p:childTnLst>
                                </p:cTn>
                              </p:par>
                              <p:par>
                                <p:cTn id="11" presetID="31" presetClass="entr" presetSubtype="0" fill="hold" nodeType="withEffect">
                                  <p:stCondLst>
                                    <p:cond delay="500"/>
                                  </p:stCondLst>
                                  <p:childTnLst>
                                    <p:set>
                                      <p:cBhvr>
                                        <p:cTn id="12" dur="1" fill="hold">
                                          <p:stCondLst>
                                            <p:cond delay="0"/>
                                          </p:stCondLst>
                                        </p:cTn>
                                        <p:tgtEl>
                                          <p:spTgt spid="10"/>
                                        </p:tgtEl>
                                        <p:attrNameLst>
                                          <p:attrName>style.visibility</p:attrName>
                                        </p:attrNameLst>
                                      </p:cBhvr>
                                      <p:to>
                                        <p:strVal val="visible"/>
                                      </p:to>
                                    </p:set>
                                    <p:anim calcmode="lin" valueType="num">
                                      <p:cBhvr>
                                        <p:cTn id="13" dur="1000" fill="hold"/>
                                        <p:tgtEl>
                                          <p:spTgt spid="10"/>
                                        </p:tgtEl>
                                        <p:attrNameLst>
                                          <p:attrName>ppt_w</p:attrName>
                                        </p:attrNameLst>
                                      </p:cBhvr>
                                      <p:tavLst>
                                        <p:tav tm="0">
                                          <p:val>
                                            <p:fltVal val="0"/>
                                          </p:val>
                                        </p:tav>
                                        <p:tav tm="100000">
                                          <p:val>
                                            <p:strVal val="#ppt_w"/>
                                          </p:val>
                                        </p:tav>
                                      </p:tavLst>
                                    </p:anim>
                                    <p:anim calcmode="lin" valueType="num">
                                      <p:cBhvr>
                                        <p:cTn id="14" dur="1000" fill="hold"/>
                                        <p:tgtEl>
                                          <p:spTgt spid="10"/>
                                        </p:tgtEl>
                                        <p:attrNameLst>
                                          <p:attrName>ppt_h</p:attrName>
                                        </p:attrNameLst>
                                      </p:cBhvr>
                                      <p:tavLst>
                                        <p:tav tm="0">
                                          <p:val>
                                            <p:fltVal val="0"/>
                                          </p:val>
                                        </p:tav>
                                        <p:tav tm="100000">
                                          <p:val>
                                            <p:strVal val="#ppt_h"/>
                                          </p:val>
                                        </p:tav>
                                      </p:tavLst>
                                    </p:anim>
                                    <p:anim calcmode="lin" valueType="num">
                                      <p:cBhvr>
                                        <p:cTn id="15" dur="1000" fill="hold"/>
                                        <p:tgtEl>
                                          <p:spTgt spid="10"/>
                                        </p:tgtEl>
                                        <p:attrNameLst>
                                          <p:attrName>style.rotation</p:attrName>
                                        </p:attrNameLst>
                                      </p:cBhvr>
                                      <p:tavLst>
                                        <p:tav tm="0">
                                          <p:val>
                                            <p:fltVal val="90"/>
                                          </p:val>
                                        </p:tav>
                                        <p:tav tm="100000">
                                          <p:val>
                                            <p:fltVal val="0"/>
                                          </p:val>
                                        </p:tav>
                                      </p:tavLst>
                                    </p:anim>
                                    <p:animEffect transition="in" filter="fade">
                                      <p:cBhvr>
                                        <p:cTn id="16" dur="1000"/>
                                        <p:tgtEl>
                                          <p:spTgt spid="10"/>
                                        </p:tgtEl>
                                      </p:cBhvr>
                                    </p:animEffect>
                                  </p:childTnLst>
                                </p:cTn>
                              </p:par>
                              <p:par>
                                <p:cTn id="17" presetID="31" presetClass="entr" presetSubtype="0" fill="hold" nodeType="withEffect">
                                  <p:stCondLst>
                                    <p:cond delay="500"/>
                                  </p:stCondLst>
                                  <p:childTnLst>
                                    <p:set>
                                      <p:cBhvr>
                                        <p:cTn id="18" dur="1" fill="hold">
                                          <p:stCondLst>
                                            <p:cond delay="0"/>
                                          </p:stCondLst>
                                        </p:cTn>
                                        <p:tgtEl>
                                          <p:spTgt spid="11"/>
                                        </p:tgtEl>
                                        <p:attrNameLst>
                                          <p:attrName>style.visibility</p:attrName>
                                        </p:attrNameLst>
                                      </p:cBhvr>
                                      <p:to>
                                        <p:strVal val="visible"/>
                                      </p:to>
                                    </p:set>
                                    <p:anim calcmode="lin" valueType="num">
                                      <p:cBhvr>
                                        <p:cTn id="19" dur="1000" fill="hold"/>
                                        <p:tgtEl>
                                          <p:spTgt spid="11"/>
                                        </p:tgtEl>
                                        <p:attrNameLst>
                                          <p:attrName>ppt_w</p:attrName>
                                        </p:attrNameLst>
                                      </p:cBhvr>
                                      <p:tavLst>
                                        <p:tav tm="0">
                                          <p:val>
                                            <p:fltVal val="0"/>
                                          </p:val>
                                        </p:tav>
                                        <p:tav tm="100000">
                                          <p:val>
                                            <p:strVal val="#ppt_w"/>
                                          </p:val>
                                        </p:tav>
                                      </p:tavLst>
                                    </p:anim>
                                    <p:anim calcmode="lin" valueType="num">
                                      <p:cBhvr>
                                        <p:cTn id="20" dur="1000" fill="hold"/>
                                        <p:tgtEl>
                                          <p:spTgt spid="11"/>
                                        </p:tgtEl>
                                        <p:attrNameLst>
                                          <p:attrName>ppt_h</p:attrName>
                                        </p:attrNameLst>
                                      </p:cBhvr>
                                      <p:tavLst>
                                        <p:tav tm="0">
                                          <p:val>
                                            <p:fltVal val="0"/>
                                          </p:val>
                                        </p:tav>
                                        <p:tav tm="100000">
                                          <p:val>
                                            <p:strVal val="#ppt_h"/>
                                          </p:val>
                                        </p:tav>
                                      </p:tavLst>
                                    </p:anim>
                                    <p:anim calcmode="lin" valueType="num">
                                      <p:cBhvr>
                                        <p:cTn id="21" dur="1000" fill="hold"/>
                                        <p:tgtEl>
                                          <p:spTgt spid="11"/>
                                        </p:tgtEl>
                                        <p:attrNameLst>
                                          <p:attrName>style.rotation</p:attrName>
                                        </p:attrNameLst>
                                      </p:cBhvr>
                                      <p:tavLst>
                                        <p:tav tm="0">
                                          <p:val>
                                            <p:fltVal val="90"/>
                                          </p:val>
                                        </p:tav>
                                        <p:tav tm="100000">
                                          <p:val>
                                            <p:fltVal val="0"/>
                                          </p:val>
                                        </p:tav>
                                      </p:tavLst>
                                    </p:anim>
                                    <p:animEffect transition="in" filter="fade">
                                      <p:cBhvr>
                                        <p:cTn id="22" dur="1000"/>
                                        <p:tgtEl>
                                          <p:spTgt spid="11"/>
                                        </p:tgtEl>
                                      </p:cBhvr>
                                    </p:animEffect>
                                  </p:childTnLst>
                                </p:cTn>
                              </p:par>
                              <p:par>
                                <p:cTn id="23" presetID="31" presetClass="entr" presetSubtype="0" fill="hold" nodeType="withEffect">
                                  <p:stCondLst>
                                    <p:cond delay="500"/>
                                  </p:stCondLst>
                                  <p:childTnLst>
                                    <p:set>
                                      <p:cBhvr>
                                        <p:cTn id="24" dur="1" fill="hold">
                                          <p:stCondLst>
                                            <p:cond delay="0"/>
                                          </p:stCondLst>
                                        </p:cTn>
                                        <p:tgtEl>
                                          <p:spTgt spid="12"/>
                                        </p:tgtEl>
                                        <p:attrNameLst>
                                          <p:attrName>style.visibility</p:attrName>
                                        </p:attrNameLst>
                                      </p:cBhvr>
                                      <p:to>
                                        <p:strVal val="visible"/>
                                      </p:to>
                                    </p:set>
                                    <p:anim calcmode="lin" valueType="num">
                                      <p:cBhvr>
                                        <p:cTn id="25" dur="1000" fill="hold"/>
                                        <p:tgtEl>
                                          <p:spTgt spid="12"/>
                                        </p:tgtEl>
                                        <p:attrNameLst>
                                          <p:attrName>ppt_w</p:attrName>
                                        </p:attrNameLst>
                                      </p:cBhvr>
                                      <p:tavLst>
                                        <p:tav tm="0">
                                          <p:val>
                                            <p:fltVal val="0"/>
                                          </p:val>
                                        </p:tav>
                                        <p:tav tm="100000">
                                          <p:val>
                                            <p:strVal val="#ppt_w"/>
                                          </p:val>
                                        </p:tav>
                                      </p:tavLst>
                                    </p:anim>
                                    <p:anim calcmode="lin" valueType="num">
                                      <p:cBhvr>
                                        <p:cTn id="26" dur="1000" fill="hold"/>
                                        <p:tgtEl>
                                          <p:spTgt spid="12"/>
                                        </p:tgtEl>
                                        <p:attrNameLst>
                                          <p:attrName>ppt_h</p:attrName>
                                        </p:attrNameLst>
                                      </p:cBhvr>
                                      <p:tavLst>
                                        <p:tav tm="0">
                                          <p:val>
                                            <p:fltVal val="0"/>
                                          </p:val>
                                        </p:tav>
                                        <p:tav tm="100000">
                                          <p:val>
                                            <p:strVal val="#ppt_h"/>
                                          </p:val>
                                        </p:tav>
                                      </p:tavLst>
                                    </p:anim>
                                    <p:anim calcmode="lin" valueType="num">
                                      <p:cBhvr>
                                        <p:cTn id="27" dur="1000" fill="hold"/>
                                        <p:tgtEl>
                                          <p:spTgt spid="12"/>
                                        </p:tgtEl>
                                        <p:attrNameLst>
                                          <p:attrName>style.rotation</p:attrName>
                                        </p:attrNameLst>
                                      </p:cBhvr>
                                      <p:tavLst>
                                        <p:tav tm="0">
                                          <p:val>
                                            <p:fltVal val="90"/>
                                          </p:val>
                                        </p:tav>
                                        <p:tav tm="100000">
                                          <p:val>
                                            <p:fltVal val="0"/>
                                          </p:val>
                                        </p:tav>
                                      </p:tavLst>
                                    </p:anim>
                                    <p:animEffect transition="in" filter="fade">
                                      <p:cBhvr>
                                        <p:cTn id="28" dur="1000"/>
                                        <p:tgtEl>
                                          <p:spTgt spid="12"/>
                                        </p:tgtEl>
                                      </p:cBhvr>
                                    </p:animEffect>
                                  </p:childTnLst>
                                </p:cTn>
                              </p:par>
                              <p:par>
                                <p:cTn id="29" presetID="31" presetClass="entr" presetSubtype="0" fill="hold" nodeType="withEffect">
                                  <p:stCondLst>
                                    <p:cond delay="500"/>
                                  </p:stCondLst>
                                  <p:childTnLst>
                                    <p:set>
                                      <p:cBhvr>
                                        <p:cTn id="30" dur="1" fill="hold">
                                          <p:stCondLst>
                                            <p:cond delay="0"/>
                                          </p:stCondLst>
                                        </p:cTn>
                                        <p:tgtEl>
                                          <p:spTgt spid="13"/>
                                        </p:tgtEl>
                                        <p:attrNameLst>
                                          <p:attrName>style.visibility</p:attrName>
                                        </p:attrNameLst>
                                      </p:cBhvr>
                                      <p:to>
                                        <p:strVal val="visible"/>
                                      </p:to>
                                    </p:set>
                                    <p:anim calcmode="lin" valueType="num">
                                      <p:cBhvr>
                                        <p:cTn id="31" dur="1000" fill="hold"/>
                                        <p:tgtEl>
                                          <p:spTgt spid="13"/>
                                        </p:tgtEl>
                                        <p:attrNameLst>
                                          <p:attrName>ppt_w</p:attrName>
                                        </p:attrNameLst>
                                      </p:cBhvr>
                                      <p:tavLst>
                                        <p:tav tm="0">
                                          <p:val>
                                            <p:fltVal val="0"/>
                                          </p:val>
                                        </p:tav>
                                        <p:tav tm="100000">
                                          <p:val>
                                            <p:strVal val="#ppt_w"/>
                                          </p:val>
                                        </p:tav>
                                      </p:tavLst>
                                    </p:anim>
                                    <p:anim calcmode="lin" valueType="num">
                                      <p:cBhvr>
                                        <p:cTn id="32" dur="1000" fill="hold"/>
                                        <p:tgtEl>
                                          <p:spTgt spid="13"/>
                                        </p:tgtEl>
                                        <p:attrNameLst>
                                          <p:attrName>ppt_h</p:attrName>
                                        </p:attrNameLst>
                                      </p:cBhvr>
                                      <p:tavLst>
                                        <p:tav tm="0">
                                          <p:val>
                                            <p:fltVal val="0"/>
                                          </p:val>
                                        </p:tav>
                                        <p:tav tm="100000">
                                          <p:val>
                                            <p:strVal val="#ppt_h"/>
                                          </p:val>
                                        </p:tav>
                                      </p:tavLst>
                                    </p:anim>
                                    <p:anim calcmode="lin" valueType="num">
                                      <p:cBhvr>
                                        <p:cTn id="33" dur="1000" fill="hold"/>
                                        <p:tgtEl>
                                          <p:spTgt spid="13"/>
                                        </p:tgtEl>
                                        <p:attrNameLst>
                                          <p:attrName>style.rotation</p:attrName>
                                        </p:attrNameLst>
                                      </p:cBhvr>
                                      <p:tavLst>
                                        <p:tav tm="0">
                                          <p:val>
                                            <p:fltVal val="90"/>
                                          </p:val>
                                        </p:tav>
                                        <p:tav tm="100000">
                                          <p:val>
                                            <p:fltVal val="0"/>
                                          </p:val>
                                        </p:tav>
                                      </p:tavLst>
                                    </p:anim>
                                    <p:animEffect transition="in" filter="fade">
                                      <p:cBhvr>
                                        <p:cTn id="34" dur="1000"/>
                                        <p:tgtEl>
                                          <p:spTgt spid="13"/>
                                        </p:tgtEl>
                                      </p:cBhvr>
                                    </p:animEffect>
                                  </p:childTnLst>
                                </p:cTn>
                              </p:par>
                              <p:par>
                                <p:cTn id="35" presetID="31" presetClass="entr" presetSubtype="0" fill="hold" nodeType="withEffect">
                                  <p:stCondLst>
                                    <p:cond delay="500"/>
                                  </p:stCondLst>
                                  <p:childTnLst>
                                    <p:set>
                                      <p:cBhvr>
                                        <p:cTn id="36" dur="1" fill="hold">
                                          <p:stCondLst>
                                            <p:cond delay="0"/>
                                          </p:stCondLst>
                                        </p:cTn>
                                        <p:tgtEl>
                                          <p:spTgt spid="14"/>
                                        </p:tgtEl>
                                        <p:attrNameLst>
                                          <p:attrName>style.visibility</p:attrName>
                                        </p:attrNameLst>
                                      </p:cBhvr>
                                      <p:to>
                                        <p:strVal val="visible"/>
                                      </p:to>
                                    </p:set>
                                    <p:anim calcmode="lin" valueType="num">
                                      <p:cBhvr>
                                        <p:cTn id="37" dur="1000" fill="hold"/>
                                        <p:tgtEl>
                                          <p:spTgt spid="14"/>
                                        </p:tgtEl>
                                        <p:attrNameLst>
                                          <p:attrName>ppt_w</p:attrName>
                                        </p:attrNameLst>
                                      </p:cBhvr>
                                      <p:tavLst>
                                        <p:tav tm="0">
                                          <p:val>
                                            <p:fltVal val="0"/>
                                          </p:val>
                                        </p:tav>
                                        <p:tav tm="100000">
                                          <p:val>
                                            <p:strVal val="#ppt_w"/>
                                          </p:val>
                                        </p:tav>
                                      </p:tavLst>
                                    </p:anim>
                                    <p:anim calcmode="lin" valueType="num">
                                      <p:cBhvr>
                                        <p:cTn id="38" dur="1000" fill="hold"/>
                                        <p:tgtEl>
                                          <p:spTgt spid="14"/>
                                        </p:tgtEl>
                                        <p:attrNameLst>
                                          <p:attrName>ppt_h</p:attrName>
                                        </p:attrNameLst>
                                      </p:cBhvr>
                                      <p:tavLst>
                                        <p:tav tm="0">
                                          <p:val>
                                            <p:fltVal val="0"/>
                                          </p:val>
                                        </p:tav>
                                        <p:tav tm="100000">
                                          <p:val>
                                            <p:strVal val="#ppt_h"/>
                                          </p:val>
                                        </p:tav>
                                      </p:tavLst>
                                    </p:anim>
                                    <p:anim calcmode="lin" valueType="num">
                                      <p:cBhvr>
                                        <p:cTn id="39" dur="1000" fill="hold"/>
                                        <p:tgtEl>
                                          <p:spTgt spid="14"/>
                                        </p:tgtEl>
                                        <p:attrNameLst>
                                          <p:attrName>style.rotation</p:attrName>
                                        </p:attrNameLst>
                                      </p:cBhvr>
                                      <p:tavLst>
                                        <p:tav tm="0">
                                          <p:val>
                                            <p:fltVal val="90"/>
                                          </p:val>
                                        </p:tav>
                                        <p:tav tm="100000">
                                          <p:val>
                                            <p:fltVal val="0"/>
                                          </p:val>
                                        </p:tav>
                                      </p:tavLst>
                                    </p:anim>
                                    <p:animEffect transition="in" filter="fade">
                                      <p:cBhvr>
                                        <p:cTn id="40" dur="1000"/>
                                        <p:tgtEl>
                                          <p:spTgt spid="14"/>
                                        </p:tgtEl>
                                      </p:cBhvr>
                                    </p:animEffect>
                                  </p:childTnLst>
                                </p:cTn>
                              </p:par>
                              <p:par>
                                <p:cTn id="41" presetID="31" presetClass="entr" presetSubtype="0" fill="hold" nodeType="withEffect">
                                  <p:stCondLst>
                                    <p:cond delay="500"/>
                                  </p:stCondLst>
                                  <p:childTnLst>
                                    <p:set>
                                      <p:cBhvr>
                                        <p:cTn id="42" dur="1" fill="hold">
                                          <p:stCondLst>
                                            <p:cond delay="0"/>
                                          </p:stCondLst>
                                        </p:cTn>
                                        <p:tgtEl>
                                          <p:spTgt spid="15"/>
                                        </p:tgtEl>
                                        <p:attrNameLst>
                                          <p:attrName>style.visibility</p:attrName>
                                        </p:attrNameLst>
                                      </p:cBhvr>
                                      <p:to>
                                        <p:strVal val="visible"/>
                                      </p:to>
                                    </p:set>
                                    <p:anim calcmode="lin" valueType="num">
                                      <p:cBhvr>
                                        <p:cTn id="43" dur="1000" fill="hold"/>
                                        <p:tgtEl>
                                          <p:spTgt spid="15"/>
                                        </p:tgtEl>
                                        <p:attrNameLst>
                                          <p:attrName>ppt_w</p:attrName>
                                        </p:attrNameLst>
                                      </p:cBhvr>
                                      <p:tavLst>
                                        <p:tav tm="0">
                                          <p:val>
                                            <p:fltVal val="0"/>
                                          </p:val>
                                        </p:tav>
                                        <p:tav tm="100000">
                                          <p:val>
                                            <p:strVal val="#ppt_w"/>
                                          </p:val>
                                        </p:tav>
                                      </p:tavLst>
                                    </p:anim>
                                    <p:anim calcmode="lin" valueType="num">
                                      <p:cBhvr>
                                        <p:cTn id="44" dur="1000" fill="hold"/>
                                        <p:tgtEl>
                                          <p:spTgt spid="15"/>
                                        </p:tgtEl>
                                        <p:attrNameLst>
                                          <p:attrName>ppt_h</p:attrName>
                                        </p:attrNameLst>
                                      </p:cBhvr>
                                      <p:tavLst>
                                        <p:tav tm="0">
                                          <p:val>
                                            <p:fltVal val="0"/>
                                          </p:val>
                                        </p:tav>
                                        <p:tav tm="100000">
                                          <p:val>
                                            <p:strVal val="#ppt_h"/>
                                          </p:val>
                                        </p:tav>
                                      </p:tavLst>
                                    </p:anim>
                                    <p:anim calcmode="lin" valueType="num">
                                      <p:cBhvr>
                                        <p:cTn id="45" dur="1000" fill="hold"/>
                                        <p:tgtEl>
                                          <p:spTgt spid="15"/>
                                        </p:tgtEl>
                                        <p:attrNameLst>
                                          <p:attrName>style.rotation</p:attrName>
                                        </p:attrNameLst>
                                      </p:cBhvr>
                                      <p:tavLst>
                                        <p:tav tm="0">
                                          <p:val>
                                            <p:fltVal val="90"/>
                                          </p:val>
                                        </p:tav>
                                        <p:tav tm="100000">
                                          <p:val>
                                            <p:fltVal val="0"/>
                                          </p:val>
                                        </p:tav>
                                      </p:tavLst>
                                    </p:anim>
                                    <p:animEffect transition="in" filter="fade">
                                      <p:cBhvr>
                                        <p:cTn id="46" dur="1000"/>
                                        <p:tgtEl>
                                          <p:spTgt spid="15"/>
                                        </p:tgtEl>
                                      </p:cBhvr>
                                    </p:animEffect>
                                  </p:childTnLst>
                                </p:cTn>
                              </p:par>
                              <p:par>
                                <p:cTn id="47" presetID="31" presetClass="entr" presetSubtype="0" fill="hold" nodeType="withEffect">
                                  <p:stCondLst>
                                    <p:cond delay="500"/>
                                  </p:stCondLst>
                                  <p:childTnLst>
                                    <p:set>
                                      <p:cBhvr>
                                        <p:cTn id="48" dur="1" fill="hold">
                                          <p:stCondLst>
                                            <p:cond delay="0"/>
                                          </p:stCondLst>
                                        </p:cTn>
                                        <p:tgtEl>
                                          <p:spTgt spid="16"/>
                                        </p:tgtEl>
                                        <p:attrNameLst>
                                          <p:attrName>style.visibility</p:attrName>
                                        </p:attrNameLst>
                                      </p:cBhvr>
                                      <p:to>
                                        <p:strVal val="visible"/>
                                      </p:to>
                                    </p:set>
                                    <p:anim calcmode="lin" valueType="num">
                                      <p:cBhvr>
                                        <p:cTn id="49" dur="1000" fill="hold"/>
                                        <p:tgtEl>
                                          <p:spTgt spid="16"/>
                                        </p:tgtEl>
                                        <p:attrNameLst>
                                          <p:attrName>ppt_w</p:attrName>
                                        </p:attrNameLst>
                                      </p:cBhvr>
                                      <p:tavLst>
                                        <p:tav tm="0">
                                          <p:val>
                                            <p:fltVal val="0"/>
                                          </p:val>
                                        </p:tav>
                                        <p:tav tm="100000">
                                          <p:val>
                                            <p:strVal val="#ppt_w"/>
                                          </p:val>
                                        </p:tav>
                                      </p:tavLst>
                                    </p:anim>
                                    <p:anim calcmode="lin" valueType="num">
                                      <p:cBhvr>
                                        <p:cTn id="50" dur="1000" fill="hold"/>
                                        <p:tgtEl>
                                          <p:spTgt spid="16"/>
                                        </p:tgtEl>
                                        <p:attrNameLst>
                                          <p:attrName>ppt_h</p:attrName>
                                        </p:attrNameLst>
                                      </p:cBhvr>
                                      <p:tavLst>
                                        <p:tav tm="0">
                                          <p:val>
                                            <p:fltVal val="0"/>
                                          </p:val>
                                        </p:tav>
                                        <p:tav tm="100000">
                                          <p:val>
                                            <p:strVal val="#ppt_h"/>
                                          </p:val>
                                        </p:tav>
                                      </p:tavLst>
                                    </p:anim>
                                    <p:anim calcmode="lin" valueType="num">
                                      <p:cBhvr>
                                        <p:cTn id="51" dur="1000" fill="hold"/>
                                        <p:tgtEl>
                                          <p:spTgt spid="16"/>
                                        </p:tgtEl>
                                        <p:attrNameLst>
                                          <p:attrName>style.rotation</p:attrName>
                                        </p:attrNameLst>
                                      </p:cBhvr>
                                      <p:tavLst>
                                        <p:tav tm="0">
                                          <p:val>
                                            <p:fltVal val="90"/>
                                          </p:val>
                                        </p:tav>
                                        <p:tav tm="100000">
                                          <p:val>
                                            <p:fltVal val="0"/>
                                          </p:val>
                                        </p:tav>
                                      </p:tavLst>
                                    </p:anim>
                                    <p:animEffect transition="in" filter="fade">
                                      <p:cBhvr>
                                        <p:cTn id="52" dur="1000"/>
                                        <p:tgtEl>
                                          <p:spTgt spid="16"/>
                                        </p:tgtEl>
                                      </p:cBhvr>
                                    </p:animEffect>
                                  </p:childTnLst>
                                </p:cTn>
                              </p:par>
                              <p:par>
                                <p:cTn id="53" presetID="31" presetClass="entr" presetSubtype="0" fill="hold" nodeType="withEffect">
                                  <p:stCondLst>
                                    <p:cond delay="500"/>
                                  </p:stCondLst>
                                  <p:childTnLst>
                                    <p:set>
                                      <p:cBhvr>
                                        <p:cTn id="54" dur="1" fill="hold">
                                          <p:stCondLst>
                                            <p:cond delay="0"/>
                                          </p:stCondLst>
                                        </p:cTn>
                                        <p:tgtEl>
                                          <p:spTgt spid="17"/>
                                        </p:tgtEl>
                                        <p:attrNameLst>
                                          <p:attrName>style.visibility</p:attrName>
                                        </p:attrNameLst>
                                      </p:cBhvr>
                                      <p:to>
                                        <p:strVal val="visible"/>
                                      </p:to>
                                    </p:set>
                                    <p:anim calcmode="lin" valueType="num">
                                      <p:cBhvr>
                                        <p:cTn id="55" dur="1000" fill="hold"/>
                                        <p:tgtEl>
                                          <p:spTgt spid="17"/>
                                        </p:tgtEl>
                                        <p:attrNameLst>
                                          <p:attrName>ppt_w</p:attrName>
                                        </p:attrNameLst>
                                      </p:cBhvr>
                                      <p:tavLst>
                                        <p:tav tm="0">
                                          <p:val>
                                            <p:fltVal val="0"/>
                                          </p:val>
                                        </p:tav>
                                        <p:tav tm="100000">
                                          <p:val>
                                            <p:strVal val="#ppt_w"/>
                                          </p:val>
                                        </p:tav>
                                      </p:tavLst>
                                    </p:anim>
                                    <p:anim calcmode="lin" valueType="num">
                                      <p:cBhvr>
                                        <p:cTn id="56" dur="1000" fill="hold"/>
                                        <p:tgtEl>
                                          <p:spTgt spid="17"/>
                                        </p:tgtEl>
                                        <p:attrNameLst>
                                          <p:attrName>ppt_h</p:attrName>
                                        </p:attrNameLst>
                                      </p:cBhvr>
                                      <p:tavLst>
                                        <p:tav tm="0">
                                          <p:val>
                                            <p:fltVal val="0"/>
                                          </p:val>
                                        </p:tav>
                                        <p:tav tm="100000">
                                          <p:val>
                                            <p:strVal val="#ppt_h"/>
                                          </p:val>
                                        </p:tav>
                                      </p:tavLst>
                                    </p:anim>
                                    <p:anim calcmode="lin" valueType="num">
                                      <p:cBhvr>
                                        <p:cTn id="57" dur="1000" fill="hold"/>
                                        <p:tgtEl>
                                          <p:spTgt spid="17"/>
                                        </p:tgtEl>
                                        <p:attrNameLst>
                                          <p:attrName>style.rotation</p:attrName>
                                        </p:attrNameLst>
                                      </p:cBhvr>
                                      <p:tavLst>
                                        <p:tav tm="0">
                                          <p:val>
                                            <p:fltVal val="90"/>
                                          </p:val>
                                        </p:tav>
                                        <p:tav tm="100000">
                                          <p:val>
                                            <p:fltVal val="0"/>
                                          </p:val>
                                        </p:tav>
                                      </p:tavLst>
                                    </p:anim>
                                    <p:animEffect transition="in" filter="fade">
                                      <p:cBhvr>
                                        <p:cTn id="58" dur="1000"/>
                                        <p:tgtEl>
                                          <p:spTgt spid="17"/>
                                        </p:tgtEl>
                                      </p:cBhvr>
                                    </p:animEffect>
                                  </p:childTnLst>
                                </p:cTn>
                              </p:par>
                              <p:par>
                                <p:cTn id="59" presetID="31" presetClass="entr" presetSubtype="0" fill="hold" nodeType="withEffect">
                                  <p:stCondLst>
                                    <p:cond delay="500"/>
                                  </p:stCondLst>
                                  <p:childTnLst>
                                    <p:set>
                                      <p:cBhvr>
                                        <p:cTn id="60" dur="1" fill="hold">
                                          <p:stCondLst>
                                            <p:cond delay="0"/>
                                          </p:stCondLst>
                                        </p:cTn>
                                        <p:tgtEl>
                                          <p:spTgt spid="18"/>
                                        </p:tgtEl>
                                        <p:attrNameLst>
                                          <p:attrName>style.visibility</p:attrName>
                                        </p:attrNameLst>
                                      </p:cBhvr>
                                      <p:to>
                                        <p:strVal val="visible"/>
                                      </p:to>
                                    </p:set>
                                    <p:anim calcmode="lin" valueType="num">
                                      <p:cBhvr>
                                        <p:cTn id="61" dur="1000" fill="hold"/>
                                        <p:tgtEl>
                                          <p:spTgt spid="18"/>
                                        </p:tgtEl>
                                        <p:attrNameLst>
                                          <p:attrName>ppt_w</p:attrName>
                                        </p:attrNameLst>
                                      </p:cBhvr>
                                      <p:tavLst>
                                        <p:tav tm="0">
                                          <p:val>
                                            <p:fltVal val="0"/>
                                          </p:val>
                                        </p:tav>
                                        <p:tav tm="100000">
                                          <p:val>
                                            <p:strVal val="#ppt_w"/>
                                          </p:val>
                                        </p:tav>
                                      </p:tavLst>
                                    </p:anim>
                                    <p:anim calcmode="lin" valueType="num">
                                      <p:cBhvr>
                                        <p:cTn id="62" dur="1000" fill="hold"/>
                                        <p:tgtEl>
                                          <p:spTgt spid="18"/>
                                        </p:tgtEl>
                                        <p:attrNameLst>
                                          <p:attrName>ppt_h</p:attrName>
                                        </p:attrNameLst>
                                      </p:cBhvr>
                                      <p:tavLst>
                                        <p:tav tm="0">
                                          <p:val>
                                            <p:fltVal val="0"/>
                                          </p:val>
                                        </p:tav>
                                        <p:tav tm="100000">
                                          <p:val>
                                            <p:strVal val="#ppt_h"/>
                                          </p:val>
                                        </p:tav>
                                      </p:tavLst>
                                    </p:anim>
                                    <p:anim calcmode="lin" valueType="num">
                                      <p:cBhvr>
                                        <p:cTn id="63" dur="1000" fill="hold"/>
                                        <p:tgtEl>
                                          <p:spTgt spid="18"/>
                                        </p:tgtEl>
                                        <p:attrNameLst>
                                          <p:attrName>style.rotation</p:attrName>
                                        </p:attrNameLst>
                                      </p:cBhvr>
                                      <p:tavLst>
                                        <p:tav tm="0">
                                          <p:val>
                                            <p:fltVal val="90"/>
                                          </p:val>
                                        </p:tav>
                                        <p:tav tm="100000">
                                          <p:val>
                                            <p:fltVal val="0"/>
                                          </p:val>
                                        </p:tav>
                                      </p:tavLst>
                                    </p:anim>
                                    <p:animEffect transition="in" filter="fade">
                                      <p:cBhvr>
                                        <p:cTn id="64" dur="1000"/>
                                        <p:tgtEl>
                                          <p:spTgt spid="18"/>
                                        </p:tgtEl>
                                      </p:cBhvr>
                                    </p:animEffect>
                                  </p:childTnLst>
                                </p:cTn>
                              </p:par>
                              <p:par>
                                <p:cTn id="65" presetID="31" presetClass="entr" presetSubtype="0" fill="hold" nodeType="withEffect">
                                  <p:stCondLst>
                                    <p:cond delay="500"/>
                                  </p:stCondLst>
                                  <p:childTnLst>
                                    <p:set>
                                      <p:cBhvr>
                                        <p:cTn id="66" dur="1" fill="hold">
                                          <p:stCondLst>
                                            <p:cond delay="0"/>
                                          </p:stCondLst>
                                        </p:cTn>
                                        <p:tgtEl>
                                          <p:spTgt spid="19"/>
                                        </p:tgtEl>
                                        <p:attrNameLst>
                                          <p:attrName>style.visibility</p:attrName>
                                        </p:attrNameLst>
                                      </p:cBhvr>
                                      <p:to>
                                        <p:strVal val="visible"/>
                                      </p:to>
                                    </p:set>
                                    <p:anim calcmode="lin" valueType="num">
                                      <p:cBhvr>
                                        <p:cTn id="67" dur="1000" fill="hold"/>
                                        <p:tgtEl>
                                          <p:spTgt spid="19"/>
                                        </p:tgtEl>
                                        <p:attrNameLst>
                                          <p:attrName>ppt_w</p:attrName>
                                        </p:attrNameLst>
                                      </p:cBhvr>
                                      <p:tavLst>
                                        <p:tav tm="0">
                                          <p:val>
                                            <p:fltVal val="0"/>
                                          </p:val>
                                        </p:tav>
                                        <p:tav tm="100000">
                                          <p:val>
                                            <p:strVal val="#ppt_w"/>
                                          </p:val>
                                        </p:tav>
                                      </p:tavLst>
                                    </p:anim>
                                    <p:anim calcmode="lin" valueType="num">
                                      <p:cBhvr>
                                        <p:cTn id="68" dur="1000" fill="hold"/>
                                        <p:tgtEl>
                                          <p:spTgt spid="19"/>
                                        </p:tgtEl>
                                        <p:attrNameLst>
                                          <p:attrName>ppt_h</p:attrName>
                                        </p:attrNameLst>
                                      </p:cBhvr>
                                      <p:tavLst>
                                        <p:tav tm="0">
                                          <p:val>
                                            <p:fltVal val="0"/>
                                          </p:val>
                                        </p:tav>
                                        <p:tav tm="100000">
                                          <p:val>
                                            <p:strVal val="#ppt_h"/>
                                          </p:val>
                                        </p:tav>
                                      </p:tavLst>
                                    </p:anim>
                                    <p:anim calcmode="lin" valueType="num">
                                      <p:cBhvr>
                                        <p:cTn id="69" dur="1000" fill="hold"/>
                                        <p:tgtEl>
                                          <p:spTgt spid="19"/>
                                        </p:tgtEl>
                                        <p:attrNameLst>
                                          <p:attrName>style.rotation</p:attrName>
                                        </p:attrNameLst>
                                      </p:cBhvr>
                                      <p:tavLst>
                                        <p:tav tm="0">
                                          <p:val>
                                            <p:fltVal val="90"/>
                                          </p:val>
                                        </p:tav>
                                        <p:tav tm="100000">
                                          <p:val>
                                            <p:fltVal val="0"/>
                                          </p:val>
                                        </p:tav>
                                      </p:tavLst>
                                    </p:anim>
                                    <p:animEffect transition="in" filter="fade">
                                      <p:cBhvr>
                                        <p:cTn id="70" dur="1000"/>
                                        <p:tgtEl>
                                          <p:spTgt spid="19"/>
                                        </p:tgtEl>
                                      </p:cBhvr>
                                    </p:animEffect>
                                  </p:childTnLst>
                                </p:cTn>
                              </p:par>
                              <p:par>
                                <p:cTn id="71" presetID="31" presetClass="entr" presetSubtype="0" fill="hold" nodeType="withEffect">
                                  <p:stCondLst>
                                    <p:cond delay="500"/>
                                  </p:stCondLst>
                                  <p:childTnLst>
                                    <p:set>
                                      <p:cBhvr>
                                        <p:cTn id="72" dur="1" fill="hold">
                                          <p:stCondLst>
                                            <p:cond delay="0"/>
                                          </p:stCondLst>
                                        </p:cTn>
                                        <p:tgtEl>
                                          <p:spTgt spid="20"/>
                                        </p:tgtEl>
                                        <p:attrNameLst>
                                          <p:attrName>style.visibility</p:attrName>
                                        </p:attrNameLst>
                                      </p:cBhvr>
                                      <p:to>
                                        <p:strVal val="visible"/>
                                      </p:to>
                                    </p:set>
                                    <p:anim calcmode="lin" valueType="num">
                                      <p:cBhvr>
                                        <p:cTn id="73" dur="1000" fill="hold"/>
                                        <p:tgtEl>
                                          <p:spTgt spid="20"/>
                                        </p:tgtEl>
                                        <p:attrNameLst>
                                          <p:attrName>ppt_w</p:attrName>
                                        </p:attrNameLst>
                                      </p:cBhvr>
                                      <p:tavLst>
                                        <p:tav tm="0">
                                          <p:val>
                                            <p:fltVal val="0"/>
                                          </p:val>
                                        </p:tav>
                                        <p:tav tm="100000">
                                          <p:val>
                                            <p:strVal val="#ppt_w"/>
                                          </p:val>
                                        </p:tav>
                                      </p:tavLst>
                                    </p:anim>
                                    <p:anim calcmode="lin" valueType="num">
                                      <p:cBhvr>
                                        <p:cTn id="74" dur="1000" fill="hold"/>
                                        <p:tgtEl>
                                          <p:spTgt spid="20"/>
                                        </p:tgtEl>
                                        <p:attrNameLst>
                                          <p:attrName>ppt_h</p:attrName>
                                        </p:attrNameLst>
                                      </p:cBhvr>
                                      <p:tavLst>
                                        <p:tav tm="0">
                                          <p:val>
                                            <p:fltVal val="0"/>
                                          </p:val>
                                        </p:tav>
                                        <p:tav tm="100000">
                                          <p:val>
                                            <p:strVal val="#ppt_h"/>
                                          </p:val>
                                        </p:tav>
                                      </p:tavLst>
                                    </p:anim>
                                    <p:anim calcmode="lin" valueType="num">
                                      <p:cBhvr>
                                        <p:cTn id="75" dur="1000" fill="hold"/>
                                        <p:tgtEl>
                                          <p:spTgt spid="20"/>
                                        </p:tgtEl>
                                        <p:attrNameLst>
                                          <p:attrName>style.rotation</p:attrName>
                                        </p:attrNameLst>
                                      </p:cBhvr>
                                      <p:tavLst>
                                        <p:tav tm="0">
                                          <p:val>
                                            <p:fltVal val="90"/>
                                          </p:val>
                                        </p:tav>
                                        <p:tav tm="100000">
                                          <p:val>
                                            <p:fltVal val="0"/>
                                          </p:val>
                                        </p:tav>
                                      </p:tavLst>
                                    </p:anim>
                                    <p:animEffect transition="in" filter="fade">
                                      <p:cBhvr>
                                        <p:cTn id="76" dur="1000"/>
                                        <p:tgtEl>
                                          <p:spTgt spid="20"/>
                                        </p:tgtEl>
                                      </p:cBhvr>
                                    </p:animEffect>
                                  </p:childTnLst>
                                </p:cTn>
                              </p:par>
                              <p:par>
                                <p:cTn id="77" presetID="31" presetClass="entr" presetSubtype="0" fill="hold" nodeType="withEffect">
                                  <p:stCondLst>
                                    <p:cond delay="500"/>
                                  </p:stCondLst>
                                  <p:childTnLst>
                                    <p:set>
                                      <p:cBhvr>
                                        <p:cTn id="78" dur="1" fill="hold">
                                          <p:stCondLst>
                                            <p:cond delay="0"/>
                                          </p:stCondLst>
                                        </p:cTn>
                                        <p:tgtEl>
                                          <p:spTgt spid="21"/>
                                        </p:tgtEl>
                                        <p:attrNameLst>
                                          <p:attrName>style.visibility</p:attrName>
                                        </p:attrNameLst>
                                      </p:cBhvr>
                                      <p:to>
                                        <p:strVal val="visible"/>
                                      </p:to>
                                    </p:set>
                                    <p:anim calcmode="lin" valueType="num">
                                      <p:cBhvr>
                                        <p:cTn id="79" dur="1000" fill="hold"/>
                                        <p:tgtEl>
                                          <p:spTgt spid="21"/>
                                        </p:tgtEl>
                                        <p:attrNameLst>
                                          <p:attrName>ppt_w</p:attrName>
                                        </p:attrNameLst>
                                      </p:cBhvr>
                                      <p:tavLst>
                                        <p:tav tm="0">
                                          <p:val>
                                            <p:fltVal val="0"/>
                                          </p:val>
                                        </p:tav>
                                        <p:tav tm="100000">
                                          <p:val>
                                            <p:strVal val="#ppt_w"/>
                                          </p:val>
                                        </p:tav>
                                      </p:tavLst>
                                    </p:anim>
                                    <p:anim calcmode="lin" valueType="num">
                                      <p:cBhvr>
                                        <p:cTn id="80" dur="1000" fill="hold"/>
                                        <p:tgtEl>
                                          <p:spTgt spid="21"/>
                                        </p:tgtEl>
                                        <p:attrNameLst>
                                          <p:attrName>ppt_h</p:attrName>
                                        </p:attrNameLst>
                                      </p:cBhvr>
                                      <p:tavLst>
                                        <p:tav tm="0">
                                          <p:val>
                                            <p:fltVal val="0"/>
                                          </p:val>
                                        </p:tav>
                                        <p:tav tm="100000">
                                          <p:val>
                                            <p:strVal val="#ppt_h"/>
                                          </p:val>
                                        </p:tav>
                                      </p:tavLst>
                                    </p:anim>
                                    <p:anim calcmode="lin" valueType="num">
                                      <p:cBhvr>
                                        <p:cTn id="81" dur="1000" fill="hold"/>
                                        <p:tgtEl>
                                          <p:spTgt spid="21"/>
                                        </p:tgtEl>
                                        <p:attrNameLst>
                                          <p:attrName>style.rotation</p:attrName>
                                        </p:attrNameLst>
                                      </p:cBhvr>
                                      <p:tavLst>
                                        <p:tav tm="0">
                                          <p:val>
                                            <p:fltVal val="90"/>
                                          </p:val>
                                        </p:tav>
                                        <p:tav tm="100000">
                                          <p:val>
                                            <p:fltVal val="0"/>
                                          </p:val>
                                        </p:tav>
                                      </p:tavLst>
                                    </p:anim>
                                    <p:animEffect transition="in" filter="fade">
                                      <p:cBhvr>
                                        <p:cTn id="82" dur="1000"/>
                                        <p:tgtEl>
                                          <p:spTgt spid="21"/>
                                        </p:tgtEl>
                                      </p:cBhvr>
                                    </p:animEffect>
                                  </p:childTnLst>
                                </p:cTn>
                              </p:par>
                              <p:par>
                                <p:cTn id="83" presetID="31" presetClass="entr" presetSubtype="0" fill="hold" nodeType="withEffect">
                                  <p:stCondLst>
                                    <p:cond delay="500"/>
                                  </p:stCondLst>
                                  <p:childTnLst>
                                    <p:set>
                                      <p:cBhvr>
                                        <p:cTn id="84" dur="1" fill="hold">
                                          <p:stCondLst>
                                            <p:cond delay="0"/>
                                          </p:stCondLst>
                                        </p:cTn>
                                        <p:tgtEl>
                                          <p:spTgt spid="22"/>
                                        </p:tgtEl>
                                        <p:attrNameLst>
                                          <p:attrName>style.visibility</p:attrName>
                                        </p:attrNameLst>
                                      </p:cBhvr>
                                      <p:to>
                                        <p:strVal val="visible"/>
                                      </p:to>
                                    </p:set>
                                    <p:anim calcmode="lin" valueType="num">
                                      <p:cBhvr>
                                        <p:cTn id="85" dur="1000" fill="hold"/>
                                        <p:tgtEl>
                                          <p:spTgt spid="22"/>
                                        </p:tgtEl>
                                        <p:attrNameLst>
                                          <p:attrName>ppt_w</p:attrName>
                                        </p:attrNameLst>
                                      </p:cBhvr>
                                      <p:tavLst>
                                        <p:tav tm="0">
                                          <p:val>
                                            <p:fltVal val="0"/>
                                          </p:val>
                                        </p:tav>
                                        <p:tav tm="100000">
                                          <p:val>
                                            <p:strVal val="#ppt_w"/>
                                          </p:val>
                                        </p:tav>
                                      </p:tavLst>
                                    </p:anim>
                                    <p:anim calcmode="lin" valueType="num">
                                      <p:cBhvr>
                                        <p:cTn id="86" dur="1000" fill="hold"/>
                                        <p:tgtEl>
                                          <p:spTgt spid="22"/>
                                        </p:tgtEl>
                                        <p:attrNameLst>
                                          <p:attrName>ppt_h</p:attrName>
                                        </p:attrNameLst>
                                      </p:cBhvr>
                                      <p:tavLst>
                                        <p:tav tm="0">
                                          <p:val>
                                            <p:fltVal val="0"/>
                                          </p:val>
                                        </p:tav>
                                        <p:tav tm="100000">
                                          <p:val>
                                            <p:strVal val="#ppt_h"/>
                                          </p:val>
                                        </p:tav>
                                      </p:tavLst>
                                    </p:anim>
                                    <p:anim calcmode="lin" valueType="num">
                                      <p:cBhvr>
                                        <p:cTn id="87" dur="1000" fill="hold"/>
                                        <p:tgtEl>
                                          <p:spTgt spid="22"/>
                                        </p:tgtEl>
                                        <p:attrNameLst>
                                          <p:attrName>style.rotation</p:attrName>
                                        </p:attrNameLst>
                                      </p:cBhvr>
                                      <p:tavLst>
                                        <p:tav tm="0">
                                          <p:val>
                                            <p:fltVal val="90"/>
                                          </p:val>
                                        </p:tav>
                                        <p:tav tm="100000">
                                          <p:val>
                                            <p:fltVal val="0"/>
                                          </p:val>
                                        </p:tav>
                                      </p:tavLst>
                                    </p:anim>
                                    <p:animEffect transition="in" filter="fade">
                                      <p:cBhvr>
                                        <p:cTn id="88" dur="1000"/>
                                        <p:tgtEl>
                                          <p:spTgt spid="22"/>
                                        </p:tgtEl>
                                      </p:cBhvr>
                                    </p:animEffect>
                                  </p:childTnLst>
                                </p:cTn>
                              </p:par>
                              <p:par>
                                <p:cTn id="89" presetID="31" presetClass="entr" presetSubtype="0" fill="hold" nodeType="withEffect">
                                  <p:stCondLst>
                                    <p:cond delay="500"/>
                                  </p:stCondLst>
                                  <p:childTnLst>
                                    <p:set>
                                      <p:cBhvr>
                                        <p:cTn id="90" dur="1" fill="hold">
                                          <p:stCondLst>
                                            <p:cond delay="0"/>
                                          </p:stCondLst>
                                        </p:cTn>
                                        <p:tgtEl>
                                          <p:spTgt spid="23"/>
                                        </p:tgtEl>
                                        <p:attrNameLst>
                                          <p:attrName>style.visibility</p:attrName>
                                        </p:attrNameLst>
                                      </p:cBhvr>
                                      <p:to>
                                        <p:strVal val="visible"/>
                                      </p:to>
                                    </p:set>
                                    <p:anim calcmode="lin" valueType="num">
                                      <p:cBhvr>
                                        <p:cTn id="91" dur="1000" fill="hold"/>
                                        <p:tgtEl>
                                          <p:spTgt spid="23"/>
                                        </p:tgtEl>
                                        <p:attrNameLst>
                                          <p:attrName>ppt_w</p:attrName>
                                        </p:attrNameLst>
                                      </p:cBhvr>
                                      <p:tavLst>
                                        <p:tav tm="0">
                                          <p:val>
                                            <p:fltVal val="0"/>
                                          </p:val>
                                        </p:tav>
                                        <p:tav tm="100000">
                                          <p:val>
                                            <p:strVal val="#ppt_w"/>
                                          </p:val>
                                        </p:tav>
                                      </p:tavLst>
                                    </p:anim>
                                    <p:anim calcmode="lin" valueType="num">
                                      <p:cBhvr>
                                        <p:cTn id="92" dur="1000" fill="hold"/>
                                        <p:tgtEl>
                                          <p:spTgt spid="23"/>
                                        </p:tgtEl>
                                        <p:attrNameLst>
                                          <p:attrName>ppt_h</p:attrName>
                                        </p:attrNameLst>
                                      </p:cBhvr>
                                      <p:tavLst>
                                        <p:tav tm="0">
                                          <p:val>
                                            <p:fltVal val="0"/>
                                          </p:val>
                                        </p:tav>
                                        <p:tav tm="100000">
                                          <p:val>
                                            <p:strVal val="#ppt_h"/>
                                          </p:val>
                                        </p:tav>
                                      </p:tavLst>
                                    </p:anim>
                                    <p:anim calcmode="lin" valueType="num">
                                      <p:cBhvr>
                                        <p:cTn id="93" dur="1000" fill="hold"/>
                                        <p:tgtEl>
                                          <p:spTgt spid="23"/>
                                        </p:tgtEl>
                                        <p:attrNameLst>
                                          <p:attrName>style.rotation</p:attrName>
                                        </p:attrNameLst>
                                      </p:cBhvr>
                                      <p:tavLst>
                                        <p:tav tm="0">
                                          <p:val>
                                            <p:fltVal val="90"/>
                                          </p:val>
                                        </p:tav>
                                        <p:tav tm="100000">
                                          <p:val>
                                            <p:fltVal val="0"/>
                                          </p:val>
                                        </p:tav>
                                      </p:tavLst>
                                    </p:anim>
                                    <p:animEffect transition="in" filter="fade">
                                      <p:cBhvr>
                                        <p:cTn id="94" dur="1000"/>
                                        <p:tgtEl>
                                          <p:spTgt spid="23"/>
                                        </p:tgtEl>
                                      </p:cBhvr>
                                    </p:animEffect>
                                  </p:childTnLst>
                                </p:cTn>
                              </p:par>
                              <p:par>
                                <p:cTn id="95" presetID="31" presetClass="entr" presetSubtype="0" fill="hold" nodeType="withEffect">
                                  <p:stCondLst>
                                    <p:cond delay="500"/>
                                  </p:stCondLst>
                                  <p:childTnLst>
                                    <p:set>
                                      <p:cBhvr>
                                        <p:cTn id="96" dur="1" fill="hold">
                                          <p:stCondLst>
                                            <p:cond delay="0"/>
                                          </p:stCondLst>
                                        </p:cTn>
                                        <p:tgtEl>
                                          <p:spTgt spid="24"/>
                                        </p:tgtEl>
                                        <p:attrNameLst>
                                          <p:attrName>style.visibility</p:attrName>
                                        </p:attrNameLst>
                                      </p:cBhvr>
                                      <p:to>
                                        <p:strVal val="visible"/>
                                      </p:to>
                                    </p:set>
                                    <p:anim calcmode="lin" valueType="num">
                                      <p:cBhvr>
                                        <p:cTn id="97" dur="1000" fill="hold"/>
                                        <p:tgtEl>
                                          <p:spTgt spid="24"/>
                                        </p:tgtEl>
                                        <p:attrNameLst>
                                          <p:attrName>ppt_w</p:attrName>
                                        </p:attrNameLst>
                                      </p:cBhvr>
                                      <p:tavLst>
                                        <p:tav tm="0">
                                          <p:val>
                                            <p:fltVal val="0"/>
                                          </p:val>
                                        </p:tav>
                                        <p:tav tm="100000">
                                          <p:val>
                                            <p:strVal val="#ppt_w"/>
                                          </p:val>
                                        </p:tav>
                                      </p:tavLst>
                                    </p:anim>
                                    <p:anim calcmode="lin" valueType="num">
                                      <p:cBhvr>
                                        <p:cTn id="98" dur="1000" fill="hold"/>
                                        <p:tgtEl>
                                          <p:spTgt spid="24"/>
                                        </p:tgtEl>
                                        <p:attrNameLst>
                                          <p:attrName>ppt_h</p:attrName>
                                        </p:attrNameLst>
                                      </p:cBhvr>
                                      <p:tavLst>
                                        <p:tav tm="0">
                                          <p:val>
                                            <p:fltVal val="0"/>
                                          </p:val>
                                        </p:tav>
                                        <p:tav tm="100000">
                                          <p:val>
                                            <p:strVal val="#ppt_h"/>
                                          </p:val>
                                        </p:tav>
                                      </p:tavLst>
                                    </p:anim>
                                    <p:anim calcmode="lin" valueType="num">
                                      <p:cBhvr>
                                        <p:cTn id="99" dur="1000" fill="hold"/>
                                        <p:tgtEl>
                                          <p:spTgt spid="24"/>
                                        </p:tgtEl>
                                        <p:attrNameLst>
                                          <p:attrName>style.rotation</p:attrName>
                                        </p:attrNameLst>
                                      </p:cBhvr>
                                      <p:tavLst>
                                        <p:tav tm="0">
                                          <p:val>
                                            <p:fltVal val="90"/>
                                          </p:val>
                                        </p:tav>
                                        <p:tav tm="100000">
                                          <p:val>
                                            <p:fltVal val="0"/>
                                          </p:val>
                                        </p:tav>
                                      </p:tavLst>
                                    </p:anim>
                                    <p:animEffect transition="in" filter="fade">
                                      <p:cBhvr>
                                        <p:cTn id="100" dur="1000"/>
                                        <p:tgtEl>
                                          <p:spTgt spid="24"/>
                                        </p:tgtEl>
                                      </p:cBhvr>
                                    </p:animEffect>
                                  </p:childTnLst>
                                </p:cTn>
                              </p:par>
                              <p:par>
                                <p:cTn id="101" presetID="31" presetClass="entr" presetSubtype="0" fill="hold" nodeType="withEffect">
                                  <p:stCondLst>
                                    <p:cond delay="500"/>
                                  </p:stCondLst>
                                  <p:childTnLst>
                                    <p:set>
                                      <p:cBhvr>
                                        <p:cTn id="102" dur="1" fill="hold">
                                          <p:stCondLst>
                                            <p:cond delay="0"/>
                                          </p:stCondLst>
                                        </p:cTn>
                                        <p:tgtEl>
                                          <p:spTgt spid="25"/>
                                        </p:tgtEl>
                                        <p:attrNameLst>
                                          <p:attrName>style.visibility</p:attrName>
                                        </p:attrNameLst>
                                      </p:cBhvr>
                                      <p:to>
                                        <p:strVal val="visible"/>
                                      </p:to>
                                    </p:set>
                                    <p:anim calcmode="lin" valueType="num">
                                      <p:cBhvr>
                                        <p:cTn id="103" dur="1000" fill="hold"/>
                                        <p:tgtEl>
                                          <p:spTgt spid="25"/>
                                        </p:tgtEl>
                                        <p:attrNameLst>
                                          <p:attrName>ppt_w</p:attrName>
                                        </p:attrNameLst>
                                      </p:cBhvr>
                                      <p:tavLst>
                                        <p:tav tm="0">
                                          <p:val>
                                            <p:fltVal val="0"/>
                                          </p:val>
                                        </p:tav>
                                        <p:tav tm="100000">
                                          <p:val>
                                            <p:strVal val="#ppt_w"/>
                                          </p:val>
                                        </p:tav>
                                      </p:tavLst>
                                    </p:anim>
                                    <p:anim calcmode="lin" valueType="num">
                                      <p:cBhvr>
                                        <p:cTn id="104" dur="1000" fill="hold"/>
                                        <p:tgtEl>
                                          <p:spTgt spid="25"/>
                                        </p:tgtEl>
                                        <p:attrNameLst>
                                          <p:attrName>ppt_h</p:attrName>
                                        </p:attrNameLst>
                                      </p:cBhvr>
                                      <p:tavLst>
                                        <p:tav tm="0">
                                          <p:val>
                                            <p:fltVal val="0"/>
                                          </p:val>
                                        </p:tav>
                                        <p:tav tm="100000">
                                          <p:val>
                                            <p:strVal val="#ppt_h"/>
                                          </p:val>
                                        </p:tav>
                                      </p:tavLst>
                                    </p:anim>
                                    <p:anim calcmode="lin" valueType="num">
                                      <p:cBhvr>
                                        <p:cTn id="105" dur="1000" fill="hold"/>
                                        <p:tgtEl>
                                          <p:spTgt spid="25"/>
                                        </p:tgtEl>
                                        <p:attrNameLst>
                                          <p:attrName>style.rotation</p:attrName>
                                        </p:attrNameLst>
                                      </p:cBhvr>
                                      <p:tavLst>
                                        <p:tav tm="0">
                                          <p:val>
                                            <p:fltVal val="90"/>
                                          </p:val>
                                        </p:tav>
                                        <p:tav tm="100000">
                                          <p:val>
                                            <p:fltVal val="0"/>
                                          </p:val>
                                        </p:tav>
                                      </p:tavLst>
                                    </p:anim>
                                    <p:animEffect transition="in" filter="fade">
                                      <p:cBhvr>
                                        <p:cTn id="106" dur="1000"/>
                                        <p:tgtEl>
                                          <p:spTgt spid="25"/>
                                        </p:tgtEl>
                                      </p:cBhvr>
                                    </p:animEffect>
                                  </p:childTnLst>
                                </p:cTn>
                              </p:par>
                              <p:par>
                                <p:cTn id="107" presetID="31" presetClass="entr" presetSubtype="0" fill="hold" grpId="0" nodeType="withEffect">
                                  <p:stCondLst>
                                    <p:cond delay="500"/>
                                  </p:stCondLst>
                                  <p:childTnLst>
                                    <p:set>
                                      <p:cBhvr>
                                        <p:cTn id="108" dur="1" fill="hold">
                                          <p:stCondLst>
                                            <p:cond delay="0"/>
                                          </p:stCondLst>
                                        </p:cTn>
                                        <p:tgtEl>
                                          <p:spTgt spid="26"/>
                                        </p:tgtEl>
                                        <p:attrNameLst>
                                          <p:attrName>style.visibility</p:attrName>
                                        </p:attrNameLst>
                                      </p:cBhvr>
                                      <p:to>
                                        <p:strVal val="visible"/>
                                      </p:to>
                                    </p:set>
                                    <p:anim calcmode="lin" valueType="num">
                                      <p:cBhvr>
                                        <p:cTn id="109" dur="1000" fill="hold"/>
                                        <p:tgtEl>
                                          <p:spTgt spid="26"/>
                                        </p:tgtEl>
                                        <p:attrNameLst>
                                          <p:attrName>ppt_w</p:attrName>
                                        </p:attrNameLst>
                                      </p:cBhvr>
                                      <p:tavLst>
                                        <p:tav tm="0">
                                          <p:val>
                                            <p:fltVal val="0"/>
                                          </p:val>
                                        </p:tav>
                                        <p:tav tm="100000">
                                          <p:val>
                                            <p:strVal val="#ppt_w"/>
                                          </p:val>
                                        </p:tav>
                                      </p:tavLst>
                                    </p:anim>
                                    <p:anim calcmode="lin" valueType="num">
                                      <p:cBhvr>
                                        <p:cTn id="110" dur="1000" fill="hold"/>
                                        <p:tgtEl>
                                          <p:spTgt spid="26"/>
                                        </p:tgtEl>
                                        <p:attrNameLst>
                                          <p:attrName>ppt_h</p:attrName>
                                        </p:attrNameLst>
                                      </p:cBhvr>
                                      <p:tavLst>
                                        <p:tav tm="0">
                                          <p:val>
                                            <p:fltVal val="0"/>
                                          </p:val>
                                        </p:tav>
                                        <p:tav tm="100000">
                                          <p:val>
                                            <p:strVal val="#ppt_h"/>
                                          </p:val>
                                        </p:tav>
                                      </p:tavLst>
                                    </p:anim>
                                    <p:anim calcmode="lin" valueType="num">
                                      <p:cBhvr>
                                        <p:cTn id="111" dur="1000" fill="hold"/>
                                        <p:tgtEl>
                                          <p:spTgt spid="26"/>
                                        </p:tgtEl>
                                        <p:attrNameLst>
                                          <p:attrName>style.rotation</p:attrName>
                                        </p:attrNameLst>
                                      </p:cBhvr>
                                      <p:tavLst>
                                        <p:tav tm="0">
                                          <p:val>
                                            <p:fltVal val="90"/>
                                          </p:val>
                                        </p:tav>
                                        <p:tav tm="100000">
                                          <p:val>
                                            <p:fltVal val="0"/>
                                          </p:val>
                                        </p:tav>
                                      </p:tavLst>
                                    </p:anim>
                                    <p:animEffect transition="in" filter="fade">
                                      <p:cBhvr>
                                        <p:cTn id="112" dur="1000"/>
                                        <p:tgtEl>
                                          <p:spTgt spid="26"/>
                                        </p:tgtEl>
                                      </p:cBhvr>
                                    </p:animEffect>
                                  </p:childTnLst>
                                </p:cTn>
                              </p:par>
                              <p:par>
                                <p:cTn id="113" presetID="31" presetClass="entr" presetSubtype="0" fill="hold" grpId="0" nodeType="withEffect">
                                  <p:stCondLst>
                                    <p:cond delay="500"/>
                                  </p:stCondLst>
                                  <p:childTnLst>
                                    <p:set>
                                      <p:cBhvr>
                                        <p:cTn id="114" dur="1" fill="hold">
                                          <p:stCondLst>
                                            <p:cond delay="0"/>
                                          </p:stCondLst>
                                        </p:cTn>
                                        <p:tgtEl>
                                          <p:spTgt spid="27"/>
                                        </p:tgtEl>
                                        <p:attrNameLst>
                                          <p:attrName>style.visibility</p:attrName>
                                        </p:attrNameLst>
                                      </p:cBhvr>
                                      <p:to>
                                        <p:strVal val="visible"/>
                                      </p:to>
                                    </p:set>
                                    <p:anim calcmode="lin" valueType="num">
                                      <p:cBhvr>
                                        <p:cTn id="115" dur="1000" fill="hold"/>
                                        <p:tgtEl>
                                          <p:spTgt spid="27"/>
                                        </p:tgtEl>
                                        <p:attrNameLst>
                                          <p:attrName>ppt_w</p:attrName>
                                        </p:attrNameLst>
                                      </p:cBhvr>
                                      <p:tavLst>
                                        <p:tav tm="0">
                                          <p:val>
                                            <p:fltVal val="0"/>
                                          </p:val>
                                        </p:tav>
                                        <p:tav tm="100000">
                                          <p:val>
                                            <p:strVal val="#ppt_w"/>
                                          </p:val>
                                        </p:tav>
                                      </p:tavLst>
                                    </p:anim>
                                    <p:anim calcmode="lin" valueType="num">
                                      <p:cBhvr>
                                        <p:cTn id="116" dur="1000" fill="hold"/>
                                        <p:tgtEl>
                                          <p:spTgt spid="27"/>
                                        </p:tgtEl>
                                        <p:attrNameLst>
                                          <p:attrName>ppt_h</p:attrName>
                                        </p:attrNameLst>
                                      </p:cBhvr>
                                      <p:tavLst>
                                        <p:tav tm="0">
                                          <p:val>
                                            <p:fltVal val="0"/>
                                          </p:val>
                                        </p:tav>
                                        <p:tav tm="100000">
                                          <p:val>
                                            <p:strVal val="#ppt_h"/>
                                          </p:val>
                                        </p:tav>
                                      </p:tavLst>
                                    </p:anim>
                                    <p:anim calcmode="lin" valueType="num">
                                      <p:cBhvr>
                                        <p:cTn id="117" dur="1000" fill="hold"/>
                                        <p:tgtEl>
                                          <p:spTgt spid="27"/>
                                        </p:tgtEl>
                                        <p:attrNameLst>
                                          <p:attrName>style.rotation</p:attrName>
                                        </p:attrNameLst>
                                      </p:cBhvr>
                                      <p:tavLst>
                                        <p:tav tm="0">
                                          <p:val>
                                            <p:fltVal val="90"/>
                                          </p:val>
                                        </p:tav>
                                        <p:tav tm="100000">
                                          <p:val>
                                            <p:fltVal val="0"/>
                                          </p:val>
                                        </p:tav>
                                      </p:tavLst>
                                    </p:anim>
                                    <p:animEffect transition="in" filter="fade">
                                      <p:cBhvr>
                                        <p:cTn id="118" dur="1000"/>
                                        <p:tgtEl>
                                          <p:spTgt spid="27"/>
                                        </p:tgtEl>
                                      </p:cBhvr>
                                    </p:animEffect>
                                  </p:childTnLst>
                                </p:cTn>
                              </p:par>
                              <p:par>
                                <p:cTn id="119" presetID="31" presetClass="entr" presetSubtype="0" fill="hold" grpId="0" nodeType="withEffect">
                                  <p:stCondLst>
                                    <p:cond delay="500"/>
                                  </p:stCondLst>
                                  <p:childTnLst>
                                    <p:set>
                                      <p:cBhvr>
                                        <p:cTn id="120" dur="1" fill="hold">
                                          <p:stCondLst>
                                            <p:cond delay="0"/>
                                          </p:stCondLst>
                                        </p:cTn>
                                        <p:tgtEl>
                                          <p:spTgt spid="28"/>
                                        </p:tgtEl>
                                        <p:attrNameLst>
                                          <p:attrName>style.visibility</p:attrName>
                                        </p:attrNameLst>
                                      </p:cBhvr>
                                      <p:to>
                                        <p:strVal val="visible"/>
                                      </p:to>
                                    </p:set>
                                    <p:anim calcmode="lin" valueType="num">
                                      <p:cBhvr>
                                        <p:cTn id="121" dur="1000" fill="hold"/>
                                        <p:tgtEl>
                                          <p:spTgt spid="28"/>
                                        </p:tgtEl>
                                        <p:attrNameLst>
                                          <p:attrName>ppt_w</p:attrName>
                                        </p:attrNameLst>
                                      </p:cBhvr>
                                      <p:tavLst>
                                        <p:tav tm="0">
                                          <p:val>
                                            <p:fltVal val="0"/>
                                          </p:val>
                                        </p:tav>
                                        <p:tav tm="100000">
                                          <p:val>
                                            <p:strVal val="#ppt_w"/>
                                          </p:val>
                                        </p:tav>
                                      </p:tavLst>
                                    </p:anim>
                                    <p:anim calcmode="lin" valueType="num">
                                      <p:cBhvr>
                                        <p:cTn id="122" dur="1000" fill="hold"/>
                                        <p:tgtEl>
                                          <p:spTgt spid="28"/>
                                        </p:tgtEl>
                                        <p:attrNameLst>
                                          <p:attrName>ppt_h</p:attrName>
                                        </p:attrNameLst>
                                      </p:cBhvr>
                                      <p:tavLst>
                                        <p:tav tm="0">
                                          <p:val>
                                            <p:fltVal val="0"/>
                                          </p:val>
                                        </p:tav>
                                        <p:tav tm="100000">
                                          <p:val>
                                            <p:strVal val="#ppt_h"/>
                                          </p:val>
                                        </p:tav>
                                      </p:tavLst>
                                    </p:anim>
                                    <p:anim calcmode="lin" valueType="num">
                                      <p:cBhvr>
                                        <p:cTn id="123" dur="1000" fill="hold"/>
                                        <p:tgtEl>
                                          <p:spTgt spid="28"/>
                                        </p:tgtEl>
                                        <p:attrNameLst>
                                          <p:attrName>style.rotation</p:attrName>
                                        </p:attrNameLst>
                                      </p:cBhvr>
                                      <p:tavLst>
                                        <p:tav tm="0">
                                          <p:val>
                                            <p:fltVal val="90"/>
                                          </p:val>
                                        </p:tav>
                                        <p:tav tm="100000">
                                          <p:val>
                                            <p:fltVal val="0"/>
                                          </p:val>
                                        </p:tav>
                                      </p:tavLst>
                                    </p:anim>
                                    <p:animEffect transition="in" filter="fade">
                                      <p:cBhvr>
                                        <p:cTn id="124" dur="1000"/>
                                        <p:tgtEl>
                                          <p:spTgt spid="28"/>
                                        </p:tgtEl>
                                      </p:cBhvr>
                                    </p:animEffect>
                                  </p:childTnLst>
                                </p:cTn>
                              </p:par>
                              <p:par>
                                <p:cTn id="125" presetID="31" presetClass="entr" presetSubtype="0" fill="hold" grpId="0" nodeType="withEffect">
                                  <p:stCondLst>
                                    <p:cond delay="500"/>
                                  </p:stCondLst>
                                  <p:childTnLst>
                                    <p:set>
                                      <p:cBhvr>
                                        <p:cTn id="126" dur="1" fill="hold">
                                          <p:stCondLst>
                                            <p:cond delay="0"/>
                                          </p:stCondLst>
                                        </p:cTn>
                                        <p:tgtEl>
                                          <p:spTgt spid="29"/>
                                        </p:tgtEl>
                                        <p:attrNameLst>
                                          <p:attrName>style.visibility</p:attrName>
                                        </p:attrNameLst>
                                      </p:cBhvr>
                                      <p:to>
                                        <p:strVal val="visible"/>
                                      </p:to>
                                    </p:set>
                                    <p:anim calcmode="lin" valueType="num">
                                      <p:cBhvr>
                                        <p:cTn id="127" dur="1000" fill="hold"/>
                                        <p:tgtEl>
                                          <p:spTgt spid="29"/>
                                        </p:tgtEl>
                                        <p:attrNameLst>
                                          <p:attrName>ppt_w</p:attrName>
                                        </p:attrNameLst>
                                      </p:cBhvr>
                                      <p:tavLst>
                                        <p:tav tm="0">
                                          <p:val>
                                            <p:fltVal val="0"/>
                                          </p:val>
                                        </p:tav>
                                        <p:tav tm="100000">
                                          <p:val>
                                            <p:strVal val="#ppt_w"/>
                                          </p:val>
                                        </p:tav>
                                      </p:tavLst>
                                    </p:anim>
                                    <p:anim calcmode="lin" valueType="num">
                                      <p:cBhvr>
                                        <p:cTn id="128" dur="1000" fill="hold"/>
                                        <p:tgtEl>
                                          <p:spTgt spid="29"/>
                                        </p:tgtEl>
                                        <p:attrNameLst>
                                          <p:attrName>ppt_h</p:attrName>
                                        </p:attrNameLst>
                                      </p:cBhvr>
                                      <p:tavLst>
                                        <p:tav tm="0">
                                          <p:val>
                                            <p:fltVal val="0"/>
                                          </p:val>
                                        </p:tav>
                                        <p:tav tm="100000">
                                          <p:val>
                                            <p:strVal val="#ppt_h"/>
                                          </p:val>
                                        </p:tav>
                                      </p:tavLst>
                                    </p:anim>
                                    <p:anim calcmode="lin" valueType="num">
                                      <p:cBhvr>
                                        <p:cTn id="129" dur="1000" fill="hold"/>
                                        <p:tgtEl>
                                          <p:spTgt spid="29"/>
                                        </p:tgtEl>
                                        <p:attrNameLst>
                                          <p:attrName>style.rotation</p:attrName>
                                        </p:attrNameLst>
                                      </p:cBhvr>
                                      <p:tavLst>
                                        <p:tav tm="0">
                                          <p:val>
                                            <p:fltVal val="90"/>
                                          </p:val>
                                        </p:tav>
                                        <p:tav tm="100000">
                                          <p:val>
                                            <p:fltVal val="0"/>
                                          </p:val>
                                        </p:tav>
                                      </p:tavLst>
                                    </p:anim>
                                    <p:animEffect transition="in" filter="fade">
                                      <p:cBhvr>
                                        <p:cTn id="130" dur="1000"/>
                                        <p:tgtEl>
                                          <p:spTgt spid="29"/>
                                        </p:tgtEl>
                                      </p:cBhvr>
                                    </p:animEffect>
                                  </p:childTnLst>
                                </p:cTn>
                              </p:par>
                              <p:par>
                                <p:cTn id="131" presetID="31" presetClass="entr" presetSubtype="0" fill="hold" grpId="0" nodeType="withEffect">
                                  <p:stCondLst>
                                    <p:cond delay="500"/>
                                  </p:stCondLst>
                                  <p:childTnLst>
                                    <p:set>
                                      <p:cBhvr>
                                        <p:cTn id="132" dur="1" fill="hold">
                                          <p:stCondLst>
                                            <p:cond delay="0"/>
                                          </p:stCondLst>
                                        </p:cTn>
                                        <p:tgtEl>
                                          <p:spTgt spid="30"/>
                                        </p:tgtEl>
                                        <p:attrNameLst>
                                          <p:attrName>style.visibility</p:attrName>
                                        </p:attrNameLst>
                                      </p:cBhvr>
                                      <p:to>
                                        <p:strVal val="visible"/>
                                      </p:to>
                                    </p:set>
                                    <p:anim calcmode="lin" valueType="num">
                                      <p:cBhvr>
                                        <p:cTn id="133" dur="1000" fill="hold"/>
                                        <p:tgtEl>
                                          <p:spTgt spid="30"/>
                                        </p:tgtEl>
                                        <p:attrNameLst>
                                          <p:attrName>ppt_w</p:attrName>
                                        </p:attrNameLst>
                                      </p:cBhvr>
                                      <p:tavLst>
                                        <p:tav tm="0">
                                          <p:val>
                                            <p:fltVal val="0"/>
                                          </p:val>
                                        </p:tav>
                                        <p:tav tm="100000">
                                          <p:val>
                                            <p:strVal val="#ppt_w"/>
                                          </p:val>
                                        </p:tav>
                                      </p:tavLst>
                                    </p:anim>
                                    <p:anim calcmode="lin" valueType="num">
                                      <p:cBhvr>
                                        <p:cTn id="134" dur="1000" fill="hold"/>
                                        <p:tgtEl>
                                          <p:spTgt spid="30"/>
                                        </p:tgtEl>
                                        <p:attrNameLst>
                                          <p:attrName>ppt_h</p:attrName>
                                        </p:attrNameLst>
                                      </p:cBhvr>
                                      <p:tavLst>
                                        <p:tav tm="0">
                                          <p:val>
                                            <p:fltVal val="0"/>
                                          </p:val>
                                        </p:tav>
                                        <p:tav tm="100000">
                                          <p:val>
                                            <p:strVal val="#ppt_h"/>
                                          </p:val>
                                        </p:tav>
                                      </p:tavLst>
                                    </p:anim>
                                    <p:anim calcmode="lin" valueType="num">
                                      <p:cBhvr>
                                        <p:cTn id="135" dur="1000" fill="hold"/>
                                        <p:tgtEl>
                                          <p:spTgt spid="30"/>
                                        </p:tgtEl>
                                        <p:attrNameLst>
                                          <p:attrName>style.rotation</p:attrName>
                                        </p:attrNameLst>
                                      </p:cBhvr>
                                      <p:tavLst>
                                        <p:tav tm="0">
                                          <p:val>
                                            <p:fltVal val="90"/>
                                          </p:val>
                                        </p:tav>
                                        <p:tav tm="100000">
                                          <p:val>
                                            <p:fltVal val="0"/>
                                          </p:val>
                                        </p:tav>
                                      </p:tavLst>
                                    </p:anim>
                                    <p:animEffect transition="in" filter="fade">
                                      <p:cBhvr>
                                        <p:cTn id="136" dur="1000"/>
                                        <p:tgtEl>
                                          <p:spTgt spid="30"/>
                                        </p:tgtEl>
                                      </p:cBhvr>
                                    </p:animEffect>
                                  </p:childTnLst>
                                </p:cTn>
                              </p:par>
                              <p:par>
                                <p:cTn id="137" presetID="31" presetClass="entr" presetSubtype="0" fill="hold" grpId="0" nodeType="withEffect">
                                  <p:stCondLst>
                                    <p:cond delay="500"/>
                                  </p:stCondLst>
                                  <p:childTnLst>
                                    <p:set>
                                      <p:cBhvr>
                                        <p:cTn id="138" dur="1" fill="hold">
                                          <p:stCondLst>
                                            <p:cond delay="0"/>
                                          </p:stCondLst>
                                        </p:cTn>
                                        <p:tgtEl>
                                          <p:spTgt spid="31"/>
                                        </p:tgtEl>
                                        <p:attrNameLst>
                                          <p:attrName>style.visibility</p:attrName>
                                        </p:attrNameLst>
                                      </p:cBhvr>
                                      <p:to>
                                        <p:strVal val="visible"/>
                                      </p:to>
                                    </p:set>
                                    <p:anim calcmode="lin" valueType="num">
                                      <p:cBhvr>
                                        <p:cTn id="139" dur="1000" fill="hold"/>
                                        <p:tgtEl>
                                          <p:spTgt spid="31"/>
                                        </p:tgtEl>
                                        <p:attrNameLst>
                                          <p:attrName>ppt_w</p:attrName>
                                        </p:attrNameLst>
                                      </p:cBhvr>
                                      <p:tavLst>
                                        <p:tav tm="0">
                                          <p:val>
                                            <p:fltVal val="0"/>
                                          </p:val>
                                        </p:tav>
                                        <p:tav tm="100000">
                                          <p:val>
                                            <p:strVal val="#ppt_w"/>
                                          </p:val>
                                        </p:tav>
                                      </p:tavLst>
                                    </p:anim>
                                    <p:anim calcmode="lin" valueType="num">
                                      <p:cBhvr>
                                        <p:cTn id="140" dur="1000" fill="hold"/>
                                        <p:tgtEl>
                                          <p:spTgt spid="31"/>
                                        </p:tgtEl>
                                        <p:attrNameLst>
                                          <p:attrName>ppt_h</p:attrName>
                                        </p:attrNameLst>
                                      </p:cBhvr>
                                      <p:tavLst>
                                        <p:tav tm="0">
                                          <p:val>
                                            <p:fltVal val="0"/>
                                          </p:val>
                                        </p:tav>
                                        <p:tav tm="100000">
                                          <p:val>
                                            <p:strVal val="#ppt_h"/>
                                          </p:val>
                                        </p:tav>
                                      </p:tavLst>
                                    </p:anim>
                                    <p:anim calcmode="lin" valueType="num">
                                      <p:cBhvr>
                                        <p:cTn id="141" dur="1000" fill="hold"/>
                                        <p:tgtEl>
                                          <p:spTgt spid="31"/>
                                        </p:tgtEl>
                                        <p:attrNameLst>
                                          <p:attrName>style.rotation</p:attrName>
                                        </p:attrNameLst>
                                      </p:cBhvr>
                                      <p:tavLst>
                                        <p:tav tm="0">
                                          <p:val>
                                            <p:fltVal val="90"/>
                                          </p:val>
                                        </p:tav>
                                        <p:tav tm="100000">
                                          <p:val>
                                            <p:fltVal val="0"/>
                                          </p:val>
                                        </p:tav>
                                      </p:tavLst>
                                    </p:anim>
                                    <p:animEffect transition="in" filter="fade">
                                      <p:cBhvr>
                                        <p:cTn id="142" dur="1000"/>
                                        <p:tgtEl>
                                          <p:spTgt spid="31"/>
                                        </p:tgtEl>
                                      </p:cBhvr>
                                    </p:animEffect>
                                  </p:childTnLst>
                                </p:cTn>
                              </p:par>
                              <p:par>
                                <p:cTn id="143" presetID="31" presetClass="entr" presetSubtype="0" fill="hold" grpId="0" nodeType="withEffect">
                                  <p:stCondLst>
                                    <p:cond delay="500"/>
                                  </p:stCondLst>
                                  <p:childTnLst>
                                    <p:set>
                                      <p:cBhvr>
                                        <p:cTn id="144" dur="1" fill="hold">
                                          <p:stCondLst>
                                            <p:cond delay="0"/>
                                          </p:stCondLst>
                                        </p:cTn>
                                        <p:tgtEl>
                                          <p:spTgt spid="32"/>
                                        </p:tgtEl>
                                        <p:attrNameLst>
                                          <p:attrName>style.visibility</p:attrName>
                                        </p:attrNameLst>
                                      </p:cBhvr>
                                      <p:to>
                                        <p:strVal val="visible"/>
                                      </p:to>
                                    </p:set>
                                    <p:anim calcmode="lin" valueType="num">
                                      <p:cBhvr>
                                        <p:cTn id="145" dur="1000" fill="hold"/>
                                        <p:tgtEl>
                                          <p:spTgt spid="32"/>
                                        </p:tgtEl>
                                        <p:attrNameLst>
                                          <p:attrName>ppt_w</p:attrName>
                                        </p:attrNameLst>
                                      </p:cBhvr>
                                      <p:tavLst>
                                        <p:tav tm="0">
                                          <p:val>
                                            <p:fltVal val="0"/>
                                          </p:val>
                                        </p:tav>
                                        <p:tav tm="100000">
                                          <p:val>
                                            <p:strVal val="#ppt_w"/>
                                          </p:val>
                                        </p:tav>
                                      </p:tavLst>
                                    </p:anim>
                                    <p:anim calcmode="lin" valueType="num">
                                      <p:cBhvr>
                                        <p:cTn id="146" dur="1000" fill="hold"/>
                                        <p:tgtEl>
                                          <p:spTgt spid="32"/>
                                        </p:tgtEl>
                                        <p:attrNameLst>
                                          <p:attrName>ppt_h</p:attrName>
                                        </p:attrNameLst>
                                      </p:cBhvr>
                                      <p:tavLst>
                                        <p:tav tm="0">
                                          <p:val>
                                            <p:fltVal val="0"/>
                                          </p:val>
                                        </p:tav>
                                        <p:tav tm="100000">
                                          <p:val>
                                            <p:strVal val="#ppt_h"/>
                                          </p:val>
                                        </p:tav>
                                      </p:tavLst>
                                    </p:anim>
                                    <p:anim calcmode="lin" valueType="num">
                                      <p:cBhvr>
                                        <p:cTn id="147" dur="1000" fill="hold"/>
                                        <p:tgtEl>
                                          <p:spTgt spid="32"/>
                                        </p:tgtEl>
                                        <p:attrNameLst>
                                          <p:attrName>style.rotation</p:attrName>
                                        </p:attrNameLst>
                                      </p:cBhvr>
                                      <p:tavLst>
                                        <p:tav tm="0">
                                          <p:val>
                                            <p:fltVal val="90"/>
                                          </p:val>
                                        </p:tav>
                                        <p:tav tm="100000">
                                          <p:val>
                                            <p:fltVal val="0"/>
                                          </p:val>
                                        </p:tav>
                                      </p:tavLst>
                                    </p:anim>
                                    <p:animEffect transition="in" filter="fade">
                                      <p:cBhvr>
                                        <p:cTn id="148" dur="1000"/>
                                        <p:tgtEl>
                                          <p:spTgt spid="32"/>
                                        </p:tgtEl>
                                      </p:cBhvr>
                                    </p:animEffect>
                                  </p:childTnLst>
                                </p:cTn>
                              </p:par>
                              <p:par>
                                <p:cTn id="149" presetID="31" presetClass="entr" presetSubtype="0" fill="hold" grpId="0" nodeType="withEffect">
                                  <p:stCondLst>
                                    <p:cond delay="500"/>
                                  </p:stCondLst>
                                  <p:childTnLst>
                                    <p:set>
                                      <p:cBhvr>
                                        <p:cTn id="150" dur="1" fill="hold">
                                          <p:stCondLst>
                                            <p:cond delay="0"/>
                                          </p:stCondLst>
                                        </p:cTn>
                                        <p:tgtEl>
                                          <p:spTgt spid="33"/>
                                        </p:tgtEl>
                                        <p:attrNameLst>
                                          <p:attrName>style.visibility</p:attrName>
                                        </p:attrNameLst>
                                      </p:cBhvr>
                                      <p:to>
                                        <p:strVal val="visible"/>
                                      </p:to>
                                    </p:set>
                                    <p:anim calcmode="lin" valueType="num">
                                      <p:cBhvr>
                                        <p:cTn id="151" dur="1000" fill="hold"/>
                                        <p:tgtEl>
                                          <p:spTgt spid="33"/>
                                        </p:tgtEl>
                                        <p:attrNameLst>
                                          <p:attrName>ppt_w</p:attrName>
                                        </p:attrNameLst>
                                      </p:cBhvr>
                                      <p:tavLst>
                                        <p:tav tm="0">
                                          <p:val>
                                            <p:fltVal val="0"/>
                                          </p:val>
                                        </p:tav>
                                        <p:tav tm="100000">
                                          <p:val>
                                            <p:strVal val="#ppt_w"/>
                                          </p:val>
                                        </p:tav>
                                      </p:tavLst>
                                    </p:anim>
                                    <p:anim calcmode="lin" valueType="num">
                                      <p:cBhvr>
                                        <p:cTn id="152" dur="1000" fill="hold"/>
                                        <p:tgtEl>
                                          <p:spTgt spid="33"/>
                                        </p:tgtEl>
                                        <p:attrNameLst>
                                          <p:attrName>ppt_h</p:attrName>
                                        </p:attrNameLst>
                                      </p:cBhvr>
                                      <p:tavLst>
                                        <p:tav tm="0">
                                          <p:val>
                                            <p:fltVal val="0"/>
                                          </p:val>
                                        </p:tav>
                                        <p:tav tm="100000">
                                          <p:val>
                                            <p:strVal val="#ppt_h"/>
                                          </p:val>
                                        </p:tav>
                                      </p:tavLst>
                                    </p:anim>
                                    <p:anim calcmode="lin" valueType="num">
                                      <p:cBhvr>
                                        <p:cTn id="153" dur="1000" fill="hold"/>
                                        <p:tgtEl>
                                          <p:spTgt spid="33"/>
                                        </p:tgtEl>
                                        <p:attrNameLst>
                                          <p:attrName>style.rotation</p:attrName>
                                        </p:attrNameLst>
                                      </p:cBhvr>
                                      <p:tavLst>
                                        <p:tav tm="0">
                                          <p:val>
                                            <p:fltVal val="90"/>
                                          </p:val>
                                        </p:tav>
                                        <p:tav tm="100000">
                                          <p:val>
                                            <p:fltVal val="0"/>
                                          </p:val>
                                        </p:tav>
                                      </p:tavLst>
                                    </p:anim>
                                    <p:animEffect transition="in" filter="fade">
                                      <p:cBhvr>
                                        <p:cTn id="154" dur="1000"/>
                                        <p:tgtEl>
                                          <p:spTgt spid="33"/>
                                        </p:tgtEl>
                                      </p:cBhvr>
                                    </p:animEffect>
                                  </p:childTnLst>
                                </p:cTn>
                              </p:par>
                              <p:par>
                                <p:cTn id="155" presetID="31" presetClass="entr" presetSubtype="0" fill="hold" grpId="0" nodeType="withEffect">
                                  <p:stCondLst>
                                    <p:cond delay="500"/>
                                  </p:stCondLst>
                                  <p:childTnLst>
                                    <p:set>
                                      <p:cBhvr>
                                        <p:cTn id="156" dur="1" fill="hold">
                                          <p:stCondLst>
                                            <p:cond delay="0"/>
                                          </p:stCondLst>
                                        </p:cTn>
                                        <p:tgtEl>
                                          <p:spTgt spid="34"/>
                                        </p:tgtEl>
                                        <p:attrNameLst>
                                          <p:attrName>style.visibility</p:attrName>
                                        </p:attrNameLst>
                                      </p:cBhvr>
                                      <p:to>
                                        <p:strVal val="visible"/>
                                      </p:to>
                                    </p:set>
                                    <p:anim calcmode="lin" valueType="num">
                                      <p:cBhvr>
                                        <p:cTn id="157" dur="1000" fill="hold"/>
                                        <p:tgtEl>
                                          <p:spTgt spid="34"/>
                                        </p:tgtEl>
                                        <p:attrNameLst>
                                          <p:attrName>ppt_w</p:attrName>
                                        </p:attrNameLst>
                                      </p:cBhvr>
                                      <p:tavLst>
                                        <p:tav tm="0">
                                          <p:val>
                                            <p:fltVal val="0"/>
                                          </p:val>
                                        </p:tav>
                                        <p:tav tm="100000">
                                          <p:val>
                                            <p:strVal val="#ppt_w"/>
                                          </p:val>
                                        </p:tav>
                                      </p:tavLst>
                                    </p:anim>
                                    <p:anim calcmode="lin" valueType="num">
                                      <p:cBhvr>
                                        <p:cTn id="158" dur="1000" fill="hold"/>
                                        <p:tgtEl>
                                          <p:spTgt spid="34"/>
                                        </p:tgtEl>
                                        <p:attrNameLst>
                                          <p:attrName>ppt_h</p:attrName>
                                        </p:attrNameLst>
                                      </p:cBhvr>
                                      <p:tavLst>
                                        <p:tav tm="0">
                                          <p:val>
                                            <p:fltVal val="0"/>
                                          </p:val>
                                        </p:tav>
                                        <p:tav tm="100000">
                                          <p:val>
                                            <p:strVal val="#ppt_h"/>
                                          </p:val>
                                        </p:tav>
                                      </p:tavLst>
                                    </p:anim>
                                    <p:anim calcmode="lin" valueType="num">
                                      <p:cBhvr>
                                        <p:cTn id="159" dur="1000" fill="hold"/>
                                        <p:tgtEl>
                                          <p:spTgt spid="34"/>
                                        </p:tgtEl>
                                        <p:attrNameLst>
                                          <p:attrName>style.rotation</p:attrName>
                                        </p:attrNameLst>
                                      </p:cBhvr>
                                      <p:tavLst>
                                        <p:tav tm="0">
                                          <p:val>
                                            <p:fltVal val="90"/>
                                          </p:val>
                                        </p:tav>
                                        <p:tav tm="100000">
                                          <p:val>
                                            <p:fltVal val="0"/>
                                          </p:val>
                                        </p:tav>
                                      </p:tavLst>
                                    </p:anim>
                                    <p:animEffect transition="in" filter="fade">
                                      <p:cBhvr>
                                        <p:cTn id="160" dur="1000"/>
                                        <p:tgtEl>
                                          <p:spTgt spid="34"/>
                                        </p:tgtEl>
                                      </p:cBhvr>
                                    </p:animEffect>
                                  </p:childTnLst>
                                </p:cTn>
                              </p:par>
                              <p:par>
                                <p:cTn id="161" presetID="31" presetClass="entr" presetSubtype="0" fill="hold" grpId="0" nodeType="withEffect">
                                  <p:stCondLst>
                                    <p:cond delay="500"/>
                                  </p:stCondLst>
                                  <p:childTnLst>
                                    <p:set>
                                      <p:cBhvr>
                                        <p:cTn id="162" dur="1" fill="hold">
                                          <p:stCondLst>
                                            <p:cond delay="0"/>
                                          </p:stCondLst>
                                        </p:cTn>
                                        <p:tgtEl>
                                          <p:spTgt spid="35"/>
                                        </p:tgtEl>
                                        <p:attrNameLst>
                                          <p:attrName>style.visibility</p:attrName>
                                        </p:attrNameLst>
                                      </p:cBhvr>
                                      <p:to>
                                        <p:strVal val="visible"/>
                                      </p:to>
                                    </p:set>
                                    <p:anim calcmode="lin" valueType="num">
                                      <p:cBhvr>
                                        <p:cTn id="163" dur="1000" fill="hold"/>
                                        <p:tgtEl>
                                          <p:spTgt spid="35"/>
                                        </p:tgtEl>
                                        <p:attrNameLst>
                                          <p:attrName>ppt_w</p:attrName>
                                        </p:attrNameLst>
                                      </p:cBhvr>
                                      <p:tavLst>
                                        <p:tav tm="0">
                                          <p:val>
                                            <p:fltVal val="0"/>
                                          </p:val>
                                        </p:tav>
                                        <p:tav tm="100000">
                                          <p:val>
                                            <p:strVal val="#ppt_w"/>
                                          </p:val>
                                        </p:tav>
                                      </p:tavLst>
                                    </p:anim>
                                    <p:anim calcmode="lin" valueType="num">
                                      <p:cBhvr>
                                        <p:cTn id="164" dur="1000" fill="hold"/>
                                        <p:tgtEl>
                                          <p:spTgt spid="35"/>
                                        </p:tgtEl>
                                        <p:attrNameLst>
                                          <p:attrName>ppt_h</p:attrName>
                                        </p:attrNameLst>
                                      </p:cBhvr>
                                      <p:tavLst>
                                        <p:tav tm="0">
                                          <p:val>
                                            <p:fltVal val="0"/>
                                          </p:val>
                                        </p:tav>
                                        <p:tav tm="100000">
                                          <p:val>
                                            <p:strVal val="#ppt_h"/>
                                          </p:val>
                                        </p:tav>
                                      </p:tavLst>
                                    </p:anim>
                                    <p:anim calcmode="lin" valueType="num">
                                      <p:cBhvr>
                                        <p:cTn id="165" dur="1000" fill="hold"/>
                                        <p:tgtEl>
                                          <p:spTgt spid="35"/>
                                        </p:tgtEl>
                                        <p:attrNameLst>
                                          <p:attrName>style.rotation</p:attrName>
                                        </p:attrNameLst>
                                      </p:cBhvr>
                                      <p:tavLst>
                                        <p:tav tm="0">
                                          <p:val>
                                            <p:fltVal val="90"/>
                                          </p:val>
                                        </p:tav>
                                        <p:tav tm="100000">
                                          <p:val>
                                            <p:fltVal val="0"/>
                                          </p:val>
                                        </p:tav>
                                      </p:tavLst>
                                    </p:anim>
                                    <p:animEffect transition="in" filter="fade">
                                      <p:cBhvr>
                                        <p:cTn id="166" dur="1000"/>
                                        <p:tgtEl>
                                          <p:spTgt spid="35"/>
                                        </p:tgtEl>
                                      </p:cBhvr>
                                    </p:animEffect>
                                  </p:childTnLst>
                                </p:cTn>
                              </p:par>
                              <p:par>
                                <p:cTn id="167" presetID="31" presetClass="entr" presetSubtype="0" fill="hold" grpId="0" nodeType="withEffect">
                                  <p:stCondLst>
                                    <p:cond delay="500"/>
                                  </p:stCondLst>
                                  <p:childTnLst>
                                    <p:set>
                                      <p:cBhvr>
                                        <p:cTn id="168" dur="1" fill="hold">
                                          <p:stCondLst>
                                            <p:cond delay="0"/>
                                          </p:stCondLst>
                                        </p:cTn>
                                        <p:tgtEl>
                                          <p:spTgt spid="36"/>
                                        </p:tgtEl>
                                        <p:attrNameLst>
                                          <p:attrName>style.visibility</p:attrName>
                                        </p:attrNameLst>
                                      </p:cBhvr>
                                      <p:to>
                                        <p:strVal val="visible"/>
                                      </p:to>
                                    </p:set>
                                    <p:anim calcmode="lin" valueType="num">
                                      <p:cBhvr>
                                        <p:cTn id="169" dur="1000" fill="hold"/>
                                        <p:tgtEl>
                                          <p:spTgt spid="36"/>
                                        </p:tgtEl>
                                        <p:attrNameLst>
                                          <p:attrName>ppt_w</p:attrName>
                                        </p:attrNameLst>
                                      </p:cBhvr>
                                      <p:tavLst>
                                        <p:tav tm="0">
                                          <p:val>
                                            <p:fltVal val="0"/>
                                          </p:val>
                                        </p:tav>
                                        <p:tav tm="100000">
                                          <p:val>
                                            <p:strVal val="#ppt_w"/>
                                          </p:val>
                                        </p:tav>
                                      </p:tavLst>
                                    </p:anim>
                                    <p:anim calcmode="lin" valueType="num">
                                      <p:cBhvr>
                                        <p:cTn id="170" dur="1000" fill="hold"/>
                                        <p:tgtEl>
                                          <p:spTgt spid="36"/>
                                        </p:tgtEl>
                                        <p:attrNameLst>
                                          <p:attrName>ppt_h</p:attrName>
                                        </p:attrNameLst>
                                      </p:cBhvr>
                                      <p:tavLst>
                                        <p:tav tm="0">
                                          <p:val>
                                            <p:fltVal val="0"/>
                                          </p:val>
                                        </p:tav>
                                        <p:tav tm="100000">
                                          <p:val>
                                            <p:strVal val="#ppt_h"/>
                                          </p:val>
                                        </p:tav>
                                      </p:tavLst>
                                    </p:anim>
                                    <p:anim calcmode="lin" valueType="num">
                                      <p:cBhvr>
                                        <p:cTn id="171" dur="1000" fill="hold"/>
                                        <p:tgtEl>
                                          <p:spTgt spid="36"/>
                                        </p:tgtEl>
                                        <p:attrNameLst>
                                          <p:attrName>style.rotation</p:attrName>
                                        </p:attrNameLst>
                                      </p:cBhvr>
                                      <p:tavLst>
                                        <p:tav tm="0">
                                          <p:val>
                                            <p:fltVal val="90"/>
                                          </p:val>
                                        </p:tav>
                                        <p:tav tm="100000">
                                          <p:val>
                                            <p:fltVal val="0"/>
                                          </p:val>
                                        </p:tav>
                                      </p:tavLst>
                                    </p:anim>
                                    <p:animEffect transition="in" filter="fade">
                                      <p:cBhvr>
                                        <p:cTn id="172" dur="1000"/>
                                        <p:tgtEl>
                                          <p:spTgt spid="36"/>
                                        </p:tgtEl>
                                      </p:cBhvr>
                                    </p:animEffect>
                                  </p:childTnLst>
                                </p:cTn>
                              </p:par>
                              <p:par>
                                <p:cTn id="173" presetID="31" presetClass="entr" presetSubtype="0" fill="hold" grpId="0" nodeType="withEffect">
                                  <p:stCondLst>
                                    <p:cond delay="500"/>
                                  </p:stCondLst>
                                  <p:childTnLst>
                                    <p:set>
                                      <p:cBhvr>
                                        <p:cTn id="174" dur="1" fill="hold">
                                          <p:stCondLst>
                                            <p:cond delay="0"/>
                                          </p:stCondLst>
                                        </p:cTn>
                                        <p:tgtEl>
                                          <p:spTgt spid="37"/>
                                        </p:tgtEl>
                                        <p:attrNameLst>
                                          <p:attrName>style.visibility</p:attrName>
                                        </p:attrNameLst>
                                      </p:cBhvr>
                                      <p:to>
                                        <p:strVal val="visible"/>
                                      </p:to>
                                    </p:set>
                                    <p:anim calcmode="lin" valueType="num">
                                      <p:cBhvr>
                                        <p:cTn id="175" dur="1000" fill="hold"/>
                                        <p:tgtEl>
                                          <p:spTgt spid="37"/>
                                        </p:tgtEl>
                                        <p:attrNameLst>
                                          <p:attrName>ppt_w</p:attrName>
                                        </p:attrNameLst>
                                      </p:cBhvr>
                                      <p:tavLst>
                                        <p:tav tm="0">
                                          <p:val>
                                            <p:fltVal val="0"/>
                                          </p:val>
                                        </p:tav>
                                        <p:tav tm="100000">
                                          <p:val>
                                            <p:strVal val="#ppt_w"/>
                                          </p:val>
                                        </p:tav>
                                      </p:tavLst>
                                    </p:anim>
                                    <p:anim calcmode="lin" valueType="num">
                                      <p:cBhvr>
                                        <p:cTn id="176" dur="1000" fill="hold"/>
                                        <p:tgtEl>
                                          <p:spTgt spid="37"/>
                                        </p:tgtEl>
                                        <p:attrNameLst>
                                          <p:attrName>ppt_h</p:attrName>
                                        </p:attrNameLst>
                                      </p:cBhvr>
                                      <p:tavLst>
                                        <p:tav tm="0">
                                          <p:val>
                                            <p:fltVal val="0"/>
                                          </p:val>
                                        </p:tav>
                                        <p:tav tm="100000">
                                          <p:val>
                                            <p:strVal val="#ppt_h"/>
                                          </p:val>
                                        </p:tav>
                                      </p:tavLst>
                                    </p:anim>
                                    <p:anim calcmode="lin" valueType="num">
                                      <p:cBhvr>
                                        <p:cTn id="177" dur="1000" fill="hold"/>
                                        <p:tgtEl>
                                          <p:spTgt spid="37"/>
                                        </p:tgtEl>
                                        <p:attrNameLst>
                                          <p:attrName>style.rotation</p:attrName>
                                        </p:attrNameLst>
                                      </p:cBhvr>
                                      <p:tavLst>
                                        <p:tav tm="0">
                                          <p:val>
                                            <p:fltVal val="90"/>
                                          </p:val>
                                        </p:tav>
                                        <p:tav tm="100000">
                                          <p:val>
                                            <p:fltVal val="0"/>
                                          </p:val>
                                        </p:tav>
                                      </p:tavLst>
                                    </p:anim>
                                    <p:animEffect transition="in" filter="fade">
                                      <p:cBhvr>
                                        <p:cTn id="178" dur="1000"/>
                                        <p:tgtEl>
                                          <p:spTgt spid="37"/>
                                        </p:tgtEl>
                                      </p:cBhvr>
                                    </p:animEffect>
                                  </p:childTnLst>
                                </p:cTn>
                              </p:par>
                              <p:par>
                                <p:cTn id="179" presetID="31" presetClass="entr" presetSubtype="0" fill="hold" grpId="0" nodeType="withEffect">
                                  <p:stCondLst>
                                    <p:cond delay="500"/>
                                  </p:stCondLst>
                                  <p:childTnLst>
                                    <p:set>
                                      <p:cBhvr>
                                        <p:cTn id="180" dur="1" fill="hold">
                                          <p:stCondLst>
                                            <p:cond delay="0"/>
                                          </p:stCondLst>
                                        </p:cTn>
                                        <p:tgtEl>
                                          <p:spTgt spid="38"/>
                                        </p:tgtEl>
                                        <p:attrNameLst>
                                          <p:attrName>style.visibility</p:attrName>
                                        </p:attrNameLst>
                                      </p:cBhvr>
                                      <p:to>
                                        <p:strVal val="visible"/>
                                      </p:to>
                                    </p:set>
                                    <p:anim calcmode="lin" valueType="num">
                                      <p:cBhvr>
                                        <p:cTn id="181" dur="1000" fill="hold"/>
                                        <p:tgtEl>
                                          <p:spTgt spid="38"/>
                                        </p:tgtEl>
                                        <p:attrNameLst>
                                          <p:attrName>ppt_w</p:attrName>
                                        </p:attrNameLst>
                                      </p:cBhvr>
                                      <p:tavLst>
                                        <p:tav tm="0">
                                          <p:val>
                                            <p:fltVal val="0"/>
                                          </p:val>
                                        </p:tav>
                                        <p:tav tm="100000">
                                          <p:val>
                                            <p:strVal val="#ppt_w"/>
                                          </p:val>
                                        </p:tav>
                                      </p:tavLst>
                                    </p:anim>
                                    <p:anim calcmode="lin" valueType="num">
                                      <p:cBhvr>
                                        <p:cTn id="182" dur="1000" fill="hold"/>
                                        <p:tgtEl>
                                          <p:spTgt spid="38"/>
                                        </p:tgtEl>
                                        <p:attrNameLst>
                                          <p:attrName>ppt_h</p:attrName>
                                        </p:attrNameLst>
                                      </p:cBhvr>
                                      <p:tavLst>
                                        <p:tav tm="0">
                                          <p:val>
                                            <p:fltVal val="0"/>
                                          </p:val>
                                        </p:tav>
                                        <p:tav tm="100000">
                                          <p:val>
                                            <p:strVal val="#ppt_h"/>
                                          </p:val>
                                        </p:tav>
                                      </p:tavLst>
                                    </p:anim>
                                    <p:anim calcmode="lin" valueType="num">
                                      <p:cBhvr>
                                        <p:cTn id="183" dur="1000" fill="hold"/>
                                        <p:tgtEl>
                                          <p:spTgt spid="38"/>
                                        </p:tgtEl>
                                        <p:attrNameLst>
                                          <p:attrName>style.rotation</p:attrName>
                                        </p:attrNameLst>
                                      </p:cBhvr>
                                      <p:tavLst>
                                        <p:tav tm="0">
                                          <p:val>
                                            <p:fltVal val="90"/>
                                          </p:val>
                                        </p:tav>
                                        <p:tav tm="100000">
                                          <p:val>
                                            <p:fltVal val="0"/>
                                          </p:val>
                                        </p:tav>
                                      </p:tavLst>
                                    </p:anim>
                                    <p:animEffect transition="in" filter="fade">
                                      <p:cBhvr>
                                        <p:cTn id="184" dur="1000"/>
                                        <p:tgtEl>
                                          <p:spTgt spid="38"/>
                                        </p:tgtEl>
                                      </p:cBhvr>
                                    </p:animEffect>
                                  </p:childTnLst>
                                </p:cTn>
                              </p:par>
                              <p:par>
                                <p:cTn id="185" presetID="31" presetClass="entr" presetSubtype="0" fill="hold" grpId="0" nodeType="withEffect">
                                  <p:stCondLst>
                                    <p:cond delay="500"/>
                                  </p:stCondLst>
                                  <p:childTnLst>
                                    <p:set>
                                      <p:cBhvr>
                                        <p:cTn id="186" dur="1" fill="hold">
                                          <p:stCondLst>
                                            <p:cond delay="0"/>
                                          </p:stCondLst>
                                        </p:cTn>
                                        <p:tgtEl>
                                          <p:spTgt spid="39"/>
                                        </p:tgtEl>
                                        <p:attrNameLst>
                                          <p:attrName>style.visibility</p:attrName>
                                        </p:attrNameLst>
                                      </p:cBhvr>
                                      <p:to>
                                        <p:strVal val="visible"/>
                                      </p:to>
                                    </p:set>
                                    <p:anim calcmode="lin" valueType="num">
                                      <p:cBhvr>
                                        <p:cTn id="187" dur="1000" fill="hold"/>
                                        <p:tgtEl>
                                          <p:spTgt spid="39"/>
                                        </p:tgtEl>
                                        <p:attrNameLst>
                                          <p:attrName>ppt_w</p:attrName>
                                        </p:attrNameLst>
                                      </p:cBhvr>
                                      <p:tavLst>
                                        <p:tav tm="0">
                                          <p:val>
                                            <p:fltVal val="0"/>
                                          </p:val>
                                        </p:tav>
                                        <p:tav tm="100000">
                                          <p:val>
                                            <p:strVal val="#ppt_w"/>
                                          </p:val>
                                        </p:tav>
                                      </p:tavLst>
                                    </p:anim>
                                    <p:anim calcmode="lin" valueType="num">
                                      <p:cBhvr>
                                        <p:cTn id="188" dur="1000" fill="hold"/>
                                        <p:tgtEl>
                                          <p:spTgt spid="39"/>
                                        </p:tgtEl>
                                        <p:attrNameLst>
                                          <p:attrName>ppt_h</p:attrName>
                                        </p:attrNameLst>
                                      </p:cBhvr>
                                      <p:tavLst>
                                        <p:tav tm="0">
                                          <p:val>
                                            <p:fltVal val="0"/>
                                          </p:val>
                                        </p:tav>
                                        <p:tav tm="100000">
                                          <p:val>
                                            <p:strVal val="#ppt_h"/>
                                          </p:val>
                                        </p:tav>
                                      </p:tavLst>
                                    </p:anim>
                                    <p:anim calcmode="lin" valueType="num">
                                      <p:cBhvr>
                                        <p:cTn id="189" dur="1000" fill="hold"/>
                                        <p:tgtEl>
                                          <p:spTgt spid="39"/>
                                        </p:tgtEl>
                                        <p:attrNameLst>
                                          <p:attrName>style.rotation</p:attrName>
                                        </p:attrNameLst>
                                      </p:cBhvr>
                                      <p:tavLst>
                                        <p:tav tm="0">
                                          <p:val>
                                            <p:fltVal val="90"/>
                                          </p:val>
                                        </p:tav>
                                        <p:tav tm="100000">
                                          <p:val>
                                            <p:fltVal val="0"/>
                                          </p:val>
                                        </p:tav>
                                      </p:tavLst>
                                    </p:anim>
                                    <p:animEffect transition="in" filter="fade">
                                      <p:cBhvr>
                                        <p:cTn id="190" dur="1000"/>
                                        <p:tgtEl>
                                          <p:spTgt spid="39"/>
                                        </p:tgtEl>
                                      </p:cBhvr>
                                    </p:animEffect>
                                  </p:childTnLst>
                                </p:cTn>
                              </p:par>
                              <p:par>
                                <p:cTn id="191" presetID="31" presetClass="entr" presetSubtype="0" fill="hold" grpId="0" nodeType="withEffect">
                                  <p:stCondLst>
                                    <p:cond delay="500"/>
                                  </p:stCondLst>
                                  <p:childTnLst>
                                    <p:set>
                                      <p:cBhvr>
                                        <p:cTn id="192" dur="1" fill="hold">
                                          <p:stCondLst>
                                            <p:cond delay="0"/>
                                          </p:stCondLst>
                                        </p:cTn>
                                        <p:tgtEl>
                                          <p:spTgt spid="40"/>
                                        </p:tgtEl>
                                        <p:attrNameLst>
                                          <p:attrName>style.visibility</p:attrName>
                                        </p:attrNameLst>
                                      </p:cBhvr>
                                      <p:to>
                                        <p:strVal val="visible"/>
                                      </p:to>
                                    </p:set>
                                    <p:anim calcmode="lin" valueType="num">
                                      <p:cBhvr>
                                        <p:cTn id="193" dur="1000" fill="hold"/>
                                        <p:tgtEl>
                                          <p:spTgt spid="40"/>
                                        </p:tgtEl>
                                        <p:attrNameLst>
                                          <p:attrName>ppt_w</p:attrName>
                                        </p:attrNameLst>
                                      </p:cBhvr>
                                      <p:tavLst>
                                        <p:tav tm="0">
                                          <p:val>
                                            <p:fltVal val="0"/>
                                          </p:val>
                                        </p:tav>
                                        <p:tav tm="100000">
                                          <p:val>
                                            <p:strVal val="#ppt_w"/>
                                          </p:val>
                                        </p:tav>
                                      </p:tavLst>
                                    </p:anim>
                                    <p:anim calcmode="lin" valueType="num">
                                      <p:cBhvr>
                                        <p:cTn id="194" dur="1000" fill="hold"/>
                                        <p:tgtEl>
                                          <p:spTgt spid="40"/>
                                        </p:tgtEl>
                                        <p:attrNameLst>
                                          <p:attrName>ppt_h</p:attrName>
                                        </p:attrNameLst>
                                      </p:cBhvr>
                                      <p:tavLst>
                                        <p:tav tm="0">
                                          <p:val>
                                            <p:fltVal val="0"/>
                                          </p:val>
                                        </p:tav>
                                        <p:tav tm="100000">
                                          <p:val>
                                            <p:strVal val="#ppt_h"/>
                                          </p:val>
                                        </p:tav>
                                      </p:tavLst>
                                    </p:anim>
                                    <p:anim calcmode="lin" valueType="num">
                                      <p:cBhvr>
                                        <p:cTn id="195" dur="1000" fill="hold"/>
                                        <p:tgtEl>
                                          <p:spTgt spid="40"/>
                                        </p:tgtEl>
                                        <p:attrNameLst>
                                          <p:attrName>style.rotation</p:attrName>
                                        </p:attrNameLst>
                                      </p:cBhvr>
                                      <p:tavLst>
                                        <p:tav tm="0">
                                          <p:val>
                                            <p:fltVal val="90"/>
                                          </p:val>
                                        </p:tav>
                                        <p:tav tm="100000">
                                          <p:val>
                                            <p:fltVal val="0"/>
                                          </p:val>
                                        </p:tav>
                                      </p:tavLst>
                                    </p:anim>
                                    <p:animEffect transition="in" filter="fade">
                                      <p:cBhvr>
                                        <p:cTn id="196" dur="1000"/>
                                        <p:tgtEl>
                                          <p:spTgt spid="40"/>
                                        </p:tgtEl>
                                      </p:cBhvr>
                                    </p:animEffect>
                                  </p:childTnLst>
                                </p:cTn>
                              </p:par>
                              <p:par>
                                <p:cTn id="197" presetID="31" presetClass="entr" presetSubtype="0" fill="hold" grpId="0" nodeType="withEffect">
                                  <p:stCondLst>
                                    <p:cond delay="500"/>
                                  </p:stCondLst>
                                  <p:childTnLst>
                                    <p:set>
                                      <p:cBhvr>
                                        <p:cTn id="198" dur="1" fill="hold">
                                          <p:stCondLst>
                                            <p:cond delay="0"/>
                                          </p:stCondLst>
                                        </p:cTn>
                                        <p:tgtEl>
                                          <p:spTgt spid="41"/>
                                        </p:tgtEl>
                                        <p:attrNameLst>
                                          <p:attrName>style.visibility</p:attrName>
                                        </p:attrNameLst>
                                      </p:cBhvr>
                                      <p:to>
                                        <p:strVal val="visible"/>
                                      </p:to>
                                    </p:set>
                                    <p:anim calcmode="lin" valueType="num">
                                      <p:cBhvr>
                                        <p:cTn id="199" dur="1000" fill="hold"/>
                                        <p:tgtEl>
                                          <p:spTgt spid="41"/>
                                        </p:tgtEl>
                                        <p:attrNameLst>
                                          <p:attrName>ppt_w</p:attrName>
                                        </p:attrNameLst>
                                      </p:cBhvr>
                                      <p:tavLst>
                                        <p:tav tm="0">
                                          <p:val>
                                            <p:fltVal val="0"/>
                                          </p:val>
                                        </p:tav>
                                        <p:tav tm="100000">
                                          <p:val>
                                            <p:strVal val="#ppt_w"/>
                                          </p:val>
                                        </p:tav>
                                      </p:tavLst>
                                    </p:anim>
                                    <p:anim calcmode="lin" valueType="num">
                                      <p:cBhvr>
                                        <p:cTn id="200" dur="1000" fill="hold"/>
                                        <p:tgtEl>
                                          <p:spTgt spid="41"/>
                                        </p:tgtEl>
                                        <p:attrNameLst>
                                          <p:attrName>ppt_h</p:attrName>
                                        </p:attrNameLst>
                                      </p:cBhvr>
                                      <p:tavLst>
                                        <p:tav tm="0">
                                          <p:val>
                                            <p:fltVal val="0"/>
                                          </p:val>
                                        </p:tav>
                                        <p:tav tm="100000">
                                          <p:val>
                                            <p:strVal val="#ppt_h"/>
                                          </p:val>
                                        </p:tav>
                                      </p:tavLst>
                                    </p:anim>
                                    <p:anim calcmode="lin" valueType="num">
                                      <p:cBhvr>
                                        <p:cTn id="201" dur="1000" fill="hold"/>
                                        <p:tgtEl>
                                          <p:spTgt spid="41"/>
                                        </p:tgtEl>
                                        <p:attrNameLst>
                                          <p:attrName>style.rotation</p:attrName>
                                        </p:attrNameLst>
                                      </p:cBhvr>
                                      <p:tavLst>
                                        <p:tav tm="0">
                                          <p:val>
                                            <p:fltVal val="90"/>
                                          </p:val>
                                        </p:tav>
                                        <p:tav tm="100000">
                                          <p:val>
                                            <p:fltVal val="0"/>
                                          </p:val>
                                        </p:tav>
                                      </p:tavLst>
                                    </p:anim>
                                    <p:animEffect transition="in" filter="fade">
                                      <p:cBhvr>
                                        <p:cTn id="202" dur="1000"/>
                                        <p:tgtEl>
                                          <p:spTgt spid="41"/>
                                        </p:tgtEl>
                                      </p:cBhvr>
                                    </p:animEffect>
                                  </p:childTnLst>
                                </p:cTn>
                              </p:par>
                              <p:par>
                                <p:cTn id="203" presetID="31" presetClass="entr" presetSubtype="0" fill="hold" grpId="0" nodeType="withEffect">
                                  <p:stCondLst>
                                    <p:cond delay="500"/>
                                  </p:stCondLst>
                                  <p:childTnLst>
                                    <p:set>
                                      <p:cBhvr>
                                        <p:cTn id="204" dur="1" fill="hold">
                                          <p:stCondLst>
                                            <p:cond delay="0"/>
                                          </p:stCondLst>
                                        </p:cTn>
                                        <p:tgtEl>
                                          <p:spTgt spid="42"/>
                                        </p:tgtEl>
                                        <p:attrNameLst>
                                          <p:attrName>style.visibility</p:attrName>
                                        </p:attrNameLst>
                                      </p:cBhvr>
                                      <p:to>
                                        <p:strVal val="visible"/>
                                      </p:to>
                                    </p:set>
                                    <p:anim calcmode="lin" valueType="num">
                                      <p:cBhvr>
                                        <p:cTn id="205" dur="1000" fill="hold"/>
                                        <p:tgtEl>
                                          <p:spTgt spid="42"/>
                                        </p:tgtEl>
                                        <p:attrNameLst>
                                          <p:attrName>ppt_w</p:attrName>
                                        </p:attrNameLst>
                                      </p:cBhvr>
                                      <p:tavLst>
                                        <p:tav tm="0">
                                          <p:val>
                                            <p:fltVal val="0"/>
                                          </p:val>
                                        </p:tav>
                                        <p:tav tm="100000">
                                          <p:val>
                                            <p:strVal val="#ppt_w"/>
                                          </p:val>
                                        </p:tav>
                                      </p:tavLst>
                                    </p:anim>
                                    <p:anim calcmode="lin" valueType="num">
                                      <p:cBhvr>
                                        <p:cTn id="206" dur="1000" fill="hold"/>
                                        <p:tgtEl>
                                          <p:spTgt spid="42"/>
                                        </p:tgtEl>
                                        <p:attrNameLst>
                                          <p:attrName>ppt_h</p:attrName>
                                        </p:attrNameLst>
                                      </p:cBhvr>
                                      <p:tavLst>
                                        <p:tav tm="0">
                                          <p:val>
                                            <p:fltVal val="0"/>
                                          </p:val>
                                        </p:tav>
                                        <p:tav tm="100000">
                                          <p:val>
                                            <p:strVal val="#ppt_h"/>
                                          </p:val>
                                        </p:tav>
                                      </p:tavLst>
                                    </p:anim>
                                    <p:anim calcmode="lin" valueType="num">
                                      <p:cBhvr>
                                        <p:cTn id="207" dur="1000" fill="hold"/>
                                        <p:tgtEl>
                                          <p:spTgt spid="42"/>
                                        </p:tgtEl>
                                        <p:attrNameLst>
                                          <p:attrName>style.rotation</p:attrName>
                                        </p:attrNameLst>
                                      </p:cBhvr>
                                      <p:tavLst>
                                        <p:tav tm="0">
                                          <p:val>
                                            <p:fltVal val="90"/>
                                          </p:val>
                                        </p:tav>
                                        <p:tav tm="100000">
                                          <p:val>
                                            <p:fltVal val="0"/>
                                          </p:val>
                                        </p:tav>
                                      </p:tavLst>
                                    </p:anim>
                                    <p:animEffect transition="in" filter="fade">
                                      <p:cBhvr>
                                        <p:cTn id="208" dur="1000"/>
                                        <p:tgtEl>
                                          <p:spTgt spid="42"/>
                                        </p:tgtEl>
                                      </p:cBhvr>
                                    </p:animEffect>
                                  </p:childTnLst>
                                </p:cTn>
                              </p:par>
                              <p:par>
                                <p:cTn id="209" presetID="31" presetClass="entr" presetSubtype="0" fill="hold" grpId="0" nodeType="withEffect">
                                  <p:stCondLst>
                                    <p:cond delay="500"/>
                                  </p:stCondLst>
                                  <p:childTnLst>
                                    <p:set>
                                      <p:cBhvr>
                                        <p:cTn id="210" dur="1" fill="hold">
                                          <p:stCondLst>
                                            <p:cond delay="0"/>
                                          </p:stCondLst>
                                        </p:cTn>
                                        <p:tgtEl>
                                          <p:spTgt spid="43"/>
                                        </p:tgtEl>
                                        <p:attrNameLst>
                                          <p:attrName>style.visibility</p:attrName>
                                        </p:attrNameLst>
                                      </p:cBhvr>
                                      <p:to>
                                        <p:strVal val="visible"/>
                                      </p:to>
                                    </p:set>
                                    <p:anim calcmode="lin" valueType="num">
                                      <p:cBhvr>
                                        <p:cTn id="211" dur="1000" fill="hold"/>
                                        <p:tgtEl>
                                          <p:spTgt spid="43"/>
                                        </p:tgtEl>
                                        <p:attrNameLst>
                                          <p:attrName>ppt_w</p:attrName>
                                        </p:attrNameLst>
                                      </p:cBhvr>
                                      <p:tavLst>
                                        <p:tav tm="0">
                                          <p:val>
                                            <p:fltVal val="0"/>
                                          </p:val>
                                        </p:tav>
                                        <p:tav tm="100000">
                                          <p:val>
                                            <p:strVal val="#ppt_w"/>
                                          </p:val>
                                        </p:tav>
                                      </p:tavLst>
                                    </p:anim>
                                    <p:anim calcmode="lin" valueType="num">
                                      <p:cBhvr>
                                        <p:cTn id="212" dur="1000" fill="hold"/>
                                        <p:tgtEl>
                                          <p:spTgt spid="43"/>
                                        </p:tgtEl>
                                        <p:attrNameLst>
                                          <p:attrName>ppt_h</p:attrName>
                                        </p:attrNameLst>
                                      </p:cBhvr>
                                      <p:tavLst>
                                        <p:tav tm="0">
                                          <p:val>
                                            <p:fltVal val="0"/>
                                          </p:val>
                                        </p:tav>
                                        <p:tav tm="100000">
                                          <p:val>
                                            <p:strVal val="#ppt_h"/>
                                          </p:val>
                                        </p:tav>
                                      </p:tavLst>
                                    </p:anim>
                                    <p:anim calcmode="lin" valueType="num">
                                      <p:cBhvr>
                                        <p:cTn id="213" dur="1000" fill="hold"/>
                                        <p:tgtEl>
                                          <p:spTgt spid="43"/>
                                        </p:tgtEl>
                                        <p:attrNameLst>
                                          <p:attrName>style.rotation</p:attrName>
                                        </p:attrNameLst>
                                      </p:cBhvr>
                                      <p:tavLst>
                                        <p:tav tm="0">
                                          <p:val>
                                            <p:fltVal val="90"/>
                                          </p:val>
                                        </p:tav>
                                        <p:tav tm="100000">
                                          <p:val>
                                            <p:fltVal val="0"/>
                                          </p:val>
                                        </p:tav>
                                      </p:tavLst>
                                    </p:anim>
                                    <p:animEffect transition="in" filter="fade">
                                      <p:cBhvr>
                                        <p:cTn id="214" dur="1000"/>
                                        <p:tgtEl>
                                          <p:spTgt spid="43"/>
                                        </p:tgtEl>
                                      </p:cBhvr>
                                    </p:animEffect>
                                  </p:childTnLst>
                                </p:cTn>
                              </p:par>
                              <p:par>
                                <p:cTn id="215" presetID="31" presetClass="entr" presetSubtype="0" fill="hold" grpId="0" nodeType="withEffect">
                                  <p:stCondLst>
                                    <p:cond delay="500"/>
                                  </p:stCondLst>
                                  <p:childTnLst>
                                    <p:set>
                                      <p:cBhvr>
                                        <p:cTn id="216" dur="1" fill="hold">
                                          <p:stCondLst>
                                            <p:cond delay="0"/>
                                          </p:stCondLst>
                                        </p:cTn>
                                        <p:tgtEl>
                                          <p:spTgt spid="44"/>
                                        </p:tgtEl>
                                        <p:attrNameLst>
                                          <p:attrName>style.visibility</p:attrName>
                                        </p:attrNameLst>
                                      </p:cBhvr>
                                      <p:to>
                                        <p:strVal val="visible"/>
                                      </p:to>
                                    </p:set>
                                    <p:anim calcmode="lin" valueType="num">
                                      <p:cBhvr>
                                        <p:cTn id="217" dur="1000" fill="hold"/>
                                        <p:tgtEl>
                                          <p:spTgt spid="44"/>
                                        </p:tgtEl>
                                        <p:attrNameLst>
                                          <p:attrName>ppt_w</p:attrName>
                                        </p:attrNameLst>
                                      </p:cBhvr>
                                      <p:tavLst>
                                        <p:tav tm="0">
                                          <p:val>
                                            <p:fltVal val="0"/>
                                          </p:val>
                                        </p:tav>
                                        <p:tav tm="100000">
                                          <p:val>
                                            <p:strVal val="#ppt_w"/>
                                          </p:val>
                                        </p:tav>
                                      </p:tavLst>
                                    </p:anim>
                                    <p:anim calcmode="lin" valueType="num">
                                      <p:cBhvr>
                                        <p:cTn id="218" dur="1000" fill="hold"/>
                                        <p:tgtEl>
                                          <p:spTgt spid="44"/>
                                        </p:tgtEl>
                                        <p:attrNameLst>
                                          <p:attrName>ppt_h</p:attrName>
                                        </p:attrNameLst>
                                      </p:cBhvr>
                                      <p:tavLst>
                                        <p:tav tm="0">
                                          <p:val>
                                            <p:fltVal val="0"/>
                                          </p:val>
                                        </p:tav>
                                        <p:tav tm="100000">
                                          <p:val>
                                            <p:strVal val="#ppt_h"/>
                                          </p:val>
                                        </p:tav>
                                      </p:tavLst>
                                    </p:anim>
                                    <p:anim calcmode="lin" valueType="num">
                                      <p:cBhvr>
                                        <p:cTn id="219" dur="1000" fill="hold"/>
                                        <p:tgtEl>
                                          <p:spTgt spid="44"/>
                                        </p:tgtEl>
                                        <p:attrNameLst>
                                          <p:attrName>style.rotation</p:attrName>
                                        </p:attrNameLst>
                                      </p:cBhvr>
                                      <p:tavLst>
                                        <p:tav tm="0">
                                          <p:val>
                                            <p:fltVal val="90"/>
                                          </p:val>
                                        </p:tav>
                                        <p:tav tm="100000">
                                          <p:val>
                                            <p:fltVal val="0"/>
                                          </p:val>
                                        </p:tav>
                                      </p:tavLst>
                                    </p:anim>
                                    <p:animEffect transition="in" filter="fade">
                                      <p:cBhvr>
                                        <p:cTn id="220" dur="1000"/>
                                        <p:tgtEl>
                                          <p:spTgt spid="44"/>
                                        </p:tgtEl>
                                      </p:cBhvr>
                                    </p:animEffect>
                                  </p:childTnLst>
                                </p:cTn>
                              </p:par>
                              <p:par>
                                <p:cTn id="221" presetID="31" presetClass="entr" presetSubtype="0" fill="hold" grpId="0" nodeType="withEffect">
                                  <p:stCondLst>
                                    <p:cond delay="500"/>
                                  </p:stCondLst>
                                  <p:childTnLst>
                                    <p:set>
                                      <p:cBhvr>
                                        <p:cTn id="222" dur="1" fill="hold">
                                          <p:stCondLst>
                                            <p:cond delay="0"/>
                                          </p:stCondLst>
                                        </p:cTn>
                                        <p:tgtEl>
                                          <p:spTgt spid="45"/>
                                        </p:tgtEl>
                                        <p:attrNameLst>
                                          <p:attrName>style.visibility</p:attrName>
                                        </p:attrNameLst>
                                      </p:cBhvr>
                                      <p:to>
                                        <p:strVal val="visible"/>
                                      </p:to>
                                    </p:set>
                                    <p:anim calcmode="lin" valueType="num">
                                      <p:cBhvr>
                                        <p:cTn id="223" dur="1000" fill="hold"/>
                                        <p:tgtEl>
                                          <p:spTgt spid="45"/>
                                        </p:tgtEl>
                                        <p:attrNameLst>
                                          <p:attrName>ppt_w</p:attrName>
                                        </p:attrNameLst>
                                      </p:cBhvr>
                                      <p:tavLst>
                                        <p:tav tm="0">
                                          <p:val>
                                            <p:fltVal val="0"/>
                                          </p:val>
                                        </p:tav>
                                        <p:tav tm="100000">
                                          <p:val>
                                            <p:strVal val="#ppt_w"/>
                                          </p:val>
                                        </p:tav>
                                      </p:tavLst>
                                    </p:anim>
                                    <p:anim calcmode="lin" valueType="num">
                                      <p:cBhvr>
                                        <p:cTn id="224" dur="1000" fill="hold"/>
                                        <p:tgtEl>
                                          <p:spTgt spid="45"/>
                                        </p:tgtEl>
                                        <p:attrNameLst>
                                          <p:attrName>ppt_h</p:attrName>
                                        </p:attrNameLst>
                                      </p:cBhvr>
                                      <p:tavLst>
                                        <p:tav tm="0">
                                          <p:val>
                                            <p:fltVal val="0"/>
                                          </p:val>
                                        </p:tav>
                                        <p:tav tm="100000">
                                          <p:val>
                                            <p:strVal val="#ppt_h"/>
                                          </p:val>
                                        </p:tav>
                                      </p:tavLst>
                                    </p:anim>
                                    <p:anim calcmode="lin" valueType="num">
                                      <p:cBhvr>
                                        <p:cTn id="225" dur="1000" fill="hold"/>
                                        <p:tgtEl>
                                          <p:spTgt spid="45"/>
                                        </p:tgtEl>
                                        <p:attrNameLst>
                                          <p:attrName>style.rotation</p:attrName>
                                        </p:attrNameLst>
                                      </p:cBhvr>
                                      <p:tavLst>
                                        <p:tav tm="0">
                                          <p:val>
                                            <p:fltVal val="90"/>
                                          </p:val>
                                        </p:tav>
                                        <p:tav tm="100000">
                                          <p:val>
                                            <p:fltVal val="0"/>
                                          </p:val>
                                        </p:tav>
                                      </p:tavLst>
                                    </p:anim>
                                    <p:animEffect transition="in" filter="fade">
                                      <p:cBhvr>
                                        <p:cTn id="226" dur="1000"/>
                                        <p:tgtEl>
                                          <p:spTgt spid="45"/>
                                        </p:tgtEl>
                                      </p:cBhvr>
                                    </p:animEffect>
                                  </p:childTnLst>
                                </p:cTn>
                              </p:par>
                              <p:par>
                                <p:cTn id="227" presetID="31" presetClass="entr" presetSubtype="0" fill="hold" grpId="0" nodeType="withEffect">
                                  <p:stCondLst>
                                    <p:cond delay="500"/>
                                  </p:stCondLst>
                                  <p:childTnLst>
                                    <p:set>
                                      <p:cBhvr>
                                        <p:cTn id="228" dur="1" fill="hold">
                                          <p:stCondLst>
                                            <p:cond delay="0"/>
                                          </p:stCondLst>
                                        </p:cTn>
                                        <p:tgtEl>
                                          <p:spTgt spid="46"/>
                                        </p:tgtEl>
                                        <p:attrNameLst>
                                          <p:attrName>style.visibility</p:attrName>
                                        </p:attrNameLst>
                                      </p:cBhvr>
                                      <p:to>
                                        <p:strVal val="visible"/>
                                      </p:to>
                                    </p:set>
                                    <p:anim calcmode="lin" valueType="num">
                                      <p:cBhvr>
                                        <p:cTn id="229" dur="1000" fill="hold"/>
                                        <p:tgtEl>
                                          <p:spTgt spid="46"/>
                                        </p:tgtEl>
                                        <p:attrNameLst>
                                          <p:attrName>ppt_w</p:attrName>
                                        </p:attrNameLst>
                                      </p:cBhvr>
                                      <p:tavLst>
                                        <p:tav tm="0">
                                          <p:val>
                                            <p:fltVal val="0"/>
                                          </p:val>
                                        </p:tav>
                                        <p:tav tm="100000">
                                          <p:val>
                                            <p:strVal val="#ppt_w"/>
                                          </p:val>
                                        </p:tav>
                                      </p:tavLst>
                                    </p:anim>
                                    <p:anim calcmode="lin" valueType="num">
                                      <p:cBhvr>
                                        <p:cTn id="230" dur="1000" fill="hold"/>
                                        <p:tgtEl>
                                          <p:spTgt spid="46"/>
                                        </p:tgtEl>
                                        <p:attrNameLst>
                                          <p:attrName>ppt_h</p:attrName>
                                        </p:attrNameLst>
                                      </p:cBhvr>
                                      <p:tavLst>
                                        <p:tav tm="0">
                                          <p:val>
                                            <p:fltVal val="0"/>
                                          </p:val>
                                        </p:tav>
                                        <p:tav tm="100000">
                                          <p:val>
                                            <p:strVal val="#ppt_h"/>
                                          </p:val>
                                        </p:tav>
                                      </p:tavLst>
                                    </p:anim>
                                    <p:anim calcmode="lin" valueType="num">
                                      <p:cBhvr>
                                        <p:cTn id="231" dur="1000" fill="hold"/>
                                        <p:tgtEl>
                                          <p:spTgt spid="46"/>
                                        </p:tgtEl>
                                        <p:attrNameLst>
                                          <p:attrName>style.rotation</p:attrName>
                                        </p:attrNameLst>
                                      </p:cBhvr>
                                      <p:tavLst>
                                        <p:tav tm="0">
                                          <p:val>
                                            <p:fltVal val="90"/>
                                          </p:val>
                                        </p:tav>
                                        <p:tav tm="100000">
                                          <p:val>
                                            <p:fltVal val="0"/>
                                          </p:val>
                                        </p:tav>
                                      </p:tavLst>
                                    </p:anim>
                                    <p:animEffect transition="in" filter="fade">
                                      <p:cBhvr>
                                        <p:cTn id="232" dur="1000"/>
                                        <p:tgtEl>
                                          <p:spTgt spid="46"/>
                                        </p:tgtEl>
                                      </p:cBhvr>
                                    </p:animEffect>
                                  </p:childTnLst>
                                </p:cTn>
                              </p:par>
                              <p:par>
                                <p:cTn id="233" presetID="31" presetClass="entr" presetSubtype="0" fill="hold" grpId="0" nodeType="withEffect">
                                  <p:stCondLst>
                                    <p:cond delay="500"/>
                                  </p:stCondLst>
                                  <p:childTnLst>
                                    <p:set>
                                      <p:cBhvr>
                                        <p:cTn id="234" dur="1" fill="hold">
                                          <p:stCondLst>
                                            <p:cond delay="0"/>
                                          </p:stCondLst>
                                        </p:cTn>
                                        <p:tgtEl>
                                          <p:spTgt spid="47"/>
                                        </p:tgtEl>
                                        <p:attrNameLst>
                                          <p:attrName>style.visibility</p:attrName>
                                        </p:attrNameLst>
                                      </p:cBhvr>
                                      <p:to>
                                        <p:strVal val="visible"/>
                                      </p:to>
                                    </p:set>
                                    <p:anim calcmode="lin" valueType="num">
                                      <p:cBhvr>
                                        <p:cTn id="235" dur="1000" fill="hold"/>
                                        <p:tgtEl>
                                          <p:spTgt spid="47"/>
                                        </p:tgtEl>
                                        <p:attrNameLst>
                                          <p:attrName>ppt_w</p:attrName>
                                        </p:attrNameLst>
                                      </p:cBhvr>
                                      <p:tavLst>
                                        <p:tav tm="0">
                                          <p:val>
                                            <p:fltVal val="0"/>
                                          </p:val>
                                        </p:tav>
                                        <p:tav tm="100000">
                                          <p:val>
                                            <p:strVal val="#ppt_w"/>
                                          </p:val>
                                        </p:tav>
                                      </p:tavLst>
                                    </p:anim>
                                    <p:anim calcmode="lin" valueType="num">
                                      <p:cBhvr>
                                        <p:cTn id="236" dur="1000" fill="hold"/>
                                        <p:tgtEl>
                                          <p:spTgt spid="47"/>
                                        </p:tgtEl>
                                        <p:attrNameLst>
                                          <p:attrName>ppt_h</p:attrName>
                                        </p:attrNameLst>
                                      </p:cBhvr>
                                      <p:tavLst>
                                        <p:tav tm="0">
                                          <p:val>
                                            <p:fltVal val="0"/>
                                          </p:val>
                                        </p:tav>
                                        <p:tav tm="100000">
                                          <p:val>
                                            <p:strVal val="#ppt_h"/>
                                          </p:val>
                                        </p:tav>
                                      </p:tavLst>
                                    </p:anim>
                                    <p:anim calcmode="lin" valueType="num">
                                      <p:cBhvr>
                                        <p:cTn id="237" dur="1000" fill="hold"/>
                                        <p:tgtEl>
                                          <p:spTgt spid="47"/>
                                        </p:tgtEl>
                                        <p:attrNameLst>
                                          <p:attrName>style.rotation</p:attrName>
                                        </p:attrNameLst>
                                      </p:cBhvr>
                                      <p:tavLst>
                                        <p:tav tm="0">
                                          <p:val>
                                            <p:fltVal val="90"/>
                                          </p:val>
                                        </p:tav>
                                        <p:tav tm="100000">
                                          <p:val>
                                            <p:fltVal val="0"/>
                                          </p:val>
                                        </p:tav>
                                      </p:tavLst>
                                    </p:anim>
                                    <p:animEffect transition="in" filter="fade">
                                      <p:cBhvr>
                                        <p:cTn id="238" dur="1000"/>
                                        <p:tgtEl>
                                          <p:spTgt spid="47"/>
                                        </p:tgtEl>
                                      </p:cBhvr>
                                    </p:animEffect>
                                  </p:childTnLst>
                                </p:cTn>
                              </p:par>
                              <p:par>
                                <p:cTn id="239" presetID="31" presetClass="entr" presetSubtype="0" fill="hold" grpId="0" nodeType="withEffect">
                                  <p:stCondLst>
                                    <p:cond delay="500"/>
                                  </p:stCondLst>
                                  <p:childTnLst>
                                    <p:set>
                                      <p:cBhvr>
                                        <p:cTn id="240" dur="1" fill="hold">
                                          <p:stCondLst>
                                            <p:cond delay="0"/>
                                          </p:stCondLst>
                                        </p:cTn>
                                        <p:tgtEl>
                                          <p:spTgt spid="48"/>
                                        </p:tgtEl>
                                        <p:attrNameLst>
                                          <p:attrName>style.visibility</p:attrName>
                                        </p:attrNameLst>
                                      </p:cBhvr>
                                      <p:to>
                                        <p:strVal val="visible"/>
                                      </p:to>
                                    </p:set>
                                    <p:anim calcmode="lin" valueType="num">
                                      <p:cBhvr>
                                        <p:cTn id="241" dur="1000" fill="hold"/>
                                        <p:tgtEl>
                                          <p:spTgt spid="48"/>
                                        </p:tgtEl>
                                        <p:attrNameLst>
                                          <p:attrName>ppt_w</p:attrName>
                                        </p:attrNameLst>
                                      </p:cBhvr>
                                      <p:tavLst>
                                        <p:tav tm="0">
                                          <p:val>
                                            <p:fltVal val="0"/>
                                          </p:val>
                                        </p:tav>
                                        <p:tav tm="100000">
                                          <p:val>
                                            <p:strVal val="#ppt_w"/>
                                          </p:val>
                                        </p:tav>
                                      </p:tavLst>
                                    </p:anim>
                                    <p:anim calcmode="lin" valueType="num">
                                      <p:cBhvr>
                                        <p:cTn id="242" dur="1000" fill="hold"/>
                                        <p:tgtEl>
                                          <p:spTgt spid="48"/>
                                        </p:tgtEl>
                                        <p:attrNameLst>
                                          <p:attrName>ppt_h</p:attrName>
                                        </p:attrNameLst>
                                      </p:cBhvr>
                                      <p:tavLst>
                                        <p:tav tm="0">
                                          <p:val>
                                            <p:fltVal val="0"/>
                                          </p:val>
                                        </p:tav>
                                        <p:tav tm="100000">
                                          <p:val>
                                            <p:strVal val="#ppt_h"/>
                                          </p:val>
                                        </p:tav>
                                      </p:tavLst>
                                    </p:anim>
                                    <p:anim calcmode="lin" valueType="num">
                                      <p:cBhvr>
                                        <p:cTn id="243" dur="1000" fill="hold"/>
                                        <p:tgtEl>
                                          <p:spTgt spid="48"/>
                                        </p:tgtEl>
                                        <p:attrNameLst>
                                          <p:attrName>style.rotation</p:attrName>
                                        </p:attrNameLst>
                                      </p:cBhvr>
                                      <p:tavLst>
                                        <p:tav tm="0">
                                          <p:val>
                                            <p:fltVal val="90"/>
                                          </p:val>
                                        </p:tav>
                                        <p:tav tm="100000">
                                          <p:val>
                                            <p:fltVal val="0"/>
                                          </p:val>
                                        </p:tav>
                                      </p:tavLst>
                                    </p:anim>
                                    <p:animEffect transition="in" filter="fade">
                                      <p:cBhvr>
                                        <p:cTn id="244" dur="1000"/>
                                        <p:tgtEl>
                                          <p:spTgt spid="48"/>
                                        </p:tgtEl>
                                      </p:cBhvr>
                                    </p:animEffect>
                                  </p:childTnLst>
                                </p:cTn>
                              </p:par>
                              <p:par>
                                <p:cTn id="245" presetID="31" presetClass="entr" presetSubtype="0" fill="hold" grpId="0" nodeType="withEffect">
                                  <p:stCondLst>
                                    <p:cond delay="500"/>
                                  </p:stCondLst>
                                  <p:childTnLst>
                                    <p:set>
                                      <p:cBhvr>
                                        <p:cTn id="246" dur="1" fill="hold">
                                          <p:stCondLst>
                                            <p:cond delay="0"/>
                                          </p:stCondLst>
                                        </p:cTn>
                                        <p:tgtEl>
                                          <p:spTgt spid="49"/>
                                        </p:tgtEl>
                                        <p:attrNameLst>
                                          <p:attrName>style.visibility</p:attrName>
                                        </p:attrNameLst>
                                      </p:cBhvr>
                                      <p:to>
                                        <p:strVal val="visible"/>
                                      </p:to>
                                    </p:set>
                                    <p:anim calcmode="lin" valueType="num">
                                      <p:cBhvr>
                                        <p:cTn id="247" dur="1000" fill="hold"/>
                                        <p:tgtEl>
                                          <p:spTgt spid="49"/>
                                        </p:tgtEl>
                                        <p:attrNameLst>
                                          <p:attrName>ppt_w</p:attrName>
                                        </p:attrNameLst>
                                      </p:cBhvr>
                                      <p:tavLst>
                                        <p:tav tm="0">
                                          <p:val>
                                            <p:fltVal val="0"/>
                                          </p:val>
                                        </p:tav>
                                        <p:tav tm="100000">
                                          <p:val>
                                            <p:strVal val="#ppt_w"/>
                                          </p:val>
                                        </p:tav>
                                      </p:tavLst>
                                    </p:anim>
                                    <p:anim calcmode="lin" valueType="num">
                                      <p:cBhvr>
                                        <p:cTn id="248" dur="1000" fill="hold"/>
                                        <p:tgtEl>
                                          <p:spTgt spid="49"/>
                                        </p:tgtEl>
                                        <p:attrNameLst>
                                          <p:attrName>ppt_h</p:attrName>
                                        </p:attrNameLst>
                                      </p:cBhvr>
                                      <p:tavLst>
                                        <p:tav tm="0">
                                          <p:val>
                                            <p:fltVal val="0"/>
                                          </p:val>
                                        </p:tav>
                                        <p:tav tm="100000">
                                          <p:val>
                                            <p:strVal val="#ppt_h"/>
                                          </p:val>
                                        </p:tav>
                                      </p:tavLst>
                                    </p:anim>
                                    <p:anim calcmode="lin" valueType="num">
                                      <p:cBhvr>
                                        <p:cTn id="249" dur="1000" fill="hold"/>
                                        <p:tgtEl>
                                          <p:spTgt spid="49"/>
                                        </p:tgtEl>
                                        <p:attrNameLst>
                                          <p:attrName>style.rotation</p:attrName>
                                        </p:attrNameLst>
                                      </p:cBhvr>
                                      <p:tavLst>
                                        <p:tav tm="0">
                                          <p:val>
                                            <p:fltVal val="90"/>
                                          </p:val>
                                        </p:tav>
                                        <p:tav tm="100000">
                                          <p:val>
                                            <p:fltVal val="0"/>
                                          </p:val>
                                        </p:tav>
                                      </p:tavLst>
                                    </p:anim>
                                    <p:animEffect transition="in" filter="fade">
                                      <p:cBhvr>
                                        <p:cTn id="250" dur="1000"/>
                                        <p:tgtEl>
                                          <p:spTgt spid="49"/>
                                        </p:tgtEl>
                                      </p:cBhvr>
                                    </p:animEffect>
                                  </p:childTnLst>
                                </p:cTn>
                              </p:par>
                              <p:par>
                                <p:cTn id="251" presetID="31" presetClass="entr" presetSubtype="0" fill="hold" grpId="0" nodeType="withEffect">
                                  <p:stCondLst>
                                    <p:cond delay="500"/>
                                  </p:stCondLst>
                                  <p:childTnLst>
                                    <p:set>
                                      <p:cBhvr>
                                        <p:cTn id="252" dur="1" fill="hold">
                                          <p:stCondLst>
                                            <p:cond delay="0"/>
                                          </p:stCondLst>
                                        </p:cTn>
                                        <p:tgtEl>
                                          <p:spTgt spid="50"/>
                                        </p:tgtEl>
                                        <p:attrNameLst>
                                          <p:attrName>style.visibility</p:attrName>
                                        </p:attrNameLst>
                                      </p:cBhvr>
                                      <p:to>
                                        <p:strVal val="visible"/>
                                      </p:to>
                                    </p:set>
                                    <p:anim calcmode="lin" valueType="num">
                                      <p:cBhvr>
                                        <p:cTn id="253" dur="1000" fill="hold"/>
                                        <p:tgtEl>
                                          <p:spTgt spid="50"/>
                                        </p:tgtEl>
                                        <p:attrNameLst>
                                          <p:attrName>ppt_w</p:attrName>
                                        </p:attrNameLst>
                                      </p:cBhvr>
                                      <p:tavLst>
                                        <p:tav tm="0">
                                          <p:val>
                                            <p:fltVal val="0"/>
                                          </p:val>
                                        </p:tav>
                                        <p:tav tm="100000">
                                          <p:val>
                                            <p:strVal val="#ppt_w"/>
                                          </p:val>
                                        </p:tav>
                                      </p:tavLst>
                                    </p:anim>
                                    <p:anim calcmode="lin" valueType="num">
                                      <p:cBhvr>
                                        <p:cTn id="254" dur="1000" fill="hold"/>
                                        <p:tgtEl>
                                          <p:spTgt spid="50"/>
                                        </p:tgtEl>
                                        <p:attrNameLst>
                                          <p:attrName>ppt_h</p:attrName>
                                        </p:attrNameLst>
                                      </p:cBhvr>
                                      <p:tavLst>
                                        <p:tav tm="0">
                                          <p:val>
                                            <p:fltVal val="0"/>
                                          </p:val>
                                        </p:tav>
                                        <p:tav tm="100000">
                                          <p:val>
                                            <p:strVal val="#ppt_h"/>
                                          </p:val>
                                        </p:tav>
                                      </p:tavLst>
                                    </p:anim>
                                    <p:anim calcmode="lin" valueType="num">
                                      <p:cBhvr>
                                        <p:cTn id="255" dur="1000" fill="hold"/>
                                        <p:tgtEl>
                                          <p:spTgt spid="50"/>
                                        </p:tgtEl>
                                        <p:attrNameLst>
                                          <p:attrName>style.rotation</p:attrName>
                                        </p:attrNameLst>
                                      </p:cBhvr>
                                      <p:tavLst>
                                        <p:tav tm="0">
                                          <p:val>
                                            <p:fltVal val="90"/>
                                          </p:val>
                                        </p:tav>
                                        <p:tav tm="100000">
                                          <p:val>
                                            <p:fltVal val="0"/>
                                          </p:val>
                                        </p:tav>
                                      </p:tavLst>
                                    </p:anim>
                                    <p:animEffect transition="in" filter="fade">
                                      <p:cBhvr>
                                        <p:cTn id="256" dur="1000"/>
                                        <p:tgtEl>
                                          <p:spTgt spid="50"/>
                                        </p:tgtEl>
                                      </p:cBhvr>
                                    </p:animEffect>
                                  </p:childTnLst>
                                </p:cTn>
                              </p:par>
                              <p:par>
                                <p:cTn id="257" presetID="31" presetClass="entr" presetSubtype="0" fill="hold" grpId="0" nodeType="withEffect">
                                  <p:stCondLst>
                                    <p:cond delay="500"/>
                                  </p:stCondLst>
                                  <p:childTnLst>
                                    <p:set>
                                      <p:cBhvr>
                                        <p:cTn id="258" dur="1" fill="hold">
                                          <p:stCondLst>
                                            <p:cond delay="0"/>
                                          </p:stCondLst>
                                        </p:cTn>
                                        <p:tgtEl>
                                          <p:spTgt spid="51"/>
                                        </p:tgtEl>
                                        <p:attrNameLst>
                                          <p:attrName>style.visibility</p:attrName>
                                        </p:attrNameLst>
                                      </p:cBhvr>
                                      <p:to>
                                        <p:strVal val="visible"/>
                                      </p:to>
                                    </p:set>
                                    <p:anim calcmode="lin" valueType="num">
                                      <p:cBhvr>
                                        <p:cTn id="259" dur="1000" fill="hold"/>
                                        <p:tgtEl>
                                          <p:spTgt spid="51"/>
                                        </p:tgtEl>
                                        <p:attrNameLst>
                                          <p:attrName>ppt_w</p:attrName>
                                        </p:attrNameLst>
                                      </p:cBhvr>
                                      <p:tavLst>
                                        <p:tav tm="0">
                                          <p:val>
                                            <p:fltVal val="0"/>
                                          </p:val>
                                        </p:tav>
                                        <p:tav tm="100000">
                                          <p:val>
                                            <p:strVal val="#ppt_w"/>
                                          </p:val>
                                        </p:tav>
                                      </p:tavLst>
                                    </p:anim>
                                    <p:anim calcmode="lin" valueType="num">
                                      <p:cBhvr>
                                        <p:cTn id="260" dur="1000" fill="hold"/>
                                        <p:tgtEl>
                                          <p:spTgt spid="51"/>
                                        </p:tgtEl>
                                        <p:attrNameLst>
                                          <p:attrName>ppt_h</p:attrName>
                                        </p:attrNameLst>
                                      </p:cBhvr>
                                      <p:tavLst>
                                        <p:tav tm="0">
                                          <p:val>
                                            <p:fltVal val="0"/>
                                          </p:val>
                                        </p:tav>
                                        <p:tav tm="100000">
                                          <p:val>
                                            <p:strVal val="#ppt_h"/>
                                          </p:val>
                                        </p:tav>
                                      </p:tavLst>
                                    </p:anim>
                                    <p:anim calcmode="lin" valueType="num">
                                      <p:cBhvr>
                                        <p:cTn id="261" dur="1000" fill="hold"/>
                                        <p:tgtEl>
                                          <p:spTgt spid="51"/>
                                        </p:tgtEl>
                                        <p:attrNameLst>
                                          <p:attrName>style.rotation</p:attrName>
                                        </p:attrNameLst>
                                      </p:cBhvr>
                                      <p:tavLst>
                                        <p:tav tm="0">
                                          <p:val>
                                            <p:fltVal val="90"/>
                                          </p:val>
                                        </p:tav>
                                        <p:tav tm="100000">
                                          <p:val>
                                            <p:fltVal val="0"/>
                                          </p:val>
                                        </p:tav>
                                      </p:tavLst>
                                    </p:anim>
                                    <p:animEffect transition="in" filter="fade">
                                      <p:cBhvr>
                                        <p:cTn id="262" dur="1000"/>
                                        <p:tgtEl>
                                          <p:spTgt spid="51"/>
                                        </p:tgtEl>
                                      </p:cBhvr>
                                    </p:animEffect>
                                  </p:childTnLst>
                                </p:cTn>
                              </p:par>
                              <p:par>
                                <p:cTn id="263" presetID="31" presetClass="entr" presetSubtype="0" fill="hold" grpId="0" nodeType="withEffect">
                                  <p:stCondLst>
                                    <p:cond delay="500"/>
                                  </p:stCondLst>
                                  <p:childTnLst>
                                    <p:set>
                                      <p:cBhvr>
                                        <p:cTn id="264" dur="1" fill="hold">
                                          <p:stCondLst>
                                            <p:cond delay="0"/>
                                          </p:stCondLst>
                                        </p:cTn>
                                        <p:tgtEl>
                                          <p:spTgt spid="52"/>
                                        </p:tgtEl>
                                        <p:attrNameLst>
                                          <p:attrName>style.visibility</p:attrName>
                                        </p:attrNameLst>
                                      </p:cBhvr>
                                      <p:to>
                                        <p:strVal val="visible"/>
                                      </p:to>
                                    </p:set>
                                    <p:anim calcmode="lin" valueType="num">
                                      <p:cBhvr>
                                        <p:cTn id="265" dur="1000" fill="hold"/>
                                        <p:tgtEl>
                                          <p:spTgt spid="52"/>
                                        </p:tgtEl>
                                        <p:attrNameLst>
                                          <p:attrName>ppt_w</p:attrName>
                                        </p:attrNameLst>
                                      </p:cBhvr>
                                      <p:tavLst>
                                        <p:tav tm="0">
                                          <p:val>
                                            <p:fltVal val="0"/>
                                          </p:val>
                                        </p:tav>
                                        <p:tav tm="100000">
                                          <p:val>
                                            <p:strVal val="#ppt_w"/>
                                          </p:val>
                                        </p:tav>
                                      </p:tavLst>
                                    </p:anim>
                                    <p:anim calcmode="lin" valueType="num">
                                      <p:cBhvr>
                                        <p:cTn id="266" dur="1000" fill="hold"/>
                                        <p:tgtEl>
                                          <p:spTgt spid="52"/>
                                        </p:tgtEl>
                                        <p:attrNameLst>
                                          <p:attrName>ppt_h</p:attrName>
                                        </p:attrNameLst>
                                      </p:cBhvr>
                                      <p:tavLst>
                                        <p:tav tm="0">
                                          <p:val>
                                            <p:fltVal val="0"/>
                                          </p:val>
                                        </p:tav>
                                        <p:tav tm="100000">
                                          <p:val>
                                            <p:strVal val="#ppt_h"/>
                                          </p:val>
                                        </p:tav>
                                      </p:tavLst>
                                    </p:anim>
                                    <p:anim calcmode="lin" valueType="num">
                                      <p:cBhvr>
                                        <p:cTn id="267" dur="1000" fill="hold"/>
                                        <p:tgtEl>
                                          <p:spTgt spid="52"/>
                                        </p:tgtEl>
                                        <p:attrNameLst>
                                          <p:attrName>style.rotation</p:attrName>
                                        </p:attrNameLst>
                                      </p:cBhvr>
                                      <p:tavLst>
                                        <p:tav tm="0">
                                          <p:val>
                                            <p:fltVal val="90"/>
                                          </p:val>
                                        </p:tav>
                                        <p:tav tm="100000">
                                          <p:val>
                                            <p:fltVal val="0"/>
                                          </p:val>
                                        </p:tav>
                                      </p:tavLst>
                                    </p:anim>
                                    <p:animEffect transition="in" filter="fade">
                                      <p:cBhvr>
                                        <p:cTn id="268" dur="1000"/>
                                        <p:tgtEl>
                                          <p:spTgt spid="52"/>
                                        </p:tgtEl>
                                      </p:cBhvr>
                                    </p:animEffect>
                                  </p:childTnLst>
                                </p:cTn>
                              </p:par>
                              <p:par>
                                <p:cTn id="269" presetID="31" presetClass="entr" presetSubtype="0" fill="hold" grpId="0" nodeType="withEffect">
                                  <p:stCondLst>
                                    <p:cond delay="500"/>
                                  </p:stCondLst>
                                  <p:childTnLst>
                                    <p:set>
                                      <p:cBhvr>
                                        <p:cTn id="270" dur="1" fill="hold">
                                          <p:stCondLst>
                                            <p:cond delay="0"/>
                                          </p:stCondLst>
                                        </p:cTn>
                                        <p:tgtEl>
                                          <p:spTgt spid="53"/>
                                        </p:tgtEl>
                                        <p:attrNameLst>
                                          <p:attrName>style.visibility</p:attrName>
                                        </p:attrNameLst>
                                      </p:cBhvr>
                                      <p:to>
                                        <p:strVal val="visible"/>
                                      </p:to>
                                    </p:set>
                                    <p:anim calcmode="lin" valueType="num">
                                      <p:cBhvr>
                                        <p:cTn id="271" dur="1000" fill="hold"/>
                                        <p:tgtEl>
                                          <p:spTgt spid="53"/>
                                        </p:tgtEl>
                                        <p:attrNameLst>
                                          <p:attrName>ppt_w</p:attrName>
                                        </p:attrNameLst>
                                      </p:cBhvr>
                                      <p:tavLst>
                                        <p:tav tm="0">
                                          <p:val>
                                            <p:fltVal val="0"/>
                                          </p:val>
                                        </p:tav>
                                        <p:tav tm="100000">
                                          <p:val>
                                            <p:strVal val="#ppt_w"/>
                                          </p:val>
                                        </p:tav>
                                      </p:tavLst>
                                    </p:anim>
                                    <p:anim calcmode="lin" valueType="num">
                                      <p:cBhvr>
                                        <p:cTn id="272" dur="1000" fill="hold"/>
                                        <p:tgtEl>
                                          <p:spTgt spid="53"/>
                                        </p:tgtEl>
                                        <p:attrNameLst>
                                          <p:attrName>ppt_h</p:attrName>
                                        </p:attrNameLst>
                                      </p:cBhvr>
                                      <p:tavLst>
                                        <p:tav tm="0">
                                          <p:val>
                                            <p:fltVal val="0"/>
                                          </p:val>
                                        </p:tav>
                                        <p:tav tm="100000">
                                          <p:val>
                                            <p:strVal val="#ppt_h"/>
                                          </p:val>
                                        </p:tav>
                                      </p:tavLst>
                                    </p:anim>
                                    <p:anim calcmode="lin" valueType="num">
                                      <p:cBhvr>
                                        <p:cTn id="273" dur="1000" fill="hold"/>
                                        <p:tgtEl>
                                          <p:spTgt spid="53"/>
                                        </p:tgtEl>
                                        <p:attrNameLst>
                                          <p:attrName>style.rotation</p:attrName>
                                        </p:attrNameLst>
                                      </p:cBhvr>
                                      <p:tavLst>
                                        <p:tav tm="0">
                                          <p:val>
                                            <p:fltVal val="90"/>
                                          </p:val>
                                        </p:tav>
                                        <p:tav tm="100000">
                                          <p:val>
                                            <p:fltVal val="0"/>
                                          </p:val>
                                        </p:tav>
                                      </p:tavLst>
                                    </p:anim>
                                    <p:animEffect transition="in" filter="fade">
                                      <p:cBhvr>
                                        <p:cTn id="274" dur="1000"/>
                                        <p:tgtEl>
                                          <p:spTgt spid="53"/>
                                        </p:tgtEl>
                                      </p:cBhvr>
                                    </p:animEffect>
                                  </p:childTnLst>
                                </p:cTn>
                              </p:par>
                              <p:par>
                                <p:cTn id="275" presetID="31" presetClass="entr" presetSubtype="0" fill="hold" grpId="0" nodeType="withEffect">
                                  <p:stCondLst>
                                    <p:cond delay="500"/>
                                  </p:stCondLst>
                                  <p:childTnLst>
                                    <p:set>
                                      <p:cBhvr>
                                        <p:cTn id="276" dur="1" fill="hold">
                                          <p:stCondLst>
                                            <p:cond delay="0"/>
                                          </p:stCondLst>
                                        </p:cTn>
                                        <p:tgtEl>
                                          <p:spTgt spid="54"/>
                                        </p:tgtEl>
                                        <p:attrNameLst>
                                          <p:attrName>style.visibility</p:attrName>
                                        </p:attrNameLst>
                                      </p:cBhvr>
                                      <p:to>
                                        <p:strVal val="visible"/>
                                      </p:to>
                                    </p:set>
                                    <p:anim calcmode="lin" valueType="num">
                                      <p:cBhvr>
                                        <p:cTn id="277" dur="1000" fill="hold"/>
                                        <p:tgtEl>
                                          <p:spTgt spid="54"/>
                                        </p:tgtEl>
                                        <p:attrNameLst>
                                          <p:attrName>ppt_w</p:attrName>
                                        </p:attrNameLst>
                                      </p:cBhvr>
                                      <p:tavLst>
                                        <p:tav tm="0">
                                          <p:val>
                                            <p:fltVal val="0"/>
                                          </p:val>
                                        </p:tav>
                                        <p:tav tm="100000">
                                          <p:val>
                                            <p:strVal val="#ppt_w"/>
                                          </p:val>
                                        </p:tav>
                                      </p:tavLst>
                                    </p:anim>
                                    <p:anim calcmode="lin" valueType="num">
                                      <p:cBhvr>
                                        <p:cTn id="278" dur="1000" fill="hold"/>
                                        <p:tgtEl>
                                          <p:spTgt spid="54"/>
                                        </p:tgtEl>
                                        <p:attrNameLst>
                                          <p:attrName>ppt_h</p:attrName>
                                        </p:attrNameLst>
                                      </p:cBhvr>
                                      <p:tavLst>
                                        <p:tav tm="0">
                                          <p:val>
                                            <p:fltVal val="0"/>
                                          </p:val>
                                        </p:tav>
                                        <p:tav tm="100000">
                                          <p:val>
                                            <p:strVal val="#ppt_h"/>
                                          </p:val>
                                        </p:tav>
                                      </p:tavLst>
                                    </p:anim>
                                    <p:anim calcmode="lin" valueType="num">
                                      <p:cBhvr>
                                        <p:cTn id="279" dur="1000" fill="hold"/>
                                        <p:tgtEl>
                                          <p:spTgt spid="54"/>
                                        </p:tgtEl>
                                        <p:attrNameLst>
                                          <p:attrName>style.rotation</p:attrName>
                                        </p:attrNameLst>
                                      </p:cBhvr>
                                      <p:tavLst>
                                        <p:tav tm="0">
                                          <p:val>
                                            <p:fltVal val="90"/>
                                          </p:val>
                                        </p:tav>
                                        <p:tav tm="100000">
                                          <p:val>
                                            <p:fltVal val="0"/>
                                          </p:val>
                                        </p:tav>
                                      </p:tavLst>
                                    </p:anim>
                                    <p:animEffect transition="in" filter="fade">
                                      <p:cBhvr>
                                        <p:cTn id="280" dur="1000"/>
                                        <p:tgtEl>
                                          <p:spTgt spid="54"/>
                                        </p:tgtEl>
                                      </p:cBhvr>
                                    </p:animEffect>
                                  </p:childTnLst>
                                </p:cTn>
                              </p:par>
                              <p:par>
                                <p:cTn id="281" presetID="31" presetClass="entr" presetSubtype="0" fill="hold" grpId="0" nodeType="withEffect">
                                  <p:stCondLst>
                                    <p:cond delay="500"/>
                                  </p:stCondLst>
                                  <p:childTnLst>
                                    <p:set>
                                      <p:cBhvr>
                                        <p:cTn id="282" dur="1" fill="hold">
                                          <p:stCondLst>
                                            <p:cond delay="0"/>
                                          </p:stCondLst>
                                        </p:cTn>
                                        <p:tgtEl>
                                          <p:spTgt spid="55"/>
                                        </p:tgtEl>
                                        <p:attrNameLst>
                                          <p:attrName>style.visibility</p:attrName>
                                        </p:attrNameLst>
                                      </p:cBhvr>
                                      <p:to>
                                        <p:strVal val="visible"/>
                                      </p:to>
                                    </p:set>
                                    <p:anim calcmode="lin" valueType="num">
                                      <p:cBhvr>
                                        <p:cTn id="283" dur="1000" fill="hold"/>
                                        <p:tgtEl>
                                          <p:spTgt spid="55"/>
                                        </p:tgtEl>
                                        <p:attrNameLst>
                                          <p:attrName>ppt_w</p:attrName>
                                        </p:attrNameLst>
                                      </p:cBhvr>
                                      <p:tavLst>
                                        <p:tav tm="0">
                                          <p:val>
                                            <p:fltVal val="0"/>
                                          </p:val>
                                        </p:tav>
                                        <p:tav tm="100000">
                                          <p:val>
                                            <p:strVal val="#ppt_w"/>
                                          </p:val>
                                        </p:tav>
                                      </p:tavLst>
                                    </p:anim>
                                    <p:anim calcmode="lin" valueType="num">
                                      <p:cBhvr>
                                        <p:cTn id="284" dur="1000" fill="hold"/>
                                        <p:tgtEl>
                                          <p:spTgt spid="55"/>
                                        </p:tgtEl>
                                        <p:attrNameLst>
                                          <p:attrName>ppt_h</p:attrName>
                                        </p:attrNameLst>
                                      </p:cBhvr>
                                      <p:tavLst>
                                        <p:tav tm="0">
                                          <p:val>
                                            <p:fltVal val="0"/>
                                          </p:val>
                                        </p:tav>
                                        <p:tav tm="100000">
                                          <p:val>
                                            <p:strVal val="#ppt_h"/>
                                          </p:val>
                                        </p:tav>
                                      </p:tavLst>
                                    </p:anim>
                                    <p:anim calcmode="lin" valueType="num">
                                      <p:cBhvr>
                                        <p:cTn id="285" dur="1000" fill="hold"/>
                                        <p:tgtEl>
                                          <p:spTgt spid="55"/>
                                        </p:tgtEl>
                                        <p:attrNameLst>
                                          <p:attrName>style.rotation</p:attrName>
                                        </p:attrNameLst>
                                      </p:cBhvr>
                                      <p:tavLst>
                                        <p:tav tm="0">
                                          <p:val>
                                            <p:fltVal val="90"/>
                                          </p:val>
                                        </p:tav>
                                        <p:tav tm="100000">
                                          <p:val>
                                            <p:fltVal val="0"/>
                                          </p:val>
                                        </p:tav>
                                      </p:tavLst>
                                    </p:anim>
                                    <p:animEffect transition="in" filter="fade">
                                      <p:cBhvr>
                                        <p:cTn id="286" dur="1000"/>
                                        <p:tgtEl>
                                          <p:spTgt spid="55"/>
                                        </p:tgtEl>
                                      </p:cBhvr>
                                    </p:animEffect>
                                  </p:childTnLst>
                                </p:cTn>
                              </p:par>
                              <p:par>
                                <p:cTn id="287" presetID="31" presetClass="entr" presetSubtype="0" fill="hold" grpId="0" nodeType="withEffect">
                                  <p:stCondLst>
                                    <p:cond delay="500"/>
                                  </p:stCondLst>
                                  <p:childTnLst>
                                    <p:set>
                                      <p:cBhvr>
                                        <p:cTn id="288" dur="1" fill="hold">
                                          <p:stCondLst>
                                            <p:cond delay="0"/>
                                          </p:stCondLst>
                                        </p:cTn>
                                        <p:tgtEl>
                                          <p:spTgt spid="56"/>
                                        </p:tgtEl>
                                        <p:attrNameLst>
                                          <p:attrName>style.visibility</p:attrName>
                                        </p:attrNameLst>
                                      </p:cBhvr>
                                      <p:to>
                                        <p:strVal val="visible"/>
                                      </p:to>
                                    </p:set>
                                    <p:anim calcmode="lin" valueType="num">
                                      <p:cBhvr>
                                        <p:cTn id="289" dur="1000" fill="hold"/>
                                        <p:tgtEl>
                                          <p:spTgt spid="56"/>
                                        </p:tgtEl>
                                        <p:attrNameLst>
                                          <p:attrName>ppt_w</p:attrName>
                                        </p:attrNameLst>
                                      </p:cBhvr>
                                      <p:tavLst>
                                        <p:tav tm="0">
                                          <p:val>
                                            <p:fltVal val="0"/>
                                          </p:val>
                                        </p:tav>
                                        <p:tav tm="100000">
                                          <p:val>
                                            <p:strVal val="#ppt_w"/>
                                          </p:val>
                                        </p:tav>
                                      </p:tavLst>
                                    </p:anim>
                                    <p:anim calcmode="lin" valueType="num">
                                      <p:cBhvr>
                                        <p:cTn id="290" dur="1000" fill="hold"/>
                                        <p:tgtEl>
                                          <p:spTgt spid="56"/>
                                        </p:tgtEl>
                                        <p:attrNameLst>
                                          <p:attrName>ppt_h</p:attrName>
                                        </p:attrNameLst>
                                      </p:cBhvr>
                                      <p:tavLst>
                                        <p:tav tm="0">
                                          <p:val>
                                            <p:fltVal val="0"/>
                                          </p:val>
                                        </p:tav>
                                        <p:tav tm="100000">
                                          <p:val>
                                            <p:strVal val="#ppt_h"/>
                                          </p:val>
                                        </p:tav>
                                      </p:tavLst>
                                    </p:anim>
                                    <p:anim calcmode="lin" valueType="num">
                                      <p:cBhvr>
                                        <p:cTn id="291" dur="1000" fill="hold"/>
                                        <p:tgtEl>
                                          <p:spTgt spid="56"/>
                                        </p:tgtEl>
                                        <p:attrNameLst>
                                          <p:attrName>style.rotation</p:attrName>
                                        </p:attrNameLst>
                                      </p:cBhvr>
                                      <p:tavLst>
                                        <p:tav tm="0">
                                          <p:val>
                                            <p:fltVal val="90"/>
                                          </p:val>
                                        </p:tav>
                                        <p:tav tm="100000">
                                          <p:val>
                                            <p:fltVal val="0"/>
                                          </p:val>
                                        </p:tav>
                                      </p:tavLst>
                                    </p:anim>
                                    <p:animEffect transition="in" filter="fade">
                                      <p:cBhvr>
                                        <p:cTn id="292" dur="1000"/>
                                        <p:tgtEl>
                                          <p:spTgt spid="56"/>
                                        </p:tgtEl>
                                      </p:cBhvr>
                                    </p:animEffect>
                                  </p:childTnLst>
                                </p:cTn>
                              </p:par>
                              <p:par>
                                <p:cTn id="293" presetID="31" presetClass="entr" presetSubtype="0" fill="hold" grpId="0" nodeType="withEffect">
                                  <p:stCondLst>
                                    <p:cond delay="500"/>
                                  </p:stCondLst>
                                  <p:childTnLst>
                                    <p:set>
                                      <p:cBhvr>
                                        <p:cTn id="294" dur="1" fill="hold">
                                          <p:stCondLst>
                                            <p:cond delay="0"/>
                                          </p:stCondLst>
                                        </p:cTn>
                                        <p:tgtEl>
                                          <p:spTgt spid="57"/>
                                        </p:tgtEl>
                                        <p:attrNameLst>
                                          <p:attrName>style.visibility</p:attrName>
                                        </p:attrNameLst>
                                      </p:cBhvr>
                                      <p:to>
                                        <p:strVal val="visible"/>
                                      </p:to>
                                    </p:set>
                                    <p:anim calcmode="lin" valueType="num">
                                      <p:cBhvr>
                                        <p:cTn id="295" dur="1000" fill="hold"/>
                                        <p:tgtEl>
                                          <p:spTgt spid="57"/>
                                        </p:tgtEl>
                                        <p:attrNameLst>
                                          <p:attrName>ppt_w</p:attrName>
                                        </p:attrNameLst>
                                      </p:cBhvr>
                                      <p:tavLst>
                                        <p:tav tm="0">
                                          <p:val>
                                            <p:fltVal val="0"/>
                                          </p:val>
                                        </p:tav>
                                        <p:tav tm="100000">
                                          <p:val>
                                            <p:strVal val="#ppt_w"/>
                                          </p:val>
                                        </p:tav>
                                      </p:tavLst>
                                    </p:anim>
                                    <p:anim calcmode="lin" valueType="num">
                                      <p:cBhvr>
                                        <p:cTn id="296" dur="1000" fill="hold"/>
                                        <p:tgtEl>
                                          <p:spTgt spid="57"/>
                                        </p:tgtEl>
                                        <p:attrNameLst>
                                          <p:attrName>ppt_h</p:attrName>
                                        </p:attrNameLst>
                                      </p:cBhvr>
                                      <p:tavLst>
                                        <p:tav tm="0">
                                          <p:val>
                                            <p:fltVal val="0"/>
                                          </p:val>
                                        </p:tav>
                                        <p:tav tm="100000">
                                          <p:val>
                                            <p:strVal val="#ppt_h"/>
                                          </p:val>
                                        </p:tav>
                                      </p:tavLst>
                                    </p:anim>
                                    <p:anim calcmode="lin" valueType="num">
                                      <p:cBhvr>
                                        <p:cTn id="297" dur="1000" fill="hold"/>
                                        <p:tgtEl>
                                          <p:spTgt spid="57"/>
                                        </p:tgtEl>
                                        <p:attrNameLst>
                                          <p:attrName>style.rotation</p:attrName>
                                        </p:attrNameLst>
                                      </p:cBhvr>
                                      <p:tavLst>
                                        <p:tav tm="0">
                                          <p:val>
                                            <p:fltVal val="90"/>
                                          </p:val>
                                        </p:tav>
                                        <p:tav tm="100000">
                                          <p:val>
                                            <p:fltVal val="0"/>
                                          </p:val>
                                        </p:tav>
                                      </p:tavLst>
                                    </p:anim>
                                    <p:animEffect transition="in" filter="fade">
                                      <p:cBhvr>
                                        <p:cTn id="298" dur="1000"/>
                                        <p:tgtEl>
                                          <p:spTgt spid="57"/>
                                        </p:tgtEl>
                                      </p:cBhvr>
                                    </p:animEffect>
                                  </p:childTnLst>
                                </p:cTn>
                              </p:par>
                              <p:par>
                                <p:cTn id="299" presetID="31" presetClass="entr" presetSubtype="0" fill="hold" grpId="0" nodeType="withEffect">
                                  <p:stCondLst>
                                    <p:cond delay="500"/>
                                  </p:stCondLst>
                                  <p:childTnLst>
                                    <p:set>
                                      <p:cBhvr>
                                        <p:cTn id="300" dur="1" fill="hold">
                                          <p:stCondLst>
                                            <p:cond delay="0"/>
                                          </p:stCondLst>
                                        </p:cTn>
                                        <p:tgtEl>
                                          <p:spTgt spid="58"/>
                                        </p:tgtEl>
                                        <p:attrNameLst>
                                          <p:attrName>style.visibility</p:attrName>
                                        </p:attrNameLst>
                                      </p:cBhvr>
                                      <p:to>
                                        <p:strVal val="visible"/>
                                      </p:to>
                                    </p:set>
                                    <p:anim calcmode="lin" valueType="num">
                                      <p:cBhvr>
                                        <p:cTn id="301" dur="1000" fill="hold"/>
                                        <p:tgtEl>
                                          <p:spTgt spid="58"/>
                                        </p:tgtEl>
                                        <p:attrNameLst>
                                          <p:attrName>ppt_w</p:attrName>
                                        </p:attrNameLst>
                                      </p:cBhvr>
                                      <p:tavLst>
                                        <p:tav tm="0">
                                          <p:val>
                                            <p:fltVal val="0"/>
                                          </p:val>
                                        </p:tav>
                                        <p:tav tm="100000">
                                          <p:val>
                                            <p:strVal val="#ppt_w"/>
                                          </p:val>
                                        </p:tav>
                                      </p:tavLst>
                                    </p:anim>
                                    <p:anim calcmode="lin" valueType="num">
                                      <p:cBhvr>
                                        <p:cTn id="302" dur="1000" fill="hold"/>
                                        <p:tgtEl>
                                          <p:spTgt spid="58"/>
                                        </p:tgtEl>
                                        <p:attrNameLst>
                                          <p:attrName>ppt_h</p:attrName>
                                        </p:attrNameLst>
                                      </p:cBhvr>
                                      <p:tavLst>
                                        <p:tav tm="0">
                                          <p:val>
                                            <p:fltVal val="0"/>
                                          </p:val>
                                        </p:tav>
                                        <p:tav tm="100000">
                                          <p:val>
                                            <p:strVal val="#ppt_h"/>
                                          </p:val>
                                        </p:tav>
                                      </p:tavLst>
                                    </p:anim>
                                    <p:anim calcmode="lin" valueType="num">
                                      <p:cBhvr>
                                        <p:cTn id="303" dur="1000" fill="hold"/>
                                        <p:tgtEl>
                                          <p:spTgt spid="58"/>
                                        </p:tgtEl>
                                        <p:attrNameLst>
                                          <p:attrName>style.rotation</p:attrName>
                                        </p:attrNameLst>
                                      </p:cBhvr>
                                      <p:tavLst>
                                        <p:tav tm="0">
                                          <p:val>
                                            <p:fltVal val="90"/>
                                          </p:val>
                                        </p:tav>
                                        <p:tav tm="100000">
                                          <p:val>
                                            <p:fltVal val="0"/>
                                          </p:val>
                                        </p:tav>
                                      </p:tavLst>
                                    </p:anim>
                                    <p:animEffect transition="in" filter="fade">
                                      <p:cBhvr>
                                        <p:cTn id="304" dur="1000"/>
                                        <p:tgtEl>
                                          <p:spTgt spid="58"/>
                                        </p:tgtEl>
                                      </p:cBhvr>
                                    </p:animEffect>
                                  </p:childTnLst>
                                </p:cTn>
                              </p:par>
                              <p:par>
                                <p:cTn id="305" presetID="31" presetClass="entr" presetSubtype="0" fill="hold" nodeType="withEffect">
                                  <p:stCondLst>
                                    <p:cond delay="500"/>
                                  </p:stCondLst>
                                  <p:childTnLst>
                                    <p:set>
                                      <p:cBhvr>
                                        <p:cTn id="306" dur="1" fill="hold">
                                          <p:stCondLst>
                                            <p:cond delay="0"/>
                                          </p:stCondLst>
                                        </p:cTn>
                                        <p:tgtEl>
                                          <p:spTgt spid="59"/>
                                        </p:tgtEl>
                                        <p:attrNameLst>
                                          <p:attrName>style.visibility</p:attrName>
                                        </p:attrNameLst>
                                      </p:cBhvr>
                                      <p:to>
                                        <p:strVal val="visible"/>
                                      </p:to>
                                    </p:set>
                                    <p:anim calcmode="lin" valueType="num">
                                      <p:cBhvr>
                                        <p:cTn id="307" dur="1000" fill="hold"/>
                                        <p:tgtEl>
                                          <p:spTgt spid="59"/>
                                        </p:tgtEl>
                                        <p:attrNameLst>
                                          <p:attrName>ppt_w</p:attrName>
                                        </p:attrNameLst>
                                      </p:cBhvr>
                                      <p:tavLst>
                                        <p:tav tm="0">
                                          <p:val>
                                            <p:fltVal val="0"/>
                                          </p:val>
                                        </p:tav>
                                        <p:tav tm="100000">
                                          <p:val>
                                            <p:strVal val="#ppt_w"/>
                                          </p:val>
                                        </p:tav>
                                      </p:tavLst>
                                    </p:anim>
                                    <p:anim calcmode="lin" valueType="num">
                                      <p:cBhvr>
                                        <p:cTn id="308" dur="1000" fill="hold"/>
                                        <p:tgtEl>
                                          <p:spTgt spid="59"/>
                                        </p:tgtEl>
                                        <p:attrNameLst>
                                          <p:attrName>ppt_h</p:attrName>
                                        </p:attrNameLst>
                                      </p:cBhvr>
                                      <p:tavLst>
                                        <p:tav tm="0">
                                          <p:val>
                                            <p:fltVal val="0"/>
                                          </p:val>
                                        </p:tav>
                                        <p:tav tm="100000">
                                          <p:val>
                                            <p:strVal val="#ppt_h"/>
                                          </p:val>
                                        </p:tav>
                                      </p:tavLst>
                                    </p:anim>
                                    <p:anim calcmode="lin" valueType="num">
                                      <p:cBhvr>
                                        <p:cTn id="309" dur="1000" fill="hold"/>
                                        <p:tgtEl>
                                          <p:spTgt spid="59"/>
                                        </p:tgtEl>
                                        <p:attrNameLst>
                                          <p:attrName>style.rotation</p:attrName>
                                        </p:attrNameLst>
                                      </p:cBhvr>
                                      <p:tavLst>
                                        <p:tav tm="0">
                                          <p:val>
                                            <p:fltVal val="90"/>
                                          </p:val>
                                        </p:tav>
                                        <p:tav tm="100000">
                                          <p:val>
                                            <p:fltVal val="0"/>
                                          </p:val>
                                        </p:tav>
                                      </p:tavLst>
                                    </p:anim>
                                    <p:animEffect transition="in" filter="fade">
                                      <p:cBhvr>
                                        <p:cTn id="310" dur="1000"/>
                                        <p:tgtEl>
                                          <p:spTgt spid="59"/>
                                        </p:tgtEl>
                                      </p:cBhvr>
                                    </p:animEffect>
                                  </p:childTnLst>
                                </p:cTn>
                              </p:par>
                              <p:par>
                                <p:cTn id="311" presetID="31" presetClass="entr" presetSubtype="0" fill="hold" nodeType="withEffect">
                                  <p:stCondLst>
                                    <p:cond delay="500"/>
                                  </p:stCondLst>
                                  <p:childTnLst>
                                    <p:set>
                                      <p:cBhvr>
                                        <p:cTn id="312" dur="1" fill="hold">
                                          <p:stCondLst>
                                            <p:cond delay="0"/>
                                          </p:stCondLst>
                                        </p:cTn>
                                        <p:tgtEl>
                                          <p:spTgt spid="65"/>
                                        </p:tgtEl>
                                        <p:attrNameLst>
                                          <p:attrName>style.visibility</p:attrName>
                                        </p:attrNameLst>
                                      </p:cBhvr>
                                      <p:to>
                                        <p:strVal val="visible"/>
                                      </p:to>
                                    </p:set>
                                    <p:anim calcmode="lin" valueType="num">
                                      <p:cBhvr>
                                        <p:cTn id="313" dur="1000" fill="hold"/>
                                        <p:tgtEl>
                                          <p:spTgt spid="65"/>
                                        </p:tgtEl>
                                        <p:attrNameLst>
                                          <p:attrName>ppt_w</p:attrName>
                                        </p:attrNameLst>
                                      </p:cBhvr>
                                      <p:tavLst>
                                        <p:tav tm="0">
                                          <p:val>
                                            <p:fltVal val="0"/>
                                          </p:val>
                                        </p:tav>
                                        <p:tav tm="100000">
                                          <p:val>
                                            <p:strVal val="#ppt_w"/>
                                          </p:val>
                                        </p:tav>
                                      </p:tavLst>
                                    </p:anim>
                                    <p:anim calcmode="lin" valueType="num">
                                      <p:cBhvr>
                                        <p:cTn id="314" dur="1000" fill="hold"/>
                                        <p:tgtEl>
                                          <p:spTgt spid="65"/>
                                        </p:tgtEl>
                                        <p:attrNameLst>
                                          <p:attrName>ppt_h</p:attrName>
                                        </p:attrNameLst>
                                      </p:cBhvr>
                                      <p:tavLst>
                                        <p:tav tm="0">
                                          <p:val>
                                            <p:fltVal val="0"/>
                                          </p:val>
                                        </p:tav>
                                        <p:tav tm="100000">
                                          <p:val>
                                            <p:strVal val="#ppt_h"/>
                                          </p:val>
                                        </p:tav>
                                      </p:tavLst>
                                    </p:anim>
                                    <p:anim calcmode="lin" valueType="num">
                                      <p:cBhvr>
                                        <p:cTn id="315" dur="1000" fill="hold"/>
                                        <p:tgtEl>
                                          <p:spTgt spid="65"/>
                                        </p:tgtEl>
                                        <p:attrNameLst>
                                          <p:attrName>style.rotation</p:attrName>
                                        </p:attrNameLst>
                                      </p:cBhvr>
                                      <p:tavLst>
                                        <p:tav tm="0">
                                          <p:val>
                                            <p:fltVal val="90"/>
                                          </p:val>
                                        </p:tav>
                                        <p:tav tm="100000">
                                          <p:val>
                                            <p:fltVal val="0"/>
                                          </p:val>
                                        </p:tav>
                                      </p:tavLst>
                                    </p:anim>
                                    <p:animEffect transition="in" filter="fade">
                                      <p:cBhvr>
                                        <p:cTn id="316" dur="1000"/>
                                        <p:tgtEl>
                                          <p:spTgt spid="65"/>
                                        </p:tgtEl>
                                      </p:cBhvr>
                                    </p:animEffect>
                                  </p:childTnLst>
                                </p:cTn>
                              </p:par>
                              <p:par>
                                <p:cTn id="317" presetID="31" presetClass="entr" presetSubtype="0" fill="hold" nodeType="withEffect">
                                  <p:stCondLst>
                                    <p:cond delay="500"/>
                                  </p:stCondLst>
                                  <p:childTnLst>
                                    <p:set>
                                      <p:cBhvr>
                                        <p:cTn id="318" dur="1" fill="hold">
                                          <p:stCondLst>
                                            <p:cond delay="0"/>
                                          </p:stCondLst>
                                        </p:cTn>
                                        <p:tgtEl>
                                          <p:spTgt spid="66"/>
                                        </p:tgtEl>
                                        <p:attrNameLst>
                                          <p:attrName>style.visibility</p:attrName>
                                        </p:attrNameLst>
                                      </p:cBhvr>
                                      <p:to>
                                        <p:strVal val="visible"/>
                                      </p:to>
                                    </p:set>
                                    <p:anim calcmode="lin" valueType="num">
                                      <p:cBhvr>
                                        <p:cTn id="319" dur="1000" fill="hold"/>
                                        <p:tgtEl>
                                          <p:spTgt spid="66"/>
                                        </p:tgtEl>
                                        <p:attrNameLst>
                                          <p:attrName>ppt_w</p:attrName>
                                        </p:attrNameLst>
                                      </p:cBhvr>
                                      <p:tavLst>
                                        <p:tav tm="0">
                                          <p:val>
                                            <p:fltVal val="0"/>
                                          </p:val>
                                        </p:tav>
                                        <p:tav tm="100000">
                                          <p:val>
                                            <p:strVal val="#ppt_w"/>
                                          </p:val>
                                        </p:tav>
                                      </p:tavLst>
                                    </p:anim>
                                    <p:anim calcmode="lin" valueType="num">
                                      <p:cBhvr>
                                        <p:cTn id="320" dur="1000" fill="hold"/>
                                        <p:tgtEl>
                                          <p:spTgt spid="66"/>
                                        </p:tgtEl>
                                        <p:attrNameLst>
                                          <p:attrName>ppt_h</p:attrName>
                                        </p:attrNameLst>
                                      </p:cBhvr>
                                      <p:tavLst>
                                        <p:tav tm="0">
                                          <p:val>
                                            <p:fltVal val="0"/>
                                          </p:val>
                                        </p:tav>
                                        <p:tav tm="100000">
                                          <p:val>
                                            <p:strVal val="#ppt_h"/>
                                          </p:val>
                                        </p:tav>
                                      </p:tavLst>
                                    </p:anim>
                                    <p:anim calcmode="lin" valueType="num">
                                      <p:cBhvr>
                                        <p:cTn id="321" dur="1000" fill="hold"/>
                                        <p:tgtEl>
                                          <p:spTgt spid="66"/>
                                        </p:tgtEl>
                                        <p:attrNameLst>
                                          <p:attrName>style.rotation</p:attrName>
                                        </p:attrNameLst>
                                      </p:cBhvr>
                                      <p:tavLst>
                                        <p:tav tm="0">
                                          <p:val>
                                            <p:fltVal val="90"/>
                                          </p:val>
                                        </p:tav>
                                        <p:tav tm="100000">
                                          <p:val>
                                            <p:fltVal val="0"/>
                                          </p:val>
                                        </p:tav>
                                      </p:tavLst>
                                    </p:anim>
                                    <p:animEffect transition="in" filter="fade">
                                      <p:cBhvr>
                                        <p:cTn id="322" dur="1000"/>
                                        <p:tgtEl>
                                          <p:spTgt spid="66"/>
                                        </p:tgtEl>
                                      </p:cBhvr>
                                    </p:animEffect>
                                  </p:childTnLst>
                                </p:cTn>
                              </p:par>
                              <p:par>
                                <p:cTn id="323" presetID="31" presetClass="entr" presetSubtype="0" fill="hold" grpId="0" nodeType="withEffect">
                                  <p:stCondLst>
                                    <p:cond delay="500"/>
                                  </p:stCondLst>
                                  <p:childTnLst>
                                    <p:set>
                                      <p:cBhvr>
                                        <p:cTn id="324" dur="1" fill="hold">
                                          <p:stCondLst>
                                            <p:cond delay="0"/>
                                          </p:stCondLst>
                                        </p:cTn>
                                        <p:tgtEl>
                                          <p:spTgt spid="67"/>
                                        </p:tgtEl>
                                        <p:attrNameLst>
                                          <p:attrName>style.visibility</p:attrName>
                                        </p:attrNameLst>
                                      </p:cBhvr>
                                      <p:to>
                                        <p:strVal val="visible"/>
                                      </p:to>
                                    </p:set>
                                    <p:anim calcmode="lin" valueType="num">
                                      <p:cBhvr>
                                        <p:cTn id="325" dur="1000" fill="hold"/>
                                        <p:tgtEl>
                                          <p:spTgt spid="67"/>
                                        </p:tgtEl>
                                        <p:attrNameLst>
                                          <p:attrName>ppt_w</p:attrName>
                                        </p:attrNameLst>
                                      </p:cBhvr>
                                      <p:tavLst>
                                        <p:tav tm="0">
                                          <p:val>
                                            <p:fltVal val="0"/>
                                          </p:val>
                                        </p:tav>
                                        <p:tav tm="100000">
                                          <p:val>
                                            <p:strVal val="#ppt_w"/>
                                          </p:val>
                                        </p:tav>
                                      </p:tavLst>
                                    </p:anim>
                                    <p:anim calcmode="lin" valueType="num">
                                      <p:cBhvr>
                                        <p:cTn id="326" dur="1000" fill="hold"/>
                                        <p:tgtEl>
                                          <p:spTgt spid="67"/>
                                        </p:tgtEl>
                                        <p:attrNameLst>
                                          <p:attrName>ppt_h</p:attrName>
                                        </p:attrNameLst>
                                      </p:cBhvr>
                                      <p:tavLst>
                                        <p:tav tm="0">
                                          <p:val>
                                            <p:fltVal val="0"/>
                                          </p:val>
                                        </p:tav>
                                        <p:tav tm="100000">
                                          <p:val>
                                            <p:strVal val="#ppt_h"/>
                                          </p:val>
                                        </p:tav>
                                      </p:tavLst>
                                    </p:anim>
                                    <p:anim calcmode="lin" valueType="num">
                                      <p:cBhvr>
                                        <p:cTn id="327" dur="1000" fill="hold"/>
                                        <p:tgtEl>
                                          <p:spTgt spid="67"/>
                                        </p:tgtEl>
                                        <p:attrNameLst>
                                          <p:attrName>style.rotation</p:attrName>
                                        </p:attrNameLst>
                                      </p:cBhvr>
                                      <p:tavLst>
                                        <p:tav tm="0">
                                          <p:val>
                                            <p:fltVal val="90"/>
                                          </p:val>
                                        </p:tav>
                                        <p:tav tm="100000">
                                          <p:val>
                                            <p:fltVal val="0"/>
                                          </p:val>
                                        </p:tav>
                                      </p:tavLst>
                                    </p:anim>
                                    <p:animEffect transition="in" filter="fade">
                                      <p:cBhvr>
                                        <p:cTn id="328" dur="1000"/>
                                        <p:tgtEl>
                                          <p:spTgt spid="67"/>
                                        </p:tgtEl>
                                      </p:cBhvr>
                                    </p:animEffect>
                                  </p:childTnLst>
                                </p:cTn>
                              </p:par>
                              <p:par>
                                <p:cTn id="329" presetID="31" presetClass="entr" presetSubtype="0" fill="hold" grpId="0" nodeType="withEffect">
                                  <p:stCondLst>
                                    <p:cond delay="500"/>
                                  </p:stCondLst>
                                  <p:childTnLst>
                                    <p:set>
                                      <p:cBhvr>
                                        <p:cTn id="330" dur="1" fill="hold">
                                          <p:stCondLst>
                                            <p:cond delay="0"/>
                                          </p:stCondLst>
                                        </p:cTn>
                                        <p:tgtEl>
                                          <p:spTgt spid="68"/>
                                        </p:tgtEl>
                                        <p:attrNameLst>
                                          <p:attrName>style.visibility</p:attrName>
                                        </p:attrNameLst>
                                      </p:cBhvr>
                                      <p:to>
                                        <p:strVal val="visible"/>
                                      </p:to>
                                    </p:set>
                                    <p:anim calcmode="lin" valueType="num">
                                      <p:cBhvr>
                                        <p:cTn id="331" dur="1000" fill="hold"/>
                                        <p:tgtEl>
                                          <p:spTgt spid="68"/>
                                        </p:tgtEl>
                                        <p:attrNameLst>
                                          <p:attrName>ppt_w</p:attrName>
                                        </p:attrNameLst>
                                      </p:cBhvr>
                                      <p:tavLst>
                                        <p:tav tm="0">
                                          <p:val>
                                            <p:fltVal val="0"/>
                                          </p:val>
                                        </p:tav>
                                        <p:tav tm="100000">
                                          <p:val>
                                            <p:strVal val="#ppt_w"/>
                                          </p:val>
                                        </p:tav>
                                      </p:tavLst>
                                    </p:anim>
                                    <p:anim calcmode="lin" valueType="num">
                                      <p:cBhvr>
                                        <p:cTn id="332" dur="1000" fill="hold"/>
                                        <p:tgtEl>
                                          <p:spTgt spid="68"/>
                                        </p:tgtEl>
                                        <p:attrNameLst>
                                          <p:attrName>ppt_h</p:attrName>
                                        </p:attrNameLst>
                                      </p:cBhvr>
                                      <p:tavLst>
                                        <p:tav tm="0">
                                          <p:val>
                                            <p:fltVal val="0"/>
                                          </p:val>
                                        </p:tav>
                                        <p:tav tm="100000">
                                          <p:val>
                                            <p:strVal val="#ppt_h"/>
                                          </p:val>
                                        </p:tav>
                                      </p:tavLst>
                                    </p:anim>
                                    <p:anim calcmode="lin" valueType="num">
                                      <p:cBhvr>
                                        <p:cTn id="333" dur="1000" fill="hold"/>
                                        <p:tgtEl>
                                          <p:spTgt spid="68"/>
                                        </p:tgtEl>
                                        <p:attrNameLst>
                                          <p:attrName>style.rotation</p:attrName>
                                        </p:attrNameLst>
                                      </p:cBhvr>
                                      <p:tavLst>
                                        <p:tav tm="0">
                                          <p:val>
                                            <p:fltVal val="90"/>
                                          </p:val>
                                        </p:tav>
                                        <p:tav tm="100000">
                                          <p:val>
                                            <p:fltVal val="0"/>
                                          </p:val>
                                        </p:tav>
                                      </p:tavLst>
                                    </p:anim>
                                    <p:animEffect transition="in" filter="fade">
                                      <p:cBhvr>
                                        <p:cTn id="334" dur="1000"/>
                                        <p:tgtEl>
                                          <p:spTgt spid="68"/>
                                        </p:tgtEl>
                                      </p:cBhvr>
                                    </p:animEffect>
                                  </p:childTnLst>
                                </p:cTn>
                              </p:par>
                              <p:par>
                                <p:cTn id="335" presetID="31" presetClass="entr" presetSubtype="0" fill="hold" grpId="0" nodeType="withEffect">
                                  <p:stCondLst>
                                    <p:cond delay="500"/>
                                  </p:stCondLst>
                                  <p:childTnLst>
                                    <p:set>
                                      <p:cBhvr>
                                        <p:cTn id="336" dur="1" fill="hold">
                                          <p:stCondLst>
                                            <p:cond delay="0"/>
                                          </p:stCondLst>
                                        </p:cTn>
                                        <p:tgtEl>
                                          <p:spTgt spid="69"/>
                                        </p:tgtEl>
                                        <p:attrNameLst>
                                          <p:attrName>style.visibility</p:attrName>
                                        </p:attrNameLst>
                                      </p:cBhvr>
                                      <p:to>
                                        <p:strVal val="visible"/>
                                      </p:to>
                                    </p:set>
                                    <p:anim calcmode="lin" valueType="num">
                                      <p:cBhvr>
                                        <p:cTn id="337" dur="1000" fill="hold"/>
                                        <p:tgtEl>
                                          <p:spTgt spid="69"/>
                                        </p:tgtEl>
                                        <p:attrNameLst>
                                          <p:attrName>ppt_w</p:attrName>
                                        </p:attrNameLst>
                                      </p:cBhvr>
                                      <p:tavLst>
                                        <p:tav tm="0">
                                          <p:val>
                                            <p:fltVal val="0"/>
                                          </p:val>
                                        </p:tav>
                                        <p:tav tm="100000">
                                          <p:val>
                                            <p:strVal val="#ppt_w"/>
                                          </p:val>
                                        </p:tav>
                                      </p:tavLst>
                                    </p:anim>
                                    <p:anim calcmode="lin" valueType="num">
                                      <p:cBhvr>
                                        <p:cTn id="338" dur="1000" fill="hold"/>
                                        <p:tgtEl>
                                          <p:spTgt spid="69"/>
                                        </p:tgtEl>
                                        <p:attrNameLst>
                                          <p:attrName>ppt_h</p:attrName>
                                        </p:attrNameLst>
                                      </p:cBhvr>
                                      <p:tavLst>
                                        <p:tav tm="0">
                                          <p:val>
                                            <p:fltVal val="0"/>
                                          </p:val>
                                        </p:tav>
                                        <p:tav tm="100000">
                                          <p:val>
                                            <p:strVal val="#ppt_h"/>
                                          </p:val>
                                        </p:tav>
                                      </p:tavLst>
                                    </p:anim>
                                    <p:anim calcmode="lin" valueType="num">
                                      <p:cBhvr>
                                        <p:cTn id="339" dur="1000" fill="hold"/>
                                        <p:tgtEl>
                                          <p:spTgt spid="69"/>
                                        </p:tgtEl>
                                        <p:attrNameLst>
                                          <p:attrName>style.rotation</p:attrName>
                                        </p:attrNameLst>
                                      </p:cBhvr>
                                      <p:tavLst>
                                        <p:tav tm="0">
                                          <p:val>
                                            <p:fltVal val="90"/>
                                          </p:val>
                                        </p:tav>
                                        <p:tav tm="100000">
                                          <p:val>
                                            <p:fltVal val="0"/>
                                          </p:val>
                                        </p:tav>
                                      </p:tavLst>
                                    </p:anim>
                                    <p:animEffect transition="in" filter="fade">
                                      <p:cBhvr>
                                        <p:cTn id="340" dur="1000"/>
                                        <p:tgtEl>
                                          <p:spTgt spid="69"/>
                                        </p:tgtEl>
                                      </p:cBhvr>
                                    </p:animEffect>
                                  </p:childTnLst>
                                </p:cTn>
                              </p:par>
                              <p:par>
                                <p:cTn id="341" presetID="10" presetClass="entr" presetSubtype="0" fill="hold" grpId="0" nodeType="withEffect">
                                  <p:stCondLst>
                                    <p:cond delay="1000"/>
                                  </p:stCondLst>
                                  <p:childTnLst>
                                    <p:set>
                                      <p:cBhvr>
                                        <p:cTn id="342" dur="1" fill="hold">
                                          <p:stCondLst>
                                            <p:cond delay="0"/>
                                          </p:stCondLst>
                                        </p:cTn>
                                        <p:tgtEl>
                                          <p:spTgt spid="74"/>
                                        </p:tgtEl>
                                        <p:attrNameLst>
                                          <p:attrName>style.visibility</p:attrName>
                                        </p:attrNameLst>
                                      </p:cBhvr>
                                      <p:to>
                                        <p:strVal val="visible"/>
                                      </p:to>
                                    </p:set>
                                    <p:animEffect transition="in" filter="fade">
                                      <p:cBhvr>
                                        <p:cTn id="343" dur="500"/>
                                        <p:tgtEl>
                                          <p:spTgt spid="74"/>
                                        </p:tgtEl>
                                      </p:cBhvr>
                                    </p:animEffect>
                                  </p:childTnLst>
                                </p:cTn>
                              </p:par>
                              <p:par>
                                <p:cTn id="344" presetID="10" presetClass="entr" presetSubtype="0" fill="hold" nodeType="withEffect">
                                  <p:stCondLst>
                                    <p:cond delay="0"/>
                                  </p:stCondLst>
                                  <p:childTnLst>
                                    <p:set>
                                      <p:cBhvr>
                                        <p:cTn id="345" dur="1" fill="hold">
                                          <p:stCondLst>
                                            <p:cond delay="0"/>
                                          </p:stCondLst>
                                        </p:cTn>
                                        <p:tgtEl>
                                          <p:spTgt spid="2"/>
                                        </p:tgtEl>
                                        <p:attrNameLst>
                                          <p:attrName>style.visibility</p:attrName>
                                        </p:attrNameLst>
                                      </p:cBhvr>
                                      <p:to>
                                        <p:strVal val="visible"/>
                                      </p:to>
                                    </p:set>
                                    <p:animEffect transition="in" filter="fade">
                                      <p:cBhvr>
                                        <p:cTn id="346" dur="1000"/>
                                        <p:tgtEl>
                                          <p:spTgt spid="2"/>
                                        </p:tgtEl>
                                      </p:cBhvr>
                                    </p:animEffect>
                                  </p:childTnLst>
                                </p:cTn>
                              </p:par>
                              <p:par>
                                <p:cTn id="347" presetID="63" presetClass="path" presetSubtype="0" decel="30000" fill="hold" nodeType="withEffect">
                                  <p:stCondLst>
                                    <p:cond delay="0"/>
                                  </p:stCondLst>
                                  <p:childTnLst>
                                    <p:animMotion origin="layout" path="M -0.12435 -0.12408 L -2.08333E-6 2.96296E-6 " pathEditMode="relative" rAng="0" ptsTypes="AA">
                                      <p:cBhvr>
                                        <p:cTn id="348" dur="1000" fill="hold"/>
                                        <p:tgtEl>
                                          <p:spTgt spid="2"/>
                                        </p:tgtEl>
                                        <p:attrNameLst>
                                          <p:attrName>ppt_x</p:attrName>
                                          <p:attrName>ppt_y</p:attrName>
                                        </p:attrNameLst>
                                      </p:cBhvr>
                                      <p:rCtr x="6211" y="6204"/>
                                    </p:animMotion>
                                  </p:childTnLst>
                                </p:cTn>
                              </p:par>
                              <p:par>
                                <p:cTn id="349" presetID="6" presetClass="emph" presetSubtype="0" decel="30000" fill="hold" nodeType="withEffect">
                                  <p:stCondLst>
                                    <p:cond delay="0"/>
                                  </p:stCondLst>
                                  <p:childTnLst>
                                    <p:animScale>
                                      <p:cBhvr>
                                        <p:cTn id="350" dur="1000" fill="hold"/>
                                        <p:tgtEl>
                                          <p:spTgt spid="2"/>
                                        </p:tgtEl>
                                      </p:cBhvr>
                                      <p:by x="150000" y="150000"/>
                                      <p:from x="146726" y="119179"/>
                                      <p:to x="100000" y="100000"/>
                                    </p:animScale>
                                  </p:childTnLst>
                                </p:cTn>
                              </p:par>
                              <p:par>
                                <p:cTn id="351" presetID="53" presetClass="entr" presetSubtype="16" fill="hold" nodeType="withEffect">
                                  <p:stCondLst>
                                    <p:cond delay="750"/>
                                  </p:stCondLst>
                                  <p:childTnLst>
                                    <p:set>
                                      <p:cBhvr>
                                        <p:cTn id="352" dur="1" fill="hold">
                                          <p:stCondLst>
                                            <p:cond delay="0"/>
                                          </p:stCondLst>
                                        </p:cTn>
                                        <p:tgtEl>
                                          <p:spTgt spid="3"/>
                                        </p:tgtEl>
                                        <p:attrNameLst>
                                          <p:attrName>style.visibility</p:attrName>
                                        </p:attrNameLst>
                                      </p:cBhvr>
                                      <p:to>
                                        <p:strVal val="visible"/>
                                      </p:to>
                                    </p:set>
                                    <p:anim calcmode="lin" valueType="num">
                                      <p:cBhvr>
                                        <p:cTn id="353" dur="1000" fill="hold"/>
                                        <p:tgtEl>
                                          <p:spTgt spid="3"/>
                                        </p:tgtEl>
                                        <p:attrNameLst>
                                          <p:attrName>ppt_w</p:attrName>
                                        </p:attrNameLst>
                                      </p:cBhvr>
                                      <p:tavLst>
                                        <p:tav tm="0">
                                          <p:val>
                                            <p:fltVal val="0"/>
                                          </p:val>
                                        </p:tav>
                                        <p:tav tm="100000">
                                          <p:val>
                                            <p:strVal val="#ppt_w"/>
                                          </p:val>
                                        </p:tav>
                                      </p:tavLst>
                                    </p:anim>
                                    <p:anim calcmode="lin" valueType="num">
                                      <p:cBhvr>
                                        <p:cTn id="354" dur="1000" fill="hold"/>
                                        <p:tgtEl>
                                          <p:spTgt spid="3"/>
                                        </p:tgtEl>
                                        <p:attrNameLst>
                                          <p:attrName>ppt_h</p:attrName>
                                        </p:attrNameLst>
                                      </p:cBhvr>
                                      <p:tavLst>
                                        <p:tav tm="0">
                                          <p:val>
                                            <p:fltVal val="0"/>
                                          </p:val>
                                        </p:tav>
                                        <p:tav tm="100000">
                                          <p:val>
                                            <p:strVal val="#ppt_h"/>
                                          </p:val>
                                        </p:tav>
                                      </p:tavLst>
                                    </p:anim>
                                    <p:animEffect transition="in" filter="fade">
                                      <p:cBhvr>
                                        <p:cTn id="355" dur="1000"/>
                                        <p:tgtEl>
                                          <p:spTgt spid="3"/>
                                        </p:tgtEl>
                                      </p:cBhvr>
                                    </p:animEffect>
                                  </p:childTnLst>
                                </p:cTn>
                              </p:par>
                              <p:par>
                                <p:cTn id="356" presetID="63" presetClass="path" presetSubtype="0" decel="50000" fill="hold" nodeType="withEffect">
                                  <p:stCondLst>
                                    <p:cond delay="750"/>
                                  </p:stCondLst>
                                  <p:childTnLst>
                                    <p:animMotion origin="layout" path="M 0.01523 2.59259E-6 L -0.0543 2.59259E-6 " pathEditMode="relative" rAng="0" ptsTypes="AA">
                                      <p:cBhvr>
                                        <p:cTn id="357" dur="750" spd="-100000" fill="hold"/>
                                        <p:tgtEl>
                                          <p:spTgt spid="3"/>
                                        </p:tgtEl>
                                        <p:attrNameLst>
                                          <p:attrName>ppt_x</p:attrName>
                                          <p:attrName>ppt_y</p:attrName>
                                        </p:attrNameLst>
                                      </p:cBhvr>
                                      <p:rCtr x="-3477" y="0"/>
                                    </p:animMotion>
                                  </p:childTnLst>
                                </p:cTn>
                              </p:par>
                              <p:par>
                                <p:cTn id="358" presetID="35" presetClass="path" presetSubtype="0" accel="50000" decel="50000" fill="hold" nodeType="withEffect">
                                  <p:stCondLst>
                                    <p:cond delay="1500"/>
                                  </p:stCondLst>
                                  <p:childTnLst>
                                    <p:animMotion origin="layout" path="M 0.01602 1.85185E-6 L -3.75E-6 1.85185E-6 " pathEditMode="relative" rAng="0" ptsTypes="AA">
                                      <p:cBhvr>
                                        <p:cTn id="359" dur="750" fill="hold"/>
                                        <p:tgtEl>
                                          <p:spTgt spid="3"/>
                                        </p:tgtEl>
                                        <p:attrNameLst>
                                          <p:attrName>ppt_x</p:attrName>
                                          <p:attrName>ppt_y</p:attrName>
                                        </p:attrNameLst>
                                      </p:cBhvr>
                                      <p:rCtr x="-807" y="0"/>
                                    </p:animMotion>
                                  </p:childTnLst>
                                </p:cTn>
                              </p:par>
                              <p:par>
                                <p:cTn id="360" presetID="10" presetClass="entr" presetSubtype="0" fill="hold" nodeType="withEffect">
                                  <p:stCondLst>
                                    <p:cond delay="1250"/>
                                  </p:stCondLst>
                                  <p:childTnLst>
                                    <p:set>
                                      <p:cBhvr>
                                        <p:cTn id="361" dur="1" fill="hold">
                                          <p:stCondLst>
                                            <p:cond delay="0"/>
                                          </p:stCondLst>
                                        </p:cTn>
                                        <p:tgtEl>
                                          <p:spTgt spid="71"/>
                                        </p:tgtEl>
                                        <p:attrNameLst>
                                          <p:attrName>style.visibility</p:attrName>
                                        </p:attrNameLst>
                                      </p:cBhvr>
                                      <p:to>
                                        <p:strVal val="visible"/>
                                      </p:to>
                                    </p:set>
                                    <p:animEffect transition="in" filter="fade">
                                      <p:cBhvr>
                                        <p:cTn id="362" dur="750"/>
                                        <p:tgtEl>
                                          <p:spTgt spid="71"/>
                                        </p:tgtEl>
                                      </p:cBhvr>
                                    </p:animEffect>
                                  </p:childTnLst>
                                </p:cTn>
                              </p:par>
                              <p:par>
                                <p:cTn id="363" presetID="42" presetClass="entr" presetSubtype="0" fill="hold" nodeType="withEffect">
                                  <p:stCondLst>
                                    <p:cond delay="0"/>
                                  </p:stCondLst>
                                  <p:childTnLst>
                                    <p:set>
                                      <p:cBhvr>
                                        <p:cTn id="364" dur="1" fill="hold">
                                          <p:stCondLst>
                                            <p:cond delay="0"/>
                                          </p:stCondLst>
                                        </p:cTn>
                                        <p:tgtEl>
                                          <p:spTgt spid="77"/>
                                        </p:tgtEl>
                                        <p:attrNameLst>
                                          <p:attrName>style.visibility</p:attrName>
                                        </p:attrNameLst>
                                      </p:cBhvr>
                                      <p:to>
                                        <p:strVal val="visible"/>
                                      </p:to>
                                    </p:set>
                                    <p:animEffect transition="in" filter="fade">
                                      <p:cBhvr>
                                        <p:cTn id="365" dur="1000"/>
                                        <p:tgtEl>
                                          <p:spTgt spid="77"/>
                                        </p:tgtEl>
                                      </p:cBhvr>
                                    </p:animEffect>
                                    <p:anim calcmode="lin" valueType="num">
                                      <p:cBhvr>
                                        <p:cTn id="366" dur="1000" fill="hold"/>
                                        <p:tgtEl>
                                          <p:spTgt spid="77"/>
                                        </p:tgtEl>
                                        <p:attrNameLst>
                                          <p:attrName>ppt_x</p:attrName>
                                        </p:attrNameLst>
                                      </p:cBhvr>
                                      <p:tavLst>
                                        <p:tav tm="0">
                                          <p:val>
                                            <p:strVal val="#ppt_x"/>
                                          </p:val>
                                        </p:tav>
                                        <p:tav tm="100000">
                                          <p:val>
                                            <p:strVal val="#ppt_x"/>
                                          </p:val>
                                        </p:tav>
                                      </p:tavLst>
                                    </p:anim>
                                    <p:anim calcmode="lin" valueType="num">
                                      <p:cBhvr>
                                        <p:cTn id="367" dur="1000" fill="hold"/>
                                        <p:tgtEl>
                                          <p:spTgt spid="77"/>
                                        </p:tgtEl>
                                        <p:attrNameLst>
                                          <p:attrName>ppt_y</p:attrName>
                                        </p:attrNameLst>
                                      </p:cBhvr>
                                      <p:tavLst>
                                        <p:tav tm="0">
                                          <p:val>
                                            <p:strVal val="#ppt_y+.1"/>
                                          </p:val>
                                        </p:tav>
                                        <p:tav tm="100000">
                                          <p:val>
                                            <p:strVal val="#ppt_y"/>
                                          </p:val>
                                        </p:tav>
                                      </p:tavLst>
                                    </p:anim>
                                  </p:childTnLst>
                                </p:cTn>
                              </p:par>
                              <p:par>
                                <p:cTn id="368" presetID="42" presetClass="entr" presetSubtype="0" fill="hold" nodeType="withEffect">
                                  <p:stCondLst>
                                    <p:cond delay="0"/>
                                  </p:stCondLst>
                                  <p:childTnLst>
                                    <p:set>
                                      <p:cBhvr>
                                        <p:cTn id="369" dur="1" fill="hold">
                                          <p:stCondLst>
                                            <p:cond delay="0"/>
                                          </p:stCondLst>
                                        </p:cTn>
                                        <p:tgtEl>
                                          <p:spTgt spid="80"/>
                                        </p:tgtEl>
                                        <p:attrNameLst>
                                          <p:attrName>style.visibility</p:attrName>
                                        </p:attrNameLst>
                                      </p:cBhvr>
                                      <p:to>
                                        <p:strVal val="visible"/>
                                      </p:to>
                                    </p:set>
                                    <p:animEffect transition="in" filter="fade">
                                      <p:cBhvr>
                                        <p:cTn id="370" dur="1000"/>
                                        <p:tgtEl>
                                          <p:spTgt spid="80"/>
                                        </p:tgtEl>
                                      </p:cBhvr>
                                    </p:animEffect>
                                    <p:anim calcmode="lin" valueType="num">
                                      <p:cBhvr>
                                        <p:cTn id="371" dur="1000" fill="hold"/>
                                        <p:tgtEl>
                                          <p:spTgt spid="80"/>
                                        </p:tgtEl>
                                        <p:attrNameLst>
                                          <p:attrName>ppt_x</p:attrName>
                                        </p:attrNameLst>
                                      </p:cBhvr>
                                      <p:tavLst>
                                        <p:tav tm="0">
                                          <p:val>
                                            <p:strVal val="#ppt_x"/>
                                          </p:val>
                                        </p:tav>
                                        <p:tav tm="100000">
                                          <p:val>
                                            <p:strVal val="#ppt_x"/>
                                          </p:val>
                                        </p:tav>
                                      </p:tavLst>
                                    </p:anim>
                                    <p:anim calcmode="lin" valueType="num">
                                      <p:cBhvr>
                                        <p:cTn id="372" dur="1000" fill="hold"/>
                                        <p:tgtEl>
                                          <p:spTgt spid="8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55" grpId="0" animBg="1"/>
      <p:bldP spid="56" grpId="0" animBg="1"/>
      <p:bldP spid="57" grpId="0" animBg="1"/>
      <p:bldP spid="58" grpId="0" animBg="1"/>
      <p:bldP spid="67" grpId="0" animBg="1"/>
      <p:bldP spid="68" grpId="0" animBg="1"/>
      <p:bldP spid="69" grpId="0" animBg="1"/>
      <p:bldP spid="74"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0" name="矩形 29">
            <a:extLst>
              <a:ext uri="{FF2B5EF4-FFF2-40B4-BE49-F238E27FC236}">
                <a16:creationId xmlns:a16="http://schemas.microsoft.com/office/drawing/2014/main" id="{7CB34625-05E1-4FC6-83F3-8AEED6F58962}"/>
              </a:ext>
            </a:extLst>
          </p:cNvPr>
          <p:cNvSpPr/>
          <p:nvPr/>
        </p:nvSpPr>
        <p:spPr>
          <a:xfrm>
            <a:off x="5098503" y="2041951"/>
            <a:ext cx="6794784" cy="3367397"/>
          </a:xfrm>
          <a:prstGeom prst="rect">
            <a:avLst/>
          </a:prstGeom>
        </p:spPr>
        <p:txBody>
          <a:bodyPr wrap="square">
            <a:spAutoFit/>
          </a:bodyPr>
          <a:lstStyle/>
          <a:p>
            <a:pPr>
              <a:lnSpc>
                <a:spcPct val="150000"/>
              </a:lnSpc>
            </a:pPr>
            <a:r>
              <a:rPr lang="en-US" altLang="zh-CN" dirty="0" err="1">
                <a:solidFill>
                  <a:schemeClr val="bg1">
                    <a:lumMod val="50000"/>
                  </a:schemeClr>
                </a:solidFill>
                <a:latin typeface="微软雅黑" panose="020B0503020204020204" pitchFamily="34" charset="-122"/>
                <a:ea typeface="微软雅黑" panose="020B0503020204020204" pitchFamily="34" charset="-122"/>
                <a:cs typeface="+mn-ea"/>
              </a:rPr>
              <a:t>Paxos</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将分布式系统中的节点分为以下角色：</a:t>
            </a:r>
          </a:p>
          <a:p>
            <a:pPr marL="285750" indent="-285750">
              <a:lnSpc>
                <a:spcPct val="150000"/>
              </a:lnSpc>
              <a:buFont typeface="Wingdings" panose="05000000000000000000" pitchFamily="2" charset="2"/>
              <a:buChar char="l"/>
            </a:pPr>
            <a:r>
              <a:rPr lang="zh-CN" altLang="en-US" b="1" dirty="0">
                <a:solidFill>
                  <a:srgbClr val="D67A71"/>
                </a:solidFill>
                <a:latin typeface="微软雅黑" panose="020B0503020204020204" pitchFamily="34" charset="-122"/>
                <a:ea typeface="微软雅黑" panose="020B0503020204020204" pitchFamily="34" charset="-122"/>
                <a:cs typeface="+mn-ea"/>
              </a:rPr>
              <a:t>提议者（</a:t>
            </a:r>
            <a:r>
              <a:rPr lang="en-US" altLang="zh-CN" b="1" dirty="0">
                <a:solidFill>
                  <a:srgbClr val="D67A71"/>
                </a:solidFill>
                <a:latin typeface="微软雅黑" panose="020B0503020204020204" pitchFamily="34" charset="-122"/>
                <a:ea typeface="微软雅黑" panose="020B0503020204020204" pitchFamily="34" charset="-122"/>
                <a:cs typeface="+mn-ea"/>
              </a:rPr>
              <a:t>Proposer</a:t>
            </a:r>
            <a:r>
              <a:rPr lang="zh-CN" altLang="en-US" b="1" dirty="0">
                <a:solidFill>
                  <a:srgbClr val="D67A71"/>
                </a:solidFill>
                <a:latin typeface="微软雅黑" panose="020B0503020204020204" pitchFamily="34" charset="-122"/>
                <a:ea typeface="微软雅黑" panose="020B0503020204020204" pitchFamily="34" charset="-122"/>
                <a:cs typeface="+mn-ea"/>
              </a:rPr>
              <a:t>）</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：发出提案（</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Proposal</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Proposal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信息包括提案编号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(Proposal ID)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和提议的值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(Value)</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p>
          <a:p>
            <a:pPr marL="285750" indent="-285750">
              <a:lnSpc>
                <a:spcPct val="150000"/>
              </a:lnSpc>
              <a:buFont typeface="Wingdings" panose="05000000000000000000" pitchFamily="2" charset="2"/>
              <a:buChar char="l"/>
            </a:pPr>
            <a:r>
              <a:rPr lang="zh-CN" altLang="en-US" b="1" dirty="0">
                <a:solidFill>
                  <a:srgbClr val="D67A71"/>
                </a:solidFill>
                <a:latin typeface="微软雅黑" panose="020B0503020204020204" pitchFamily="34" charset="-122"/>
                <a:ea typeface="微软雅黑" panose="020B0503020204020204" pitchFamily="34" charset="-122"/>
                <a:cs typeface="+mn-ea"/>
              </a:rPr>
              <a:t>决策者（</a:t>
            </a:r>
            <a:r>
              <a:rPr lang="en-US" altLang="zh-CN" b="1" dirty="0">
                <a:solidFill>
                  <a:srgbClr val="D67A71"/>
                </a:solidFill>
                <a:latin typeface="微软雅黑" panose="020B0503020204020204" pitchFamily="34" charset="-122"/>
                <a:ea typeface="微软雅黑" panose="020B0503020204020204" pitchFamily="34" charset="-122"/>
                <a:cs typeface="+mn-ea"/>
              </a:rPr>
              <a:t>Acceptor</a:t>
            </a:r>
            <a:r>
              <a:rPr lang="zh-CN" altLang="en-US" b="1" dirty="0">
                <a:solidFill>
                  <a:srgbClr val="D67A71"/>
                </a:solidFill>
                <a:latin typeface="微软雅黑" panose="020B0503020204020204" pitchFamily="34" charset="-122"/>
                <a:ea typeface="微软雅黑" panose="020B0503020204020204" pitchFamily="34" charset="-122"/>
                <a:cs typeface="+mn-ea"/>
              </a:rPr>
              <a:t>）</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：对每个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Proposal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进行投票，若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Proposal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获得多数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Acceptor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的接受，则称该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Proposal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被批准。</a:t>
            </a:r>
          </a:p>
          <a:p>
            <a:pPr marL="285750" indent="-285750">
              <a:lnSpc>
                <a:spcPct val="150000"/>
              </a:lnSpc>
              <a:buFont typeface="Wingdings" panose="05000000000000000000" pitchFamily="2" charset="2"/>
              <a:buChar char="l"/>
            </a:pPr>
            <a:r>
              <a:rPr lang="zh-CN" altLang="en-US" b="1" dirty="0">
                <a:solidFill>
                  <a:srgbClr val="D67A71"/>
                </a:solidFill>
                <a:latin typeface="微软雅黑" panose="020B0503020204020204" pitchFamily="34" charset="-122"/>
                <a:ea typeface="微软雅黑" panose="020B0503020204020204" pitchFamily="34" charset="-122"/>
                <a:cs typeface="+mn-ea"/>
              </a:rPr>
              <a:t>学习者（</a:t>
            </a:r>
            <a:r>
              <a:rPr lang="en-US" altLang="zh-CN" b="1" dirty="0">
                <a:solidFill>
                  <a:srgbClr val="D67A71"/>
                </a:solidFill>
                <a:latin typeface="微软雅黑" panose="020B0503020204020204" pitchFamily="34" charset="-122"/>
                <a:ea typeface="微软雅黑" panose="020B0503020204020204" pitchFamily="34" charset="-122"/>
                <a:cs typeface="+mn-ea"/>
              </a:rPr>
              <a:t>Learner</a:t>
            </a:r>
            <a:r>
              <a:rPr lang="zh-CN" altLang="en-US" b="1" dirty="0">
                <a:solidFill>
                  <a:srgbClr val="D67A71"/>
                </a:solidFill>
                <a:latin typeface="微软雅黑" panose="020B0503020204020204" pitchFamily="34" charset="-122"/>
                <a:ea typeface="微软雅黑" panose="020B0503020204020204" pitchFamily="34" charset="-122"/>
                <a:cs typeface="+mn-ea"/>
              </a:rPr>
              <a:t>）</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：不参与决策，从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Proposers/Acceptors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学习、记录最新达成共识的提案（</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Value</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03</a:t>
            </a:r>
            <a:endParaRPr lang="zh-CN" altLang="en-US" sz="3600" dirty="0">
              <a:latin typeface="Agency FB" panose="020B0503020202020204" pitchFamily="34" charset="0"/>
            </a:endParaRPr>
          </a:p>
        </p:txBody>
      </p:sp>
      <p:sp>
        <p:nvSpPr>
          <p:cNvPr id="39" name="Rectangle 2">
            <a:extLst>
              <a:ext uri="{FF2B5EF4-FFF2-40B4-BE49-F238E27FC236}">
                <a16:creationId xmlns:a16="http://schemas.microsoft.com/office/drawing/2014/main" id="{82E181F7-F763-4F26-8C56-94396395108C}"/>
              </a:ext>
            </a:extLst>
          </p:cNvPr>
          <p:cNvSpPr/>
          <p:nvPr/>
        </p:nvSpPr>
        <p:spPr>
          <a:xfrm>
            <a:off x="1183417" y="214472"/>
            <a:ext cx="4654147"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分布式算法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2000" b="1" dirty="0" err="1">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Paxos</a:t>
            </a:r>
            <a:endPar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pic>
        <p:nvPicPr>
          <p:cNvPr id="7" name="Picture 2" descr="https://raw.githubusercontent.com/dunwu/images/dev/snap/20210528150700.png">
            <a:extLst>
              <a:ext uri="{FF2B5EF4-FFF2-40B4-BE49-F238E27FC236}">
                <a16:creationId xmlns:a16="http://schemas.microsoft.com/office/drawing/2014/main" id="{003BD328-2CD3-4260-AD60-D5EFBFBCF1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713" y="1683223"/>
            <a:ext cx="4799790" cy="44546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3836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0" name="矩形 29">
            <a:extLst>
              <a:ext uri="{FF2B5EF4-FFF2-40B4-BE49-F238E27FC236}">
                <a16:creationId xmlns:a16="http://schemas.microsoft.com/office/drawing/2014/main" id="{7CB34625-05E1-4FC6-83F3-8AEED6F58962}"/>
              </a:ext>
            </a:extLst>
          </p:cNvPr>
          <p:cNvSpPr/>
          <p:nvPr/>
        </p:nvSpPr>
        <p:spPr>
          <a:xfrm>
            <a:off x="1440903" y="1953051"/>
            <a:ext cx="9946713" cy="2536400"/>
          </a:xfrm>
          <a:prstGeom prst="rect">
            <a:avLst/>
          </a:prstGeom>
        </p:spPr>
        <p:txBody>
          <a:bodyPr wrap="square">
            <a:spAutoFit/>
          </a:bodyPr>
          <a:lstStyle/>
          <a:p>
            <a:pPr marL="228600" indent="-228600">
              <a:lnSpc>
                <a:spcPct val="150000"/>
              </a:lnSpc>
              <a:buFont typeface="+mj-lt"/>
              <a:buAutoNum type="arabicPeriod"/>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第一阶段：</a:t>
            </a:r>
            <a:r>
              <a:rPr lang="en-US" altLang="zh-CN" b="1" dirty="0">
                <a:solidFill>
                  <a:srgbClr val="788BA9"/>
                </a:solidFill>
                <a:latin typeface="微软雅黑" panose="020B0503020204020204" pitchFamily="34" charset="-122"/>
                <a:ea typeface="微软雅黑" panose="020B0503020204020204" pitchFamily="34" charset="-122"/>
                <a:cs typeface="+mn-ea"/>
              </a:rPr>
              <a:t>Prepare </a:t>
            </a:r>
            <a:r>
              <a:rPr lang="zh-CN" altLang="en-US" b="1" dirty="0">
                <a:solidFill>
                  <a:srgbClr val="788BA9"/>
                </a:solidFill>
                <a:latin typeface="微软雅黑" panose="020B0503020204020204" pitchFamily="34" charset="-122"/>
                <a:ea typeface="微软雅黑" panose="020B0503020204020204" pitchFamily="34" charset="-122"/>
                <a:cs typeface="+mn-ea"/>
              </a:rPr>
              <a:t>阶段</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Proposer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向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Acceptors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发出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Prepare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请求，</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Acceptors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针对收到的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Prepare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请求进行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Promise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承诺。</a:t>
            </a:r>
          </a:p>
          <a:p>
            <a:pPr marL="228600" indent="-228600">
              <a:lnSpc>
                <a:spcPct val="150000"/>
              </a:lnSpc>
              <a:buFont typeface="+mj-lt"/>
              <a:buAutoNum type="arabicPeriod"/>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第二阶段：</a:t>
            </a:r>
            <a:r>
              <a:rPr lang="en-US" altLang="zh-CN" b="1" dirty="0">
                <a:solidFill>
                  <a:srgbClr val="788BA9"/>
                </a:solidFill>
                <a:latin typeface="微软雅黑" panose="020B0503020204020204" pitchFamily="34" charset="-122"/>
                <a:ea typeface="微软雅黑" panose="020B0503020204020204" pitchFamily="34" charset="-122"/>
                <a:cs typeface="+mn-ea"/>
              </a:rPr>
              <a:t>Accept </a:t>
            </a:r>
            <a:r>
              <a:rPr lang="zh-CN" altLang="en-US" b="1" dirty="0">
                <a:solidFill>
                  <a:srgbClr val="788BA9"/>
                </a:solidFill>
                <a:latin typeface="微软雅黑" panose="020B0503020204020204" pitchFamily="34" charset="-122"/>
                <a:ea typeface="微软雅黑" panose="020B0503020204020204" pitchFamily="34" charset="-122"/>
                <a:cs typeface="+mn-ea"/>
              </a:rPr>
              <a:t>阶段</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Proposer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收到多数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Acceptors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承诺的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Promise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后，向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Acceptors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发出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Propose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请求，</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Acceptors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针对收到的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Propose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请求进行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Accept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处理。</a:t>
            </a:r>
          </a:p>
          <a:p>
            <a:pPr marL="228600" indent="-228600">
              <a:lnSpc>
                <a:spcPct val="150000"/>
              </a:lnSpc>
              <a:buFont typeface="+mj-lt"/>
              <a:buAutoNum type="arabicPeriod"/>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第三阶段：</a:t>
            </a:r>
            <a:r>
              <a:rPr lang="en-US" altLang="zh-CN" b="1" dirty="0">
                <a:solidFill>
                  <a:srgbClr val="788BA9"/>
                </a:solidFill>
                <a:latin typeface="微软雅黑" panose="020B0503020204020204" pitchFamily="34" charset="-122"/>
                <a:ea typeface="微软雅黑" panose="020B0503020204020204" pitchFamily="34" charset="-122"/>
                <a:cs typeface="+mn-ea"/>
              </a:rPr>
              <a:t>Learn </a:t>
            </a:r>
            <a:r>
              <a:rPr lang="zh-CN" altLang="en-US" b="1" dirty="0">
                <a:solidFill>
                  <a:srgbClr val="788BA9"/>
                </a:solidFill>
                <a:latin typeface="微软雅黑" panose="020B0503020204020204" pitchFamily="34" charset="-122"/>
                <a:ea typeface="微软雅黑" panose="020B0503020204020204" pitchFamily="34" charset="-122"/>
                <a:cs typeface="+mn-ea"/>
              </a:rPr>
              <a:t>阶段</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Proposer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在收到多数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Acceptors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的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Accept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之后，标志着本次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Accept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成功，决议形成，将形成的决议发送给所有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Learners</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03</a:t>
            </a:r>
            <a:endParaRPr lang="zh-CN" altLang="en-US" sz="3600" dirty="0">
              <a:latin typeface="Agency FB" panose="020B0503020202020204" pitchFamily="34" charset="0"/>
            </a:endParaRPr>
          </a:p>
        </p:txBody>
      </p:sp>
      <p:sp>
        <p:nvSpPr>
          <p:cNvPr id="39" name="Rectangle 2">
            <a:extLst>
              <a:ext uri="{FF2B5EF4-FFF2-40B4-BE49-F238E27FC236}">
                <a16:creationId xmlns:a16="http://schemas.microsoft.com/office/drawing/2014/main" id="{82E181F7-F763-4F26-8C56-94396395108C}"/>
              </a:ext>
            </a:extLst>
          </p:cNvPr>
          <p:cNvSpPr/>
          <p:nvPr/>
        </p:nvSpPr>
        <p:spPr>
          <a:xfrm>
            <a:off x="1183417" y="214472"/>
            <a:ext cx="4654147"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分布式算法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2000" b="1" dirty="0" err="1">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Paxos</a:t>
            </a:r>
            <a:endPar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Tree>
    <p:extLst>
      <p:ext uri="{BB962C8B-B14F-4D97-AF65-F5344CB8AC3E}">
        <p14:creationId xmlns:p14="http://schemas.microsoft.com/office/powerpoint/2010/main" val="1038229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0" name="矩形 29">
            <a:extLst>
              <a:ext uri="{FF2B5EF4-FFF2-40B4-BE49-F238E27FC236}">
                <a16:creationId xmlns:a16="http://schemas.microsoft.com/office/drawing/2014/main" id="{7CB34625-05E1-4FC6-83F3-8AEED6F58962}"/>
              </a:ext>
            </a:extLst>
          </p:cNvPr>
          <p:cNvSpPr/>
          <p:nvPr/>
        </p:nvSpPr>
        <p:spPr>
          <a:xfrm>
            <a:off x="1183417" y="1241851"/>
            <a:ext cx="9946713" cy="5219506"/>
          </a:xfrm>
          <a:prstGeom prst="rect">
            <a:avLst/>
          </a:prstGeom>
        </p:spPr>
        <p:txBody>
          <a:bodyPr wrap="square">
            <a:spAutoFit/>
          </a:bodyPr>
          <a:lstStyle/>
          <a:p>
            <a:pPr marL="171450" indent="-171450">
              <a:lnSpc>
                <a:spcPct val="150000"/>
              </a:lnSpc>
              <a:buFont typeface="Wingdings" panose="05000000000000000000" pitchFamily="2" charset="2"/>
              <a:buChar char="Ø"/>
            </a:pPr>
            <a:r>
              <a:rPr lang="en-US" altLang="zh-CN" sz="1600" b="1" dirty="0">
                <a:solidFill>
                  <a:srgbClr val="D67A71"/>
                </a:solidFill>
                <a:latin typeface="微软雅黑" panose="020B0503020204020204" pitchFamily="34" charset="-122"/>
                <a:ea typeface="微软雅黑" panose="020B0503020204020204" pitchFamily="34" charset="-122"/>
                <a:cs typeface="+mn-ea"/>
              </a:rPr>
              <a:t>Prepare</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 Proposer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生成全局唯一且递增的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Proposal ID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可使用时间戳加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Server ID)</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，向所有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Acceptors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发送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Prepare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请求，这里无需携带提案内容，只携带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Proposal ID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即可。</a:t>
            </a:r>
          </a:p>
          <a:p>
            <a:pPr marL="171450" indent="-171450">
              <a:lnSpc>
                <a:spcPct val="150000"/>
              </a:lnSpc>
              <a:buFont typeface="Wingdings" panose="05000000000000000000" pitchFamily="2" charset="2"/>
              <a:buChar char="Ø"/>
            </a:pPr>
            <a:r>
              <a:rPr lang="en-US" altLang="zh-CN" sz="1600" b="1" dirty="0">
                <a:solidFill>
                  <a:srgbClr val="D67A71"/>
                </a:solidFill>
                <a:latin typeface="微软雅黑" panose="020B0503020204020204" pitchFamily="34" charset="-122"/>
                <a:ea typeface="微软雅黑" panose="020B0503020204020204" pitchFamily="34" charset="-122"/>
                <a:cs typeface="+mn-ea"/>
              </a:rPr>
              <a:t>Promise</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 Acceptors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收到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Prepare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请求后，做出“两个承诺，一个应答”。</a:t>
            </a:r>
          </a:p>
          <a:p>
            <a:pPr marL="514350" lvl="2" indent="-171450">
              <a:lnSpc>
                <a:spcPct val="150000"/>
              </a:lnSpc>
              <a:buFont typeface="Wingdings" panose="05000000000000000000" pitchFamily="2" charset="2"/>
              <a:buChar char="l"/>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两个承诺：</a:t>
            </a:r>
          </a:p>
          <a:p>
            <a:pPr marL="857250" lvl="4" indent="-171450">
              <a:lnSpc>
                <a:spcPct val="150000"/>
              </a:lnSpc>
              <a:buFont typeface="Wingdings" panose="05000000000000000000" pitchFamily="2" charset="2"/>
              <a:buChar char="n"/>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不再接受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Proposal ID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小于等于当前请求的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Prepare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请求。</a:t>
            </a:r>
          </a:p>
          <a:p>
            <a:pPr marL="857250" lvl="4" indent="-171450">
              <a:lnSpc>
                <a:spcPct val="150000"/>
              </a:lnSpc>
              <a:buFont typeface="Wingdings" panose="05000000000000000000" pitchFamily="2" charset="2"/>
              <a:buChar char="n"/>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不再接受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Proposal ID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小于当前请求的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Propose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请求。</a:t>
            </a:r>
          </a:p>
          <a:p>
            <a:pPr marL="514350" lvl="2" indent="-171450">
              <a:lnSpc>
                <a:spcPct val="150000"/>
              </a:lnSpc>
              <a:buFont typeface="Wingdings" panose="05000000000000000000" pitchFamily="2" charset="2"/>
              <a:buChar char="l"/>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一个应答：不违背以前作出的承诺下，回复已经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Accept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过的提案中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Proposal ID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最大的那个提案的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Value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和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Proposal ID</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，没有则返回空值。</a:t>
            </a:r>
          </a:p>
          <a:p>
            <a:pPr marL="171450" indent="-171450">
              <a:lnSpc>
                <a:spcPct val="150000"/>
              </a:lnSpc>
              <a:buFont typeface="Wingdings" panose="05000000000000000000" pitchFamily="2" charset="2"/>
              <a:buChar char="Ø"/>
            </a:pPr>
            <a:r>
              <a:rPr lang="en-US" altLang="zh-CN" sz="1600" b="1" dirty="0">
                <a:solidFill>
                  <a:srgbClr val="D67A71"/>
                </a:solidFill>
                <a:latin typeface="微软雅黑" panose="020B0503020204020204" pitchFamily="34" charset="-122"/>
                <a:ea typeface="微软雅黑" panose="020B0503020204020204" pitchFamily="34" charset="-122"/>
                <a:cs typeface="+mn-ea"/>
              </a:rPr>
              <a:t>Propose</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 Proposer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收到多数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Acceptors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的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Promise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应答后，从应答中选择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Proposal ID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最大的提案的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Value</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，作为本次要发起的提案。如果所有应答的提案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Value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均为空值，则可以自己随意决定提案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Value</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。然后携带当前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Proposal ID</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，向所有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Acceptors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发送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Propose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请求。</a:t>
            </a:r>
          </a:p>
          <a:p>
            <a:pPr marL="171450" indent="-171450">
              <a:lnSpc>
                <a:spcPct val="150000"/>
              </a:lnSpc>
              <a:buFont typeface="Wingdings" panose="05000000000000000000" pitchFamily="2" charset="2"/>
              <a:buChar char="Ø"/>
            </a:pPr>
            <a:r>
              <a:rPr lang="en-US" altLang="zh-CN" sz="1600" b="1" dirty="0">
                <a:solidFill>
                  <a:srgbClr val="D67A71"/>
                </a:solidFill>
                <a:latin typeface="微软雅黑" panose="020B0503020204020204" pitchFamily="34" charset="-122"/>
                <a:ea typeface="微软雅黑" panose="020B0503020204020204" pitchFamily="34" charset="-122"/>
                <a:cs typeface="+mn-ea"/>
              </a:rPr>
              <a:t>Accept</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 Acceptor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收到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Propose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请求后，在不违背自己之前作出的承诺下，接受并持久化当前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Proposal ID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和提案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Value</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a:t>
            </a:r>
          </a:p>
          <a:p>
            <a:pPr marL="171450" indent="-171450">
              <a:lnSpc>
                <a:spcPct val="150000"/>
              </a:lnSpc>
              <a:buFont typeface="Wingdings" panose="05000000000000000000" pitchFamily="2" charset="2"/>
              <a:buChar char="Ø"/>
            </a:pPr>
            <a:r>
              <a:rPr lang="en-US" altLang="zh-CN" sz="1600" b="1" dirty="0">
                <a:solidFill>
                  <a:srgbClr val="D67A71"/>
                </a:solidFill>
                <a:latin typeface="微软雅黑" panose="020B0503020204020204" pitchFamily="34" charset="-122"/>
                <a:ea typeface="微软雅黑" panose="020B0503020204020204" pitchFamily="34" charset="-122"/>
                <a:cs typeface="+mn-ea"/>
              </a:rPr>
              <a:t>Learn</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 Proposer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收到多数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Acceptors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的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Accept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后，决议形成，将形成的决议发送给所有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Learners</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a:t>
            </a: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03</a:t>
            </a:r>
            <a:endParaRPr lang="zh-CN" altLang="en-US" sz="3600" dirty="0">
              <a:latin typeface="Agency FB" panose="020B0503020202020204" pitchFamily="34" charset="0"/>
            </a:endParaRPr>
          </a:p>
        </p:txBody>
      </p:sp>
      <p:sp>
        <p:nvSpPr>
          <p:cNvPr id="39" name="Rectangle 2">
            <a:extLst>
              <a:ext uri="{FF2B5EF4-FFF2-40B4-BE49-F238E27FC236}">
                <a16:creationId xmlns:a16="http://schemas.microsoft.com/office/drawing/2014/main" id="{82E181F7-F763-4F26-8C56-94396395108C}"/>
              </a:ext>
            </a:extLst>
          </p:cNvPr>
          <p:cNvSpPr/>
          <p:nvPr/>
        </p:nvSpPr>
        <p:spPr>
          <a:xfrm>
            <a:off x="1183417" y="214472"/>
            <a:ext cx="4654147"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分布式算法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2000" b="1" dirty="0" err="1">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Paxos</a:t>
            </a:r>
            <a:endPar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Tree>
    <p:extLst>
      <p:ext uri="{BB962C8B-B14F-4D97-AF65-F5344CB8AC3E}">
        <p14:creationId xmlns:p14="http://schemas.microsoft.com/office/powerpoint/2010/main" val="4166618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0" name="矩形 29">
            <a:extLst>
              <a:ext uri="{FF2B5EF4-FFF2-40B4-BE49-F238E27FC236}">
                <a16:creationId xmlns:a16="http://schemas.microsoft.com/office/drawing/2014/main" id="{7CB34625-05E1-4FC6-83F3-8AEED6F58962}"/>
              </a:ext>
            </a:extLst>
          </p:cNvPr>
          <p:cNvSpPr/>
          <p:nvPr/>
        </p:nvSpPr>
        <p:spPr>
          <a:xfrm>
            <a:off x="1122643" y="5131073"/>
            <a:ext cx="9946713" cy="1023742"/>
          </a:xfrm>
          <a:prstGeom prst="rect">
            <a:avLst/>
          </a:prstGeom>
        </p:spPr>
        <p:txBody>
          <a:bodyPr wrap="square">
            <a:spAutoFit/>
          </a:bodyPr>
          <a:lstStyle/>
          <a:p>
            <a:pPr>
              <a:lnSpc>
                <a:spcPct val="150000"/>
              </a:lnSpc>
            </a:pP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图中 </a:t>
            </a:r>
            <a:r>
              <a:rPr lang="en-US" altLang="zh-CN" sz="1400" i="1" dirty="0">
                <a:solidFill>
                  <a:schemeClr val="bg1">
                    <a:lumMod val="50000"/>
                  </a:schemeClr>
                </a:solidFill>
                <a:latin typeface="微软雅黑" panose="020B0503020204020204" pitchFamily="34" charset="-122"/>
                <a:ea typeface="微软雅黑" panose="020B0503020204020204" pitchFamily="34" charset="-122"/>
                <a:cs typeface="+mn-ea"/>
              </a:rPr>
              <a:t>P </a:t>
            </a: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代表 </a:t>
            </a:r>
            <a:r>
              <a:rPr lang="en-US" altLang="zh-CN" sz="1400" i="1" dirty="0">
                <a:solidFill>
                  <a:schemeClr val="bg1">
                    <a:lumMod val="50000"/>
                  </a:schemeClr>
                </a:solidFill>
                <a:latin typeface="微软雅黑" panose="020B0503020204020204" pitchFamily="34" charset="-122"/>
                <a:ea typeface="微软雅黑" panose="020B0503020204020204" pitchFamily="34" charset="-122"/>
                <a:cs typeface="+mn-ea"/>
              </a:rPr>
              <a:t>Prepare </a:t>
            </a: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阶段，</a:t>
            </a:r>
            <a:r>
              <a:rPr lang="en-US" altLang="zh-CN" sz="1400" i="1" dirty="0">
                <a:solidFill>
                  <a:schemeClr val="bg1">
                    <a:lumMod val="50000"/>
                  </a:schemeClr>
                </a:solidFill>
                <a:latin typeface="微软雅黑" panose="020B0503020204020204" pitchFamily="34" charset="-122"/>
                <a:ea typeface="微软雅黑" panose="020B0503020204020204" pitchFamily="34" charset="-122"/>
                <a:cs typeface="+mn-ea"/>
              </a:rPr>
              <a:t>A </a:t>
            </a: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代表 </a:t>
            </a:r>
            <a:r>
              <a:rPr lang="en-US" altLang="zh-CN" sz="1400" i="1" dirty="0">
                <a:solidFill>
                  <a:schemeClr val="bg1">
                    <a:lumMod val="50000"/>
                  </a:schemeClr>
                </a:solidFill>
                <a:latin typeface="微软雅黑" panose="020B0503020204020204" pitchFamily="34" charset="-122"/>
                <a:ea typeface="微软雅黑" panose="020B0503020204020204" pitchFamily="34" charset="-122"/>
                <a:cs typeface="+mn-ea"/>
              </a:rPr>
              <a:t>Accept </a:t>
            </a: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阶段。</a:t>
            </a:r>
            <a:r>
              <a:rPr lang="en-US" altLang="zh-CN" sz="1400" i="1" dirty="0">
                <a:solidFill>
                  <a:schemeClr val="bg1">
                    <a:lumMod val="50000"/>
                  </a:schemeClr>
                </a:solidFill>
                <a:latin typeface="微软雅黑" panose="020B0503020204020204" pitchFamily="34" charset="-122"/>
                <a:ea typeface="微软雅黑" panose="020B0503020204020204" pitchFamily="34" charset="-122"/>
                <a:cs typeface="+mn-ea"/>
              </a:rPr>
              <a:t>3.1 </a:t>
            </a: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代表 </a:t>
            </a:r>
            <a:r>
              <a:rPr lang="en-US" altLang="zh-CN" sz="1400" i="1" dirty="0">
                <a:solidFill>
                  <a:schemeClr val="bg1">
                    <a:lumMod val="50000"/>
                  </a:schemeClr>
                </a:solidFill>
                <a:latin typeface="微软雅黑" panose="020B0503020204020204" pitchFamily="34" charset="-122"/>
                <a:ea typeface="微软雅黑" panose="020B0503020204020204" pitchFamily="34" charset="-122"/>
                <a:cs typeface="+mn-ea"/>
              </a:rPr>
              <a:t>Proposal ID </a:t>
            </a: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为 </a:t>
            </a:r>
            <a:r>
              <a:rPr lang="en-US" altLang="zh-CN" sz="1400" i="1" dirty="0">
                <a:solidFill>
                  <a:schemeClr val="bg1">
                    <a:lumMod val="50000"/>
                  </a:schemeClr>
                </a:solidFill>
                <a:latin typeface="微软雅黑" panose="020B0503020204020204" pitchFamily="34" charset="-122"/>
                <a:ea typeface="微软雅黑" panose="020B0503020204020204" pitchFamily="34" charset="-122"/>
                <a:cs typeface="+mn-ea"/>
              </a:rPr>
              <a:t>3.1</a:t>
            </a: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，其中 </a:t>
            </a:r>
            <a:r>
              <a:rPr lang="en-US" altLang="zh-CN" sz="1400" i="1" dirty="0">
                <a:solidFill>
                  <a:schemeClr val="bg1">
                    <a:lumMod val="50000"/>
                  </a:schemeClr>
                </a:solidFill>
                <a:latin typeface="微软雅黑" panose="020B0503020204020204" pitchFamily="34" charset="-122"/>
                <a:ea typeface="微软雅黑" panose="020B0503020204020204" pitchFamily="34" charset="-122"/>
                <a:cs typeface="+mn-ea"/>
              </a:rPr>
              <a:t>3 </a:t>
            </a: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为时间戳，</a:t>
            </a:r>
            <a:r>
              <a:rPr lang="en-US" altLang="zh-CN" sz="1400" i="1" dirty="0">
                <a:solidFill>
                  <a:schemeClr val="bg1">
                    <a:lumMod val="50000"/>
                  </a:schemeClr>
                </a:solidFill>
                <a:latin typeface="微软雅黑" panose="020B0503020204020204" pitchFamily="34" charset="-122"/>
                <a:ea typeface="微软雅黑" panose="020B0503020204020204" pitchFamily="34" charset="-122"/>
                <a:cs typeface="+mn-ea"/>
              </a:rPr>
              <a:t>1 </a:t>
            </a: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为 </a:t>
            </a:r>
            <a:r>
              <a:rPr lang="en-US" altLang="zh-CN" sz="1400" i="1" dirty="0">
                <a:solidFill>
                  <a:schemeClr val="bg1">
                    <a:lumMod val="50000"/>
                  </a:schemeClr>
                </a:solidFill>
                <a:latin typeface="微软雅黑" panose="020B0503020204020204" pitchFamily="34" charset="-122"/>
                <a:ea typeface="微软雅黑" panose="020B0503020204020204" pitchFamily="34" charset="-122"/>
                <a:cs typeface="+mn-ea"/>
              </a:rPr>
              <a:t>Server ID</a:t>
            </a: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1400" i="1" dirty="0">
                <a:solidFill>
                  <a:schemeClr val="bg1">
                    <a:lumMod val="50000"/>
                  </a:schemeClr>
                </a:solidFill>
                <a:latin typeface="微软雅黑" panose="020B0503020204020204" pitchFamily="34" charset="-122"/>
                <a:ea typeface="微软雅黑" panose="020B0503020204020204" pitchFamily="34" charset="-122"/>
                <a:cs typeface="+mn-ea"/>
              </a:rPr>
              <a:t>X </a:t>
            </a: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和 </a:t>
            </a:r>
            <a:r>
              <a:rPr lang="en-US" altLang="zh-CN" sz="1400" i="1" dirty="0">
                <a:solidFill>
                  <a:schemeClr val="bg1">
                    <a:lumMod val="50000"/>
                  </a:schemeClr>
                </a:solidFill>
                <a:latin typeface="微软雅黑" panose="020B0503020204020204" pitchFamily="34" charset="-122"/>
                <a:ea typeface="微软雅黑" panose="020B0503020204020204" pitchFamily="34" charset="-122"/>
                <a:cs typeface="+mn-ea"/>
              </a:rPr>
              <a:t>Y </a:t>
            </a: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代表提议 </a:t>
            </a:r>
            <a:r>
              <a:rPr lang="en-US" altLang="zh-CN" sz="1400" i="1" dirty="0">
                <a:solidFill>
                  <a:schemeClr val="bg1">
                    <a:lumMod val="50000"/>
                  </a:schemeClr>
                </a:solidFill>
                <a:latin typeface="微软雅黑" panose="020B0503020204020204" pitchFamily="34" charset="-122"/>
                <a:ea typeface="微软雅黑" panose="020B0503020204020204" pitchFamily="34" charset="-122"/>
                <a:cs typeface="+mn-ea"/>
              </a:rPr>
              <a:t>Value</a:t>
            </a: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a:t>
            </a:r>
          </a:p>
          <a:p>
            <a:pPr>
              <a:lnSpc>
                <a:spcPct val="150000"/>
              </a:lnSpc>
            </a:pP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实例 </a:t>
            </a:r>
            <a:r>
              <a:rPr lang="en-US" altLang="zh-CN" sz="1400" i="1" dirty="0">
                <a:solidFill>
                  <a:schemeClr val="bg1">
                    <a:lumMod val="50000"/>
                  </a:schemeClr>
                </a:solidFill>
                <a:latin typeface="微软雅黑" panose="020B0503020204020204" pitchFamily="34" charset="-122"/>
                <a:ea typeface="微软雅黑" panose="020B0503020204020204" pitchFamily="34" charset="-122"/>
                <a:cs typeface="+mn-ea"/>
              </a:rPr>
              <a:t>1 </a:t>
            </a: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中 </a:t>
            </a:r>
            <a:r>
              <a:rPr lang="en-US" altLang="zh-CN" sz="1400" i="1" dirty="0">
                <a:solidFill>
                  <a:schemeClr val="bg1">
                    <a:lumMod val="50000"/>
                  </a:schemeClr>
                </a:solidFill>
                <a:latin typeface="微软雅黑" panose="020B0503020204020204" pitchFamily="34" charset="-122"/>
                <a:ea typeface="微软雅黑" panose="020B0503020204020204" pitchFamily="34" charset="-122"/>
                <a:cs typeface="+mn-ea"/>
              </a:rPr>
              <a:t>P 3.1 </a:t>
            </a: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达成多数派，其 </a:t>
            </a:r>
            <a:r>
              <a:rPr lang="en-US" altLang="zh-CN" sz="1400" i="1" dirty="0">
                <a:solidFill>
                  <a:schemeClr val="bg1">
                    <a:lumMod val="50000"/>
                  </a:schemeClr>
                </a:solidFill>
                <a:latin typeface="微软雅黑" panose="020B0503020204020204" pitchFamily="34" charset="-122"/>
                <a:ea typeface="微软雅黑" panose="020B0503020204020204" pitchFamily="34" charset="-122"/>
                <a:cs typeface="+mn-ea"/>
              </a:rPr>
              <a:t>Value(X) </a:t>
            </a: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被 </a:t>
            </a:r>
            <a:r>
              <a:rPr lang="en-US" altLang="zh-CN" sz="1400" i="1" dirty="0">
                <a:solidFill>
                  <a:schemeClr val="bg1">
                    <a:lumMod val="50000"/>
                  </a:schemeClr>
                </a:solidFill>
                <a:latin typeface="微软雅黑" panose="020B0503020204020204" pitchFamily="34" charset="-122"/>
                <a:ea typeface="微软雅黑" panose="020B0503020204020204" pitchFamily="34" charset="-122"/>
                <a:cs typeface="+mn-ea"/>
              </a:rPr>
              <a:t>Accept</a:t>
            </a: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，然后 </a:t>
            </a:r>
            <a:r>
              <a:rPr lang="en-US" altLang="zh-CN" sz="1400" i="1" dirty="0">
                <a:solidFill>
                  <a:schemeClr val="bg1">
                    <a:lumMod val="50000"/>
                  </a:schemeClr>
                </a:solidFill>
                <a:latin typeface="微软雅黑" panose="020B0503020204020204" pitchFamily="34" charset="-122"/>
                <a:ea typeface="微软雅黑" panose="020B0503020204020204" pitchFamily="34" charset="-122"/>
                <a:cs typeface="+mn-ea"/>
              </a:rPr>
              <a:t>P 4.5 </a:t>
            </a: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学习到 </a:t>
            </a:r>
            <a:r>
              <a:rPr lang="en-US" altLang="zh-CN" sz="1400" i="1" dirty="0">
                <a:solidFill>
                  <a:schemeClr val="bg1">
                    <a:lumMod val="50000"/>
                  </a:schemeClr>
                </a:solidFill>
                <a:latin typeface="微软雅黑" panose="020B0503020204020204" pitchFamily="34" charset="-122"/>
                <a:ea typeface="微软雅黑" panose="020B0503020204020204" pitchFamily="34" charset="-122"/>
                <a:cs typeface="+mn-ea"/>
              </a:rPr>
              <a:t>Value(X)</a:t>
            </a: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，并 </a:t>
            </a:r>
            <a:r>
              <a:rPr lang="en-US" altLang="zh-CN" sz="1400" i="1" dirty="0">
                <a:solidFill>
                  <a:schemeClr val="bg1">
                    <a:lumMod val="50000"/>
                  </a:schemeClr>
                </a:solidFill>
                <a:latin typeface="微软雅黑" panose="020B0503020204020204" pitchFamily="34" charset="-122"/>
                <a:ea typeface="微软雅黑" panose="020B0503020204020204" pitchFamily="34" charset="-122"/>
                <a:cs typeface="+mn-ea"/>
              </a:rPr>
              <a:t>Accept</a:t>
            </a: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a:t>
            </a: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03</a:t>
            </a:r>
            <a:endParaRPr lang="zh-CN" altLang="en-US" sz="3600" dirty="0">
              <a:latin typeface="Agency FB" panose="020B0503020202020204" pitchFamily="34" charset="0"/>
            </a:endParaRPr>
          </a:p>
        </p:txBody>
      </p:sp>
      <p:pic>
        <p:nvPicPr>
          <p:cNvPr id="6" name="Picture 2" descr="img">
            <a:extLst>
              <a:ext uri="{FF2B5EF4-FFF2-40B4-BE49-F238E27FC236}">
                <a16:creationId xmlns:a16="http://schemas.microsoft.com/office/drawing/2014/main" id="{C05F490B-1921-411A-83BC-52984A14BD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78631" y="1572223"/>
            <a:ext cx="6597993" cy="3183377"/>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2">
            <a:extLst>
              <a:ext uri="{FF2B5EF4-FFF2-40B4-BE49-F238E27FC236}">
                <a16:creationId xmlns:a16="http://schemas.microsoft.com/office/drawing/2014/main" id="{FA3DE7DA-1BA4-4F8F-BA95-A696557EDFF4}"/>
              </a:ext>
            </a:extLst>
          </p:cNvPr>
          <p:cNvSpPr/>
          <p:nvPr/>
        </p:nvSpPr>
        <p:spPr>
          <a:xfrm>
            <a:off x="1183417" y="214472"/>
            <a:ext cx="4654147"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分布式算法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2000" b="1" dirty="0" err="1">
                <a:solidFill>
                  <a:srgbClr val="BFBFBF"/>
                </a:solidFill>
                <a:latin typeface="微软雅黑" panose="020B0503020204020204" pitchFamily="34" charset="-122"/>
                <a:ea typeface="微软雅黑" panose="020B0503020204020204" pitchFamily="34" charset="-122"/>
                <a:cs typeface="+mn-ea"/>
                <a:sym typeface="+mn-lt"/>
              </a:rPr>
              <a:t>Paxos</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Basic </a:t>
            </a:r>
            <a:r>
              <a:rPr lang="en-US" altLang="zh-CN" sz="2000" b="1" dirty="0" err="1">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Paxos</a:t>
            </a:r>
            <a:endPar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Tree>
    <p:extLst>
      <p:ext uri="{BB962C8B-B14F-4D97-AF65-F5344CB8AC3E}">
        <p14:creationId xmlns:p14="http://schemas.microsoft.com/office/powerpoint/2010/main" val="39346177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0" name="矩形 29">
            <a:extLst>
              <a:ext uri="{FF2B5EF4-FFF2-40B4-BE49-F238E27FC236}">
                <a16:creationId xmlns:a16="http://schemas.microsoft.com/office/drawing/2014/main" id="{7CB34625-05E1-4FC6-83F3-8AEED6F58962}"/>
              </a:ext>
            </a:extLst>
          </p:cNvPr>
          <p:cNvSpPr/>
          <p:nvPr/>
        </p:nvSpPr>
        <p:spPr>
          <a:xfrm>
            <a:off x="1122643" y="5131073"/>
            <a:ext cx="9946713" cy="700576"/>
          </a:xfrm>
          <a:prstGeom prst="rect">
            <a:avLst/>
          </a:prstGeom>
        </p:spPr>
        <p:txBody>
          <a:bodyPr wrap="square">
            <a:spAutoFit/>
          </a:bodyPr>
          <a:lstStyle/>
          <a:p>
            <a:pPr>
              <a:lnSpc>
                <a:spcPct val="150000"/>
              </a:lnSpc>
            </a:pP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实例 </a:t>
            </a:r>
            <a:r>
              <a:rPr lang="en-US" altLang="zh-CN" sz="1400" i="1" dirty="0">
                <a:solidFill>
                  <a:schemeClr val="bg1">
                    <a:lumMod val="50000"/>
                  </a:schemeClr>
                </a:solidFill>
                <a:latin typeface="微软雅黑" panose="020B0503020204020204" pitchFamily="34" charset="-122"/>
                <a:ea typeface="微软雅黑" panose="020B0503020204020204" pitchFamily="34" charset="-122"/>
                <a:cs typeface="+mn-ea"/>
              </a:rPr>
              <a:t>2 </a:t>
            </a: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中 </a:t>
            </a:r>
            <a:r>
              <a:rPr lang="en-US" altLang="zh-CN" sz="1400" i="1" dirty="0">
                <a:solidFill>
                  <a:schemeClr val="bg1">
                    <a:lumMod val="50000"/>
                  </a:schemeClr>
                </a:solidFill>
                <a:latin typeface="微软雅黑" panose="020B0503020204020204" pitchFamily="34" charset="-122"/>
                <a:ea typeface="微软雅黑" panose="020B0503020204020204" pitchFamily="34" charset="-122"/>
                <a:cs typeface="+mn-ea"/>
              </a:rPr>
              <a:t>P 3.1 </a:t>
            </a: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没有被多数派 </a:t>
            </a:r>
            <a:r>
              <a:rPr lang="en-US" altLang="zh-CN" sz="1400" i="1" dirty="0">
                <a:solidFill>
                  <a:schemeClr val="bg1">
                    <a:lumMod val="50000"/>
                  </a:schemeClr>
                </a:solidFill>
                <a:latin typeface="微软雅黑" panose="020B0503020204020204" pitchFamily="34" charset="-122"/>
                <a:ea typeface="微软雅黑" panose="020B0503020204020204" pitchFamily="34" charset="-122"/>
                <a:cs typeface="+mn-ea"/>
              </a:rPr>
              <a:t>Accept</a:t>
            </a: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（只有 </a:t>
            </a:r>
            <a:r>
              <a:rPr lang="en-US" altLang="zh-CN" sz="1400" i="1" dirty="0">
                <a:solidFill>
                  <a:schemeClr val="bg1">
                    <a:lumMod val="50000"/>
                  </a:schemeClr>
                </a:solidFill>
                <a:latin typeface="微软雅黑" panose="020B0503020204020204" pitchFamily="34" charset="-122"/>
                <a:ea typeface="微软雅黑" panose="020B0503020204020204" pitchFamily="34" charset="-122"/>
                <a:cs typeface="+mn-ea"/>
              </a:rPr>
              <a:t>S3 Accept</a:t>
            </a: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），但是被 </a:t>
            </a:r>
            <a:r>
              <a:rPr lang="en-US" altLang="zh-CN" sz="1400" i="1" dirty="0">
                <a:solidFill>
                  <a:schemeClr val="bg1">
                    <a:lumMod val="50000"/>
                  </a:schemeClr>
                </a:solidFill>
                <a:latin typeface="微软雅黑" panose="020B0503020204020204" pitchFamily="34" charset="-122"/>
                <a:ea typeface="微软雅黑" panose="020B0503020204020204" pitchFamily="34" charset="-122"/>
                <a:cs typeface="+mn-ea"/>
              </a:rPr>
              <a:t>P 4.5 </a:t>
            </a: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学习到，</a:t>
            </a:r>
            <a:r>
              <a:rPr lang="en-US" altLang="zh-CN" sz="1400" i="1" dirty="0">
                <a:solidFill>
                  <a:schemeClr val="bg1">
                    <a:lumMod val="50000"/>
                  </a:schemeClr>
                </a:solidFill>
                <a:latin typeface="微软雅黑" panose="020B0503020204020204" pitchFamily="34" charset="-122"/>
                <a:ea typeface="微软雅黑" panose="020B0503020204020204" pitchFamily="34" charset="-122"/>
                <a:cs typeface="+mn-ea"/>
              </a:rPr>
              <a:t>P 4.5 </a:t>
            </a: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将自己的 </a:t>
            </a:r>
            <a:r>
              <a:rPr lang="en-US" altLang="zh-CN" sz="1400" i="1" dirty="0">
                <a:solidFill>
                  <a:schemeClr val="bg1">
                    <a:lumMod val="50000"/>
                  </a:schemeClr>
                </a:solidFill>
                <a:latin typeface="微软雅黑" panose="020B0503020204020204" pitchFamily="34" charset="-122"/>
                <a:ea typeface="微软雅黑" panose="020B0503020204020204" pitchFamily="34" charset="-122"/>
                <a:cs typeface="+mn-ea"/>
              </a:rPr>
              <a:t>Value </a:t>
            </a: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由 </a:t>
            </a:r>
            <a:r>
              <a:rPr lang="en-US" altLang="zh-CN" sz="1400" i="1" dirty="0">
                <a:solidFill>
                  <a:schemeClr val="bg1">
                    <a:lumMod val="50000"/>
                  </a:schemeClr>
                </a:solidFill>
                <a:latin typeface="微软雅黑" panose="020B0503020204020204" pitchFamily="34" charset="-122"/>
                <a:ea typeface="微软雅黑" panose="020B0503020204020204" pitchFamily="34" charset="-122"/>
                <a:cs typeface="+mn-ea"/>
              </a:rPr>
              <a:t>Y </a:t>
            </a: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替换为 </a:t>
            </a:r>
            <a:r>
              <a:rPr lang="en-US" altLang="zh-CN" sz="1400" i="1" dirty="0">
                <a:solidFill>
                  <a:schemeClr val="bg1">
                    <a:lumMod val="50000"/>
                  </a:schemeClr>
                </a:solidFill>
                <a:latin typeface="微软雅黑" panose="020B0503020204020204" pitchFamily="34" charset="-122"/>
                <a:ea typeface="微软雅黑" panose="020B0503020204020204" pitchFamily="34" charset="-122"/>
                <a:cs typeface="+mn-ea"/>
              </a:rPr>
              <a:t>X</a:t>
            </a: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1400" i="1" dirty="0">
                <a:solidFill>
                  <a:schemeClr val="bg1">
                    <a:lumMod val="50000"/>
                  </a:schemeClr>
                </a:solidFill>
                <a:latin typeface="微软雅黑" panose="020B0503020204020204" pitchFamily="34" charset="-122"/>
                <a:ea typeface="微软雅黑" panose="020B0503020204020204" pitchFamily="34" charset="-122"/>
                <a:cs typeface="+mn-ea"/>
              </a:rPr>
              <a:t>Accept</a:t>
            </a: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1400" i="1" dirty="0">
                <a:solidFill>
                  <a:schemeClr val="bg1">
                    <a:lumMod val="50000"/>
                  </a:schemeClr>
                </a:solidFill>
                <a:latin typeface="微软雅黑" panose="020B0503020204020204" pitchFamily="34" charset="-122"/>
                <a:ea typeface="微软雅黑" panose="020B0503020204020204" pitchFamily="34" charset="-122"/>
                <a:cs typeface="+mn-ea"/>
              </a:rPr>
              <a:t>X</a:t>
            </a: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a:t>
            </a: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03</a:t>
            </a:r>
            <a:endParaRPr lang="zh-CN" altLang="en-US" sz="3600" dirty="0">
              <a:latin typeface="Agency FB" panose="020B0503020202020204" pitchFamily="34" charset="0"/>
            </a:endParaRPr>
          </a:p>
        </p:txBody>
      </p:sp>
      <p:pic>
        <p:nvPicPr>
          <p:cNvPr id="7" name="Picture 2" descr="img">
            <a:extLst>
              <a:ext uri="{FF2B5EF4-FFF2-40B4-BE49-F238E27FC236}">
                <a16:creationId xmlns:a16="http://schemas.microsoft.com/office/drawing/2014/main" id="{29AED148-7305-491C-923C-EEBE1C24E3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76450" y="1577979"/>
            <a:ext cx="8039100" cy="306705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2">
            <a:extLst>
              <a:ext uri="{FF2B5EF4-FFF2-40B4-BE49-F238E27FC236}">
                <a16:creationId xmlns:a16="http://schemas.microsoft.com/office/drawing/2014/main" id="{E15D056D-BD84-4A96-9F1C-F0E5E8A88C73}"/>
              </a:ext>
            </a:extLst>
          </p:cNvPr>
          <p:cNvSpPr/>
          <p:nvPr/>
        </p:nvSpPr>
        <p:spPr>
          <a:xfrm>
            <a:off x="1183417" y="214472"/>
            <a:ext cx="4654147"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分布式算法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2000" b="1" dirty="0" err="1">
                <a:solidFill>
                  <a:srgbClr val="BFBFBF"/>
                </a:solidFill>
                <a:latin typeface="微软雅黑" panose="020B0503020204020204" pitchFamily="34" charset="-122"/>
                <a:ea typeface="微软雅黑" panose="020B0503020204020204" pitchFamily="34" charset="-122"/>
                <a:cs typeface="+mn-ea"/>
                <a:sym typeface="+mn-lt"/>
              </a:rPr>
              <a:t>Paxos</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Basic </a:t>
            </a:r>
            <a:r>
              <a:rPr lang="en-US" altLang="zh-CN" sz="2000" b="1" dirty="0" err="1">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Paxos</a:t>
            </a:r>
            <a:endPar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Tree>
    <p:extLst>
      <p:ext uri="{BB962C8B-B14F-4D97-AF65-F5344CB8AC3E}">
        <p14:creationId xmlns:p14="http://schemas.microsoft.com/office/powerpoint/2010/main" val="4273071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0" name="矩形 29">
            <a:extLst>
              <a:ext uri="{FF2B5EF4-FFF2-40B4-BE49-F238E27FC236}">
                <a16:creationId xmlns:a16="http://schemas.microsoft.com/office/drawing/2014/main" id="{7CB34625-05E1-4FC6-83F3-8AEED6F58962}"/>
              </a:ext>
            </a:extLst>
          </p:cNvPr>
          <p:cNvSpPr/>
          <p:nvPr/>
        </p:nvSpPr>
        <p:spPr>
          <a:xfrm>
            <a:off x="1122643" y="5131073"/>
            <a:ext cx="9946713" cy="1023742"/>
          </a:xfrm>
          <a:prstGeom prst="rect">
            <a:avLst/>
          </a:prstGeom>
        </p:spPr>
        <p:txBody>
          <a:bodyPr wrap="square">
            <a:spAutoFit/>
          </a:bodyPr>
          <a:lstStyle/>
          <a:p>
            <a:pPr>
              <a:lnSpc>
                <a:spcPct val="150000"/>
              </a:lnSpc>
            </a:pP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实例 </a:t>
            </a:r>
            <a:r>
              <a:rPr lang="en-US" altLang="zh-CN" sz="1400" i="1" dirty="0">
                <a:solidFill>
                  <a:schemeClr val="bg1">
                    <a:lumMod val="50000"/>
                  </a:schemeClr>
                </a:solidFill>
                <a:latin typeface="微软雅黑" panose="020B0503020204020204" pitchFamily="34" charset="-122"/>
                <a:ea typeface="微软雅黑" panose="020B0503020204020204" pitchFamily="34" charset="-122"/>
                <a:cs typeface="+mn-ea"/>
              </a:rPr>
              <a:t>3 </a:t>
            </a: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中 </a:t>
            </a:r>
            <a:r>
              <a:rPr lang="en-US" altLang="zh-CN" sz="1400" i="1" dirty="0">
                <a:solidFill>
                  <a:schemeClr val="bg1">
                    <a:lumMod val="50000"/>
                  </a:schemeClr>
                </a:solidFill>
                <a:latin typeface="微软雅黑" panose="020B0503020204020204" pitchFamily="34" charset="-122"/>
                <a:ea typeface="微软雅黑" panose="020B0503020204020204" pitchFamily="34" charset="-122"/>
                <a:cs typeface="+mn-ea"/>
              </a:rPr>
              <a:t>P 3.1 </a:t>
            </a: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没有被多数派 </a:t>
            </a:r>
            <a:r>
              <a:rPr lang="en-US" altLang="zh-CN" sz="1400" i="1" dirty="0">
                <a:solidFill>
                  <a:schemeClr val="bg1">
                    <a:lumMod val="50000"/>
                  </a:schemeClr>
                </a:solidFill>
                <a:latin typeface="微软雅黑" panose="020B0503020204020204" pitchFamily="34" charset="-122"/>
                <a:ea typeface="微软雅黑" panose="020B0503020204020204" pitchFamily="34" charset="-122"/>
                <a:cs typeface="+mn-ea"/>
              </a:rPr>
              <a:t>Accept</a:t>
            </a: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（只有 </a:t>
            </a:r>
            <a:r>
              <a:rPr lang="en-US" altLang="zh-CN" sz="1400" i="1" dirty="0">
                <a:solidFill>
                  <a:schemeClr val="bg1">
                    <a:lumMod val="50000"/>
                  </a:schemeClr>
                </a:solidFill>
                <a:latin typeface="微软雅黑" panose="020B0503020204020204" pitchFamily="34" charset="-122"/>
                <a:ea typeface="微软雅黑" panose="020B0503020204020204" pitchFamily="34" charset="-122"/>
                <a:cs typeface="+mn-ea"/>
              </a:rPr>
              <a:t>S1 Accept</a:t>
            </a: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），同时也没有被 </a:t>
            </a:r>
            <a:r>
              <a:rPr lang="en-US" altLang="zh-CN" sz="1400" i="1" dirty="0">
                <a:solidFill>
                  <a:schemeClr val="bg1">
                    <a:lumMod val="50000"/>
                  </a:schemeClr>
                </a:solidFill>
                <a:latin typeface="微软雅黑" panose="020B0503020204020204" pitchFamily="34" charset="-122"/>
                <a:ea typeface="微软雅黑" panose="020B0503020204020204" pitchFamily="34" charset="-122"/>
                <a:cs typeface="+mn-ea"/>
              </a:rPr>
              <a:t>P 4.5 </a:t>
            </a: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学习到。由于 </a:t>
            </a:r>
            <a:r>
              <a:rPr lang="en-US" altLang="zh-CN" sz="1400" i="1" dirty="0">
                <a:solidFill>
                  <a:schemeClr val="bg1">
                    <a:lumMod val="50000"/>
                  </a:schemeClr>
                </a:solidFill>
                <a:latin typeface="微软雅黑" panose="020B0503020204020204" pitchFamily="34" charset="-122"/>
                <a:ea typeface="微软雅黑" panose="020B0503020204020204" pitchFamily="34" charset="-122"/>
                <a:cs typeface="+mn-ea"/>
              </a:rPr>
              <a:t>P 4.5 Propose </a:t>
            </a: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的所有应答，均未返回 </a:t>
            </a:r>
            <a:r>
              <a:rPr lang="en-US" altLang="zh-CN" sz="1400" i="1" dirty="0">
                <a:solidFill>
                  <a:schemeClr val="bg1">
                    <a:lumMod val="50000"/>
                  </a:schemeClr>
                </a:solidFill>
                <a:latin typeface="微软雅黑" panose="020B0503020204020204" pitchFamily="34" charset="-122"/>
                <a:ea typeface="微软雅黑" panose="020B0503020204020204" pitchFamily="34" charset="-122"/>
                <a:cs typeface="+mn-ea"/>
              </a:rPr>
              <a:t>Value</a:t>
            </a: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，则 </a:t>
            </a:r>
            <a:r>
              <a:rPr lang="en-US" altLang="zh-CN" sz="1400" i="1" dirty="0">
                <a:solidFill>
                  <a:schemeClr val="bg1">
                    <a:lumMod val="50000"/>
                  </a:schemeClr>
                </a:solidFill>
                <a:latin typeface="微软雅黑" panose="020B0503020204020204" pitchFamily="34" charset="-122"/>
                <a:ea typeface="微软雅黑" panose="020B0503020204020204" pitchFamily="34" charset="-122"/>
                <a:cs typeface="+mn-ea"/>
              </a:rPr>
              <a:t>P 4.5 </a:t>
            </a: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可以 </a:t>
            </a:r>
            <a:r>
              <a:rPr lang="en-US" altLang="zh-CN" sz="1400" i="1" dirty="0">
                <a:solidFill>
                  <a:schemeClr val="bg1">
                    <a:lumMod val="50000"/>
                  </a:schemeClr>
                </a:solidFill>
                <a:latin typeface="微软雅黑" panose="020B0503020204020204" pitchFamily="34" charset="-122"/>
                <a:ea typeface="微软雅黑" panose="020B0503020204020204" pitchFamily="34" charset="-122"/>
                <a:cs typeface="+mn-ea"/>
              </a:rPr>
              <a:t>Accept </a:t>
            </a: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自己的 </a:t>
            </a:r>
            <a:r>
              <a:rPr lang="en-US" altLang="zh-CN" sz="1400" i="1" dirty="0">
                <a:solidFill>
                  <a:schemeClr val="bg1">
                    <a:lumMod val="50000"/>
                  </a:schemeClr>
                </a:solidFill>
                <a:latin typeface="微软雅黑" panose="020B0503020204020204" pitchFamily="34" charset="-122"/>
                <a:ea typeface="微软雅黑" panose="020B0503020204020204" pitchFamily="34" charset="-122"/>
                <a:cs typeface="+mn-ea"/>
              </a:rPr>
              <a:t>Value (Y)</a:t>
            </a: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。后续 </a:t>
            </a:r>
            <a:r>
              <a:rPr lang="en-US" altLang="zh-CN" sz="1400" i="1" dirty="0">
                <a:solidFill>
                  <a:schemeClr val="bg1">
                    <a:lumMod val="50000"/>
                  </a:schemeClr>
                </a:solidFill>
                <a:latin typeface="微软雅黑" panose="020B0503020204020204" pitchFamily="34" charset="-122"/>
                <a:ea typeface="微软雅黑" panose="020B0503020204020204" pitchFamily="34" charset="-122"/>
                <a:cs typeface="+mn-ea"/>
              </a:rPr>
              <a:t>P 3.1 </a:t>
            </a: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的 </a:t>
            </a:r>
            <a:r>
              <a:rPr lang="en-US" altLang="zh-CN" sz="1400" i="1" dirty="0">
                <a:solidFill>
                  <a:schemeClr val="bg1">
                    <a:lumMod val="50000"/>
                  </a:schemeClr>
                </a:solidFill>
                <a:latin typeface="微软雅黑" panose="020B0503020204020204" pitchFamily="34" charset="-122"/>
                <a:ea typeface="微软雅黑" panose="020B0503020204020204" pitchFamily="34" charset="-122"/>
                <a:cs typeface="+mn-ea"/>
              </a:rPr>
              <a:t>Accept (X) </a:t>
            </a: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会失败，已经 </a:t>
            </a:r>
            <a:r>
              <a:rPr lang="en-US" altLang="zh-CN" sz="1400" i="1" dirty="0">
                <a:solidFill>
                  <a:schemeClr val="bg1">
                    <a:lumMod val="50000"/>
                  </a:schemeClr>
                </a:solidFill>
                <a:latin typeface="微软雅黑" panose="020B0503020204020204" pitchFamily="34" charset="-122"/>
                <a:ea typeface="微软雅黑" panose="020B0503020204020204" pitchFamily="34" charset="-122"/>
                <a:cs typeface="+mn-ea"/>
              </a:rPr>
              <a:t>Accept </a:t>
            </a: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的 </a:t>
            </a:r>
            <a:r>
              <a:rPr lang="en-US" altLang="zh-CN" sz="1400" i="1" dirty="0">
                <a:solidFill>
                  <a:schemeClr val="bg1">
                    <a:lumMod val="50000"/>
                  </a:schemeClr>
                </a:solidFill>
                <a:latin typeface="微软雅黑" panose="020B0503020204020204" pitchFamily="34" charset="-122"/>
                <a:ea typeface="微软雅黑" panose="020B0503020204020204" pitchFamily="34" charset="-122"/>
                <a:cs typeface="+mn-ea"/>
              </a:rPr>
              <a:t>S1</a:t>
            </a: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，会被覆盖。</a:t>
            </a: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03</a:t>
            </a:r>
            <a:endParaRPr lang="zh-CN" altLang="en-US" sz="3600" dirty="0">
              <a:latin typeface="Agency FB" panose="020B0503020202020204" pitchFamily="34" charset="0"/>
            </a:endParaRPr>
          </a:p>
        </p:txBody>
      </p:sp>
      <p:pic>
        <p:nvPicPr>
          <p:cNvPr id="8" name="Picture 2" descr="img">
            <a:extLst>
              <a:ext uri="{FF2B5EF4-FFF2-40B4-BE49-F238E27FC236}">
                <a16:creationId xmlns:a16="http://schemas.microsoft.com/office/drawing/2014/main" id="{EA1F815A-A0C0-400D-90B1-3B80B02CE5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74234" y="1837155"/>
            <a:ext cx="7924800" cy="27051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2">
            <a:extLst>
              <a:ext uri="{FF2B5EF4-FFF2-40B4-BE49-F238E27FC236}">
                <a16:creationId xmlns:a16="http://schemas.microsoft.com/office/drawing/2014/main" id="{EB75657C-8D00-4F13-B0BC-ED4A5E4D9F60}"/>
              </a:ext>
            </a:extLst>
          </p:cNvPr>
          <p:cNvSpPr/>
          <p:nvPr/>
        </p:nvSpPr>
        <p:spPr>
          <a:xfrm>
            <a:off x="1183417" y="214472"/>
            <a:ext cx="4654147"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分布式算法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2000" b="1" dirty="0" err="1">
                <a:solidFill>
                  <a:srgbClr val="BFBFBF"/>
                </a:solidFill>
                <a:latin typeface="微软雅黑" panose="020B0503020204020204" pitchFamily="34" charset="-122"/>
                <a:ea typeface="微软雅黑" panose="020B0503020204020204" pitchFamily="34" charset="-122"/>
                <a:cs typeface="+mn-ea"/>
                <a:sym typeface="+mn-lt"/>
              </a:rPr>
              <a:t>Paxos</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Basic </a:t>
            </a:r>
            <a:r>
              <a:rPr lang="en-US" altLang="zh-CN" sz="2000" b="1" dirty="0" err="1">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Paxos</a:t>
            </a:r>
            <a:endPar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Tree>
    <p:extLst>
      <p:ext uri="{BB962C8B-B14F-4D97-AF65-F5344CB8AC3E}">
        <p14:creationId xmlns:p14="http://schemas.microsoft.com/office/powerpoint/2010/main" val="2306553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0" name="矩形 29">
            <a:extLst>
              <a:ext uri="{FF2B5EF4-FFF2-40B4-BE49-F238E27FC236}">
                <a16:creationId xmlns:a16="http://schemas.microsoft.com/office/drawing/2014/main" id="{7CB34625-05E1-4FC6-83F3-8AEED6F58962}"/>
              </a:ext>
            </a:extLst>
          </p:cNvPr>
          <p:cNvSpPr/>
          <p:nvPr/>
        </p:nvSpPr>
        <p:spPr>
          <a:xfrm>
            <a:off x="1122643" y="5131073"/>
            <a:ext cx="9946713" cy="1023742"/>
          </a:xfrm>
          <a:prstGeom prst="rect">
            <a:avLst/>
          </a:prstGeom>
        </p:spPr>
        <p:txBody>
          <a:bodyPr wrap="square">
            <a:spAutoFit/>
          </a:bodyPr>
          <a:lstStyle/>
          <a:p>
            <a:pPr>
              <a:lnSpc>
                <a:spcPct val="150000"/>
              </a:lnSpc>
            </a:pP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回顾两个承诺之一，</a:t>
            </a:r>
            <a:r>
              <a:rPr lang="en-US" altLang="zh-CN" sz="1400" i="1" dirty="0">
                <a:solidFill>
                  <a:schemeClr val="bg1">
                    <a:lumMod val="50000"/>
                  </a:schemeClr>
                </a:solidFill>
                <a:latin typeface="微软雅黑" panose="020B0503020204020204" pitchFamily="34" charset="-122"/>
                <a:ea typeface="微软雅黑" panose="020B0503020204020204" pitchFamily="34" charset="-122"/>
                <a:cs typeface="+mn-ea"/>
              </a:rPr>
              <a:t>Acceptor </a:t>
            </a: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不再应答 </a:t>
            </a:r>
            <a:r>
              <a:rPr lang="en-US" altLang="zh-CN" sz="1400" i="1" dirty="0">
                <a:solidFill>
                  <a:schemeClr val="bg1">
                    <a:lumMod val="50000"/>
                  </a:schemeClr>
                </a:solidFill>
                <a:latin typeface="微软雅黑" panose="020B0503020204020204" pitchFamily="34" charset="-122"/>
                <a:ea typeface="微软雅黑" panose="020B0503020204020204" pitchFamily="34" charset="-122"/>
                <a:cs typeface="+mn-ea"/>
              </a:rPr>
              <a:t>Proposal ID </a:t>
            </a: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小于等于当前请求的 </a:t>
            </a:r>
            <a:r>
              <a:rPr lang="en-US" altLang="zh-CN" sz="1400" i="1" dirty="0">
                <a:solidFill>
                  <a:schemeClr val="bg1">
                    <a:lumMod val="50000"/>
                  </a:schemeClr>
                </a:solidFill>
                <a:latin typeface="微软雅黑" panose="020B0503020204020204" pitchFamily="34" charset="-122"/>
                <a:ea typeface="微软雅黑" panose="020B0503020204020204" pitchFamily="34" charset="-122"/>
                <a:cs typeface="+mn-ea"/>
              </a:rPr>
              <a:t>Prepare </a:t>
            </a: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请求。意味着需要应答 </a:t>
            </a:r>
            <a:r>
              <a:rPr lang="en-US" altLang="zh-CN" sz="1400" i="1" dirty="0">
                <a:solidFill>
                  <a:schemeClr val="bg1">
                    <a:lumMod val="50000"/>
                  </a:schemeClr>
                </a:solidFill>
                <a:latin typeface="微软雅黑" panose="020B0503020204020204" pitchFamily="34" charset="-122"/>
                <a:ea typeface="微软雅黑" panose="020B0503020204020204" pitchFamily="34" charset="-122"/>
                <a:cs typeface="+mn-ea"/>
              </a:rPr>
              <a:t>Proposal ID </a:t>
            </a: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大于当前请求的 </a:t>
            </a:r>
            <a:r>
              <a:rPr lang="en-US" altLang="zh-CN" sz="1400" i="1" dirty="0">
                <a:solidFill>
                  <a:schemeClr val="bg1">
                    <a:lumMod val="50000"/>
                  </a:schemeClr>
                </a:solidFill>
                <a:latin typeface="微软雅黑" panose="020B0503020204020204" pitchFamily="34" charset="-122"/>
                <a:ea typeface="微软雅黑" panose="020B0503020204020204" pitchFamily="34" charset="-122"/>
                <a:cs typeface="+mn-ea"/>
              </a:rPr>
              <a:t>Prepare </a:t>
            </a: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请求。</a:t>
            </a:r>
          </a:p>
          <a:p>
            <a:pPr>
              <a:lnSpc>
                <a:spcPct val="150000"/>
              </a:lnSpc>
            </a:pP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两个 </a:t>
            </a:r>
            <a:r>
              <a:rPr lang="en-US" altLang="zh-CN" sz="1400" i="1" dirty="0">
                <a:solidFill>
                  <a:schemeClr val="bg1">
                    <a:lumMod val="50000"/>
                  </a:schemeClr>
                </a:solidFill>
                <a:latin typeface="微软雅黑" panose="020B0503020204020204" pitchFamily="34" charset="-122"/>
                <a:ea typeface="微软雅黑" panose="020B0503020204020204" pitchFamily="34" charset="-122"/>
                <a:cs typeface="+mn-ea"/>
              </a:rPr>
              <a:t>Proposers </a:t>
            </a: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交替 </a:t>
            </a:r>
            <a:r>
              <a:rPr lang="en-US" altLang="zh-CN" sz="1400" i="1" dirty="0">
                <a:solidFill>
                  <a:schemeClr val="bg1">
                    <a:lumMod val="50000"/>
                  </a:schemeClr>
                </a:solidFill>
                <a:latin typeface="微软雅黑" panose="020B0503020204020204" pitchFamily="34" charset="-122"/>
                <a:ea typeface="微软雅黑" panose="020B0503020204020204" pitchFamily="34" charset="-122"/>
                <a:cs typeface="+mn-ea"/>
              </a:rPr>
              <a:t>Prepare </a:t>
            </a: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成功，而 </a:t>
            </a:r>
            <a:r>
              <a:rPr lang="en-US" altLang="zh-CN" sz="1400" i="1" dirty="0">
                <a:solidFill>
                  <a:schemeClr val="bg1">
                    <a:lumMod val="50000"/>
                  </a:schemeClr>
                </a:solidFill>
                <a:latin typeface="微软雅黑" panose="020B0503020204020204" pitchFamily="34" charset="-122"/>
                <a:ea typeface="微软雅黑" panose="020B0503020204020204" pitchFamily="34" charset="-122"/>
                <a:cs typeface="+mn-ea"/>
              </a:rPr>
              <a:t>Accept </a:t>
            </a: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失败，形成活锁（</a:t>
            </a:r>
            <a:r>
              <a:rPr lang="en-US" altLang="zh-CN" sz="1400" i="1" dirty="0" err="1">
                <a:solidFill>
                  <a:schemeClr val="bg1">
                    <a:lumMod val="50000"/>
                  </a:schemeClr>
                </a:solidFill>
                <a:latin typeface="微软雅黑" panose="020B0503020204020204" pitchFamily="34" charset="-122"/>
                <a:ea typeface="微软雅黑" panose="020B0503020204020204" pitchFamily="34" charset="-122"/>
                <a:cs typeface="+mn-ea"/>
              </a:rPr>
              <a:t>Livelock</a:t>
            </a: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a:t>
            </a: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03</a:t>
            </a:r>
            <a:endParaRPr lang="zh-CN" altLang="en-US" sz="3600" dirty="0">
              <a:latin typeface="Agency FB" panose="020B0503020202020204" pitchFamily="34" charset="0"/>
            </a:endParaRPr>
          </a:p>
        </p:txBody>
      </p:sp>
      <p:sp>
        <p:nvSpPr>
          <p:cNvPr id="39" name="Rectangle 2">
            <a:extLst>
              <a:ext uri="{FF2B5EF4-FFF2-40B4-BE49-F238E27FC236}">
                <a16:creationId xmlns:a16="http://schemas.microsoft.com/office/drawing/2014/main" id="{82E181F7-F763-4F26-8C56-94396395108C}"/>
              </a:ext>
            </a:extLst>
          </p:cNvPr>
          <p:cNvSpPr/>
          <p:nvPr/>
        </p:nvSpPr>
        <p:spPr>
          <a:xfrm>
            <a:off x="1183417" y="214472"/>
            <a:ext cx="4654147"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分布式算法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2000" b="1" dirty="0" err="1">
                <a:solidFill>
                  <a:srgbClr val="BFBFBF"/>
                </a:solidFill>
                <a:latin typeface="微软雅黑" panose="020B0503020204020204" pitchFamily="34" charset="-122"/>
                <a:ea typeface="微软雅黑" panose="020B0503020204020204" pitchFamily="34" charset="-122"/>
                <a:cs typeface="+mn-ea"/>
                <a:sym typeface="+mn-lt"/>
              </a:rPr>
              <a:t>Paxos</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Basic </a:t>
            </a:r>
            <a:r>
              <a:rPr lang="en-US" altLang="zh-CN" sz="2000" b="1" dirty="0" err="1">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Paxos</a:t>
            </a:r>
            <a:endPar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pic>
        <p:nvPicPr>
          <p:cNvPr id="7" name="Picture 2" descr="img">
            <a:extLst>
              <a:ext uri="{FF2B5EF4-FFF2-40B4-BE49-F238E27FC236}">
                <a16:creationId xmlns:a16="http://schemas.microsoft.com/office/drawing/2014/main" id="{4AAE3D7D-9849-4F2A-93A3-F2DE34E511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26178" y="2111789"/>
            <a:ext cx="7462837" cy="26344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778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0" name="矩形 29">
            <a:extLst>
              <a:ext uri="{FF2B5EF4-FFF2-40B4-BE49-F238E27FC236}">
                <a16:creationId xmlns:a16="http://schemas.microsoft.com/office/drawing/2014/main" id="{7CB34625-05E1-4FC6-83F3-8AEED6F58962}"/>
              </a:ext>
            </a:extLst>
          </p:cNvPr>
          <p:cNvSpPr/>
          <p:nvPr/>
        </p:nvSpPr>
        <p:spPr>
          <a:xfrm>
            <a:off x="1903085" y="2160800"/>
            <a:ext cx="8385829" cy="2536400"/>
          </a:xfrm>
          <a:prstGeom prst="rect">
            <a:avLst/>
          </a:prstGeom>
        </p:spPr>
        <p:txBody>
          <a:bodyPr wrap="square">
            <a:spAutoFit/>
          </a:bodyPr>
          <a:lstStyle/>
          <a:p>
            <a:pPr>
              <a:lnSpc>
                <a:spcPct val="150000"/>
              </a:lnSpc>
            </a:pPr>
            <a:r>
              <a:rPr lang="en-US" altLang="zh-CN" b="1" dirty="0">
                <a:solidFill>
                  <a:srgbClr val="788BA9"/>
                </a:solidFill>
                <a:latin typeface="微软雅黑" panose="020B0503020204020204" pitchFamily="34" charset="-122"/>
                <a:ea typeface="微软雅黑" panose="020B0503020204020204" pitchFamily="34" charset="-122"/>
                <a:cs typeface="+mn-ea"/>
              </a:rPr>
              <a:t>Basic </a:t>
            </a:r>
            <a:r>
              <a:rPr lang="en-US" altLang="zh-CN" b="1" dirty="0" err="1">
                <a:solidFill>
                  <a:srgbClr val="788BA9"/>
                </a:solidFill>
                <a:latin typeface="微软雅黑" panose="020B0503020204020204" pitchFamily="34" charset="-122"/>
                <a:ea typeface="微软雅黑" panose="020B0503020204020204" pitchFamily="34" charset="-122"/>
                <a:cs typeface="+mn-ea"/>
              </a:rPr>
              <a:t>Paxos</a:t>
            </a:r>
            <a:r>
              <a:rPr lang="en-US" altLang="zh-CN" b="1" dirty="0">
                <a:solidFill>
                  <a:srgbClr val="788BA9"/>
                </a:solidFill>
                <a:latin typeface="微软雅黑" panose="020B0503020204020204" pitchFamily="34" charset="-122"/>
                <a:ea typeface="微软雅黑" panose="020B0503020204020204" pitchFamily="34" charset="-122"/>
                <a:cs typeface="+mn-ea"/>
              </a:rPr>
              <a:t> </a:t>
            </a:r>
            <a:r>
              <a:rPr lang="zh-CN" altLang="en-US" b="1" dirty="0">
                <a:solidFill>
                  <a:srgbClr val="788BA9"/>
                </a:solidFill>
                <a:latin typeface="微软雅黑" panose="020B0503020204020204" pitchFamily="34" charset="-122"/>
                <a:ea typeface="微软雅黑" panose="020B0503020204020204" pitchFamily="34" charset="-122"/>
                <a:cs typeface="+mn-ea"/>
              </a:rPr>
              <a:t>的问题</a:t>
            </a:r>
            <a:endParaRPr lang="en-US" altLang="zh-CN" b="1" dirty="0">
              <a:solidFill>
                <a:srgbClr val="788BA9"/>
              </a:solidFill>
              <a:latin typeface="微软雅黑" panose="020B0503020204020204" pitchFamily="34" charset="-122"/>
              <a:ea typeface="微软雅黑" panose="020B0503020204020204" pitchFamily="34" charset="-122"/>
              <a:cs typeface="+mn-ea"/>
            </a:endParaRPr>
          </a:p>
          <a:p>
            <a:pPr>
              <a:lnSpc>
                <a:spcPct val="150000"/>
              </a:lnSpc>
            </a:pP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Basic </a:t>
            </a:r>
            <a:r>
              <a:rPr lang="en-US" altLang="zh-CN" dirty="0" err="1">
                <a:solidFill>
                  <a:schemeClr val="bg1">
                    <a:lumMod val="50000"/>
                  </a:schemeClr>
                </a:solidFill>
                <a:latin typeface="微软雅黑" panose="020B0503020204020204" pitchFamily="34" charset="-122"/>
                <a:ea typeface="微软雅黑" panose="020B0503020204020204" pitchFamily="34" charset="-122"/>
                <a:cs typeface="+mn-ea"/>
              </a:rPr>
              <a:t>Paxos</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有以下问题，导致它不能应用于实际：</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pPr marL="171450" indent="-171450">
              <a:lnSpc>
                <a:spcPct val="150000"/>
              </a:lnSpc>
              <a:buFont typeface="Wingdings" panose="05000000000000000000" pitchFamily="2" charset="2"/>
              <a:buChar char="Ø"/>
            </a:pP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Basic </a:t>
            </a:r>
            <a:r>
              <a:rPr lang="en-US" altLang="zh-CN" dirty="0" err="1">
                <a:solidFill>
                  <a:schemeClr val="bg1">
                    <a:lumMod val="50000"/>
                  </a:schemeClr>
                </a:solidFill>
                <a:latin typeface="微软雅黑" panose="020B0503020204020204" pitchFamily="34" charset="-122"/>
                <a:ea typeface="微软雅黑" panose="020B0503020204020204" pitchFamily="34" charset="-122"/>
                <a:cs typeface="+mn-ea"/>
              </a:rPr>
              <a:t>Paxos</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算法</a:t>
            </a:r>
            <a:r>
              <a:rPr lang="zh-CN" altLang="en-US" b="1" dirty="0">
                <a:solidFill>
                  <a:srgbClr val="D67A71"/>
                </a:solidFill>
                <a:latin typeface="微软雅黑" panose="020B0503020204020204" pitchFamily="34" charset="-122"/>
                <a:ea typeface="微软雅黑" panose="020B0503020204020204" pitchFamily="34" charset="-122"/>
                <a:cs typeface="+mn-ea"/>
              </a:rPr>
              <a:t>只能对一个值形成决议</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p>
          <a:p>
            <a:pPr marL="171450" indent="-171450">
              <a:lnSpc>
                <a:spcPct val="150000"/>
              </a:lnSpc>
              <a:buFont typeface="Wingdings" panose="05000000000000000000" pitchFamily="2" charset="2"/>
              <a:buChar char="Ø"/>
            </a:pP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Basic </a:t>
            </a:r>
            <a:r>
              <a:rPr lang="en-US" altLang="zh-CN" dirty="0" err="1">
                <a:solidFill>
                  <a:schemeClr val="bg1">
                    <a:lumMod val="50000"/>
                  </a:schemeClr>
                </a:solidFill>
                <a:latin typeface="微软雅黑" panose="020B0503020204020204" pitchFamily="34" charset="-122"/>
                <a:ea typeface="微软雅黑" panose="020B0503020204020204" pitchFamily="34" charset="-122"/>
                <a:cs typeface="+mn-ea"/>
              </a:rPr>
              <a:t>Paxos</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算法</a:t>
            </a:r>
            <a:r>
              <a:rPr lang="zh-CN" altLang="en-US" b="1" dirty="0">
                <a:solidFill>
                  <a:srgbClr val="D67A71"/>
                </a:solidFill>
                <a:latin typeface="微软雅黑" panose="020B0503020204020204" pitchFamily="34" charset="-122"/>
                <a:ea typeface="微软雅黑" panose="020B0503020204020204" pitchFamily="34" charset="-122"/>
                <a:cs typeface="+mn-ea"/>
              </a:rPr>
              <a:t>会消耗大量网络带宽</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Basic </a:t>
            </a:r>
            <a:r>
              <a:rPr lang="en-US" altLang="zh-CN" dirty="0" err="1">
                <a:solidFill>
                  <a:schemeClr val="bg1">
                    <a:lumMod val="50000"/>
                  </a:schemeClr>
                </a:solidFill>
                <a:latin typeface="微软雅黑" panose="020B0503020204020204" pitchFamily="34" charset="-122"/>
                <a:ea typeface="微软雅黑" panose="020B0503020204020204" pitchFamily="34" charset="-122"/>
                <a:cs typeface="+mn-ea"/>
              </a:rPr>
              <a:t>Paxos</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中，决议的形成至少需要两次网络通信，在高并发情况下可能需要更多的网络通信，极端情况下甚至可能形成活锁。</a:t>
            </a: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03</a:t>
            </a:r>
            <a:endParaRPr lang="zh-CN" altLang="en-US" sz="3600" dirty="0">
              <a:latin typeface="Agency FB" panose="020B0503020202020204" pitchFamily="34" charset="0"/>
            </a:endParaRPr>
          </a:p>
        </p:txBody>
      </p:sp>
      <p:sp>
        <p:nvSpPr>
          <p:cNvPr id="39" name="Rectangle 2">
            <a:extLst>
              <a:ext uri="{FF2B5EF4-FFF2-40B4-BE49-F238E27FC236}">
                <a16:creationId xmlns:a16="http://schemas.microsoft.com/office/drawing/2014/main" id="{82E181F7-F763-4F26-8C56-94396395108C}"/>
              </a:ext>
            </a:extLst>
          </p:cNvPr>
          <p:cNvSpPr/>
          <p:nvPr/>
        </p:nvSpPr>
        <p:spPr>
          <a:xfrm>
            <a:off x="1183417" y="214472"/>
            <a:ext cx="58015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分布式算法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2000" b="1" dirty="0" err="1">
                <a:solidFill>
                  <a:srgbClr val="BFBFBF"/>
                </a:solidFill>
                <a:latin typeface="微软雅黑" panose="020B0503020204020204" pitchFamily="34" charset="-122"/>
                <a:ea typeface="微软雅黑" panose="020B0503020204020204" pitchFamily="34" charset="-122"/>
                <a:cs typeface="+mn-ea"/>
                <a:sym typeface="+mn-lt"/>
              </a:rPr>
              <a:t>Paxos</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Basic </a:t>
            </a:r>
            <a:r>
              <a:rPr lang="en-US" altLang="zh-CN" sz="2000" b="1" dirty="0" err="1">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Paxos</a:t>
            </a:r>
            <a:r>
              <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的问题</a:t>
            </a:r>
            <a:endPar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
        <p:nvSpPr>
          <p:cNvPr id="8" name="矩形 7">
            <a:extLst>
              <a:ext uri="{FF2B5EF4-FFF2-40B4-BE49-F238E27FC236}">
                <a16:creationId xmlns:a16="http://schemas.microsoft.com/office/drawing/2014/main" id="{8AFE1B73-5CCC-447B-8B57-961853E12991}"/>
              </a:ext>
            </a:extLst>
          </p:cNvPr>
          <p:cNvSpPr/>
          <p:nvPr/>
        </p:nvSpPr>
        <p:spPr>
          <a:xfrm>
            <a:off x="4020709" y="5517226"/>
            <a:ext cx="7296150" cy="499624"/>
          </a:xfrm>
          <a:prstGeom prst="rect">
            <a:avLst/>
          </a:prstGeom>
        </p:spPr>
        <p:txBody>
          <a:bodyPr wrap="square">
            <a:spAutoFit/>
          </a:bodyPr>
          <a:lstStyle/>
          <a:p>
            <a:pPr algn="r">
              <a:lnSpc>
                <a:spcPct val="150000"/>
              </a:lnSpc>
            </a:pPr>
            <a:r>
              <a:rPr lang="en-US" altLang="zh-CN" sz="2000" dirty="0">
                <a:solidFill>
                  <a:schemeClr val="bg1">
                    <a:lumMod val="50000"/>
                  </a:schemeClr>
                </a:solidFill>
                <a:latin typeface="微软雅黑" panose="020B0503020204020204" pitchFamily="34" charset="-122"/>
                <a:ea typeface="微软雅黑" panose="020B0503020204020204" pitchFamily="34" charset="-122"/>
                <a:cs typeface="+mn-ea"/>
              </a:rPr>
              <a:t>——</a:t>
            </a:r>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rPr>
              <a:t>为了解决 </a:t>
            </a:r>
            <a:r>
              <a:rPr lang="en-US" altLang="zh-CN" sz="2000" b="1" dirty="0">
                <a:solidFill>
                  <a:srgbClr val="788BA9"/>
                </a:solidFill>
                <a:latin typeface="微软雅黑" panose="020B0503020204020204" pitchFamily="34" charset="-122"/>
                <a:ea typeface="微软雅黑" panose="020B0503020204020204" pitchFamily="34" charset="-122"/>
                <a:cs typeface="+mn-ea"/>
              </a:rPr>
              <a:t>Basic </a:t>
            </a:r>
            <a:r>
              <a:rPr lang="en-US" altLang="zh-CN" sz="2000" b="1" dirty="0" err="1">
                <a:solidFill>
                  <a:srgbClr val="788BA9"/>
                </a:solidFill>
                <a:latin typeface="微软雅黑" panose="020B0503020204020204" pitchFamily="34" charset="-122"/>
                <a:ea typeface="微软雅黑" panose="020B0503020204020204" pitchFamily="34" charset="-122"/>
                <a:cs typeface="+mn-ea"/>
              </a:rPr>
              <a:t>Paxos</a:t>
            </a:r>
            <a:r>
              <a:rPr lang="en-US" altLang="zh-CN" sz="2000" b="1" dirty="0">
                <a:solidFill>
                  <a:srgbClr val="788BA9"/>
                </a:solidFill>
                <a:latin typeface="微软雅黑" panose="020B0503020204020204" pitchFamily="34" charset="-122"/>
                <a:ea typeface="微软雅黑" panose="020B0503020204020204" pitchFamily="34" charset="-122"/>
                <a:cs typeface="+mn-ea"/>
              </a:rPr>
              <a:t> </a:t>
            </a:r>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rPr>
              <a:t>的问题，由此有了：</a:t>
            </a:r>
            <a:r>
              <a:rPr lang="en-US" altLang="zh-CN" sz="2000" b="1" dirty="0">
                <a:solidFill>
                  <a:srgbClr val="788BA9"/>
                </a:solidFill>
                <a:latin typeface="微软雅黑" panose="020B0503020204020204" pitchFamily="34" charset="-122"/>
                <a:ea typeface="微软雅黑" panose="020B0503020204020204" pitchFamily="34" charset="-122"/>
                <a:cs typeface="+mn-ea"/>
              </a:rPr>
              <a:t>Multi </a:t>
            </a:r>
            <a:r>
              <a:rPr lang="en-US" altLang="zh-CN" sz="2000" b="1" dirty="0" err="1">
                <a:solidFill>
                  <a:srgbClr val="788BA9"/>
                </a:solidFill>
                <a:latin typeface="微软雅黑" panose="020B0503020204020204" pitchFamily="34" charset="-122"/>
                <a:ea typeface="微软雅黑" panose="020B0503020204020204" pitchFamily="34" charset="-122"/>
                <a:cs typeface="+mn-ea"/>
              </a:rPr>
              <a:t>Paxos</a:t>
            </a:r>
            <a:endParaRPr lang="zh-CN" altLang="en-US" sz="1400" b="1" dirty="0">
              <a:solidFill>
                <a:srgbClr val="788BA9"/>
              </a:solidFill>
              <a:latin typeface="微软雅黑" panose="020B0503020204020204" pitchFamily="34" charset="-122"/>
              <a:ea typeface="微软雅黑" panose="020B0503020204020204" pitchFamily="34" charset="-122"/>
              <a:cs typeface="+mn-ea"/>
            </a:endParaRPr>
          </a:p>
        </p:txBody>
      </p:sp>
    </p:spTree>
    <p:extLst>
      <p:ext uri="{BB962C8B-B14F-4D97-AF65-F5344CB8AC3E}">
        <p14:creationId xmlns:p14="http://schemas.microsoft.com/office/powerpoint/2010/main" val="4105036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0" name="矩形 29">
            <a:extLst>
              <a:ext uri="{FF2B5EF4-FFF2-40B4-BE49-F238E27FC236}">
                <a16:creationId xmlns:a16="http://schemas.microsoft.com/office/drawing/2014/main" id="{7CB34625-05E1-4FC6-83F3-8AEED6F58962}"/>
              </a:ext>
            </a:extLst>
          </p:cNvPr>
          <p:cNvSpPr/>
          <p:nvPr/>
        </p:nvSpPr>
        <p:spPr>
          <a:xfrm>
            <a:off x="1136445" y="2160800"/>
            <a:ext cx="9946713" cy="2536400"/>
          </a:xfrm>
          <a:prstGeom prst="rect">
            <a:avLst/>
          </a:prstGeom>
        </p:spPr>
        <p:txBody>
          <a:bodyPr wrap="square">
            <a:spAutoFit/>
          </a:bodyPr>
          <a:lstStyle/>
          <a:p>
            <a:pPr>
              <a:lnSpc>
                <a:spcPct val="150000"/>
              </a:lnSpc>
            </a:pPr>
            <a:r>
              <a:rPr lang="en-US" altLang="zh-CN" b="1" dirty="0">
                <a:solidFill>
                  <a:srgbClr val="788BA9"/>
                </a:solidFill>
                <a:latin typeface="微软雅黑" panose="020B0503020204020204" pitchFamily="34" charset="-122"/>
                <a:ea typeface="微软雅黑" panose="020B0503020204020204" pitchFamily="34" charset="-122"/>
                <a:cs typeface="+mn-ea"/>
              </a:rPr>
              <a:t>Multi </a:t>
            </a:r>
            <a:r>
              <a:rPr lang="en-US" altLang="zh-CN" b="1" dirty="0" err="1">
                <a:solidFill>
                  <a:srgbClr val="788BA9"/>
                </a:solidFill>
                <a:latin typeface="微软雅黑" panose="020B0503020204020204" pitchFamily="34" charset="-122"/>
                <a:ea typeface="微软雅黑" panose="020B0503020204020204" pitchFamily="34" charset="-122"/>
                <a:cs typeface="+mn-ea"/>
              </a:rPr>
              <a:t>Paxos</a:t>
            </a:r>
            <a:r>
              <a:rPr lang="en-US" altLang="zh-CN" b="1" dirty="0">
                <a:solidFill>
                  <a:srgbClr val="788BA9"/>
                </a:solidFill>
                <a:latin typeface="微软雅黑" panose="020B0503020204020204" pitchFamily="34" charset="-122"/>
                <a:ea typeface="微软雅黑" panose="020B0503020204020204" pitchFamily="34" charset="-122"/>
                <a:cs typeface="+mn-ea"/>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基于 </a:t>
            </a:r>
            <a:r>
              <a:rPr lang="en-US" altLang="zh-CN" b="1" dirty="0">
                <a:solidFill>
                  <a:srgbClr val="788BA9"/>
                </a:solidFill>
                <a:latin typeface="微软雅黑" panose="020B0503020204020204" pitchFamily="34" charset="-122"/>
                <a:ea typeface="微软雅黑" panose="020B0503020204020204" pitchFamily="34" charset="-122"/>
                <a:cs typeface="+mn-ea"/>
              </a:rPr>
              <a:t>Basic </a:t>
            </a:r>
            <a:r>
              <a:rPr lang="en-US" altLang="zh-CN" b="1" dirty="0" err="1">
                <a:solidFill>
                  <a:srgbClr val="788BA9"/>
                </a:solidFill>
                <a:latin typeface="微软雅黑" panose="020B0503020204020204" pitchFamily="34" charset="-122"/>
                <a:ea typeface="微软雅黑" panose="020B0503020204020204" pitchFamily="34" charset="-122"/>
                <a:cs typeface="+mn-ea"/>
              </a:rPr>
              <a:t>Paxos</a:t>
            </a:r>
            <a:r>
              <a:rPr lang="en-US" altLang="zh-CN" b="1" dirty="0">
                <a:solidFill>
                  <a:srgbClr val="788BA9"/>
                </a:solidFill>
                <a:latin typeface="微软雅黑" panose="020B0503020204020204" pitchFamily="34" charset="-122"/>
                <a:ea typeface="微软雅黑" panose="020B0503020204020204" pitchFamily="34" charset="-122"/>
                <a:cs typeface="+mn-ea"/>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做了两点改进：</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pPr marL="171450" indent="-171450">
              <a:lnSpc>
                <a:spcPct val="150000"/>
              </a:lnSpc>
              <a:buFont typeface="Wingdings" panose="05000000000000000000" pitchFamily="2" charset="2"/>
              <a:buChar char="Ø"/>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针对每一个要确定的值，运行一次 </a:t>
            </a:r>
            <a:r>
              <a:rPr lang="en-US" altLang="zh-CN" dirty="0" err="1">
                <a:solidFill>
                  <a:schemeClr val="bg1">
                    <a:lumMod val="50000"/>
                  </a:schemeClr>
                </a:solidFill>
                <a:latin typeface="微软雅黑" panose="020B0503020204020204" pitchFamily="34" charset="-122"/>
                <a:ea typeface="微软雅黑" panose="020B0503020204020204" pitchFamily="34" charset="-122"/>
                <a:cs typeface="+mn-ea"/>
              </a:rPr>
              <a:t>Paxos</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算法实例（</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Instance</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），形成决议。每一个 </a:t>
            </a:r>
            <a:r>
              <a:rPr lang="en-US" altLang="zh-CN" dirty="0" err="1">
                <a:solidFill>
                  <a:schemeClr val="bg1">
                    <a:lumMod val="50000"/>
                  </a:schemeClr>
                </a:solidFill>
                <a:latin typeface="微软雅黑" panose="020B0503020204020204" pitchFamily="34" charset="-122"/>
                <a:ea typeface="微软雅黑" panose="020B0503020204020204" pitchFamily="34" charset="-122"/>
                <a:cs typeface="+mn-ea"/>
              </a:rPr>
              <a:t>Paxos</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实例使用唯一的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Instance ID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标识。</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pPr marL="171450" indent="-171450">
              <a:lnSpc>
                <a:spcPct val="150000"/>
              </a:lnSpc>
              <a:buFont typeface="Wingdings" panose="05000000000000000000" pitchFamily="2" charset="2"/>
              <a:buChar char="Ø"/>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在所有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Proposer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中选举一个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Leader</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，由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Leader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唯一地提交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Proposal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给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Acceptor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进行表决。这样没有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Proposer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竞争，解决了活锁问题。在系统中仅有一个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Leader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进行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Value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提交的情况下，</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Prepare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阶段就可以跳过，从而将两阶段变为一阶段，提高效率。</a:t>
            </a: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03</a:t>
            </a:r>
            <a:endParaRPr lang="zh-CN" altLang="en-US" sz="3600" dirty="0">
              <a:latin typeface="Agency FB" panose="020B0503020202020204" pitchFamily="34" charset="0"/>
            </a:endParaRPr>
          </a:p>
        </p:txBody>
      </p:sp>
      <p:sp>
        <p:nvSpPr>
          <p:cNvPr id="39" name="Rectangle 2">
            <a:extLst>
              <a:ext uri="{FF2B5EF4-FFF2-40B4-BE49-F238E27FC236}">
                <a16:creationId xmlns:a16="http://schemas.microsoft.com/office/drawing/2014/main" id="{82E181F7-F763-4F26-8C56-94396395108C}"/>
              </a:ext>
            </a:extLst>
          </p:cNvPr>
          <p:cNvSpPr/>
          <p:nvPr/>
        </p:nvSpPr>
        <p:spPr>
          <a:xfrm>
            <a:off x="1183417" y="214472"/>
            <a:ext cx="58015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分布式算法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2000" b="1" dirty="0" err="1">
                <a:solidFill>
                  <a:srgbClr val="BFBFBF"/>
                </a:solidFill>
                <a:latin typeface="微软雅黑" panose="020B0503020204020204" pitchFamily="34" charset="-122"/>
                <a:ea typeface="微软雅黑" panose="020B0503020204020204" pitchFamily="34" charset="-122"/>
                <a:cs typeface="+mn-ea"/>
                <a:sym typeface="+mn-lt"/>
              </a:rPr>
              <a:t>Paxos</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Multi </a:t>
            </a:r>
            <a:r>
              <a:rPr lang="en-US" altLang="zh-CN" sz="2000" b="1" dirty="0" err="1">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Paxos</a:t>
            </a:r>
            <a:endPar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Tree>
    <p:extLst>
      <p:ext uri="{BB962C8B-B14F-4D97-AF65-F5344CB8AC3E}">
        <p14:creationId xmlns:p14="http://schemas.microsoft.com/office/powerpoint/2010/main" val="3575161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0" name="矩形 29">
            <a:extLst>
              <a:ext uri="{FF2B5EF4-FFF2-40B4-BE49-F238E27FC236}">
                <a16:creationId xmlns:a16="http://schemas.microsoft.com/office/drawing/2014/main" id="{7CB34625-05E1-4FC6-83F3-8AEED6F58962}"/>
              </a:ext>
            </a:extLst>
          </p:cNvPr>
          <p:cNvSpPr/>
          <p:nvPr/>
        </p:nvSpPr>
        <p:spPr>
          <a:xfrm>
            <a:off x="1305444" y="1243077"/>
            <a:ext cx="9654138" cy="4192943"/>
          </a:xfrm>
          <a:prstGeom prst="rect">
            <a:avLst/>
          </a:prstGeom>
        </p:spPr>
        <p:txBody>
          <a:bodyPr wrap="square">
            <a:spAutoFit/>
          </a:bodyPr>
          <a:lstStyle/>
          <a:p>
            <a:pPr>
              <a:lnSpc>
                <a:spcPct val="150000"/>
              </a:lnSpc>
            </a:pPr>
            <a:r>
              <a:rPr lang="en-US" altLang="zh-CN" sz="2000" b="1" dirty="0">
                <a:solidFill>
                  <a:srgbClr val="D67A71"/>
                </a:solidFill>
                <a:latin typeface="微软雅黑" panose="020B0503020204020204" pitchFamily="34" charset="-122"/>
                <a:ea typeface="微软雅黑" panose="020B0503020204020204" pitchFamily="34" charset="-122"/>
                <a:cs typeface="+mn-ea"/>
              </a:rPr>
              <a:t>Raft </a:t>
            </a:r>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rPr>
              <a:t>是一种为了管理日志复制的分布式一致性算法。</a:t>
            </a:r>
          </a:p>
          <a:p>
            <a:pPr>
              <a:lnSpc>
                <a:spcPct val="150000"/>
              </a:lnSpc>
            </a:pPr>
            <a:r>
              <a:rPr lang="en-US" altLang="zh-CN" sz="2000" dirty="0">
                <a:solidFill>
                  <a:schemeClr val="bg1">
                    <a:lumMod val="50000"/>
                  </a:schemeClr>
                </a:solidFill>
                <a:latin typeface="微软雅黑" panose="020B0503020204020204" pitchFamily="34" charset="-122"/>
                <a:ea typeface="微软雅黑" panose="020B0503020204020204" pitchFamily="34" charset="-122"/>
                <a:cs typeface="+mn-ea"/>
              </a:rPr>
              <a:t>Raft </a:t>
            </a:r>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rPr>
              <a:t>的设计目标是简化 </a:t>
            </a:r>
            <a:r>
              <a:rPr lang="en-US" altLang="zh-CN" sz="2000" dirty="0" err="1">
                <a:solidFill>
                  <a:schemeClr val="bg1">
                    <a:lumMod val="50000"/>
                  </a:schemeClr>
                </a:solidFill>
                <a:latin typeface="微软雅黑" panose="020B0503020204020204" pitchFamily="34" charset="-122"/>
                <a:ea typeface="微软雅黑" panose="020B0503020204020204" pitchFamily="34" charset="-122"/>
                <a:cs typeface="+mn-ea"/>
              </a:rPr>
              <a:t>Paxos</a:t>
            </a:r>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rPr>
              <a:t>，使得算法既容易理解，也容易实现。</a:t>
            </a:r>
            <a:endParaRPr lang="en-US" altLang="zh-CN" sz="2000" dirty="0">
              <a:solidFill>
                <a:schemeClr val="bg1">
                  <a:lumMod val="50000"/>
                </a:schemeClr>
              </a:solidFill>
              <a:latin typeface="微软雅黑" panose="020B0503020204020204" pitchFamily="34" charset="-122"/>
              <a:ea typeface="微软雅黑" panose="020B0503020204020204" pitchFamily="34" charset="-122"/>
              <a:cs typeface="+mn-ea"/>
            </a:endParaRPr>
          </a:p>
          <a:p>
            <a:pPr>
              <a:lnSpc>
                <a:spcPct val="150000"/>
              </a:lnSpc>
            </a:pPr>
            <a:r>
              <a:rPr lang="en-US" altLang="zh-CN" sz="2000" dirty="0">
                <a:solidFill>
                  <a:srgbClr val="788BA9"/>
                </a:solidFill>
                <a:latin typeface="微软雅黑" panose="020B0503020204020204" pitchFamily="34" charset="-122"/>
                <a:ea typeface="微软雅黑" panose="020B0503020204020204" pitchFamily="34" charset="-122"/>
                <a:cs typeface="+mn-ea"/>
              </a:rPr>
              <a:t>Raft </a:t>
            </a:r>
            <a:r>
              <a:rPr lang="zh-CN" altLang="en-US" sz="2000" dirty="0">
                <a:solidFill>
                  <a:srgbClr val="788BA9"/>
                </a:solidFill>
                <a:latin typeface="微软雅黑" panose="020B0503020204020204" pitchFamily="34" charset="-122"/>
                <a:ea typeface="微软雅黑" panose="020B0503020204020204" pitchFamily="34" charset="-122"/>
                <a:cs typeface="+mn-ea"/>
              </a:rPr>
              <a:t>可以解决分布式 </a:t>
            </a:r>
            <a:r>
              <a:rPr lang="en-US" altLang="zh-CN" sz="2000" dirty="0">
                <a:solidFill>
                  <a:srgbClr val="788BA9"/>
                </a:solidFill>
                <a:latin typeface="微软雅黑" panose="020B0503020204020204" pitchFamily="34" charset="-122"/>
                <a:ea typeface="微软雅黑" panose="020B0503020204020204" pitchFamily="34" charset="-122"/>
                <a:cs typeface="+mn-ea"/>
              </a:rPr>
              <a:t>CAP </a:t>
            </a:r>
            <a:r>
              <a:rPr lang="zh-CN" altLang="en-US" sz="2000" dirty="0">
                <a:solidFill>
                  <a:srgbClr val="788BA9"/>
                </a:solidFill>
                <a:latin typeface="微软雅黑" panose="020B0503020204020204" pitchFamily="34" charset="-122"/>
                <a:ea typeface="微软雅黑" panose="020B0503020204020204" pitchFamily="34" charset="-122"/>
                <a:cs typeface="+mn-ea"/>
              </a:rPr>
              <a:t>理论中的 </a:t>
            </a:r>
            <a:r>
              <a:rPr lang="en-US" altLang="zh-CN" sz="2000" dirty="0">
                <a:solidFill>
                  <a:srgbClr val="788BA9"/>
                </a:solidFill>
                <a:latin typeface="微软雅黑" panose="020B0503020204020204" pitchFamily="34" charset="-122"/>
                <a:ea typeface="微软雅黑" panose="020B0503020204020204" pitchFamily="34" charset="-122"/>
                <a:cs typeface="+mn-ea"/>
              </a:rPr>
              <a:t>CP</a:t>
            </a:r>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rPr>
              <a:t>，即 一致性（</a:t>
            </a:r>
            <a:r>
              <a:rPr lang="en-US" altLang="zh-CN" sz="2000" dirty="0">
                <a:solidFill>
                  <a:schemeClr val="bg1">
                    <a:lumMod val="50000"/>
                  </a:schemeClr>
                </a:solidFill>
                <a:latin typeface="微软雅黑" panose="020B0503020204020204" pitchFamily="34" charset="-122"/>
                <a:ea typeface="微软雅黑" panose="020B0503020204020204" pitchFamily="34" charset="-122"/>
                <a:cs typeface="+mn-ea"/>
              </a:rPr>
              <a:t>C</a:t>
            </a:r>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2000" dirty="0">
                <a:solidFill>
                  <a:schemeClr val="bg1">
                    <a:lumMod val="50000"/>
                  </a:schemeClr>
                </a:solidFill>
                <a:latin typeface="微软雅黑" panose="020B0503020204020204" pitchFamily="34" charset="-122"/>
                <a:ea typeface="微软雅黑" panose="020B0503020204020204" pitchFamily="34" charset="-122"/>
                <a:cs typeface="+mn-ea"/>
              </a:rPr>
              <a:t>Consistency</a:t>
            </a:r>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2000"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rPr>
              <a:t>和 分区容忍性（</a:t>
            </a:r>
            <a:r>
              <a:rPr lang="en-US" altLang="zh-CN" sz="2000" dirty="0">
                <a:solidFill>
                  <a:schemeClr val="bg1">
                    <a:lumMod val="50000"/>
                  </a:schemeClr>
                </a:solidFill>
                <a:latin typeface="微软雅黑" panose="020B0503020204020204" pitchFamily="34" charset="-122"/>
                <a:ea typeface="微软雅黑" panose="020B0503020204020204" pitchFamily="34" charset="-122"/>
                <a:cs typeface="+mn-ea"/>
              </a:rPr>
              <a:t>P</a:t>
            </a:r>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2000" dirty="0">
                <a:solidFill>
                  <a:schemeClr val="bg1">
                    <a:lumMod val="50000"/>
                  </a:schemeClr>
                </a:solidFill>
                <a:latin typeface="微软雅黑" panose="020B0503020204020204" pitchFamily="34" charset="-122"/>
                <a:ea typeface="微软雅黑" panose="020B0503020204020204" pitchFamily="34" charset="-122"/>
                <a:cs typeface="+mn-ea"/>
              </a:rPr>
              <a:t>Partition Tolerance</a:t>
            </a:r>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rPr>
              <a:t>），并不能解决 可用性（</a:t>
            </a:r>
            <a:r>
              <a:rPr lang="en-US" altLang="zh-CN" sz="2000" dirty="0">
                <a:solidFill>
                  <a:schemeClr val="bg1">
                    <a:lumMod val="50000"/>
                  </a:schemeClr>
                </a:solidFill>
                <a:latin typeface="微软雅黑" panose="020B0503020204020204" pitchFamily="34" charset="-122"/>
                <a:ea typeface="微软雅黑" panose="020B0503020204020204" pitchFamily="34" charset="-122"/>
                <a:cs typeface="+mn-ea"/>
              </a:rPr>
              <a:t>A</a:t>
            </a:r>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2000" dirty="0">
                <a:solidFill>
                  <a:schemeClr val="bg1">
                    <a:lumMod val="50000"/>
                  </a:schemeClr>
                </a:solidFill>
                <a:latin typeface="微软雅黑" panose="020B0503020204020204" pitchFamily="34" charset="-122"/>
                <a:ea typeface="微软雅黑" panose="020B0503020204020204" pitchFamily="34" charset="-122"/>
                <a:cs typeface="+mn-ea"/>
              </a:rPr>
              <a:t>Availability</a:t>
            </a:r>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2000"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rPr>
              <a:t>的问题。</a:t>
            </a:r>
            <a:endParaRPr lang="en-US" altLang="zh-CN" sz="2000" dirty="0">
              <a:solidFill>
                <a:schemeClr val="bg1">
                  <a:lumMod val="50000"/>
                </a:schemeClr>
              </a:solidFill>
              <a:latin typeface="微软雅黑" panose="020B0503020204020204" pitchFamily="34" charset="-122"/>
              <a:ea typeface="微软雅黑" panose="020B0503020204020204" pitchFamily="34" charset="-122"/>
              <a:cs typeface="+mn-ea"/>
            </a:endParaRPr>
          </a:p>
          <a:p>
            <a:pPr>
              <a:lnSpc>
                <a:spcPct val="150000"/>
              </a:lnSpc>
            </a:pPr>
            <a:endParaRPr lang="en-US" altLang="zh-CN" sz="2000" dirty="0">
              <a:solidFill>
                <a:schemeClr val="bg1">
                  <a:lumMod val="50000"/>
                </a:schemeClr>
              </a:solidFill>
              <a:latin typeface="微软雅黑" panose="020B0503020204020204" pitchFamily="34" charset="-122"/>
              <a:ea typeface="微软雅黑" panose="020B0503020204020204" pitchFamily="34" charset="-122"/>
              <a:cs typeface="+mn-ea"/>
            </a:endParaRPr>
          </a:p>
          <a:p>
            <a:pPr>
              <a:lnSpc>
                <a:spcPct val="150000"/>
              </a:lnSpc>
            </a:pPr>
            <a:r>
              <a:rPr lang="en-US" altLang="zh-CN" sz="2000" dirty="0">
                <a:solidFill>
                  <a:schemeClr val="bg1">
                    <a:lumMod val="50000"/>
                  </a:schemeClr>
                </a:solidFill>
                <a:latin typeface="微软雅黑" panose="020B0503020204020204" pitchFamily="34" charset="-122"/>
                <a:ea typeface="微软雅黑" panose="020B0503020204020204" pitchFamily="34" charset="-122"/>
                <a:cs typeface="+mn-ea"/>
              </a:rPr>
              <a:t>Raft </a:t>
            </a:r>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rPr>
              <a:t>将一致性问题分解成了三个子问题：</a:t>
            </a:r>
          </a:p>
          <a:p>
            <a:pPr marL="342900" indent="-342900">
              <a:lnSpc>
                <a:spcPct val="150000"/>
              </a:lnSpc>
              <a:buFont typeface="Wingdings" panose="05000000000000000000" pitchFamily="2" charset="2"/>
              <a:buChar char="l"/>
            </a:pPr>
            <a:r>
              <a:rPr lang="zh-CN" altLang="en-US" sz="2000" b="1" dirty="0">
                <a:solidFill>
                  <a:srgbClr val="788BA9"/>
                </a:solidFill>
                <a:latin typeface="微软雅黑" panose="020B0503020204020204" pitchFamily="34" charset="-122"/>
                <a:ea typeface="微软雅黑" panose="020B0503020204020204" pitchFamily="34" charset="-122"/>
                <a:cs typeface="+mn-ea"/>
              </a:rPr>
              <a:t>选举 </a:t>
            </a:r>
            <a:r>
              <a:rPr lang="en-US" altLang="zh-CN" sz="2000" b="1" dirty="0">
                <a:solidFill>
                  <a:srgbClr val="788BA9"/>
                </a:solidFill>
                <a:latin typeface="微软雅黑" panose="020B0503020204020204" pitchFamily="34" charset="-122"/>
                <a:ea typeface="微软雅黑" panose="020B0503020204020204" pitchFamily="34" charset="-122"/>
                <a:cs typeface="+mn-ea"/>
              </a:rPr>
              <a:t>Leader</a:t>
            </a:r>
            <a:endParaRPr lang="zh-CN" altLang="en-US" sz="2000" b="1" dirty="0">
              <a:solidFill>
                <a:srgbClr val="788BA9"/>
              </a:solidFill>
              <a:latin typeface="微软雅黑" panose="020B0503020204020204" pitchFamily="34" charset="-122"/>
              <a:ea typeface="微软雅黑" panose="020B0503020204020204" pitchFamily="34" charset="-122"/>
              <a:cs typeface="+mn-ea"/>
            </a:endParaRPr>
          </a:p>
          <a:p>
            <a:pPr marL="342900" indent="-342900">
              <a:lnSpc>
                <a:spcPct val="150000"/>
              </a:lnSpc>
              <a:buFont typeface="Wingdings" panose="05000000000000000000" pitchFamily="2" charset="2"/>
              <a:buChar char="l"/>
            </a:pPr>
            <a:r>
              <a:rPr lang="zh-CN" altLang="en-US" sz="2000" b="1" dirty="0">
                <a:solidFill>
                  <a:srgbClr val="788BA9"/>
                </a:solidFill>
                <a:latin typeface="微软雅黑" panose="020B0503020204020204" pitchFamily="34" charset="-122"/>
                <a:ea typeface="微软雅黑" panose="020B0503020204020204" pitchFamily="34" charset="-122"/>
                <a:cs typeface="+mn-ea"/>
              </a:rPr>
              <a:t>日志复制</a:t>
            </a:r>
          </a:p>
          <a:p>
            <a:pPr marL="342900" indent="-342900">
              <a:lnSpc>
                <a:spcPct val="150000"/>
              </a:lnSpc>
              <a:buFont typeface="Wingdings" panose="05000000000000000000" pitchFamily="2" charset="2"/>
              <a:buChar char="l"/>
            </a:pPr>
            <a:r>
              <a:rPr lang="zh-CN" altLang="en-US" sz="2000" b="1" dirty="0">
                <a:solidFill>
                  <a:srgbClr val="788BA9"/>
                </a:solidFill>
                <a:latin typeface="微软雅黑" panose="020B0503020204020204" pitchFamily="34" charset="-122"/>
                <a:ea typeface="微软雅黑" panose="020B0503020204020204" pitchFamily="34" charset="-122"/>
                <a:cs typeface="+mn-ea"/>
              </a:rPr>
              <a:t>安全性</a:t>
            </a: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7407"/>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03</a:t>
            </a:r>
            <a:endParaRPr lang="zh-CN" altLang="en-US" sz="3600" dirty="0">
              <a:latin typeface="Agency FB" panose="020B0503020202020204" pitchFamily="34" charset="0"/>
            </a:endParaRPr>
          </a:p>
        </p:txBody>
      </p:sp>
      <p:sp>
        <p:nvSpPr>
          <p:cNvPr id="39" name="Rectangle 2">
            <a:extLst>
              <a:ext uri="{FF2B5EF4-FFF2-40B4-BE49-F238E27FC236}">
                <a16:creationId xmlns:a16="http://schemas.microsoft.com/office/drawing/2014/main" id="{82E181F7-F763-4F26-8C56-94396395108C}"/>
              </a:ext>
            </a:extLst>
          </p:cNvPr>
          <p:cNvSpPr/>
          <p:nvPr/>
        </p:nvSpPr>
        <p:spPr>
          <a:xfrm>
            <a:off x="1183417" y="214472"/>
            <a:ext cx="58015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分布式算法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Raft</a:t>
            </a:r>
          </a:p>
        </p:txBody>
      </p:sp>
    </p:spTree>
    <p:extLst>
      <p:ext uri="{BB962C8B-B14F-4D97-AF65-F5344CB8AC3E}">
        <p14:creationId xmlns:p14="http://schemas.microsoft.com/office/powerpoint/2010/main" val="623058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文本框 3">
            <a:extLst>
              <a:ext uri="{FF2B5EF4-FFF2-40B4-BE49-F238E27FC236}">
                <a16:creationId xmlns:a16="http://schemas.microsoft.com/office/drawing/2014/main" id="{B4E81F9C-133B-451F-AE0C-DBA0542852F8}"/>
              </a:ext>
            </a:extLst>
          </p:cNvPr>
          <p:cNvSpPr txBox="1">
            <a:spLocks noChangeArrowheads="1"/>
          </p:cNvSpPr>
          <p:nvPr/>
        </p:nvSpPr>
        <p:spPr bwMode="auto">
          <a:xfrm>
            <a:off x="260368" y="3222863"/>
            <a:ext cx="5110163" cy="886781"/>
          </a:xfrm>
          <a:prstGeom prst="rect">
            <a:avLst/>
          </a:prstGeom>
          <a:noFill/>
          <a:ln w="9525">
            <a:noFill/>
            <a:miter lim="800000"/>
            <a:headEnd/>
            <a:tailEnd/>
          </a:ln>
        </p:spPr>
        <p:txBody>
          <a:bodyPr wrap="square">
            <a:spAutoFit/>
          </a:bodyPr>
          <a:lstStyle/>
          <a:p>
            <a:pPr algn="ctr">
              <a:lnSpc>
                <a:spcPct val="130000"/>
              </a:lnSpc>
            </a:pPr>
            <a:r>
              <a:rPr lang="zh-CN" altLang="en-US" sz="4400" b="1" dirty="0">
                <a:solidFill>
                  <a:schemeClr val="tx1">
                    <a:lumMod val="50000"/>
                    <a:lumOff val="50000"/>
                  </a:schemeClr>
                </a:solidFill>
                <a:latin typeface="+mj-ea"/>
                <a:cs typeface="+mn-ea"/>
                <a:sym typeface="+mn-lt"/>
              </a:rPr>
              <a:t>课程目标</a:t>
            </a:r>
            <a:endParaRPr lang="en-US" altLang="zh-CN" sz="2800" b="1" dirty="0">
              <a:solidFill>
                <a:schemeClr val="tx1">
                  <a:lumMod val="50000"/>
                  <a:lumOff val="50000"/>
                </a:schemeClr>
              </a:solidFill>
              <a:latin typeface="+mj-ea"/>
              <a:cs typeface="+mn-ea"/>
              <a:sym typeface="+mn-lt"/>
            </a:endParaRPr>
          </a:p>
        </p:txBody>
      </p:sp>
      <p:grpSp>
        <p:nvGrpSpPr>
          <p:cNvPr id="49" name="组合 48">
            <a:extLst>
              <a:ext uri="{FF2B5EF4-FFF2-40B4-BE49-F238E27FC236}">
                <a16:creationId xmlns:a16="http://schemas.microsoft.com/office/drawing/2014/main" id="{79B7F08C-57B0-4769-998B-B8FCF27D54A1}"/>
              </a:ext>
            </a:extLst>
          </p:cNvPr>
          <p:cNvGrpSpPr/>
          <p:nvPr/>
        </p:nvGrpSpPr>
        <p:grpSpPr>
          <a:xfrm>
            <a:off x="5083996" y="936726"/>
            <a:ext cx="1385869" cy="723820"/>
            <a:chOff x="4027898" y="1664569"/>
            <a:chExt cx="1039402" cy="542865"/>
          </a:xfrm>
        </p:grpSpPr>
        <p:cxnSp>
          <p:nvCxnSpPr>
            <p:cNvPr id="50" name="直接连接符 49">
              <a:extLst>
                <a:ext uri="{FF2B5EF4-FFF2-40B4-BE49-F238E27FC236}">
                  <a16:creationId xmlns:a16="http://schemas.microsoft.com/office/drawing/2014/main" id="{D1A5E023-6F04-4E25-B5B9-D9AE1ED8E238}"/>
                </a:ext>
              </a:extLst>
            </p:cNvPr>
            <p:cNvCxnSpPr/>
            <p:nvPr/>
          </p:nvCxnSpPr>
          <p:spPr>
            <a:xfrm>
              <a:off x="4027898" y="1900313"/>
              <a:ext cx="1039402" cy="0"/>
            </a:xfrm>
            <a:prstGeom prst="line">
              <a:avLst/>
            </a:prstGeom>
            <a:ln w="28575">
              <a:solidFill>
                <a:srgbClr val="D67A71"/>
              </a:solidFill>
            </a:ln>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AC6A43DF-25F6-4636-9B76-A14C59BBFE7C}"/>
                </a:ext>
              </a:extLst>
            </p:cNvPr>
            <p:cNvCxnSpPr>
              <a:cxnSpLocks/>
            </p:cNvCxnSpPr>
            <p:nvPr/>
          </p:nvCxnSpPr>
          <p:spPr>
            <a:xfrm>
              <a:off x="4256498" y="1664569"/>
              <a:ext cx="0" cy="542865"/>
            </a:xfrm>
            <a:prstGeom prst="line">
              <a:avLst/>
            </a:prstGeom>
            <a:ln w="28575">
              <a:solidFill>
                <a:srgbClr val="D67A71"/>
              </a:solidFill>
            </a:ln>
          </p:spPr>
          <p:style>
            <a:lnRef idx="1">
              <a:schemeClr val="accent1"/>
            </a:lnRef>
            <a:fillRef idx="0">
              <a:schemeClr val="accent1"/>
            </a:fillRef>
            <a:effectRef idx="0">
              <a:schemeClr val="accent1"/>
            </a:effectRef>
            <a:fontRef idx="minor">
              <a:schemeClr val="tx1"/>
            </a:fontRef>
          </p:style>
        </p:cxnSp>
      </p:grpSp>
      <p:grpSp>
        <p:nvGrpSpPr>
          <p:cNvPr id="52" name="组合 51">
            <a:extLst>
              <a:ext uri="{FF2B5EF4-FFF2-40B4-BE49-F238E27FC236}">
                <a16:creationId xmlns:a16="http://schemas.microsoft.com/office/drawing/2014/main" id="{73DA0D3A-C308-4DA4-817F-6F72C5CEF68C}"/>
              </a:ext>
            </a:extLst>
          </p:cNvPr>
          <p:cNvGrpSpPr/>
          <p:nvPr/>
        </p:nvGrpSpPr>
        <p:grpSpPr>
          <a:xfrm>
            <a:off x="10082231" y="5826126"/>
            <a:ext cx="1385869" cy="723820"/>
            <a:chOff x="7799798" y="3378994"/>
            <a:chExt cx="1039402" cy="542865"/>
          </a:xfrm>
        </p:grpSpPr>
        <p:cxnSp>
          <p:nvCxnSpPr>
            <p:cNvPr id="53" name="直接连接符 52">
              <a:extLst>
                <a:ext uri="{FF2B5EF4-FFF2-40B4-BE49-F238E27FC236}">
                  <a16:creationId xmlns:a16="http://schemas.microsoft.com/office/drawing/2014/main" id="{E322210D-4BD5-4131-AD19-DD6E89C5603D}"/>
                </a:ext>
              </a:extLst>
            </p:cNvPr>
            <p:cNvCxnSpPr/>
            <p:nvPr/>
          </p:nvCxnSpPr>
          <p:spPr>
            <a:xfrm>
              <a:off x="7799798" y="3721894"/>
              <a:ext cx="1039402" cy="0"/>
            </a:xfrm>
            <a:prstGeom prst="line">
              <a:avLst/>
            </a:prstGeom>
            <a:ln w="28575">
              <a:solidFill>
                <a:srgbClr val="D67A71"/>
              </a:solidFill>
            </a:ln>
          </p:spPr>
          <p:style>
            <a:lnRef idx="1">
              <a:schemeClr val="accent1"/>
            </a:lnRef>
            <a:fillRef idx="0">
              <a:schemeClr val="accent1"/>
            </a:fillRef>
            <a:effectRef idx="0">
              <a:schemeClr val="accent1"/>
            </a:effectRef>
            <a:fontRef idx="minor">
              <a:schemeClr val="tx1"/>
            </a:fontRef>
          </p:style>
        </p:cxnSp>
        <p:cxnSp>
          <p:nvCxnSpPr>
            <p:cNvPr id="54" name="直接连接符 53">
              <a:extLst>
                <a:ext uri="{FF2B5EF4-FFF2-40B4-BE49-F238E27FC236}">
                  <a16:creationId xmlns:a16="http://schemas.microsoft.com/office/drawing/2014/main" id="{EFEA3AB8-27AD-4ED4-AEFA-B129BC38A1D3}"/>
                </a:ext>
              </a:extLst>
            </p:cNvPr>
            <p:cNvCxnSpPr>
              <a:cxnSpLocks/>
            </p:cNvCxnSpPr>
            <p:nvPr/>
          </p:nvCxnSpPr>
          <p:spPr>
            <a:xfrm>
              <a:off x="8606248" y="3378994"/>
              <a:ext cx="0" cy="542865"/>
            </a:xfrm>
            <a:prstGeom prst="line">
              <a:avLst/>
            </a:prstGeom>
            <a:ln w="28575">
              <a:solidFill>
                <a:srgbClr val="D67A71"/>
              </a:solidFill>
            </a:ln>
          </p:spPr>
          <p:style>
            <a:lnRef idx="1">
              <a:schemeClr val="accent1"/>
            </a:lnRef>
            <a:fillRef idx="0">
              <a:schemeClr val="accent1"/>
            </a:fillRef>
            <a:effectRef idx="0">
              <a:schemeClr val="accent1"/>
            </a:effectRef>
            <a:fontRef idx="minor">
              <a:schemeClr val="tx1"/>
            </a:fontRef>
          </p:style>
        </p:cxnSp>
      </p:grpSp>
      <p:grpSp>
        <p:nvGrpSpPr>
          <p:cNvPr id="55" name="组合 54">
            <a:extLst>
              <a:ext uri="{FF2B5EF4-FFF2-40B4-BE49-F238E27FC236}">
                <a16:creationId xmlns:a16="http://schemas.microsoft.com/office/drawing/2014/main" id="{DDCA8E25-F1C4-42FA-827D-86C2B2A13D4A}"/>
              </a:ext>
            </a:extLst>
          </p:cNvPr>
          <p:cNvGrpSpPr/>
          <p:nvPr/>
        </p:nvGrpSpPr>
        <p:grpSpPr>
          <a:xfrm>
            <a:off x="2174231" y="1842588"/>
            <a:ext cx="1144701" cy="1380275"/>
            <a:chOff x="1630673" y="1381941"/>
            <a:chExt cx="858526" cy="1035206"/>
          </a:xfrm>
          <a:solidFill>
            <a:srgbClr val="788BA9"/>
          </a:solidFill>
        </p:grpSpPr>
        <p:grpSp>
          <p:nvGrpSpPr>
            <p:cNvPr id="56" name="组合 41">
              <a:extLst>
                <a:ext uri="{FF2B5EF4-FFF2-40B4-BE49-F238E27FC236}">
                  <a16:creationId xmlns:a16="http://schemas.microsoft.com/office/drawing/2014/main" id="{6C52596B-65FC-47ED-9054-9B50729E1FCA}"/>
                </a:ext>
              </a:extLst>
            </p:cNvPr>
            <p:cNvGrpSpPr>
              <a:grpSpLocks/>
            </p:cNvGrpSpPr>
            <p:nvPr/>
          </p:nvGrpSpPr>
          <p:grpSpPr bwMode="auto">
            <a:xfrm flipH="1">
              <a:off x="1630673" y="1381941"/>
              <a:ext cx="858526" cy="1035206"/>
              <a:chOff x="2433484" y="1400177"/>
              <a:chExt cx="3510116" cy="4395940"/>
            </a:xfrm>
            <a:grpFill/>
          </p:grpSpPr>
          <p:sp>
            <p:nvSpPr>
              <p:cNvPr id="58" name="任意多边形 42">
                <a:extLst>
                  <a:ext uri="{FF2B5EF4-FFF2-40B4-BE49-F238E27FC236}">
                    <a16:creationId xmlns:a16="http://schemas.microsoft.com/office/drawing/2014/main" id="{E9C8D383-1807-46FC-8B3B-58B5AD23143F}"/>
                  </a:ext>
                </a:extLst>
              </p:cNvPr>
              <p:cNvSpPr/>
              <p:nvPr/>
            </p:nvSpPr>
            <p:spPr>
              <a:xfrm rot="5124146">
                <a:off x="4131026" y="1764713"/>
                <a:ext cx="635433" cy="958096"/>
              </a:xfrm>
              <a:custGeom>
                <a:avLst/>
                <a:gdLst>
                  <a:gd name="connsiteX0" fmla="*/ 486697 w 486697"/>
                  <a:gd name="connsiteY0" fmla="*/ 796413 h 796413"/>
                  <a:gd name="connsiteX1" fmla="*/ 442452 w 486697"/>
                  <a:gd name="connsiteY1" fmla="*/ 634181 h 796413"/>
                  <a:gd name="connsiteX2" fmla="*/ 427704 w 486697"/>
                  <a:gd name="connsiteY2" fmla="*/ 162233 h 796413"/>
                  <a:gd name="connsiteX3" fmla="*/ 0 w 486697"/>
                  <a:gd name="connsiteY3" fmla="*/ 0 h 796413"/>
                  <a:gd name="connsiteX4" fmla="*/ 73742 w 486697"/>
                  <a:gd name="connsiteY4" fmla="*/ 589936 h 796413"/>
                  <a:gd name="connsiteX5" fmla="*/ 442452 w 486697"/>
                  <a:gd name="connsiteY5" fmla="*/ 663678 h 796413"/>
                  <a:gd name="connsiteX6" fmla="*/ 486697 w 486697"/>
                  <a:gd name="connsiteY6" fmla="*/ 796413 h 796413"/>
                  <a:gd name="connsiteX0" fmla="*/ 486697 w 486697"/>
                  <a:gd name="connsiteY0" fmla="*/ 817061 h 817061"/>
                  <a:gd name="connsiteX1" fmla="*/ 442452 w 486697"/>
                  <a:gd name="connsiteY1" fmla="*/ 654829 h 817061"/>
                  <a:gd name="connsiteX2" fmla="*/ 427704 w 486697"/>
                  <a:gd name="connsiteY2" fmla="*/ 182881 h 817061"/>
                  <a:gd name="connsiteX3" fmla="*/ 0 w 486697"/>
                  <a:gd name="connsiteY3" fmla="*/ 20648 h 817061"/>
                  <a:gd name="connsiteX4" fmla="*/ 73742 w 486697"/>
                  <a:gd name="connsiteY4" fmla="*/ 610584 h 817061"/>
                  <a:gd name="connsiteX5" fmla="*/ 442452 w 486697"/>
                  <a:gd name="connsiteY5" fmla="*/ 684326 h 817061"/>
                  <a:gd name="connsiteX6" fmla="*/ 486697 w 486697"/>
                  <a:gd name="connsiteY6" fmla="*/ 817061 h 817061"/>
                  <a:gd name="connsiteX0" fmla="*/ 486697 w 486697"/>
                  <a:gd name="connsiteY0" fmla="*/ 858184 h 858184"/>
                  <a:gd name="connsiteX1" fmla="*/ 442452 w 486697"/>
                  <a:gd name="connsiteY1" fmla="*/ 695952 h 858184"/>
                  <a:gd name="connsiteX2" fmla="*/ 427704 w 486697"/>
                  <a:gd name="connsiteY2" fmla="*/ 224004 h 858184"/>
                  <a:gd name="connsiteX3" fmla="*/ 76156 w 486697"/>
                  <a:gd name="connsiteY3" fmla="*/ 35385 h 858184"/>
                  <a:gd name="connsiteX4" fmla="*/ 0 w 486697"/>
                  <a:gd name="connsiteY4" fmla="*/ 61771 h 858184"/>
                  <a:gd name="connsiteX5" fmla="*/ 73742 w 486697"/>
                  <a:gd name="connsiteY5" fmla="*/ 651707 h 858184"/>
                  <a:gd name="connsiteX6" fmla="*/ 442452 w 486697"/>
                  <a:gd name="connsiteY6" fmla="*/ 725449 h 858184"/>
                  <a:gd name="connsiteX7" fmla="*/ 486697 w 486697"/>
                  <a:gd name="connsiteY7" fmla="*/ 858184 h 858184"/>
                  <a:gd name="connsiteX0" fmla="*/ 486697 w 486697"/>
                  <a:gd name="connsiteY0" fmla="*/ 858184 h 858184"/>
                  <a:gd name="connsiteX1" fmla="*/ 442452 w 486697"/>
                  <a:gd name="connsiteY1" fmla="*/ 695952 h 858184"/>
                  <a:gd name="connsiteX2" fmla="*/ 427704 w 486697"/>
                  <a:gd name="connsiteY2" fmla="*/ 224004 h 858184"/>
                  <a:gd name="connsiteX3" fmla="*/ 76156 w 486697"/>
                  <a:gd name="connsiteY3" fmla="*/ 35385 h 858184"/>
                  <a:gd name="connsiteX4" fmla="*/ 0 w 486697"/>
                  <a:gd name="connsiteY4" fmla="*/ 61771 h 858184"/>
                  <a:gd name="connsiteX5" fmla="*/ 73742 w 486697"/>
                  <a:gd name="connsiteY5" fmla="*/ 651707 h 858184"/>
                  <a:gd name="connsiteX6" fmla="*/ 442452 w 486697"/>
                  <a:gd name="connsiteY6" fmla="*/ 725449 h 858184"/>
                  <a:gd name="connsiteX7" fmla="*/ 486697 w 486697"/>
                  <a:gd name="connsiteY7" fmla="*/ 858184 h 858184"/>
                  <a:gd name="connsiteX0" fmla="*/ 486697 w 486697"/>
                  <a:gd name="connsiteY0" fmla="*/ 858184 h 858184"/>
                  <a:gd name="connsiteX1" fmla="*/ 442452 w 486697"/>
                  <a:gd name="connsiteY1" fmla="*/ 695952 h 858184"/>
                  <a:gd name="connsiteX2" fmla="*/ 427704 w 486697"/>
                  <a:gd name="connsiteY2" fmla="*/ 224004 h 858184"/>
                  <a:gd name="connsiteX3" fmla="*/ 76156 w 486697"/>
                  <a:gd name="connsiteY3" fmla="*/ 35385 h 858184"/>
                  <a:gd name="connsiteX4" fmla="*/ 0 w 486697"/>
                  <a:gd name="connsiteY4" fmla="*/ 61771 h 858184"/>
                  <a:gd name="connsiteX5" fmla="*/ 73742 w 486697"/>
                  <a:gd name="connsiteY5" fmla="*/ 651707 h 858184"/>
                  <a:gd name="connsiteX6" fmla="*/ 442452 w 486697"/>
                  <a:gd name="connsiteY6" fmla="*/ 725449 h 858184"/>
                  <a:gd name="connsiteX7" fmla="*/ 486697 w 486697"/>
                  <a:gd name="connsiteY7" fmla="*/ 858184 h 858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6697" h="858184">
                    <a:moveTo>
                      <a:pt x="486697" y="858184"/>
                    </a:moveTo>
                    <a:lnTo>
                      <a:pt x="442452" y="695952"/>
                    </a:lnTo>
                    <a:cubicBezTo>
                      <a:pt x="432620" y="590255"/>
                      <a:pt x="488753" y="334098"/>
                      <a:pt x="427704" y="224004"/>
                    </a:cubicBezTo>
                    <a:cubicBezTo>
                      <a:pt x="366655" y="113910"/>
                      <a:pt x="147440" y="62424"/>
                      <a:pt x="76156" y="35385"/>
                    </a:cubicBezTo>
                    <a:cubicBezTo>
                      <a:pt x="4872" y="8346"/>
                      <a:pt x="6498" y="-39841"/>
                      <a:pt x="0" y="61771"/>
                    </a:cubicBezTo>
                    <a:cubicBezTo>
                      <a:pt x="24581" y="258416"/>
                      <a:pt x="-33966" y="551489"/>
                      <a:pt x="73742" y="651707"/>
                    </a:cubicBezTo>
                    <a:cubicBezTo>
                      <a:pt x="181450" y="751925"/>
                      <a:pt x="373626" y="691036"/>
                      <a:pt x="442452" y="725449"/>
                    </a:cubicBezTo>
                    <a:lnTo>
                      <a:pt x="486697" y="858184"/>
                    </a:lnTo>
                    <a:close/>
                  </a:path>
                </a:pathLst>
              </a:custGeom>
              <a:grpFill/>
              <a:ln>
                <a:solidFill>
                  <a:srgbClr val="788BA9"/>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62" name="任意多边形 43">
                <a:extLst>
                  <a:ext uri="{FF2B5EF4-FFF2-40B4-BE49-F238E27FC236}">
                    <a16:creationId xmlns:a16="http://schemas.microsoft.com/office/drawing/2014/main" id="{B316E80A-59B2-464F-9C05-0C221DE7A8E6}"/>
                  </a:ext>
                </a:extLst>
              </p:cNvPr>
              <p:cNvSpPr/>
              <p:nvPr/>
            </p:nvSpPr>
            <p:spPr>
              <a:xfrm rot="20871133">
                <a:off x="3296615" y="1400177"/>
                <a:ext cx="715690" cy="1258861"/>
              </a:xfrm>
              <a:custGeom>
                <a:avLst/>
                <a:gdLst>
                  <a:gd name="connsiteX0" fmla="*/ 486697 w 486697"/>
                  <a:gd name="connsiteY0" fmla="*/ 796413 h 796413"/>
                  <a:gd name="connsiteX1" fmla="*/ 442452 w 486697"/>
                  <a:gd name="connsiteY1" fmla="*/ 634181 h 796413"/>
                  <a:gd name="connsiteX2" fmla="*/ 427704 w 486697"/>
                  <a:gd name="connsiteY2" fmla="*/ 162233 h 796413"/>
                  <a:gd name="connsiteX3" fmla="*/ 0 w 486697"/>
                  <a:gd name="connsiteY3" fmla="*/ 0 h 796413"/>
                  <a:gd name="connsiteX4" fmla="*/ 73742 w 486697"/>
                  <a:gd name="connsiteY4" fmla="*/ 589936 h 796413"/>
                  <a:gd name="connsiteX5" fmla="*/ 442452 w 486697"/>
                  <a:gd name="connsiteY5" fmla="*/ 663678 h 796413"/>
                  <a:gd name="connsiteX6" fmla="*/ 486697 w 486697"/>
                  <a:gd name="connsiteY6" fmla="*/ 796413 h 796413"/>
                  <a:gd name="connsiteX0" fmla="*/ 486697 w 486697"/>
                  <a:gd name="connsiteY0" fmla="*/ 817061 h 817061"/>
                  <a:gd name="connsiteX1" fmla="*/ 442452 w 486697"/>
                  <a:gd name="connsiteY1" fmla="*/ 654829 h 817061"/>
                  <a:gd name="connsiteX2" fmla="*/ 427704 w 486697"/>
                  <a:gd name="connsiteY2" fmla="*/ 182881 h 817061"/>
                  <a:gd name="connsiteX3" fmla="*/ 0 w 486697"/>
                  <a:gd name="connsiteY3" fmla="*/ 20648 h 817061"/>
                  <a:gd name="connsiteX4" fmla="*/ 73742 w 486697"/>
                  <a:gd name="connsiteY4" fmla="*/ 610584 h 817061"/>
                  <a:gd name="connsiteX5" fmla="*/ 442452 w 486697"/>
                  <a:gd name="connsiteY5" fmla="*/ 684326 h 817061"/>
                  <a:gd name="connsiteX6" fmla="*/ 486697 w 486697"/>
                  <a:gd name="connsiteY6" fmla="*/ 817061 h 817061"/>
                  <a:gd name="connsiteX0" fmla="*/ 486697 w 486697"/>
                  <a:gd name="connsiteY0" fmla="*/ 858184 h 858184"/>
                  <a:gd name="connsiteX1" fmla="*/ 442452 w 486697"/>
                  <a:gd name="connsiteY1" fmla="*/ 695952 h 858184"/>
                  <a:gd name="connsiteX2" fmla="*/ 427704 w 486697"/>
                  <a:gd name="connsiteY2" fmla="*/ 224004 h 858184"/>
                  <a:gd name="connsiteX3" fmla="*/ 76156 w 486697"/>
                  <a:gd name="connsiteY3" fmla="*/ 35385 h 858184"/>
                  <a:gd name="connsiteX4" fmla="*/ 0 w 486697"/>
                  <a:gd name="connsiteY4" fmla="*/ 61771 h 858184"/>
                  <a:gd name="connsiteX5" fmla="*/ 73742 w 486697"/>
                  <a:gd name="connsiteY5" fmla="*/ 651707 h 858184"/>
                  <a:gd name="connsiteX6" fmla="*/ 442452 w 486697"/>
                  <a:gd name="connsiteY6" fmla="*/ 725449 h 858184"/>
                  <a:gd name="connsiteX7" fmla="*/ 486697 w 486697"/>
                  <a:gd name="connsiteY7" fmla="*/ 858184 h 858184"/>
                  <a:gd name="connsiteX0" fmla="*/ 486697 w 486697"/>
                  <a:gd name="connsiteY0" fmla="*/ 858184 h 858184"/>
                  <a:gd name="connsiteX1" fmla="*/ 442452 w 486697"/>
                  <a:gd name="connsiteY1" fmla="*/ 695952 h 858184"/>
                  <a:gd name="connsiteX2" fmla="*/ 427704 w 486697"/>
                  <a:gd name="connsiteY2" fmla="*/ 224004 h 858184"/>
                  <a:gd name="connsiteX3" fmla="*/ 76156 w 486697"/>
                  <a:gd name="connsiteY3" fmla="*/ 35385 h 858184"/>
                  <a:gd name="connsiteX4" fmla="*/ 0 w 486697"/>
                  <a:gd name="connsiteY4" fmla="*/ 61771 h 858184"/>
                  <a:gd name="connsiteX5" fmla="*/ 73742 w 486697"/>
                  <a:gd name="connsiteY5" fmla="*/ 651707 h 858184"/>
                  <a:gd name="connsiteX6" fmla="*/ 442452 w 486697"/>
                  <a:gd name="connsiteY6" fmla="*/ 725449 h 858184"/>
                  <a:gd name="connsiteX7" fmla="*/ 486697 w 486697"/>
                  <a:gd name="connsiteY7" fmla="*/ 858184 h 858184"/>
                  <a:gd name="connsiteX0" fmla="*/ 486697 w 486697"/>
                  <a:gd name="connsiteY0" fmla="*/ 858184 h 858184"/>
                  <a:gd name="connsiteX1" fmla="*/ 442452 w 486697"/>
                  <a:gd name="connsiteY1" fmla="*/ 695952 h 858184"/>
                  <a:gd name="connsiteX2" fmla="*/ 427704 w 486697"/>
                  <a:gd name="connsiteY2" fmla="*/ 224004 h 858184"/>
                  <a:gd name="connsiteX3" fmla="*/ 76156 w 486697"/>
                  <a:gd name="connsiteY3" fmla="*/ 35385 h 858184"/>
                  <a:gd name="connsiteX4" fmla="*/ 0 w 486697"/>
                  <a:gd name="connsiteY4" fmla="*/ 61771 h 858184"/>
                  <a:gd name="connsiteX5" fmla="*/ 73742 w 486697"/>
                  <a:gd name="connsiteY5" fmla="*/ 651707 h 858184"/>
                  <a:gd name="connsiteX6" fmla="*/ 442452 w 486697"/>
                  <a:gd name="connsiteY6" fmla="*/ 725449 h 858184"/>
                  <a:gd name="connsiteX7" fmla="*/ 486697 w 486697"/>
                  <a:gd name="connsiteY7" fmla="*/ 858184 h 858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6697" h="858184">
                    <a:moveTo>
                      <a:pt x="486697" y="858184"/>
                    </a:moveTo>
                    <a:lnTo>
                      <a:pt x="442452" y="695952"/>
                    </a:lnTo>
                    <a:cubicBezTo>
                      <a:pt x="432620" y="590255"/>
                      <a:pt x="488753" y="334098"/>
                      <a:pt x="427704" y="224004"/>
                    </a:cubicBezTo>
                    <a:cubicBezTo>
                      <a:pt x="366655" y="113910"/>
                      <a:pt x="147440" y="62424"/>
                      <a:pt x="76156" y="35385"/>
                    </a:cubicBezTo>
                    <a:cubicBezTo>
                      <a:pt x="4872" y="8346"/>
                      <a:pt x="6498" y="-39841"/>
                      <a:pt x="0" y="61771"/>
                    </a:cubicBezTo>
                    <a:cubicBezTo>
                      <a:pt x="24581" y="258416"/>
                      <a:pt x="-33966" y="551489"/>
                      <a:pt x="73742" y="651707"/>
                    </a:cubicBezTo>
                    <a:cubicBezTo>
                      <a:pt x="181450" y="751925"/>
                      <a:pt x="373626" y="691036"/>
                      <a:pt x="442452" y="725449"/>
                    </a:cubicBezTo>
                    <a:lnTo>
                      <a:pt x="486697" y="858184"/>
                    </a:lnTo>
                    <a:close/>
                  </a:path>
                </a:pathLst>
              </a:custGeom>
              <a:grpFill/>
              <a:ln>
                <a:solidFill>
                  <a:srgbClr val="788BA9"/>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63" name="任意多边形 44">
                <a:extLst>
                  <a:ext uri="{FF2B5EF4-FFF2-40B4-BE49-F238E27FC236}">
                    <a16:creationId xmlns:a16="http://schemas.microsoft.com/office/drawing/2014/main" id="{ABC1E0AD-EB1F-41CE-8A44-9EF618BF490A}"/>
                  </a:ext>
                </a:extLst>
              </p:cNvPr>
              <p:cNvSpPr/>
              <p:nvPr/>
            </p:nvSpPr>
            <p:spPr>
              <a:xfrm>
                <a:off x="2433484" y="2469237"/>
                <a:ext cx="3510116" cy="3326880"/>
              </a:xfrm>
              <a:custGeom>
                <a:avLst/>
                <a:gdLst>
                  <a:gd name="connsiteX0" fmla="*/ 2533998 w 3510116"/>
                  <a:gd name="connsiteY0" fmla="*/ 0 h 3326049"/>
                  <a:gd name="connsiteX1" fmla="*/ 2591623 w 3510116"/>
                  <a:gd name="connsiteY1" fmla="*/ 27759 h 3326049"/>
                  <a:gd name="connsiteX2" fmla="*/ 3510116 w 3510116"/>
                  <a:gd name="connsiteY2" fmla="*/ 1570991 h 3326049"/>
                  <a:gd name="connsiteX3" fmla="*/ 1755058 w 3510116"/>
                  <a:gd name="connsiteY3" fmla="*/ 3326049 h 3326049"/>
                  <a:gd name="connsiteX4" fmla="*/ 0 w 3510116"/>
                  <a:gd name="connsiteY4" fmla="*/ 1570991 h 3326049"/>
                  <a:gd name="connsiteX5" fmla="*/ 918493 w 3510116"/>
                  <a:gd name="connsiteY5" fmla="*/ 27759 h 3326049"/>
                  <a:gd name="connsiteX6" fmla="*/ 923961 w 3510116"/>
                  <a:gd name="connsiteY6" fmla="*/ 25125 h 3326049"/>
                  <a:gd name="connsiteX7" fmla="*/ 950966 w 3510116"/>
                  <a:gd name="connsiteY7" fmla="*/ 98910 h 3326049"/>
                  <a:gd name="connsiteX8" fmla="*/ 972537 w 3510116"/>
                  <a:gd name="connsiteY8" fmla="*/ 138652 h 3326049"/>
                  <a:gd name="connsiteX9" fmla="*/ 842536 w 3510116"/>
                  <a:gd name="connsiteY9" fmla="*/ 217629 h 3326049"/>
                  <a:gd name="connsiteX10" fmla="*/ 122959 w 3510116"/>
                  <a:gd name="connsiteY10" fmla="*/ 1570991 h 3326049"/>
                  <a:gd name="connsiteX11" fmla="*/ 1755058 w 3510116"/>
                  <a:gd name="connsiteY11" fmla="*/ 3203090 h 3326049"/>
                  <a:gd name="connsiteX12" fmla="*/ 3387157 w 3510116"/>
                  <a:gd name="connsiteY12" fmla="*/ 1570991 h 3326049"/>
                  <a:gd name="connsiteX13" fmla="*/ 2533013 w 3510116"/>
                  <a:gd name="connsiteY13" fmla="*/ 135878 h 3326049"/>
                  <a:gd name="connsiteX14" fmla="*/ 2491061 w 3510116"/>
                  <a:gd name="connsiteY14" fmla="*/ 115668 h 3326049"/>
                  <a:gd name="connsiteX15" fmla="*/ 2500156 w 3510116"/>
                  <a:gd name="connsiteY15" fmla="*/ 98910 h 3326049"/>
                  <a:gd name="connsiteX16" fmla="*/ 2528425 w 3510116"/>
                  <a:gd name="connsiteY16" fmla="*/ 21674 h 3326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510116" h="3326049">
                    <a:moveTo>
                      <a:pt x="2533998" y="0"/>
                    </a:moveTo>
                    <a:lnTo>
                      <a:pt x="2591623" y="27759"/>
                    </a:lnTo>
                    <a:cubicBezTo>
                      <a:pt x="3138719" y="324959"/>
                      <a:pt x="3510116" y="904603"/>
                      <a:pt x="3510116" y="1570991"/>
                    </a:cubicBezTo>
                    <a:cubicBezTo>
                      <a:pt x="3510116" y="2540283"/>
                      <a:pt x="2724350" y="3326049"/>
                      <a:pt x="1755058" y="3326049"/>
                    </a:cubicBezTo>
                    <a:cubicBezTo>
                      <a:pt x="785766" y="3326049"/>
                      <a:pt x="0" y="2540283"/>
                      <a:pt x="0" y="1570991"/>
                    </a:cubicBezTo>
                    <a:cubicBezTo>
                      <a:pt x="0" y="904603"/>
                      <a:pt x="371397" y="324959"/>
                      <a:pt x="918493" y="27759"/>
                    </a:cubicBezTo>
                    <a:lnTo>
                      <a:pt x="923961" y="25125"/>
                    </a:lnTo>
                    <a:lnTo>
                      <a:pt x="950966" y="98910"/>
                    </a:lnTo>
                    <a:lnTo>
                      <a:pt x="972537" y="138652"/>
                    </a:lnTo>
                    <a:lnTo>
                      <a:pt x="842536" y="217629"/>
                    </a:lnTo>
                    <a:cubicBezTo>
                      <a:pt x="408395" y="510929"/>
                      <a:pt x="122959" y="1007627"/>
                      <a:pt x="122959" y="1570991"/>
                    </a:cubicBezTo>
                    <a:cubicBezTo>
                      <a:pt x="122959" y="2472374"/>
                      <a:pt x="853675" y="3203090"/>
                      <a:pt x="1755058" y="3203090"/>
                    </a:cubicBezTo>
                    <a:cubicBezTo>
                      <a:pt x="2656441" y="3203090"/>
                      <a:pt x="3387157" y="2472374"/>
                      <a:pt x="3387157" y="1570991"/>
                    </a:cubicBezTo>
                    <a:cubicBezTo>
                      <a:pt x="3387157" y="951290"/>
                      <a:pt x="3041780" y="412256"/>
                      <a:pt x="2533013" y="135878"/>
                    </a:cubicBezTo>
                    <a:lnTo>
                      <a:pt x="2491061" y="115668"/>
                    </a:lnTo>
                    <a:lnTo>
                      <a:pt x="2500156" y="98910"/>
                    </a:lnTo>
                    <a:cubicBezTo>
                      <a:pt x="2510791" y="73767"/>
                      <a:pt x="2520238" y="47998"/>
                      <a:pt x="2528425" y="21674"/>
                    </a:cubicBezTo>
                    <a:close/>
                  </a:path>
                </a:pathLst>
              </a:custGeom>
              <a:grpFill/>
              <a:ln>
                <a:solidFill>
                  <a:srgbClr val="788BA9"/>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grpSp>
        <p:sp>
          <p:nvSpPr>
            <p:cNvPr id="57" name="文本框 56">
              <a:extLst>
                <a:ext uri="{FF2B5EF4-FFF2-40B4-BE49-F238E27FC236}">
                  <a16:creationId xmlns:a16="http://schemas.microsoft.com/office/drawing/2014/main" id="{9C61EC6B-1060-4B0C-B8B7-41375FC9753C}"/>
                </a:ext>
              </a:extLst>
            </p:cNvPr>
            <p:cNvSpPr txBox="1"/>
            <p:nvPr/>
          </p:nvSpPr>
          <p:spPr>
            <a:xfrm>
              <a:off x="1742440" y="1649642"/>
              <a:ext cx="683259" cy="623248"/>
            </a:xfrm>
            <a:prstGeom prst="rect">
              <a:avLst/>
            </a:prstGeom>
            <a:noFill/>
            <a:ln>
              <a:noFill/>
            </a:ln>
          </p:spPr>
          <p:txBody>
            <a:bodyPr wrap="square" rtlCol="0">
              <a:spAutoFit/>
            </a:bodyPr>
            <a:lstStyle/>
            <a:p>
              <a:r>
                <a:rPr lang="zh-CN" altLang="en-US" sz="4800" b="1" dirty="0">
                  <a:solidFill>
                    <a:srgbClr val="788BA9"/>
                  </a:solidFill>
                  <a:latin typeface="幼圆" panose="02010509060101010101" pitchFamily="49" charset="-122"/>
                  <a:ea typeface="幼圆" panose="02010509060101010101" pitchFamily="49" charset="-122"/>
                </a:rPr>
                <a:t>零</a:t>
              </a:r>
            </a:p>
          </p:txBody>
        </p:sp>
      </p:grpSp>
      <p:sp>
        <p:nvSpPr>
          <p:cNvPr id="64" name="文本框 13">
            <a:extLst>
              <a:ext uri="{FF2B5EF4-FFF2-40B4-BE49-F238E27FC236}">
                <a16:creationId xmlns:a16="http://schemas.microsoft.com/office/drawing/2014/main" id="{8F011606-3553-4A0A-9E1A-5C3BAACDD591}"/>
              </a:ext>
            </a:extLst>
          </p:cNvPr>
          <p:cNvSpPr txBox="1">
            <a:spLocks noChangeArrowheads="1"/>
          </p:cNvSpPr>
          <p:nvPr/>
        </p:nvSpPr>
        <p:spPr bwMode="auto">
          <a:xfrm flipH="1">
            <a:off x="5619203" y="1497521"/>
            <a:ext cx="5227692" cy="4690515"/>
          </a:xfrm>
          <a:prstGeom prst="rect">
            <a:avLst/>
          </a:prstGeom>
          <a:noFill/>
          <a:ln w="9525">
            <a:noFill/>
            <a:miter lim="800000"/>
            <a:headEnd/>
            <a:tailEnd/>
          </a:ln>
        </p:spPr>
        <p:txBody>
          <a:bodyPr wrap="square">
            <a:spAutoFit/>
          </a:bodyPr>
          <a:lstStyle/>
          <a:p>
            <a:r>
              <a:rPr lang="zh-CN" altLang="zh-CN" dirty="0">
                <a:solidFill>
                  <a:schemeClr val="bg1">
                    <a:lumMod val="50000"/>
                  </a:schemeClr>
                </a:solidFill>
                <a:latin typeface="+mn-ea"/>
                <a:cs typeface="+mn-ea"/>
              </a:rPr>
              <a:t>分布式领域的概念繁多、知识庞杂、新兴技术层出不穷，这使得分布式技术的学习曲线比较陡峭。很多程序员在工作中多多少少接触过分布式系统，但是往往只了解部分概念，如果追根究底，却说不清本质和细节。而造成这种情况的原因，通常是因为大部分人的分布式知识点碎片化，不成体系，无法将这些点串联起来，融会贯通。</a:t>
            </a:r>
            <a:endParaRPr lang="en-US" altLang="zh-CN" dirty="0">
              <a:solidFill>
                <a:schemeClr val="bg1">
                  <a:lumMod val="50000"/>
                </a:schemeClr>
              </a:solidFill>
              <a:latin typeface="+mn-ea"/>
              <a:cs typeface="+mn-ea"/>
            </a:endParaRPr>
          </a:p>
          <a:p>
            <a:endParaRPr lang="en-US" altLang="zh-CN" dirty="0">
              <a:solidFill>
                <a:schemeClr val="bg1">
                  <a:lumMod val="50000"/>
                </a:schemeClr>
              </a:solidFill>
              <a:latin typeface="+mn-ea"/>
              <a:cs typeface="+mn-ea"/>
            </a:endParaRPr>
          </a:p>
          <a:p>
            <a:pPr>
              <a:lnSpc>
                <a:spcPct val="115000"/>
              </a:lnSpc>
              <a:spcAft>
                <a:spcPts val="0"/>
              </a:spcAft>
            </a:pPr>
            <a:r>
              <a:rPr lang="zh-CN" altLang="zh-CN" dirty="0">
                <a:solidFill>
                  <a:schemeClr val="bg1">
                    <a:lumMod val="50000"/>
                  </a:schemeClr>
                </a:solidFill>
                <a:latin typeface="+mn-ea"/>
                <a:cs typeface="+mn-ea"/>
              </a:rPr>
              <a:t>不想当将军的士兵不是好士兵，不想做架构师的程序员不是好程序员。要成为一名优秀的架构师，分布式系统知识相当于内功心法，不可或缺。</a:t>
            </a:r>
            <a:endParaRPr lang="en-US" altLang="zh-CN" dirty="0">
              <a:solidFill>
                <a:schemeClr val="bg1">
                  <a:lumMod val="50000"/>
                </a:schemeClr>
              </a:solidFill>
              <a:latin typeface="+mn-ea"/>
              <a:cs typeface="+mn-ea"/>
            </a:endParaRPr>
          </a:p>
          <a:p>
            <a:pPr>
              <a:lnSpc>
                <a:spcPct val="115000"/>
              </a:lnSpc>
              <a:spcAft>
                <a:spcPts val="0"/>
              </a:spcAft>
            </a:pPr>
            <a:endParaRPr lang="zh-CN" altLang="zh-CN" dirty="0">
              <a:solidFill>
                <a:schemeClr val="bg1">
                  <a:lumMod val="50000"/>
                </a:schemeClr>
              </a:solidFill>
              <a:latin typeface="+mn-ea"/>
              <a:cs typeface="+mn-ea"/>
            </a:endParaRPr>
          </a:p>
          <a:p>
            <a:r>
              <a:rPr lang="zh-CN" altLang="zh-CN" dirty="0">
                <a:solidFill>
                  <a:schemeClr val="bg1">
                    <a:lumMod val="50000"/>
                  </a:schemeClr>
                </a:solidFill>
                <a:latin typeface="+mn-ea"/>
                <a:cs typeface="+mn-ea"/>
              </a:rPr>
              <a:t>本课程目标在于系统性介绍分布式系统架构的核心知识点，并通过渐进式的教学方式，帮助学员将这些知识点串联起来，互为映衬，构建起完整的分布式技术知识体系。</a:t>
            </a:r>
            <a:endParaRPr lang="zh-CN" altLang="en-US" dirty="0">
              <a:solidFill>
                <a:schemeClr val="bg1">
                  <a:lumMod val="50000"/>
                </a:schemeClr>
              </a:solidFill>
              <a:latin typeface="+mn-ea"/>
              <a:cs typeface="+mn-ea"/>
            </a:endParaRPr>
          </a:p>
        </p:txBody>
      </p:sp>
    </p:spTree>
    <p:extLst>
      <p:ext uri="{BB962C8B-B14F-4D97-AF65-F5344CB8AC3E}">
        <p14:creationId xmlns:p14="http://schemas.microsoft.com/office/powerpoint/2010/main" val="6639314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nodeType="with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wipe(down)">
                                      <p:cBhvr>
                                        <p:cTn id="7" dur="290">
                                          <p:stCondLst>
                                            <p:cond delay="0"/>
                                          </p:stCondLst>
                                        </p:cTn>
                                        <p:tgtEl>
                                          <p:spTgt spid="55"/>
                                        </p:tgtEl>
                                      </p:cBhvr>
                                    </p:animEffect>
                                    <p:anim calcmode="lin" valueType="num">
                                      <p:cBhvr>
                                        <p:cTn id="8" dur="911" tmFilter="0,0; 0.14,0.36; 0.43,0.73; 0.71,0.91; 1.0,1.0">
                                          <p:stCondLst>
                                            <p:cond delay="0"/>
                                          </p:stCondLst>
                                        </p:cTn>
                                        <p:tgtEl>
                                          <p:spTgt spid="55"/>
                                        </p:tgtEl>
                                        <p:attrNameLst>
                                          <p:attrName>ppt_x</p:attrName>
                                        </p:attrNameLst>
                                      </p:cBhvr>
                                      <p:tavLst>
                                        <p:tav tm="0">
                                          <p:val>
                                            <p:strVal val="#ppt_x-0.25"/>
                                          </p:val>
                                        </p:tav>
                                        <p:tav tm="100000">
                                          <p:val>
                                            <p:strVal val="#ppt_x"/>
                                          </p:val>
                                        </p:tav>
                                      </p:tavLst>
                                    </p:anim>
                                    <p:anim calcmode="lin" valueType="num">
                                      <p:cBhvr>
                                        <p:cTn id="9" dur="332" tmFilter="0.0,0.0; 0.25,0.07; 0.50,0.2; 0.75,0.467; 1.0,1.0">
                                          <p:stCondLst>
                                            <p:cond delay="0"/>
                                          </p:stCondLst>
                                        </p:cTn>
                                        <p:tgtEl>
                                          <p:spTgt spid="55"/>
                                        </p:tgtEl>
                                        <p:attrNameLst>
                                          <p:attrName>ppt_y</p:attrName>
                                        </p:attrNameLst>
                                      </p:cBhvr>
                                      <p:tavLst>
                                        <p:tav tm="0" fmla="#ppt_y-sin(pi*$)/3">
                                          <p:val>
                                            <p:fltVal val="0.5"/>
                                          </p:val>
                                        </p:tav>
                                        <p:tav tm="100000">
                                          <p:val>
                                            <p:fltVal val="1"/>
                                          </p:val>
                                        </p:tav>
                                      </p:tavLst>
                                    </p:anim>
                                    <p:anim calcmode="lin" valueType="num">
                                      <p:cBhvr>
                                        <p:cTn id="10" dur="332" tmFilter="0, 0; 0.125,0.2665; 0.25,0.4; 0.375,0.465; 0.5,0.5;  0.625,0.535; 0.75,0.6; 0.875,0.7335; 1,1">
                                          <p:stCondLst>
                                            <p:cond delay="332"/>
                                          </p:stCondLst>
                                        </p:cTn>
                                        <p:tgtEl>
                                          <p:spTgt spid="55"/>
                                        </p:tgtEl>
                                        <p:attrNameLst>
                                          <p:attrName>ppt_y</p:attrName>
                                        </p:attrNameLst>
                                      </p:cBhvr>
                                      <p:tavLst>
                                        <p:tav tm="0" fmla="#ppt_y-sin(pi*$)/9">
                                          <p:val>
                                            <p:fltVal val="0"/>
                                          </p:val>
                                        </p:tav>
                                        <p:tav tm="100000">
                                          <p:val>
                                            <p:fltVal val="1"/>
                                          </p:val>
                                        </p:tav>
                                      </p:tavLst>
                                    </p:anim>
                                    <p:anim calcmode="lin" valueType="num">
                                      <p:cBhvr>
                                        <p:cTn id="11" dur="166" tmFilter="0, 0; 0.125,0.2665; 0.25,0.4; 0.375,0.465; 0.5,0.5;  0.625,0.535; 0.75,0.6; 0.875,0.7335; 1,1">
                                          <p:stCondLst>
                                            <p:cond delay="662"/>
                                          </p:stCondLst>
                                        </p:cTn>
                                        <p:tgtEl>
                                          <p:spTgt spid="55"/>
                                        </p:tgtEl>
                                        <p:attrNameLst>
                                          <p:attrName>ppt_y</p:attrName>
                                        </p:attrNameLst>
                                      </p:cBhvr>
                                      <p:tavLst>
                                        <p:tav tm="0" fmla="#ppt_y-sin(pi*$)/27">
                                          <p:val>
                                            <p:fltVal val="0"/>
                                          </p:val>
                                        </p:tav>
                                        <p:tav tm="100000">
                                          <p:val>
                                            <p:fltVal val="1"/>
                                          </p:val>
                                        </p:tav>
                                      </p:tavLst>
                                    </p:anim>
                                    <p:anim calcmode="lin" valueType="num">
                                      <p:cBhvr>
                                        <p:cTn id="12" dur="82" tmFilter="0, 0; 0.125,0.2665; 0.25,0.4; 0.375,0.465; 0.5,0.5;  0.625,0.535; 0.75,0.6; 0.875,0.7335; 1,1">
                                          <p:stCondLst>
                                            <p:cond delay="828"/>
                                          </p:stCondLst>
                                        </p:cTn>
                                        <p:tgtEl>
                                          <p:spTgt spid="55"/>
                                        </p:tgtEl>
                                        <p:attrNameLst>
                                          <p:attrName>ppt_y</p:attrName>
                                        </p:attrNameLst>
                                      </p:cBhvr>
                                      <p:tavLst>
                                        <p:tav tm="0" fmla="#ppt_y-sin(pi*$)/81">
                                          <p:val>
                                            <p:fltVal val="0"/>
                                          </p:val>
                                        </p:tav>
                                        <p:tav tm="100000">
                                          <p:val>
                                            <p:fltVal val="1"/>
                                          </p:val>
                                        </p:tav>
                                      </p:tavLst>
                                    </p:anim>
                                    <p:animScale>
                                      <p:cBhvr>
                                        <p:cTn id="13" dur="13">
                                          <p:stCondLst>
                                            <p:cond delay="325"/>
                                          </p:stCondLst>
                                        </p:cTn>
                                        <p:tgtEl>
                                          <p:spTgt spid="55"/>
                                        </p:tgtEl>
                                      </p:cBhvr>
                                      <p:to x="100000" y="60000"/>
                                    </p:animScale>
                                    <p:animScale>
                                      <p:cBhvr>
                                        <p:cTn id="14" dur="83" decel="50000">
                                          <p:stCondLst>
                                            <p:cond delay="338"/>
                                          </p:stCondLst>
                                        </p:cTn>
                                        <p:tgtEl>
                                          <p:spTgt spid="55"/>
                                        </p:tgtEl>
                                      </p:cBhvr>
                                      <p:to x="100000" y="100000"/>
                                    </p:animScale>
                                    <p:animScale>
                                      <p:cBhvr>
                                        <p:cTn id="15" dur="13">
                                          <p:stCondLst>
                                            <p:cond delay="656"/>
                                          </p:stCondLst>
                                        </p:cTn>
                                        <p:tgtEl>
                                          <p:spTgt spid="55"/>
                                        </p:tgtEl>
                                      </p:cBhvr>
                                      <p:to x="100000" y="80000"/>
                                    </p:animScale>
                                    <p:animScale>
                                      <p:cBhvr>
                                        <p:cTn id="16" dur="83" decel="50000">
                                          <p:stCondLst>
                                            <p:cond delay="669"/>
                                          </p:stCondLst>
                                        </p:cTn>
                                        <p:tgtEl>
                                          <p:spTgt spid="55"/>
                                        </p:tgtEl>
                                      </p:cBhvr>
                                      <p:to x="100000" y="100000"/>
                                    </p:animScale>
                                    <p:animScale>
                                      <p:cBhvr>
                                        <p:cTn id="17" dur="13">
                                          <p:stCondLst>
                                            <p:cond delay="821"/>
                                          </p:stCondLst>
                                        </p:cTn>
                                        <p:tgtEl>
                                          <p:spTgt spid="55"/>
                                        </p:tgtEl>
                                      </p:cBhvr>
                                      <p:to x="100000" y="90000"/>
                                    </p:animScale>
                                    <p:animScale>
                                      <p:cBhvr>
                                        <p:cTn id="18" dur="83" decel="50000">
                                          <p:stCondLst>
                                            <p:cond delay="834"/>
                                          </p:stCondLst>
                                        </p:cTn>
                                        <p:tgtEl>
                                          <p:spTgt spid="55"/>
                                        </p:tgtEl>
                                      </p:cBhvr>
                                      <p:to x="100000" y="100000"/>
                                    </p:animScale>
                                    <p:animScale>
                                      <p:cBhvr>
                                        <p:cTn id="19" dur="13">
                                          <p:stCondLst>
                                            <p:cond delay="904"/>
                                          </p:stCondLst>
                                        </p:cTn>
                                        <p:tgtEl>
                                          <p:spTgt spid="55"/>
                                        </p:tgtEl>
                                      </p:cBhvr>
                                      <p:to x="100000" y="95000"/>
                                    </p:animScale>
                                    <p:animScale>
                                      <p:cBhvr>
                                        <p:cTn id="20" dur="83" decel="50000">
                                          <p:stCondLst>
                                            <p:cond delay="917"/>
                                          </p:stCondLst>
                                        </p:cTn>
                                        <p:tgtEl>
                                          <p:spTgt spid="55"/>
                                        </p:tgtEl>
                                      </p:cBhvr>
                                      <p:to x="100000" y="100000"/>
                                    </p:animScale>
                                  </p:childTnLst>
                                </p:cTn>
                              </p:par>
                            </p:childTnLst>
                          </p:cTn>
                        </p:par>
                        <p:par>
                          <p:cTn id="21" fill="hold">
                            <p:stCondLst>
                              <p:cond delay="1000"/>
                            </p:stCondLst>
                            <p:childTnLst>
                              <p:par>
                                <p:cTn id="22" presetID="41" presetClass="entr" presetSubtype="0" fill="hold" grpId="0" nodeType="afterEffect">
                                  <p:stCondLst>
                                    <p:cond delay="0"/>
                                  </p:stCondLst>
                                  <p:iterate type="lt">
                                    <p:tmPct val="10000"/>
                                  </p:iterate>
                                  <p:childTnLst>
                                    <p:set>
                                      <p:cBhvr>
                                        <p:cTn id="23" dur="1" fill="hold">
                                          <p:stCondLst>
                                            <p:cond delay="0"/>
                                          </p:stCondLst>
                                        </p:cTn>
                                        <p:tgtEl>
                                          <p:spTgt spid="48"/>
                                        </p:tgtEl>
                                        <p:attrNameLst>
                                          <p:attrName>style.visibility</p:attrName>
                                        </p:attrNameLst>
                                      </p:cBhvr>
                                      <p:to>
                                        <p:strVal val="visible"/>
                                      </p:to>
                                    </p:set>
                                    <p:anim calcmode="lin" valueType="num">
                                      <p:cBhvr>
                                        <p:cTn id="24" dur="500" fill="hold"/>
                                        <p:tgtEl>
                                          <p:spTgt spid="48"/>
                                        </p:tgtEl>
                                        <p:attrNameLst>
                                          <p:attrName>ppt_x</p:attrName>
                                        </p:attrNameLst>
                                      </p:cBhvr>
                                      <p:tavLst>
                                        <p:tav tm="0">
                                          <p:val>
                                            <p:strVal val="#ppt_x"/>
                                          </p:val>
                                        </p:tav>
                                        <p:tav tm="50000">
                                          <p:val>
                                            <p:strVal val="#ppt_x+.1"/>
                                          </p:val>
                                        </p:tav>
                                        <p:tav tm="100000">
                                          <p:val>
                                            <p:strVal val="#ppt_x"/>
                                          </p:val>
                                        </p:tav>
                                      </p:tavLst>
                                    </p:anim>
                                    <p:anim calcmode="lin" valueType="num">
                                      <p:cBhvr>
                                        <p:cTn id="25" dur="500" fill="hold"/>
                                        <p:tgtEl>
                                          <p:spTgt spid="48"/>
                                        </p:tgtEl>
                                        <p:attrNameLst>
                                          <p:attrName>ppt_y</p:attrName>
                                        </p:attrNameLst>
                                      </p:cBhvr>
                                      <p:tavLst>
                                        <p:tav tm="0">
                                          <p:val>
                                            <p:strVal val="#ppt_y"/>
                                          </p:val>
                                        </p:tav>
                                        <p:tav tm="100000">
                                          <p:val>
                                            <p:strVal val="#ppt_y"/>
                                          </p:val>
                                        </p:tav>
                                      </p:tavLst>
                                    </p:anim>
                                    <p:anim calcmode="lin" valueType="num">
                                      <p:cBhvr>
                                        <p:cTn id="26" dur="500" fill="hold"/>
                                        <p:tgtEl>
                                          <p:spTgt spid="48"/>
                                        </p:tgtEl>
                                        <p:attrNameLst>
                                          <p:attrName>ppt_h</p:attrName>
                                        </p:attrNameLst>
                                      </p:cBhvr>
                                      <p:tavLst>
                                        <p:tav tm="0">
                                          <p:val>
                                            <p:strVal val="#ppt_h/10"/>
                                          </p:val>
                                        </p:tav>
                                        <p:tav tm="50000">
                                          <p:val>
                                            <p:strVal val="#ppt_h+.01"/>
                                          </p:val>
                                        </p:tav>
                                        <p:tav tm="100000">
                                          <p:val>
                                            <p:strVal val="#ppt_h"/>
                                          </p:val>
                                        </p:tav>
                                      </p:tavLst>
                                    </p:anim>
                                    <p:anim calcmode="lin" valueType="num">
                                      <p:cBhvr>
                                        <p:cTn id="27" dur="500" fill="hold"/>
                                        <p:tgtEl>
                                          <p:spTgt spid="48"/>
                                        </p:tgtEl>
                                        <p:attrNameLst>
                                          <p:attrName>ppt_w</p:attrName>
                                        </p:attrNameLst>
                                      </p:cBhvr>
                                      <p:tavLst>
                                        <p:tav tm="0">
                                          <p:val>
                                            <p:strVal val="#ppt_w/10"/>
                                          </p:val>
                                        </p:tav>
                                        <p:tav tm="50000">
                                          <p:val>
                                            <p:strVal val="#ppt_w+.01"/>
                                          </p:val>
                                        </p:tav>
                                        <p:tav tm="100000">
                                          <p:val>
                                            <p:strVal val="#ppt_w"/>
                                          </p:val>
                                        </p:tav>
                                      </p:tavLst>
                                    </p:anim>
                                    <p:animEffect transition="in" filter="fade">
                                      <p:cBhvr>
                                        <p:cTn id="28" dur="500" tmFilter="0,0; .5, 1; 1, 1"/>
                                        <p:tgtEl>
                                          <p:spTgt spid="48"/>
                                        </p:tgtEl>
                                      </p:cBhvr>
                                    </p:animEffect>
                                  </p:childTnLst>
                                </p:cTn>
                              </p:par>
                            </p:childTnLst>
                          </p:cTn>
                        </p:par>
                        <p:par>
                          <p:cTn id="29" fill="hold">
                            <p:stCondLst>
                              <p:cond delay="1650"/>
                            </p:stCondLst>
                            <p:childTnLst>
                              <p:par>
                                <p:cTn id="30" presetID="2" presetClass="entr" presetSubtype="6" fill="hold" nodeType="afterEffect">
                                  <p:stCondLst>
                                    <p:cond delay="0"/>
                                  </p:stCondLst>
                                  <p:childTnLst>
                                    <p:set>
                                      <p:cBhvr>
                                        <p:cTn id="31" dur="1" fill="hold">
                                          <p:stCondLst>
                                            <p:cond delay="0"/>
                                          </p:stCondLst>
                                        </p:cTn>
                                        <p:tgtEl>
                                          <p:spTgt spid="49"/>
                                        </p:tgtEl>
                                        <p:attrNameLst>
                                          <p:attrName>style.visibility</p:attrName>
                                        </p:attrNameLst>
                                      </p:cBhvr>
                                      <p:to>
                                        <p:strVal val="visible"/>
                                      </p:to>
                                    </p:set>
                                    <p:anim calcmode="lin" valueType="num">
                                      <p:cBhvr additive="base">
                                        <p:cTn id="32" dur="500" fill="hold"/>
                                        <p:tgtEl>
                                          <p:spTgt spid="49"/>
                                        </p:tgtEl>
                                        <p:attrNameLst>
                                          <p:attrName>ppt_x</p:attrName>
                                        </p:attrNameLst>
                                      </p:cBhvr>
                                      <p:tavLst>
                                        <p:tav tm="0">
                                          <p:val>
                                            <p:strVal val="1+#ppt_w/2"/>
                                          </p:val>
                                        </p:tav>
                                        <p:tav tm="100000">
                                          <p:val>
                                            <p:strVal val="#ppt_x"/>
                                          </p:val>
                                        </p:tav>
                                      </p:tavLst>
                                    </p:anim>
                                    <p:anim calcmode="lin" valueType="num">
                                      <p:cBhvr additive="base">
                                        <p:cTn id="33" dur="500" fill="hold"/>
                                        <p:tgtEl>
                                          <p:spTgt spid="49"/>
                                        </p:tgtEl>
                                        <p:attrNameLst>
                                          <p:attrName>ppt_y</p:attrName>
                                        </p:attrNameLst>
                                      </p:cBhvr>
                                      <p:tavLst>
                                        <p:tav tm="0">
                                          <p:val>
                                            <p:strVal val="1+#ppt_h/2"/>
                                          </p:val>
                                        </p:tav>
                                        <p:tav tm="100000">
                                          <p:val>
                                            <p:strVal val="#ppt_y"/>
                                          </p:val>
                                        </p:tav>
                                      </p:tavLst>
                                    </p:anim>
                                  </p:childTnLst>
                                </p:cTn>
                              </p:par>
                              <p:par>
                                <p:cTn id="34" presetID="2" presetClass="entr" presetSubtype="9" fill="hold" nodeType="withEffect">
                                  <p:stCondLst>
                                    <p:cond delay="0"/>
                                  </p:stCondLst>
                                  <p:childTnLst>
                                    <p:set>
                                      <p:cBhvr>
                                        <p:cTn id="35" dur="1" fill="hold">
                                          <p:stCondLst>
                                            <p:cond delay="0"/>
                                          </p:stCondLst>
                                        </p:cTn>
                                        <p:tgtEl>
                                          <p:spTgt spid="52"/>
                                        </p:tgtEl>
                                        <p:attrNameLst>
                                          <p:attrName>style.visibility</p:attrName>
                                        </p:attrNameLst>
                                      </p:cBhvr>
                                      <p:to>
                                        <p:strVal val="visible"/>
                                      </p:to>
                                    </p:set>
                                    <p:anim calcmode="lin" valueType="num">
                                      <p:cBhvr additive="base">
                                        <p:cTn id="36" dur="500" fill="hold"/>
                                        <p:tgtEl>
                                          <p:spTgt spid="52"/>
                                        </p:tgtEl>
                                        <p:attrNameLst>
                                          <p:attrName>ppt_x</p:attrName>
                                        </p:attrNameLst>
                                      </p:cBhvr>
                                      <p:tavLst>
                                        <p:tav tm="0">
                                          <p:val>
                                            <p:strVal val="0-#ppt_w/2"/>
                                          </p:val>
                                        </p:tav>
                                        <p:tav tm="100000">
                                          <p:val>
                                            <p:strVal val="#ppt_x"/>
                                          </p:val>
                                        </p:tav>
                                      </p:tavLst>
                                    </p:anim>
                                    <p:anim calcmode="lin" valueType="num">
                                      <p:cBhvr additive="base">
                                        <p:cTn id="37" dur="500" fill="hold"/>
                                        <p:tgtEl>
                                          <p:spTgt spid="52"/>
                                        </p:tgtEl>
                                        <p:attrNameLst>
                                          <p:attrName>ppt_y</p:attrName>
                                        </p:attrNameLst>
                                      </p:cBhvr>
                                      <p:tavLst>
                                        <p:tav tm="0">
                                          <p:val>
                                            <p:strVal val="0-#ppt_h/2"/>
                                          </p:val>
                                        </p:tav>
                                        <p:tav tm="100000">
                                          <p:val>
                                            <p:strVal val="#ppt_y"/>
                                          </p:val>
                                        </p:tav>
                                      </p:tavLst>
                                    </p:anim>
                                  </p:childTnLst>
                                </p:cTn>
                              </p:par>
                            </p:childTnLst>
                          </p:cTn>
                        </p:par>
                        <p:par>
                          <p:cTn id="38" fill="hold">
                            <p:stCondLst>
                              <p:cond delay="2150"/>
                            </p:stCondLst>
                            <p:childTnLst>
                              <p:par>
                                <p:cTn id="39" presetID="18" presetClass="entr" presetSubtype="12" fill="hold" grpId="0" nodeType="afterEffect">
                                  <p:stCondLst>
                                    <p:cond delay="0"/>
                                  </p:stCondLst>
                                  <p:childTnLst>
                                    <p:set>
                                      <p:cBhvr>
                                        <p:cTn id="40" dur="1" fill="hold">
                                          <p:stCondLst>
                                            <p:cond delay="0"/>
                                          </p:stCondLst>
                                        </p:cTn>
                                        <p:tgtEl>
                                          <p:spTgt spid="64"/>
                                        </p:tgtEl>
                                        <p:attrNameLst>
                                          <p:attrName>style.visibility</p:attrName>
                                        </p:attrNameLst>
                                      </p:cBhvr>
                                      <p:to>
                                        <p:strVal val="visible"/>
                                      </p:to>
                                    </p:set>
                                    <p:animEffect transition="in" filter="strips(downLeft)">
                                      <p:cBhvr>
                                        <p:cTn id="41"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64"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7407"/>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03</a:t>
            </a:r>
            <a:endParaRPr lang="zh-CN" altLang="en-US" sz="3600" dirty="0">
              <a:latin typeface="Agency FB" panose="020B0503020202020204" pitchFamily="34" charset="0"/>
            </a:endParaRPr>
          </a:p>
        </p:txBody>
      </p:sp>
      <p:sp>
        <p:nvSpPr>
          <p:cNvPr id="39" name="Rectangle 2">
            <a:extLst>
              <a:ext uri="{FF2B5EF4-FFF2-40B4-BE49-F238E27FC236}">
                <a16:creationId xmlns:a16="http://schemas.microsoft.com/office/drawing/2014/main" id="{82E181F7-F763-4F26-8C56-94396395108C}"/>
              </a:ext>
            </a:extLst>
          </p:cNvPr>
          <p:cNvSpPr/>
          <p:nvPr/>
        </p:nvSpPr>
        <p:spPr>
          <a:xfrm>
            <a:off x="1183417" y="214472"/>
            <a:ext cx="58015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分布式算法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Raft</a:t>
            </a:r>
          </a:p>
        </p:txBody>
      </p:sp>
      <p:pic>
        <p:nvPicPr>
          <p:cNvPr id="2050" name="Picture 2" descr="img">
            <a:extLst>
              <a:ext uri="{FF2B5EF4-FFF2-40B4-BE49-F238E27FC236}">
                <a16:creationId xmlns:a16="http://schemas.microsoft.com/office/drawing/2014/main" id="{82B06037-2815-485F-A155-F94DA54103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138" y="1927241"/>
            <a:ext cx="6048375" cy="2714625"/>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a:extLst>
              <a:ext uri="{FF2B5EF4-FFF2-40B4-BE49-F238E27FC236}">
                <a16:creationId xmlns:a16="http://schemas.microsoft.com/office/drawing/2014/main" id="{80A93256-5CAD-4A04-A597-B32C7A4403D4}"/>
              </a:ext>
            </a:extLst>
          </p:cNvPr>
          <p:cNvSpPr/>
          <p:nvPr/>
        </p:nvSpPr>
        <p:spPr>
          <a:xfrm>
            <a:off x="6277628" y="2152129"/>
            <a:ext cx="5629450" cy="2264851"/>
          </a:xfrm>
          <a:prstGeom prst="rect">
            <a:avLst/>
          </a:prstGeom>
        </p:spPr>
        <p:txBody>
          <a:bodyPr wrap="square">
            <a:spAutoFit/>
          </a:bodyPr>
          <a:lstStyle/>
          <a:p>
            <a:pPr>
              <a:lnSpc>
                <a:spcPct val="150000"/>
              </a:lnSpc>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在 Raft 中，每个服务器都处于这三个角色之一 ：</a:t>
            </a:r>
          </a:p>
          <a:p>
            <a:pPr marL="285750" indent="-285750">
              <a:lnSpc>
                <a:spcPct val="150000"/>
              </a:lnSpc>
              <a:buFont typeface="Wingdings" panose="05000000000000000000" pitchFamily="2" charset="2"/>
              <a:buChar char="l"/>
            </a:pPr>
            <a:r>
              <a:rPr lang="zh-CN" altLang="en-US" sz="1600" b="1" dirty="0">
                <a:solidFill>
                  <a:srgbClr val="788BA9"/>
                </a:solidFill>
                <a:latin typeface="微软雅黑" panose="020B0503020204020204" pitchFamily="34" charset="-122"/>
                <a:ea typeface="微软雅黑" panose="020B0503020204020204" pitchFamily="34" charset="-122"/>
                <a:cs typeface="+mn-ea"/>
              </a:rPr>
              <a:t>Leader</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 - 领导者，通常一个系统中是一主（Leader）多从（Follower）。Leader 负责处理所有的客户端请求。</a:t>
            </a:r>
          </a:p>
          <a:p>
            <a:pPr marL="285750" indent="-285750">
              <a:lnSpc>
                <a:spcPct val="150000"/>
              </a:lnSpc>
              <a:buFont typeface="Wingdings" panose="05000000000000000000" pitchFamily="2" charset="2"/>
              <a:buChar char="l"/>
            </a:pPr>
            <a:r>
              <a:rPr lang="zh-CN" altLang="en-US" sz="1600" b="1" dirty="0">
                <a:solidFill>
                  <a:srgbClr val="788BA9"/>
                </a:solidFill>
                <a:latin typeface="微软雅黑" panose="020B0503020204020204" pitchFamily="34" charset="-122"/>
                <a:ea typeface="微软雅黑" panose="020B0503020204020204" pitchFamily="34" charset="-122"/>
                <a:cs typeface="+mn-ea"/>
              </a:rPr>
              <a:t>Follower</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 - 跟随者，不会发送任何请求，只是简单的 响应来自 Leader 或者 Candidate 的请求。</a:t>
            </a:r>
          </a:p>
          <a:p>
            <a:pPr marL="285750" indent="-285750">
              <a:lnSpc>
                <a:spcPct val="150000"/>
              </a:lnSpc>
              <a:buFont typeface="Wingdings" panose="05000000000000000000" pitchFamily="2" charset="2"/>
              <a:buChar char="l"/>
            </a:pPr>
            <a:r>
              <a:rPr lang="zh-CN" altLang="en-US" sz="1600" b="1" dirty="0">
                <a:solidFill>
                  <a:srgbClr val="788BA9"/>
                </a:solidFill>
                <a:latin typeface="微软雅黑" panose="020B0503020204020204" pitchFamily="34" charset="-122"/>
                <a:ea typeface="微软雅黑" panose="020B0503020204020204" pitchFamily="34" charset="-122"/>
                <a:cs typeface="+mn-ea"/>
              </a:rPr>
              <a:t>Candidate</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 - 参选者，选举新 Leader 时的临时角色。</a:t>
            </a:r>
          </a:p>
        </p:txBody>
      </p:sp>
    </p:spTree>
    <p:extLst>
      <p:ext uri="{BB962C8B-B14F-4D97-AF65-F5344CB8AC3E}">
        <p14:creationId xmlns:p14="http://schemas.microsoft.com/office/powerpoint/2010/main" val="3684527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7407"/>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03</a:t>
            </a:r>
            <a:endParaRPr lang="zh-CN" altLang="en-US" sz="3600" dirty="0">
              <a:latin typeface="Agency FB" panose="020B0503020202020204" pitchFamily="34" charset="0"/>
            </a:endParaRPr>
          </a:p>
        </p:txBody>
      </p:sp>
      <p:sp>
        <p:nvSpPr>
          <p:cNvPr id="39" name="Rectangle 2">
            <a:extLst>
              <a:ext uri="{FF2B5EF4-FFF2-40B4-BE49-F238E27FC236}">
                <a16:creationId xmlns:a16="http://schemas.microsoft.com/office/drawing/2014/main" id="{82E181F7-F763-4F26-8C56-94396395108C}"/>
              </a:ext>
            </a:extLst>
          </p:cNvPr>
          <p:cNvSpPr/>
          <p:nvPr/>
        </p:nvSpPr>
        <p:spPr>
          <a:xfrm>
            <a:off x="1183417" y="214472"/>
            <a:ext cx="58015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分布式算法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Raft</a:t>
            </a:r>
          </a:p>
        </p:txBody>
      </p:sp>
      <p:sp>
        <p:nvSpPr>
          <p:cNvPr id="2" name="矩形 1">
            <a:extLst>
              <a:ext uri="{FF2B5EF4-FFF2-40B4-BE49-F238E27FC236}">
                <a16:creationId xmlns:a16="http://schemas.microsoft.com/office/drawing/2014/main" id="{EFC36D2D-8E7A-4261-8D38-636FA2CD29D5}"/>
              </a:ext>
            </a:extLst>
          </p:cNvPr>
          <p:cNvSpPr/>
          <p:nvPr/>
        </p:nvSpPr>
        <p:spPr>
          <a:xfrm>
            <a:off x="2193233" y="2151727"/>
            <a:ext cx="8491331" cy="2554545"/>
          </a:xfrm>
          <a:prstGeom prst="rect">
            <a:avLst/>
          </a:prstGeom>
        </p:spPr>
        <p:txBody>
          <a:bodyPr wrap="square">
            <a:spAutoFit/>
          </a:bodyPr>
          <a:lstStyle/>
          <a:p>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Raft 使用一种</a:t>
            </a:r>
            <a:r>
              <a:rPr lang="zh-CN" altLang="en-US" sz="1600" b="1" dirty="0">
                <a:solidFill>
                  <a:srgbClr val="788BA9"/>
                </a:solidFill>
                <a:latin typeface="微软雅黑" panose="020B0503020204020204" pitchFamily="34" charset="-122"/>
                <a:ea typeface="微软雅黑" panose="020B0503020204020204" pitchFamily="34" charset="-122"/>
                <a:cs typeface="+mn-ea"/>
              </a:rPr>
              <a:t>心跳机制</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来</a:t>
            </a:r>
            <a:r>
              <a:rPr lang="zh-CN" altLang="en-US" sz="1600" b="1" dirty="0">
                <a:solidFill>
                  <a:srgbClr val="788BA9"/>
                </a:solidFill>
                <a:latin typeface="微软雅黑" panose="020B0503020204020204" pitchFamily="34" charset="-122"/>
                <a:ea typeface="微软雅黑" panose="020B0503020204020204" pitchFamily="34" charset="-122"/>
                <a:cs typeface="+mn-ea"/>
              </a:rPr>
              <a:t>触发 Leader 选举</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a:t>
            </a:r>
          </a:p>
          <a:p>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Leader 需要</a:t>
            </a:r>
            <a:r>
              <a:rPr lang="zh-CN" altLang="en-US" sz="1600" b="1" dirty="0">
                <a:solidFill>
                  <a:srgbClr val="788BA9"/>
                </a:solidFill>
                <a:latin typeface="微软雅黑" panose="020B0503020204020204" pitchFamily="34" charset="-122"/>
                <a:ea typeface="微软雅黑" panose="020B0503020204020204" pitchFamily="34" charset="-122"/>
                <a:cs typeface="+mn-ea"/>
              </a:rPr>
              <a:t>周期性</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的向所有 Follower 发送</a:t>
            </a:r>
            <a:r>
              <a:rPr lang="zh-CN" altLang="en-US" sz="1600" b="1" dirty="0">
                <a:solidFill>
                  <a:srgbClr val="788BA9"/>
                </a:solidFill>
                <a:latin typeface="微软雅黑" panose="020B0503020204020204" pitchFamily="34" charset="-122"/>
                <a:ea typeface="微软雅黑" panose="020B0503020204020204" pitchFamily="34" charset="-122"/>
                <a:cs typeface="+mn-ea"/>
              </a:rPr>
              <a:t>心跳消息</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，以此维持自己的权威并阻止新 Leader 的产生。</a:t>
            </a:r>
          </a:p>
          <a:p>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每个 Follower 都设置了一个随机的竞选超时时间，如果在竞选超时时间内没有收到 Leader 的心跳消息，就会认为当前 Term 没有可用的 Leader，并发起选举来选出新的 Leader。</a:t>
            </a:r>
          </a:p>
          <a:p>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Candidate 会并行的向集群中的所有服务器节点发送投票请求（RequestVote RPC），它会保持当前状态直到以下三件事情之一发生：</a:t>
            </a:r>
          </a:p>
          <a:p>
            <a:pPr marL="285750" indent="-285750">
              <a:buFont typeface="Wingdings" panose="05000000000000000000" pitchFamily="2" charset="2"/>
              <a:buChar char="l"/>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自己成为 Leader</a:t>
            </a:r>
          </a:p>
          <a:p>
            <a:pPr marL="285750" indent="-285750">
              <a:buFont typeface="Wingdings" panose="05000000000000000000" pitchFamily="2" charset="2"/>
              <a:buChar char="l"/>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其他的服务器成为 Leader</a:t>
            </a:r>
          </a:p>
          <a:p>
            <a:pPr marL="285750" indent="-285750">
              <a:buFont typeface="Wingdings" panose="05000000000000000000" pitchFamily="2" charset="2"/>
              <a:buChar char="l"/>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没有任何服务器成为 Leader</a:t>
            </a:r>
          </a:p>
        </p:txBody>
      </p:sp>
    </p:spTree>
    <p:extLst>
      <p:ext uri="{BB962C8B-B14F-4D97-AF65-F5344CB8AC3E}">
        <p14:creationId xmlns:p14="http://schemas.microsoft.com/office/powerpoint/2010/main" val="2532648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7407"/>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03</a:t>
            </a:r>
            <a:endParaRPr lang="zh-CN" altLang="en-US" sz="3600" dirty="0">
              <a:latin typeface="Agency FB" panose="020B0503020202020204" pitchFamily="34" charset="0"/>
            </a:endParaRPr>
          </a:p>
        </p:txBody>
      </p:sp>
      <p:sp>
        <p:nvSpPr>
          <p:cNvPr id="39" name="Rectangle 2">
            <a:extLst>
              <a:ext uri="{FF2B5EF4-FFF2-40B4-BE49-F238E27FC236}">
                <a16:creationId xmlns:a16="http://schemas.microsoft.com/office/drawing/2014/main" id="{82E181F7-F763-4F26-8C56-94396395108C}"/>
              </a:ext>
            </a:extLst>
          </p:cNvPr>
          <p:cNvSpPr/>
          <p:nvPr/>
        </p:nvSpPr>
        <p:spPr>
          <a:xfrm>
            <a:off x="1183417" y="214472"/>
            <a:ext cx="58015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分布式算法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Raft /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rPr>
              <a:t>单 </a:t>
            </a:r>
            <a:r>
              <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rPr>
              <a:t>Candidate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rPr>
              <a:t>选举</a:t>
            </a:r>
          </a:p>
        </p:txBody>
      </p:sp>
      <p:pic>
        <p:nvPicPr>
          <p:cNvPr id="3074" name="Picture 2" descr="img">
            <a:extLst>
              <a:ext uri="{FF2B5EF4-FFF2-40B4-BE49-F238E27FC236}">
                <a16:creationId xmlns:a16="http://schemas.microsoft.com/office/drawing/2014/main" id="{8B2AD2AE-25DF-4849-B27E-33F5636F0866}"/>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74583" y="1087165"/>
            <a:ext cx="4767967" cy="2514019"/>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img">
            <a:extLst>
              <a:ext uri="{FF2B5EF4-FFF2-40B4-BE49-F238E27FC236}">
                <a16:creationId xmlns:a16="http://schemas.microsoft.com/office/drawing/2014/main" id="{EE420AC3-2137-4E4B-9F6D-78EB722A5520}"/>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5806492" y="992126"/>
            <a:ext cx="5156222" cy="2718735"/>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img">
            <a:extLst>
              <a:ext uri="{FF2B5EF4-FFF2-40B4-BE49-F238E27FC236}">
                <a16:creationId xmlns:a16="http://schemas.microsoft.com/office/drawing/2014/main" id="{C539DB63-20DA-402E-9DCA-A2CE17A84F83}"/>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74583" y="3581427"/>
            <a:ext cx="5156223" cy="2718736"/>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img">
            <a:extLst>
              <a:ext uri="{FF2B5EF4-FFF2-40B4-BE49-F238E27FC236}">
                <a16:creationId xmlns:a16="http://schemas.microsoft.com/office/drawing/2014/main" id="{446F3BB4-30ED-4143-B2F2-608F6543CA1A}"/>
              </a:ext>
            </a:extLst>
          </p:cNvPr>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5864391" y="3642485"/>
            <a:ext cx="5040423" cy="2657678"/>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a:extLst>
              <a:ext uri="{FF2B5EF4-FFF2-40B4-BE49-F238E27FC236}">
                <a16:creationId xmlns:a16="http://schemas.microsoft.com/office/drawing/2014/main" id="{481FE735-4261-457A-979A-24141A81FFF5}"/>
              </a:ext>
            </a:extLst>
          </p:cNvPr>
          <p:cNvSpPr/>
          <p:nvPr/>
        </p:nvSpPr>
        <p:spPr>
          <a:xfrm>
            <a:off x="3515839" y="1990979"/>
            <a:ext cx="3008785" cy="523220"/>
          </a:xfrm>
          <a:prstGeom prst="rect">
            <a:avLst/>
          </a:prstGeom>
        </p:spPr>
        <p:txBody>
          <a:bodyPr wrap="square">
            <a:spAutoFit/>
          </a:bodyPr>
          <a:lstStyle/>
          <a:p>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1</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）一个分布式系统的最初阶段，此时只有 </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Follower</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，没有 </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Leader</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a:t>
            </a:r>
          </a:p>
        </p:txBody>
      </p:sp>
      <p:sp>
        <p:nvSpPr>
          <p:cNvPr id="5" name="矩形 4">
            <a:extLst>
              <a:ext uri="{FF2B5EF4-FFF2-40B4-BE49-F238E27FC236}">
                <a16:creationId xmlns:a16="http://schemas.microsoft.com/office/drawing/2014/main" id="{5178C340-6AC1-484E-AC22-4B5077713C67}"/>
              </a:ext>
            </a:extLst>
          </p:cNvPr>
          <p:cNvSpPr/>
          <p:nvPr/>
        </p:nvSpPr>
        <p:spPr>
          <a:xfrm>
            <a:off x="9361378" y="1990979"/>
            <a:ext cx="2865349" cy="523220"/>
          </a:xfrm>
          <a:prstGeom prst="rect">
            <a:avLst/>
          </a:prstGeom>
        </p:spPr>
        <p:txBody>
          <a:bodyPr wrap="square">
            <a:spAutoFit/>
          </a:bodyPr>
          <a:lstStyle/>
          <a:p>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2</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）此时，</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A </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向所有其他节点发送投票请求。</a:t>
            </a:r>
          </a:p>
        </p:txBody>
      </p:sp>
      <p:sp>
        <p:nvSpPr>
          <p:cNvPr id="6" name="矩形 5">
            <a:extLst>
              <a:ext uri="{FF2B5EF4-FFF2-40B4-BE49-F238E27FC236}">
                <a16:creationId xmlns:a16="http://schemas.microsoft.com/office/drawing/2014/main" id="{B8B2B5C7-5AFA-440D-9BA0-2414007790F4}"/>
              </a:ext>
            </a:extLst>
          </p:cNvPr>
          <p:cNvSpPr/>
          <p:nvPr/>
        </p:nvSpPr>
        <p:spPr>
          <a:xfrm>
            <a:off x="3673891" y="4583297"/>
            <a:ext cx="3229628" cy="954107"/>
          </a:xfrm>
          <a:prstGeom prst="rect">
            <a:avLst/>
          </a:prstGeom>
        </p:spPr>
        <p:txBody>
          <a:bodyPr wrap="square">
            <a:spAutoFit/>
          </a:bodyPr>
          <a:lstStyle/>
          <a:p>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3</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）其它节点会对投票请求进行回复，如果超过半数以上的节点投票了，那么该 </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Candidate </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就会立即变成 </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Term </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为 </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1 </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的 </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Leader</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a:t>
            </a:r>
          </a:p>
        </p:txBody>
      </p:sp>
      <p:sp>
        <p:nvSpPr>
          <p:cNvPr id="7" name="矩形 6">
            <a:extLst>
              <a:ext uri="{FF2B5EF4-FFF2-40B4-BE49-F238E27FC236}">
                <a16:creationId xmlns:a16="http://schemas.microsoft.com/office/drawing/2014/main" id="{95BC3EBB-6BD3-4B0B-AC10-AF7766420727}"/>
              </a:ext>
            </a:extLst>
          </p:cNvPr>
          <p:cNvSpPr/>
          <p:nvPr/>
        </p:nvSpPr>
        <p:spPr>
          <a:xfrm>
            <a:off x="9167637" y="4404371"/>
            <a:ext cx="2941990" cy="738664"/>
          </a:xfrm>
          <a:prstGeom prst="rect">
            <a:avLst/>
          </a:prstGeom>
        </p:spPr>
        <p:txBody>
          <a:bodyPr wrap="square">
            <a:spAutoFit/>
          </a:bodyPr>
          <a:lstStyle/>
          <a:p>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4</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Leader </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会周期性地发送心跳消息给所有 </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Follower</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Follower </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接收到心跳包，会重新开始计时。</a:t>
            </a:r>
          </a:p>
        </p:txBody>
      </p:sp>
    </p:spTree>
    <p:extLst>
      <p:ext uri="{BB962C8B-B14F-4D97-AF65-F5344CB8AC3E}">
        <p14:creationId xmlns:p14="http://schemas.microsoft.com/office/powerpoint/2010/main" val="577058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4" name="Picture 4" descr="img">
            <a:extLst>
              <a:ext uri="{FF2B5EF4-FFF2-40B4-BE49-F238E27FC236}">
                <a16:creationId xmlns:a16="http://schemas.microsoft.com/office/drawing/2014/main" id="{226B32E8-6ED6-4712-A8DC-E9079B8B5B96}"/>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1508241" y="3638210"/>
            <a:ext cx="4328998" cy="2282563"/>
          </a:xfrm>
          <a:prstGeom prst="rect">
            <a:avLst/>
          </a:prstGeom>
          <a:noFill/>
          <a:extLst>
            <a:ext uri="{909E8E84-426E-40DD-AFC4-6F175D3DCCD1}">
              <a14:hiddenFill xmlns:a14="http://schemas.microsoft.com/office/drawing/2010/main">
                <a:solidFill>
                  <a:srgbClr val="FFFFFF"/>
                </a:solidFill>
              </a14:hiddenFill>
            </a:ext>
          </a:extLst>
        </p:spPr>
      </p:pic>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7407"/>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03</a:t>
            </a:r>
            <a:endParaRPr lang="zh-CN" altLang="en-US" sz="3600" dirty="0">
              <a:latin typeface="Agency FB" panose="020B0503020202020204" pitchFamily="34" charset="0"/>
            </a:endParaRPr>
          </a:p>
        </p:txBody>
      </p:sp>
      <p:sp>
        <p:nvSpPr>
          <p:cNvPr id="39" name="Rectangle 2">
            <a:extLst>
              <a:ext uri="{FF2B5EF4-FFF2-40B4-BE49-F238E27FC236}">
                <a16:creationId xmlns:a16="http://schemas.microsoft.com/office/drawing/2014/main" id="{82E181F7-F763-4F26-8C56-94396395108C}"/>
              </a:ext>
            </a:extLst>
          </p:cNvPr>
          <p:cNvSpPr/>
          <p:nvPr/>
        </p:nvSpPr>
        <p:spPr>
          <a:xfrm>
            <a:off x="1183417" y="214472"/>
            <a:ext cx="58015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分布式算法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Raft /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多</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rPr>
              <a:t> </a:t>
            </a:r>
            <a:r>
              <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rPr>
              <a:t>Candidate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rPr>
              <a:t>选举</a:t>
            </a:r>
          </a:p>
        </p:txBody>
      </p:sp>
      <p:sp>
        <p:nvSpPr>
          <p:cNvPr id="4" name="矩形 3">
            <a:extLst>
              <a:ext uri="{FF2B5EF4-FFF2-40B4-BE49-F238E27FC236}">
                <a16:creationId xmlns:a16="http://schemas.microsoft.com/office/drawing/2014/main" id="{481FE735-4261-457A-979A-24141A81FFF5}"/>
              </a:ext>
            </a:extLst>
          </p:cNvPr>
          <p:cNvSpPr/>
          <p:nvPr/>
        </p:nvSpPr>
        <p:spPr>
          <a:xfrm>
            <a:off x="6157038" y="1863065"/>
            <a:ext cx="4016941" cy="1169551"/>
          </a:xfrm>
          <a:prstGeom prst="rect">
            <a:avLst/>
          </a:prstGeom>
        </p:spPr>
        <p:txBody>
          <a:bodyPr wrap="square">
            <a:spAutoFit/>
          </a:bodyPr>
          <a:lstStyle/>
          <a:p>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1</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）如果有多个 </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Follower </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成为 </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Candidate</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，并且所获得票数相同，那么就需要重新开始投票。例如图中 </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Candidate B </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和 </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Candidate D </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都发起 </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Term </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为 </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4 </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的选举，且都获得两票，因此需要重新开始投票。</a:t>
            </a:r>
          </a:p>
        </p:txBody>
      </p:sp>
      <p:sp>
        <p:nvSpPr>
          <p:cNvPr id="5" name="矩形 4">
            <a:extLst>
              <a:ext uri="{FF2B5EF4-FFF2-40B4-BE49-F238E27FC236}">
                <a16:creationId xmlns:a16="http://schemas.microsoft.com/office/drawing/2014/main" id="{5178C340-6AC1-484E-AC22-4B5077713C67}"/>
              </a:ext>
            </a:extLst>
          </p:cNvPr>
          <p:cNvSpPr/>
          <p:nvPr/>
        </p:nvSpPr>
        <p:spPr>
          <a:xfrm>
            <a:off x="6157038" y="4410159"/>
            <a:ext cx="4016941" cy="738664"/>
          </a:xfrm>
          <a:prstGeom prst="rect">
            <a:avLst/>
          </a:prstGeom>
        </p:spPr>
        <p:txBody>
          <a:bodyPr wrap="square">
            <a:spAutoFit/>
          </a:bodyPr>
          <a:lstStyle/>
          <a:p>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2</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）当重新开始投票时，由于每个节点设置的随机竞选超时时间不同，因此能下一次再次出现多个 </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Candidate </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并获得同样票数的概率很低。</a:t>
            </a:r>
          </a:p>
        </p:txBody>
      </p:sp>
      <p:pic>
        <p:nvPicPr>
          <p:cNvPr id="5122" name="Picture 2" descr="img">
            <a:extLst>
              <a:ext uri="{FF2B5EF4-FFF2-40B4-BE49-F238E27FC236}">
                <a16:creationId xmlns:a16="http://schemas.microsoft.com/office/drawing/2014/main" id="{1E1580B5-4E4E-4050-A615-C8DF03D402E8}"/>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1508241" y="1098399"/>
            <a:ext cx="4328997" cy="22825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2616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7407"/>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03</a:t>
            </a:r>
            <a:endParaRPr lang="zh-CN" altLang="en-US" sz="3600" dirty="0">
              <a:latin typeface="Agency FB" panose="020B0503020202020204" pitchFamily="34" charset="0"/>
            </a:endParaRPr>
          </a:p>
        </p:txBody>
      </p:sp>
      <p:sp>
        <p:nvSpPr>
          <p:cNvPr id="3" name="矩形 2">
            <a:extLst>
              <a:ext uri="{FF2B5EF4-FFF2-40B4-BE49-F238E27FC236}">
                <a16:creationId xmlns:a16="http://schemas.microsoft.com/office/drawing/2014/main" id="{EFE16ECF-0379-4813-96B4-DB47D00A47D5}"/>
              </a:ext>
            </a:extLst>
          </p:cNvPr>
          <p:cNvSpPr/>
          <p:nvPr/>
        </p:nvSpPr>
        <p:spPr>
          <a:xfrm>
            <a:off x="5702008" y="1732025"/>
            <a:ext cx="6096000" cy="1569660"/>
          </a:xfrm>
          <a:prstGeom prst="rect">
            <a:avLst/>
          </a:prstGeom>
        </p:spPr>
        <p:txBody>
          <a:bodyPr>
            <a:spAutoFit/>
          </a:bodyPr>
          <a:lstStyle/>
          <a:p>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日志由含日志索引（</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log index</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）的日志条目（</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log entry</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）组成。每个日志条目包含它被创建时的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Term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号（下图中方框中的数字），和一个复制状态机需要执行的指令。如果一个日志条目被复制到半数以上的服务器上，就被认为可以提交（</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Commit</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）了。</a:t>
            </a:r>
          </a:p>
          <a:p>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日志条目中的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Term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号被用来检查是否出现不一致的情况。</a:t>
            </a:r>
          </a:p>
          <a:p>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日志条目中的日志索引（一个整数值）用来表明它在日志中的位置。</a:t>
            </a:r>
          </a:p>
        </p:txBody>
      </p:sp>
      <p:sp>
        <p:nvSpPr>
          <p:cNvPr id="9" name="Rectangle 2">
            <a:extLst>
              <a:ext uri="{FF2B5EF4-FFF2-40B4-BE49-F238E27FC236}">
                <a16:creationId xmlns:a16="http://schemas.microsoft.com/office/drawing/2014/main" id="{3640BF67-501A-4E54-8F24-23E8BFDD3C98}"/>
              </a:ext>
            </a:extLst>
          </p:cNvPr>
          <p:cNvSpPr/>
          <p:nvPr/>
        </p:nvSpPr>
        <p:spPr>
          <a:xfrm>
            <a:off x="1183417" y="214472"/>
            <a:ext cx="58015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分布式算法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Raft /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日志复制</a:t>
            </a:r>
            <a:endPar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endParaRPr>
          </a:p>
        </p:txBody>
      </p:sp>
      <p:pic>
        <p:nvPicPr>
          <p:cNvPr id="1029" name="Picture 5" descr="img">
            <a:extLst>
              <a:ext uri="{FF2B5EF4-FFF2-40B4-BE49-F238E27FC236}">
                <a16:creationId xmlns:a16="http://schemas.microsoft.com/office/drawing/2014/main" id="{61D2B2AD-E4E8-4556-97B7-DF79CD660E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5341" y="1982466"/>
            <a:ext cx="4443412" cy="3334314"/>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a:extLst>
              <a:ext uri="{FF2B5EF4-FFF2-40B4-BE49-F238E27FC236}">
                <a16:creationId xmlns:a16="http://schemas.microsoft.com/office/drawing/2014/main" id="{3B9B1350-C2D3-4BCD-BA0B-46C5D223E2E3}"/>
              </a:ext>
            </a:extLst>
          </p:cNvPr>
          <p:cNvSpPr/>
          <p:nvPr/>
        </p:nvSpPr>
        <p:spPr>
          <a:xfrm>
            <a:off x="5702008" y="3556316"/>
            <a:ext cx="6096000" cy="1569660"/>
          </a:xfrm>
          <a:prstGeom prst="rect">
            <a:avLst/>
          </a:prstGeom>
        </p:spPr>
        <p:txBody>
          <a:bodyPr>
            <a:spAutoFit/>
          </a:bodyPr>
          <a:lstStyle/>
          <a:p>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Raft 日志同步保证如下两点：</a:t>
            </a:r>
          </a:p>
          <a:p>
            <a:endPar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endParaRPr>
          </a:p>
          <a:p>
            <a:pPr marL="285750" indent="-285750">
              <a:buFont typeface="Wingdings" panose="05000000000000000000" pitchFamily="2" charset="2"/>
              <a:buChar char="l"/>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如果不同日志中的两个日志条目有着相同的日志索引和 Term，则它们所存储的命令是相同的。</a:t>
            </a:r>
          </a:p>
          <a:p>
            <a:pPr marL="285750" indent="-285750">
              <a:buFont typeface="Wingdings" panose="05000000000000000000" pitchFamily="2" charset="2"/>
              <a:buChar char="l"/>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如果不同日志中的两个日志条目有着相同的日志索引和 Term，则它们之前的所有条目都是完全一样的。</a:t>
            </a:r>
          </a:p>
        </p:txBody>
      </p:sp>
    </p:spTree>
    <p:extLst>
      <p:ext uri="{BB962C8B-B14F-4D97-AF65-F5344CB8AC3E}">
        <p14:creationId xmlns:p14="http://schemas.microsoft.com/office/powerpoint/2010/main" val="3856293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7407"/>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03</a:t>
            </a:r>
            <a:endParaRPr lang="zh-CN" altLang="en-US" sz="3600" dirty="0">
              <a:latin typeface="Agency FB" panose="020B0503020202020204" pitchFamily="34" charset="0"/>
            </a:endParaRPr>
          </a:p>
        </p:txBody>
      </p:sp>
      <p:sp>
        <p:nvSpPr>
          <p:cNvPr id="9" name="Rectangle 2">
            <a:extLst>
              <a:ext uri="{FF2B5EF4-FFF2-40B4-BE49-F238E27FC236}">
                <a16:creationId xmlns:a16="http://schemas.microsoft.com/office/drawing/2014/main" id="{3640BF67-501A-4E54-8F24-23E8BFDD3C98}"/>
              </a:ext>
            </a:extLst>
          </p:cNvPr>
          <p:cNvSpPr/>
          <p:nvPr/>
        </p:nvSpPr>
        <p:spPr>
          <a:xfrm>
            <a:off x="1183417" y="214472"/>
            <a:ext cx="58015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分布式算法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Raft /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日志复制</a:t>
            </a:r>
            <a:endPar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endParaRPr>
          </a:p>
        </p:txBody>
      </p:sp>
      <p:pic>
        <p:nvPicPr>
          <p:cNvPr id="6146" name="Picture 2" descr="img">
            <a:extLst>
              <a:ext uri="{FF2B5EF4-FFF2-40B4-BE49-F238E27FC236}">
                <a16:creationId xmlns:a16="http://schemas.microsoft.com/office/drawing/2014/main" id="{9DB1505A-50A8-4E10-BB9E-ACBBD2B3B2EB}"/>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7605" y="1109663"/>
            <a:ext cx="4280656" cy="2319337"/>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img">
            <a:extLst>
              <a:ext uri="{FF2B5EF4-FFF2-40B4-BE49-F238E27FC236}">
                <a16:creationId xmlns:a16="http://schemas.microsoft.com/office/drawing/2014/main" id="{253057CF-AE4C-4820-A753-7A26FD7EC8AD}"/>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5576652" y="841150"/>
            <a:ext cx="4280657" cy="2319337"/>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img">
            <a:extLst>
              <a:ext uri="{FF2B5EF4-FFF2-40B4-BE49-F238E27FC236}">
                <a16:creationId xmlns:a16="http://schemas.microsoft.com/office/drawing/2014/main" id="{C606D163-1F33-4242-B4E7-F0BD0CCE8DF5}"/>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7605" y="3919977"/>
            <a:ext cx="4280656" cy="2319337"/>
          </a:xfrm>
          <a:prstGeom prst="rect">
            <a:avLst/>
          </a:prstGeom>
          <a:noFill/>
          <a:extLst>
            <a:ext uri="{909E8E84-426E-40DD-AFC4-6F175D3DCCD1}">
              <a14:hiddenFill xmlns:a14="http://schemas.microsoft.com/office/drawing/2010/main">
                <a:solidFill>
                  <a:srgbClr val="FFFFFF"/>
                </a:solidFill>
              </a14:hiddenFill>
            </a:ext>
          </a:extLst>
        </p:spPr>
      </p:pic>
      <p:pic>
        <p:nvPicPr>
          <p:cNvPr id="6154" name="Picture 10" descr="img">
            <a:extLst>
              <a:ext uri="{FF2B5EF4-FFF2-40B4-BE49-F238E27FC236}">
                <a16:creationId xmlns:a16="http://schemas.microsoft.com/office/drawing/2014/main" id="{FE826A0E-AC05-4061-89E6-A1FCD08D6EB1}"/>
              </a:ext>
            </a:extLst>
          </p:cNvPr>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5576653" y="3775257"/>
            <a:ext cx="4280656" cy="2319337"/>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a:extLst>
              <a:ext uri="{FF2B5EF4-FFF2-40B4-BE49-F238E27FC236}">
                <a16:creationId xmlns:a16="http://schemas.microsoft.com/office/drawing/2014/main" id="{F6F25692-44AF-4067-8567-85DC3F811D77}"/>
              </a:ext>
            </a:extLst>
          </p:cNvPr>
          <p:cNvSpPr/>
          <p:nvPr/>
        </p:nvSpPr>
        <p:spPr>
          <a:xfrm>
            <a:off x="3615863" y="1828095"/>
            <a:ext cx="2576372" cy="738664"/>
          </a:xfrm>
          <a:prstGeom prst="rect">
            <a:avLst/>
          </a:prstGeom>
        </p:spPr>
        <p:txBody>
          <a:bodyPr wrap="square">
            <a:spAutoFit/>
          </a:bodyPr>
          <a:lstStyle/>
          <a:p>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（1）来自客户端的修改都会被传入 Leader。注意该修改还未被提交，只是写入日志中。</a:t>
            </a:r>
          </a:p>
        </p:txBody>
      </p:sp>
      <p:sp>
        <p:nvSpPr>
          <p:cNvPr id="14" name="矩形 13">
            <a:extLst>
              <a:ext uri="{FF2B5EF4-FFF2-40B4-BE49-F238E27FC236}">
                <a16:creationId xmlns:a16="http://schemas.microsoft.com/office/drawing/2014/main" id="{10D5F91D-FBF0-47FA-A568-A28E7E1C6D5B}"/>
              </a:ext>
            </a:extLst>
          </p:cNvPr>
          <p:cNvSpPr/>
          <p:nvPr/>
        </p:nvSpPr>
        <p:spPr>
          <a:xfrm>
            <a:off x="3615863" y="4186959"/>
            <a:ext cx="2576372" cy="738664"/>
          </a:xfrm>
          <a:prstGeom prst="rect">
            <a:avLst/>
          </a:prstGeom>
        </p:spPr>
        <p:txBody>
          <a:bodyPr wrap="square">
            <a:spAutoFit/>
          </a:bodyPr>
          <a:lstStyle/>
          <a:p>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3</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Leader </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会等待大多数的 </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Follower </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也进行了修改，然后才将修改提交。</a:t>
            </a:r>
          </a:p>
        </p:txBody>
      </p:sp>
      <p:sp>
        <p:nvSpPr>
          <p:cNvPr id="15" name="矩形 14">
            <a:extLst>
              <a:ext uri="{FF2B5EF4-FFF2-40B4-BE49-F238E27FC236}">
                <a16:creationId xmlns:a16="http://schemas.microsoft.com/office/drawing/2014/main" id="{17EAD9DE-5692-44E4-9712-9ACC40C3AE53}"/>
              </a:ext>
            </a:extLst>
          </p:cNvPr>
          <p:cNvSpPr/>
          <p:nvPr/>
        </p:nvSpPr>
        <p:spPr>
          <a:xfrm>
            <a:off x="9376344" y="1828095"/>
            <a:ext cx="2576372" cy="523220"/>
          </a:xfrm>
          <a:prstGeom prst="rect">
            <a:avLst/>
          </a:prstGeom>
        </p:spPr>
        <p:txBody>
          <a:bodyPr wrap="square">
            <a:spAutoFit/>
          </a:bodyPr>
          <a:lstStyle/>
          <a:p>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2</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Leader </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会把修改复制到所有 </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Follower</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a:t>
            </a:r>
          </a:p>
        </p:txBody>
      </p:sp>
      <p:sp>
        <p:nvSpPr>
          <p:cNvPr id="5" name="矩形 4">
            <a:extLst>
              <a:ext uri="{FF2B5EF4-FFF2-40B4-BE49-F238E27FC236}">
                <a16:creationId xmlns:a16="http://schemas.microsoft.com/office/drawing/2014/main" id="{F50395A8-81FF-4FF1-882F-82FC06566E72}"/>
              </a:ext>
            </a:extLst>
          </p:cNvPr>
          <p:cNvSpPr/>
          <p:nvPr/>
        </p:nvSpPr>
        <p:spPr>
          <a:xfrm>
            <a:off x="9382472" y="4250384"/>
            <a:ext cx="2570244" cy="954107"/>
          </a:xfrm>
          <a:prstGeom prst="rect">
            <a:avLst/>
          </a:prstGeom>
        </p:spPr>
        <p:txBody>
          <a:bodyPr wrap="square">
            <a:spAutoFit/>
          </a:bodyPr>
          <a:lstStyle/>
          <a:p>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4</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）此时 </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Leader </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会通知的所有 </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Follower </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让它们也提交修改，此时所有节点的值达成一致。</a:t>
            </a:r>
          </a:p>
        </p:txBody>
      </p:sp>
    </p:spTree>
    <p:extLst>
      <p:ext uri="{BB962C8B-B14F-4D97-AF65-F5344CB8AC3E}">
        <p14:creationId xmlns:p14="http://schemas.microsoft.com/office/powerpoint/2010/main" val="3753766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7407"/>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03</a:t>
            </a:r>
            <a:endParaRPr lang="zh-CN" altLang="en-US" sz="3600" dirty="0">
              <a:latin typeface="Agency FB" panose="020B0503020202020204" pitchFamily="34" charset="0"/>
            </a:endParaRPr>
          </a:p>
        </p:txBody>
      </p:sp>
      <p:sp>
        <p:nvSpPr>
          <p:cNvPr id="9" name="Rectangle 2">
            <a:extLst>
              <a:ext uri="{FF2B5EF4-FFF2-40B4-BE49-F238E27FC236}">
                <a16:creationId xmlns:a16="http://schemas.microsoft.com/office/drawing/2014/main" id="{3640BF67-501A-4E54-8F24-23E8BFDD3C98}"/>
              </a:ext>
            </a:extLst>
          </p:cNvPr>
          <p:cNvSpPr/>
          <p:nvPr/>
        </p:nvSpPr>
        <p:spPr>
          <a:xfrm>
            <a:off x="1183417" y="214472"/>
            <a:ext cx="58015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分布式算法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Raft /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日志复制</a:t>
            </a:r>
            <a:endPar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endParaRPr>
          </a:p>
        </p:txBody>
      </p:sp>
      <p:pic>
        <p:nvPicPr>
          <p:cNvPr id="8194" name="Picture 2" descr="img">
            <a:extLst>
              <a:ext uri="{FF2B5EF4-FFF2-40B4-BE49-F238E27FC236}">
                <a16:creationId xmlns:a16="http://schemas.microsoft.com/office/drawing/2014/main" id="{0615F098-F8BB-48BA-B636-2036266941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2344" y="1566162"/>
            <a:ext cx="5100589" cy="3503958"/>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a:extLst>
              <a:ext uri="{FF2B5EF4-FFF2-40B4-BE49-F238E27FC236}">
                <a16:creationId xmlns:a16="http://schemas.microsoft.com/office/drawing/2014/main" id="{E1C7A410-B755-4F44-BA69-7261B5D7ADA6}"/>
              </a:ext>
            </a:extLst>
          </p:cNvPr>
          <p:cNvSpPr/>
          <p:nvPr/>
        </p:nvSpPr>
        <p:spPr>
          <a:xfrm>
            <a:off x="6096000" y="2151727"/>
            <a:ext cx="5701748" cy="2800767"/>
          </a:xfrm>
          <a:prstGeom prst="rect">
            <a:avLst/>
          </a:prstGeom>
        </p:spPr>
        <p:txBody>
          <a:bodyPr wrap="square">
            <a:spAutoFit/>
          </a:bodyPr>
          <a:lstStyle/>
          <a:p>
            <a:r>
              <a:rPr lang="en-US" altLang="zh-CN" sz="1600" b="1" dirty="0">
                <a:solidFill>
                  <a:srgbClr val="788BA9"/>
                </a:solidFill>
                <a:latin typeface="微软雅黑" panose="020B0503020204020204" pitchFamily="34" charset="-122"/>
                <a:ea typeface="微软雅黑" panose="020B0503020204020204" pitchFamily="34" charset="-122"/>
                <a:cs typeface="+mn-ea"/>
              </a:rPr>
              <a:t>Leader </a:t>
            </a:r>
            <a:r>
              <a:rPr lang="zh-CN" altLang="en-US" sz="1600" b="1" dirty="0">
                <a:solidFill>
                  <a:srgbClr val="788BA9"/>
                </a:solidFill>
                <a:latin typeface="微软雅黑" panose="020B0503020204020204" pitchFamily="34" charset="-122"/>
                <a:ea typeface="微软雅黑" panose="020B0503020204020204" pitchFamily="34" charset="-122"/>
                <a:cs typeface="+mn-ea"/>
              </a:rPr>
              <a:t>和 </a:t>
            </a:r>
            <a:r>
              <a:rPr lang="en-US" altLang="zh-CN" sz="1600" b="1" dirty="0">
                <a:solidFill>
                  <a:srgbClr val="788BA9"/>
                </a:solidFill>
                <a:latin typeface="微软雅黑" panose="020B0503020204020204" pitchFamily="34" charset="-122"/>
                <a:ea typeface="微软雅黑" panose="020B0503020204020204" pitchFamily="34" charset="-122"/>
                <a:cs typeface="+mn-ea"/>
              </a:rPr>
              <a:t>Follower </a:t>
            </a:r>
            <a:r>
              <a:rPr lang="zh-CN" altLang="en-US" sz="1600" b="1" dirty="0">
                <a:solidFill>
                  <a:srgbClr val="788BA9"/>
                </a:solidFill>
                <a:latin typeface="微软雅黑" panose="020B0503020204020204" pitchFamily="34" charset="-122"/>
                <a:ea typeface="微软雅黑" panose="020B0503020204020204" pitchFamily="34" charset="-122"/>
                <a:cs typeface="+mn-ea"/>
              </a:rPr>
              <a:t>日志一致的保证</a:t>
            </a:r>
            <a:endParaRPr lang="en-US" altLang="zh-CN" sz="1600" b="1" dirty="0">
              <a:solidFill>
                <a:srgbClr val="788BA9"/>
              </a:solidFill>
              <a:latin typeface="微软雅黑" panose="020B0503020204020204" pitchFamily="34" charset="-122"/>
              <a:ea typeface="微软雅黑" panose="020B0503020204020204" pitchFamily="34" charset="-122"/>
              <a:cs typeface="+mn-ea"/>
            </a:endParaRPr>
          </a:p>
          <a:p>
            <a:endParaRPr lang="zh-CN" altLang="en-US" sz="1600" b="1" dirty="0">
              <a:solidFill>
                <a:srgbClr val="D67A71"/>
              </a:solidFill>
              <a:latin typeface="微软雅黑" panose="020B0503020204020204" pitchFamily="34" charset="-122"/>
              <a:ea typeface="微软雅黑" panose="020B0503020204020204" pitchFamily="34" charset="-122"/>
              <a:cs typeface="+mn-ea"/>
            </a:endParaRPr>
          </a:p>
          <a:p>
            <a:pPr marL="285750" indent="-285750">
              <a:buFont typeface="Wingdings" panose="05000000000000000000" pitchFamily="2" charset="2"/>
              <a:buChar char="l"/>
            </a:pP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Leader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通过强制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Followers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复制它的日志来处理日志的不一致，</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Followers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上的不一致的日志会被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Leader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的日志覆盖。</a:t>
            </a:r>
          </a:p>
          <a:p>
            <a:pPr marL="285750" indent="-285750">
              <a:buFont typeface="Wingdings" panose="05000000000000000000" pitchFamily="2" charset="2"/>
              <a:buChar char="l"/>
            </a:pP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Leader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为了使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Followers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的日志同自己的一致，</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Leader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需要找到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Followers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同它的日志一致的地方，然后覆盖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Followers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在该位置之后的条目。</a:t>
            </a:r>
          </a:p>
          <a:p>
            <a:pPr marL="285750" indent="-285750">
              <a:buFont typeface="Wingdings" panose="05000000000000000000" pitchFamily="2" charset="2"/>
              <a:buChar char="l"/>
            </a:pP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Leader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会从后往前试，每次日志条目失败后尝试前一个日志条目，直到成功找到每个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Follower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的日志一致位点，然后向后逐条覆盖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Followers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在该位置之后的条目。</a:t>
            </a:r>
          </a:p>
        </p:txBody>
      </p:sp>
      <p:sp>
        <p:nvSpPr>
          <p:cNvPr id="4" name="矩形 3">
            <a:extLst>
              <a:ext uri="{FF2B5EF4-FFF2-40B4-BE49-F238E27FC236}">
                <a16:creationId xmlns:a16="http://schemas.microsoft.com/office/drawing/2014/main" id="{1AEEDBA9-D9D4-49B0-B513-3C84630FB897}"/>
              </a:ext>
            </a:extLst>
          </p:cNvPr>
          <p:cNvSpPr/>
          <p:nvPr/>
        </p:nvSpPr>
        <p:spPr>
          <a:xfrm>
            <a:off x="652344" y="5291838"/>
            <a:ext cx="4646374" cy="1200329"/>
          </a:xfrm>
          <a:prstGeom prst="rect">
            <a:avLst/>
          </a:prstGeom>
        </p:spPr>
        <p:txBody>
          <a:bodyPr wrap="square">
            <a:spAutoFit/>
          </a:bodyPr>
          <a:lstStyle/>
          <a:p>
            <a:r>
              <a:rPr lang="zh-CN" altLang="en-US" sz="1200" i="1" dirty="0">
                <a:solidFill>
                  <a:schemeClr val="bg1">
                    <a:lumMod val="50000"/>
                  </a:schemeClr>
                </a:solidFill>
                <a:latin typeface="微软雅黑" panose="020B0503020204020204" pitchFamily="34" charset="-122"/>
                <a:ea typeface="微软雅黑" panose="020B0503020204020204" pitchFamily="34" charset="-122"/>
                <a:cs typeface="+mn-ea"/>
              </a:rPr>
              <a:t>上图阐述了 </a:t>
            </a:r>
            <a:r>
              <a:rPr lang="en-US" altLang="zh-CN" sz="1200" i="1" dirty="0">
                <a:solidFill>
                  <a:schemeClr val="bg1">
                    <a:lumMod val="50000"/>
                  </a:schemeClr>
                </a:solidFill>
                <a:latin typeface="微软雅黑" panose="020B0503020204020204" pitchFamily="34" charset="-122"/>
                <a:ea typeface="微软雅黑" panose="020B0503020204020204" pitchFamily="34" charset="-122"/>
                <a:cs typeface="+mn-ea"/>
              </a:rPr>
              <a:t>Leader </a:t>
            </a:r>
            <a:r>
              <a:rPr lang="zh-CN" altLang="en-US" sz="1200" i="1" dirty="0">
                <a:solidFill>
                  <a:schemeClr val="bg1">
                    <a:lumMod val="50000"/>
                  </a:schemeClr>
                </a:solidFill>
                <a:latin typeface="微软雅黑" panose="020B0503020204020204" pitchFamily="34" charset="-122"/>
                <a:ea typeface="微软雅黑" panose="020B0503020204020204" pitchFamily="34" charset="-122"/>
                <a:cs typeface="+mn-ea"/>
              </a:rPr>
              <a:t>和 </a:t>
            </a:r>
            <a:r>
              <a:rPr lang="en-US" altLang="zh-CN" sz="1200" i="1" dirty="0">
                <a:solidFill>
                  <a:schemeClr val="bg1">
                    <a:lumMod val="50000"/>
                  </a:schemeClr>
                </a:solidFill>
                <a:latin typeface="微软雅黑" panose="020B0503020204020204" pitchFamily="34" charset="-122"/>
                <a:ea typeface="微软雅黑" panose="020B0503020204020204" pitchFamily="34" charset="-122"/>
                <a:cs typeface="+mn-ea"/>
              </a:rPr>
              <a:t>Follower </a:t>
            </a:r>
            <a:r>
              <a:rPr lang="zh-CN" altLang="en-US" sz="1200" i="1" dirty="0">
                <a:solidFill>
                  <a:schemeClr val="bg1">
                    <a:lumMod val="50000"/>
                  </a:schemeClr>
                </a:solidFill>
                <a:latin typeface="微软雅黑" panose="020B0503020204020204" pitchFamily="34" charset="-122"/>
                <a:ea typeface="微软雅黑" panose="020B0503020204020204" pitchFamily="34" charset="-122"/>
                <a:cs typeface="+mn-ea"/>
              </a:rPr>
              <a:t>可能存在多种日志不一致的可能，每一个方框表示一个日志条目，里面的数字表示任期号 。</a:t>
            </a:r>
          </a:p>
          <a:p>
            <a:r>
              <a:rPr lang="zh-CN" altLang="en-US" sz="1200" i="1" dirty="0">
                <a:solidFill>
                  <a:schemeClr val="bg1">
                    <a:lumMod val="50000"/>
                  </a:schemeClr>
                </a:solidFill>
                <a:latin typeface="微软雅黑" panose="020B0503020204020204" pitchFamily="34" charset="-122"/>
                <a:ea typeface="微软雅黑" panose="020B0503020204020204" pitchFamily="34" charset="-122"/>
                <a:cs typeface="+mn-ea"/>
              </a:rPr>
              <a:t>当一个 </a:t>
            </a:r>
            <a:r>
              <a:rPr lang="en-US" altLang="zh-CN" sz="1200" i="1" dirty="0">
                <a:solidFill>
                  <a:schemeClr val="bg1">
                    <a:lumMod val="50000"/>
                  </a:schemeClr>
                </a:solidFill>
                <a:latin typeface="微软雅黑" panose="020B0503020204020204" pitchFamily="34" charset="-122"/>
                <a:ea typeface="微软雅黑" panose="020B0503020204020204" pitchFamily="34" charset="-122"/>
                <a:cs typeface="+mn-ea"/>
              </a:rPr>
              <a:t>Leader </a:t>
            </a:r>
            <a:r>
              <a:rPr lang="zh-CN" altLang="en-US" sz="1200" i="1" dirty="0">
                <a:solidFill>
                  <a:schemeClr val="bg1">
                    <a:lumMod val="50000"/>
                  </a:schemeClr>
                </a:solidFill>
                <a:latin typeface="微软雅黑" panose="020B0503020204020204" pitchFamily="34" charset="-122"/>
                <a:ea typeface="微软雅黑" panose="020B0503020204020204" pitchFamily="34" charset="-122"/>
                <a:cs typeface="+mn-ea"/>
              </a:rPr>
              <a:t>成功当选时，</a:t>
            </a:r>
            <a:r>
              <a:rPr lang="en-US" altLang="zh-CN" sz="1200" i="1" dirty="0">
                <a:solidFill>
                  <a:schemeClr val="bg1">
                    <a:lumMod val="50000"/>
                  </a:schemeClr>
                </a:solidFill>
                <a:latin typeface="微软雅黑" panose="020B0503020204020204" pitchFamily="34" charset="-122"/>
                <a:ea typeface="微软雅黑" panose="020B0503020204020204" pitchFamily="34" charset="-122"/>
                <a:cs typeface="+mn-ea"/>
              </a:rPr>
              <a:t>Follower </a:t>
            </a:r>
            <a:r>
              <a:rPr lang="zh-CN" altLang="en-US" sz="1200" i="1" dirty="0">
                <a:solidFill>
                  <a:schemeClr val="bg1">
                    <a:lumMod val="50000"/>
                  </a:schemeClr>
                </a:solidFill>
                <a:latin typeface="微软雅黑" panose="020B0503020204020204" pitchFamily="34" charset="-122"/>
                <a:ea typeface="微软雅黑" panose="020B0503020204020204" pitchFamily="34" charset="-122"/>
                <a:cs typeface="+mn-ea"/>
              </a:rPr>
              <a:t>可能出现以下情况（</a:t>
            </a:r>
            <a:r>
              <a:rPr lang="en-US" altLang="zh-CN" sz="1200" i="1" dirty="0">
                <a:solidFill>
                  <a:schemeClr val="bg1">
                    <a:lumMod val="50000"/>
                  </a:schemeClr>
                </a:solidFill>
                <a:latin typeface="微软雅黑" panose="020B0503020204020204" pitchFamily="34" charset="-122"/>
                <a:ea typeface="微软雅黑" panose="020B0503020204020204" pitchFamily="34" charset="-122"/>
                <a:cs typeface="+mn-ea"/>
              </a:rPr>
              <a:t>a-f</a:t>
            </a:r>
            <a:r>
              <a:rPr lang="zh-CN" altLang="en-US" sz="1200" i="1" dirty="0">
                <a:solidFill>
                  <a:schemeClr val="bg1">
                    <a:lumMod val="50000"/>
                  </a:schemeClr>
                </a:solidFill>
                <a:latin typeface="微软雅黑" panose="020B0503020204020204" pitchFamily="34" charset="-122"/>
                <a:ea typeface="微软雅黑" panose="020B0503020204020204" pitchFamily="34" charset="-122"/>
                <a:cs typeface="+mn-ea"/>
              </a:rPr>
              <a:t>）：</a:t>
            </a:r>
          </a:p>
          <a:p>
            <a:pPr marL="171450" indent="-171450">
              <a:buFont typeface="Wingdings" panose="05000000000000000000" pitchFamily="2" charset="2"/>
              <a:buChar char="l"/>
            </a:pPr>
            <a:r>
              <a:rPr lang="zh-CN" altLang="en-US" sz="1200" i="1" dirty="0">
                <a:solidFill>
                  <a:schemeClr val="bg1">
                    <a:lumMod val="50000"/>
                  </a:schemeClr>
                </a:solidFill>
                <a:latin typeface="微软雅黑" panose="020B0503020204020204" pitchFamily="34" charset="-122"/>
                <a:ea typeface="微软雅黑" panose="020B0503020204020204" pitchFamily="34" charset="-122"/>
                <a:cs typeface="+mn-ea"/>
              </a:rPr>
              <a:t>存在未更新日志条目，如（</a:t>
            </a:r>
            <a:r>
              <a:rPr lang="en-US" altLang="zh-CN" sz="1200" i="1" dirty="0">
                <a:solidFill>
                  <a:schemeClr val="bg1">
                    <a:lumMod val="50000"/>
                  </a:schemeClr>
                </a:solidFill>
                <a:latin typeface="微软雅黑" panose="020B0503020204020204" pitchFamily="34" charset="-122"/>
                <a:ea typeface="微软雅黑" panose="020B0503020204020204" pitchFamily="34" charset="-122"/>
                <a:cs typeface="+mn-ea"/>
              </a:rPr>
              <a:t>a</a:t>
            </a:r>
            <a:r>
              <a:rPr lang="zh-CN" altLang="en-US" sz="1200" i="1"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1200" i="1" dirty="0">
                <a:solidFill>
                  <a:schemeClr val="bg1">
                    <a:lumMod val="50000"/>
                  </a:schemeClr>
                </a:solidFill>
                <a:latin typeface="微软雅黑" panose="020B0503020204020204" pitchFamily="34" charset="-122"/>
                <a:ea typeface="微软雅黑" panose="020B0503020204020204" pitchFamily="34" charset="-122"/>
                <a:cs typeface="+mn-ea"/>
              </a:rPr>
              <a:t>b</a:t>
            </a:r>
            <a:r>
              <a:rPr lang="zh-CN" altLang="en-US" sz="1200" i="1" dirty="0">
                <a:solidFill>
                  <a:schemeClr val="bg1">
                    <a:lumMod val="50000"/>
                  </a:schemeClr>
                </a:solidFill>
                <a:latin typeface="微软雅黑" panose="020B0503020204020204" pitchFamily="34" charset="-122"/>
                <a:ea typeface="微软雅黑" panose="020B0503020204020204" pitchFamily="34" charset="-122"/>
                <a:cs typeface="+mn-ea"/>
              </a:rPr>
              <a:t>）</a:t>
            </a:r>
          </a:p>
          <a:p>
            <a:pPr marL="171450" indent="-171450">
              <a:buFont typeface="Wingdings" panose="05000000000000000000" pitchFamily="2" charset="2"/>
              <a:buChar char="l"/>
            </a:pPr>
            <a:r>
              <a:rPr lang="zh-CN" altLang="en-US" sz="1200" i="1" dirty="0">
                <a:solidFill>
                  <a:schemeClr val="bg1">
                    <a:lumMod val="50000"/>
                  </a:schemeClr>
                </a:solidFill>
                <a:latin typeface="微软雅黑" panose="020B0503020204020204" pitchFamily="34" charset="-122"/>
                <a:ea typeface="微软雅黑" panose="020B0503020204020204" pitchFamily="34" charset="-122"/>
                <a:cs typeface="+mn-ea"/>
              </a:rPr>
              <a:t>存在未提交日志条目，如（</a:t>
            </a:r>
            <a:r>
              <a:rPr lang="en-US" altLang="zh-CN" sz="1200" i="1" dirty="0">
                <a:solidFill>
                  <a:schemeClr val="bg1">
                    <a:lumMod val="50000"/>
                  </a:schemeClr>
                </a:solidFill>
                <a:latin typeface="微软雅黑" panose="020B0503020204020204" pitchFamily="34" charset="-122"/>
                <a:ea typeface="微软雅黑" panose="020B0503020204020204" pitchFamily="34" charset="-122"/>
                <a:cs typeface="+mn-ea"/>
              </a:rPr>
              <a:t>c</a:t>
            </a:r>
            <a:r>
              <a:rPr lang="zh-CN" altLang="en-US" sz="1200" i="1"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1200" i="1" dirty="0">
                <a:solidFill>
                  <a:schemeClr val="bg1">
                    <a:lumMod val="50000"/>
                  </a:schemeClr>
                </a:solidFill>
                <a:latin typeface="微软雅黑" panose="020B0503020204020204" pitchFamily="34" charset="-122"/>
                <a:ea typeface="微软雅黑" panose="020B0503020204020204" pitchFamily="34" charset="-122"/>
                <a:cs typeface="+mn-ea"/>
              </a:rPr>
              <a:t>d</a:t>
            </a:r>
            <a:r>
              <a:rPr lang="zh-CN" altLang="en-US" sz="1200" i="1" dirty="0">
                <a:solidFill>
                  <a:schemeClr val="bg1">
                    <a:lumMod val="50000"/>
                  </a:schemeClr>
                </a:solidFill>
                <a:latin typeface="微软雅黑" panose="020B0503020204020204" pitchFamily="34" charset="-122"/>
                <a:ea typeface="微软雅黑" panose="020B0503020204020204" pitchFamily="34" charset="-122"/>
                <a:cs typeface="+mn-ea"/>
              </a:rPr>
              <a:t>）</a:t>
            </a:r>
          </a:p>
          <a:p>
            <a:pPr marL="171450" indent="-171450">
              <a:buFont typeface="Wingdings" panose="05000000000000000000" pitchFamily="2" charset="2"/>
              <a:buChar char="l"/>
            </a:pPr>
            <a:r>
              <a:rPr lang="zh-CN" altLang="en-US" sz="1200" i="1" dirty="0">
                <a:solidFill>
                  <a:schemeClr val="bg1">
                    <a:lumMod val="50000"/>
                  </a:schemeClr>
                </a:solidFill>
                <a:latin typeface="微软雅黑" panose="020B0503020204020204" pitchFamily="34" charset="-122"/>
                <a:ea typeface="微软雅黑" panose="020B0503020204020204" pitchFamily="34" charset="-122"/>
                <a:cs typeface="+mn-ea"/>
              </a:rPr>
              <a:t>或两种情况都存在，如（</a:t>
            </a:r>
            <a:r>
              <a:rPr lang="en-US" altLang="zh-CN" sz="1200" i="1" dirty="0">
                <a:solidFill>
                  <a:schemeClr val="bg1">
                    <a:lumMod val="50000"/>
                  </a:schemeClr>
                </a:solidFill>
                <a:latin typeface="微软雅黑" panose="020B0503020204020204" pitchFamily="34" charset="-122"/>
                <a:ea typeface="微软雅黑" panose="020B0503020204020204" pitchFamily="34" charset="-122"/>
                <a:cs typeface="+mn-ea"/>
              </a:rPr>
              <a:t>e</a:t>
            </a:r>
            <a:r>
              <a:rPr lang="zh-CN" altLang="en-US" sz="1200" i="1"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1200" i="1" dirty="0">
                <a:solidFill>
                  <a:schemeClr val="bg1">
                    <a:lumMod val="50000"/>
                  </a:schemeClr>
                </a:solidFill>
                <a:latin typeface="微软雅黑" panose="020B0503020204020204" pitchFamily="34" charset="-122"/>
                <a:ea typeface="微软雅黑" panose="020B0503020204020204" pitchFamily="34" charset="-122"/>
                <a:cs typeface="+mn-ea"/>
              </a:rPr>
              <a:t>f</a:t>
            </a:r>
            <a:r>
              <a:rPr lang="zh-CN" altLang="en-US" sz="1200" i="1" dirty="0">
                <a:solidFill>
                  <a:schemeClr val="bg1">
                    <a:lumMod val="50000"/>
                  </a:schemeClr>
                </a:solidFill>
                <a:latin typeface="微软雅黑" panose="020B0503020204020204" pitchFamily="34" charset="-122"/>
                <a:ea typeface="微软雅黑" panose="020B0503020204020204" pitchFamily="34" charset="-122"/>
                <a:cs typeface="+mn-ea"/>
              </a:rPr>
              <a:t>）</a:t>
            </a:r>
          </a:p>
        </p:txBody>
      </p:sp>
      <p:sp>
        <p:nvSpPr>
          <p:cNvPr id="6" name="矩形 5">
            <a:extLst>
              <a:ext uri="{FF2B5EF4-FFF2-40B4-BE49-F238E27FC236}">
                <a16:creationId xmlns:a16="http://schemas.microsoft.com/office/drawing/2014/main" id="{7311E010-293C-414A-AFC6-C5C6860EBBD6}"/>
              </a:ext>
            </a:extLst>
          </p:cNvPr>
          <p:cNvSpPr/>
          <p:nvPr/>
        </p:nvSpPr>
        <p:spPr>
          <a:xfrm>
            <a:off x="5105985" y="896273"/>
            <a:ext cx="1980029" cy="400110"/>
          </a:xfrm>
          <a:prstGeom prst="rect">
            <a:avLst/>
          </a:prstGeom>
        </p:spPr>
        <p:txBody>
          <a:bodyPr wrap="none">
            <a:spAutoFit/>
          </a:bodyPr>
          <a:lstStyle/>
          <a:p>
            <a:r>
              <a:rPr lang="zh-CN" altLang="en-US" sz="2000" b="1" dirty="0">
                <a:solidFill>
                  <a:srgbClr val="D67A71"/>
                </a:solidFill>
                <a:latin typeface="微软雅黑" panose="020B0503020204020204" pitchFamily="34" charset="-122"/>
                <a:ea typeface="微软雅黑" panose="020B0503020204020204" pitchFamily="34" charset="-122"/>
                <a:cs typeface="+mn-ea"/>
              </a:rPr>
              <a:t>日志数据一致性</a:t>
            </a:r>
          </a:p>
        </p:txBody>
      </p:sp>
    </p:spTree>
    <p:extLst>
      <p:ext uri="{BB962C8B-B14F-4D97-AF65-F5344CB8AC3E}">
        <p14:creationId xmlns:p14="http://schemas.microsoft.com/office/powerpoint/2010/main" val="1230300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212">
            <a:extLst>
              <a:ext uri="{FF2B5EF4-FFF2-40B4-BE49-F238E27FC236}">
                <a16:creationId xmlns:a16="http://schemas.microsoft.com/office/drawing/2014/main" id="{590C5E30-3DEA-42FA-881A-F670B5B56DBB}"/>
              </a:ext>
            </a:extLst>
          </p:cNvPr>
          <p:cNvSpPr/>
          <p:nvPr/>
        </p:nvSpPr>
        <p:spPr bwMode="auto">
          <a:xfrm>
            <a:off x="5653175" y="5244562"/>
            <a:ext cx="132789" cy="117467"/>
          </a:xfrm>
          <a:custGeom>
            <a:avLst/>
            <a:gdLst>
              <a:gd name="T0" fmla="*/ 61 w 121"/>
              <a:gd name="T1" fmla="*/ 0 h 107"/>
              <a:gd name="T2" fmla="*/ 36 w 121"/>
              <a:gd name="T3" fmla="*/ 7 h 107"/>
              <a:gd name="T4" fmla="*/ 14 w 121"/>
              <a:gd name="T5" fmla="*/ 78 h 107"/>
              <a:gd name="T6" fmla="*/ 61 w 121"/>
              <a:gd name="T7" fmla="*/ 107 h 107"/>
              <a:gd name="T8" fmla="*/ 86 w 121"/>
              <a:gd name="T9" fmla="*/ 101 h 107"/>
              <a:gd name="T10" fmla="*/ 108 w 121"/>
              <a:gd name="T11" fmla="*/ 29 h 107"/>
              <a:gd name="T12" fmla="*/ 61 w 121"/>
              <a:gd name="T13" fmla="*/ 0 h 107"/>
            </a:gdLst>
            <a:ahLst/>
            <a:cxnLst>
              <a:cxn ang="0">
                <a:pos x="T0" y="T1"/>
              </a:cxn>
              <a:cxn ang="0">
                <a:pos x="T2" y="T3"/>
              </a:cxn>
              <a:cxn ang="0">
                <a:pos x="T4" y="T5"/>
              </a:cxn>
              <a:cxn ang="0">
                <a:pos x="T6" y="T7"/>
              </a:cxn>
              <a:cxn ang="0">
                <a:pos x="T8" y="T9"/>
              </a:cxn>
              <a:cxn ang="0">
                <a:pos x="T10" y="T11"/>
              </a:cxn>
              <a:cxn ang="0">
                <a:pos x="T12" y="T13"/>
              </a:cxn>
            </a:cxnLst>
            <a:rect l="0" t="0" r="r" b="b"/>
            <a:pathLst>
              <a:path w="121" h="107">
                <a:moveTo>
                  <a:pt x="61" y="0"/>
                </a:moveTo>
                <a:cubicBezTo>
                  <a:pt x="52" y="0"/>
                  <a:pt x="44" y="2"/>
                  <a:pt x="36" y="7"/>
                </a:cubicBezTo>
                <a:cubicBezTo>
                  <a:pt x="10" y="20"/>
                  <a:pt x="0" y="52"/>
                  <a:pt x="14" y="78"/>
                </a:cubicBezTo>
                <a:cubicBezTo>
                  <a:pt x="23" y="96"/>
                  <a:pt x="42" y="107"/>
                  <a:pt x="61" y="107"/>
                </a:cubicBezTo>
                <a:cubicBezTo>
                  <a:pt x="69" y="107"/>
                  <a:pt x="78" y="105"/>
                  <a:pt x="86" y="101"/>
                </a:cubicBezTo>
                <a:cubicBezTo>
                  <a:pt x="111" y="87"/>
                  <a:pt x="121" y="55"/>
                  <a:pt x="108" y="29"/>
                </a:cubicBezTo>
                <a:cubicBezTo>
                  <a:pt x="98" y="11"/>
                  <a:pt x="80" y="0"/>
                  <a:pt x="61"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 name="Freeform 226">
            <a:extLst>
              <a:ext uri="{FF2B5EF4-FFF2-40B4-BE49-F238E27FC236}">
                <a16:creationId xmlns:a16="http://schemas.microsoft.com/office/drawing/2014/main" id="{C17AE6DC-5474-4A86-9B6F-C2DE177A3186}"/>
              </a:ext>
            </a:extLst>
          </p:cNvPr>
          <p:cNvSpPr/>
          <p:nvPr/>
        </p:nvSpPr>
        <p:spPr bwMode="auto">
          <a:xfrm>
            <a:off x="6191760" y="5380601"/>
            <a:ext cx="65002" cy="57109"/>
          </a:xfrm>
          <a:custGeom>
            <a:avLst/>
            <a:gdLst>
              <a:gd name="T0" fmla="*/ 29 w 59"/>
              <a:gd name="T1" fmla="*/ 0 h 52"/>
              <a:gd name="T2" fmla="*/ 18 w 59"/>
              <a:gd name="T3" fmla="*/ 3 h 52"/>
              <a:gd name="T4" fmla="*/ 7 w 59"/>
              <a:gd name="T5" fmla="*/ 38 h 52"/>
              <a:gd name="T6" fmla="*/ 29 w 59"/>
              <a:gd name="T7" fmla="*/ 52 h 52"/>
              <a:gd name="T8" fmla="*/ 41 w 59"/>
              <a:gd name="T9" fmla="*/ 49 h 52"/>
              <a:gd name="T10" fmla="*/ 52 w 59"/>
              <a:gd name="T11" fmla="*/ 14 h 52"/>
              <a:gd name="T12" fmla="*/ 29 w 59"/>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59" h="52">
                <a:moveTo>
                  <a:pt x="29" y="0"/>
                </a:moveTo>
                <a:cubicBezTo>
                  <a:pt x="25" y="0"/>
                  <a:pt x="21" y="1"/>
                  <a:pt x="18" y="3"/>
                </a:cubicBezTo>
                <a:cubicBezTo>
                  <a:pt x="5" y="10"/>
                  <a:pt x="0" y="25"/>
                  <a:pt x="7" y="38"/>
                </a:cubicBezTo>
                <a:cubicBezTo>
                  <a:pt x="11" y="47"/>
                  <a:pt x="20" y="52"/>
                  <a:pt x="29" y="52"/>
                </a:cubicBezTo>
                <a:cubicBezTo>
                  <a:pt x="33" y="52"/>
                  <a:pt x="38" y="51"/>
                  <a:pt x="41" y="49"/>
                </a:cubicBezTo>
                <a:cubicBezTo>
                  <a:pt x="54" y="42"/>
                  <a:pt x="59" y="27"/>
                  <a:pt x="52" y="14"/>
                </a:cubicBezTo>
                <a:cubicBezTo>
                  <a:pt x="48" y="5"/>
                  <a:pt x="39" y="0"/>
                  <a:pt x="29"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5" name="Freeform 228">
            <a:extLst>
              <a:ext uri="{FF2B5EF4-FFF2-40B4-BE49-F238E27FC236}">
                <a16:creationId xmlns:a16="http://schemas.microsoft.com/office/drawing/2014/main" id="{A2D7ECC5-A7C5-4D44-8E9B-875EFB3180F4}"/>
              </a:ext>
            </a:extLst>
          </p:cNvPr>
          <p:cNvSpPr>
            <a:spLocks noEditPoints="1"/>
          </p:cNvSpPr>
          <p:nvPr/>
        </p:nvSpPr>
        <p:spPr bwMode="auto">
          <a:xfrm>
            <a:off x="6674629" y="5220418"/>
            <a:ext cx="102145" cy="91002"/>
          </a:xfrm>
          <a:custGeom>
            <a:avLst/>
            <a:gdLst>
              <a:gd name="T0" fmla="*/ 63 w 93"/>
              <a:gd name="T1" fmla="*/ 79 h 83"/>
              <a:gd name="T2" fmla="*/ 41 w 93"/>
              <a:gd name="T3" fmla="*/ 82 h 83"/>
              <a:gd name="T4" fmla="*/ 47 w 93"/>
              <a:gd name="T5" fmla="*/ 83 h 83"/>
              <a:gd name="T6" fmla="*/ 63 w 93"/>
              <a:gd name="T7" fmla="*/ 79 h 83"/>
              <a:gd name="T8" fmla="*/ 47 w 93"/>
              <a:gd name="T9" fmla="*/ 0 h 83"/>
              <a:gd name="T10" fmla="*/ 28 w 93"/>
              <a:gd name="T11" fmla="*/ 5 h 83"/>
              <a:gd name="T12" fmla="*/ 10 w 93"/>
              <a:gd name="T13" fmla="*/ 60 h 83"/>
              <a:gd name="T14" fmla="*/ 29 w 93"/>
              <a:gd name="T15" fmla="*/ 78 h 83"/>
              <a:gd name="T16" fmla="*/ 73 w 93"/>
              <a:gd name="T17" fmla="*/ 73 h 83"/>
              <a:gd name="T18" fmla="*/ 84 w 93"/>
              <a:gd name="T19" fmla="*/ 22 h 83"/>
              <a:gd name="T20" fmla="*/ 47 w 93"/>
              <a:gd name="T21"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83">
                <a:moveTo>
                  <a:pt x="63" y="79"/>
                </a:moveTo>
                <a:cubicBezTo>
                  <a:pt x="41" y="82"/>
                  <a:pt x="41" y="82"/>
                  <a:pt x="41" y="82"/>
                </a:cubicBezTo>
                <a:cubicBezTo>
                  <a:pt x="43" y="82"/>
                  <a:pt x="45" y="83"/>
                  <a:pt x="47" y="83"/>
                </a:cubicBezTo>
                <a:cubicBezTo>
                  <a:pt x="52" y="83"/>
                  <a:pt x="58" y="82"/>
                  <a:pt x="63" y="79"/>
                </a:cubicBezTo>
                <a:moveTo>
                  <a:pt x="47" y="0"/>
                </a:moveTo>
                <a:cubicBezTo>
                  <a:pt x="40" y="0"/>
                  <a:pt x="34" y="1"/>
                  <a:pt x="28" y="5"/>
                </a:cubicBezTo>
                <a:cubicBezTo>
                  <a:pt x="8" y="15"/>
                  <a:pt x="0" y="40"/>
                  <a:pt x="10" y="60"/>
                </a:cubicBezTo>
                <a:cubicBezTo>
                  <a:pt x="15" y="69"/>
                  <a:pt x="21" y="75"/>
                  <a:pt x="29" y="78"/>
                </a:cubicBezTo>
                <a:cubicBezTo>
                  <a:pt x="73" y="73"/>
                  <a:pt x="73" y="73"/>
                  <a:pt x="73" y="73"/>
                </a:cubicBezTo>
                <a:cubicBezTo>
                  <a:pt x="88" y="61"/>
                  <a:pt x="93" y="40"/>
                  <a:pt x="84" y="22"/>
                </a:cubicBezTo>
                <a:cubicBezTo>
                  <a:pt x="76" y="8"/>
                  <a:pt x="62" y="0"/>
                  <a:pt x="47"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6" name="Freeform 229">
            <a:extLst>
              <a:ext uri="{FF2B5EF4-FFF2-40B4-BE49-F238E27FC236}">
                <a16:creationId xmlns:a16="http://schemas.microsoft.com/office/drawing/2014/main" id="{9035C640-ABBB-4E0B-B564-F41AA47B6767}"/>
              </a:ext>
            </a:extLst>
          </p:cNvPr>
          <p:cNvSpPr/>
          <p:nvPr/>
        </p:nvSpPr>
        <p:spPr bwMode="auto">
          <a:xfrm>
            <a:off x="6706665" y="5300277"/>
            <a:ext cx="48287" cy="10215"/>
          </a:xfrm>
          <a:custGeom>
            <a:avLst/>
            <a:gdLst>
              <a:gd name="T0" fmla="*/ 44 w 44"/>
              <a:gd name="T1" fmla="*/ 0 h 9"/>
              <a:gd name="T2" fmla="*/ 0 w 44"/>
              <a:gd name="T3" fmla="*/ 5 h 9"/>
              <a:gd name="T4" fmla="*/ 12 w 44"/>
              <a:gd name="T5" fmla="*/ 9 h 9"/>
              <a:gd name="T6" fmla="*/ 34 w 44"/>
              <a:gd name="T7" fmla="*/ 6 h 9"/>
              <a:gd name="T8" fmla="*/ 37 w 44"/>
              <a:gd name="T9" fmla="*/ 5 h 9"/>
              <a:gd name="T10" fmla="*/ 44 w 44"/>
              <a:gd name="T11" fmla="*/ 0 h 9"/>
            </a:gdLst>
            <a:ahLst/>
            <a:cxnLst>
              <a:cxn ang="0">
                <a:pos x="T0" y="T1"/>
              </a:cxn>
              <a:cxn ang="0">
                <a:pos x="T2" y="T3"/>
              </a:cxn>
              <a:cxn ang="0">
                <a:pos x="T4" y="T5"/>
              </a:cxn>
              <a:cxn ang="0">
                <a:pos x="T6" y="T7"/>
              </a:cxn>
              <a:cxn ang="0">
                <a:pos x="T8" y="T9"/>
              </a:cxn>
              <a:cxn ang="0">
                <a:pos x="T10" y="T11"/>
              </a:cxn>
            </a:cxnLst>
            <a:rect l="0" t="0" r="r" b="b"/>
            <a:pathLst>
              <a:path w="44" h="9">
                <a:moveTo>
                  <a:pt x="44" y="0"/>
                </a:moveTo>
                <a:cubicBezTo>
                  <a:pt x="0" y="5"/>
                  <a:pt x="0" y="5"/>
                  <a:pt x="0" y="5"/>
                </a:cubicBezTo>
                <a:cubicBezTo>
                  <a:pt x="4" y="7"/>
                  <a:pt x="8" y="8"/>
                  <a:pt x="12" y="9"/>
                </a:cubicBezTo>
                <a:cubicBezTo>
                  <a:pt x="34" y="6"/>
                  <a:pt x="34" y="6"/>
                  <a:pt x="34" y="6"/>
                </a:cubicBezTo>
                <a:cubicBezTo>
                  <a:pt x="35" y="6"/>
                  <a:pt x="36" y="5"/>
                  <a:pt x="37" y="5"/>
                </a:cubicBezTo>
                <a:cubicBezTo>
                  <a:pt x="40" y="3"/>
                  <a:pt x="42" y="2"/>
                  <a:pt x="44"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7" name="文本框 6">
            <a:extLst>
              <a:ext uri="{FF2B5EF4-FFF2-40B4-BE49-F238E27FC236}">
                <a16:creationId xmlns:a16="http://schemas.microsoft.com/office/drawing/2014/main" id="{400EB5E3-BFA3-4EFC-9932-6DE8BDDB39B2}"/>
              </a:ext>
            </a:extLst>
          </p:cNvPr>
          <p:cNvSpPr txBox="1"/>
          <p:nvPr/>
        </p:nvSpPr>
        <p:spPr>
          <a:xfrm>
            <a:off x="801057" y="829179"/>
            <a:ext cx="4502332" cy="5183342"/>
          </a:xfrm>
          <a:prstGeom prst="rect">
            <a:avLst/>
          </a:prstGeom>
          <a:noFill/>
        </p:spPr>
        <p:txBody>
          <a:bodyPr wrap="square" rtlCol="0" anchor="ctr">
            <a:spAutoFit/>
          </a:bodyPr>
          <a:lstStyle>
            <a:defPPr>
              <a:defRPr lang="zh-CN"/>
            </a:defPPr>
            <a:lvl1pPr algn="ctr">
              <a:lnSpc>
                <a:spcPct val="150000"/>
              </a:lnSpc>
              <a:defRPr sz="25000">
                <a:latin typeface="Agency FB" panose="020B0503020202020204" pitchFamily="34" charset="0"/>
                <a:cs typeface="+mn-ea"/>
              </a:defRPr>
            </a:lvl1pPr>
          </a:lstStyle>
          <a:p>
            <a:r>
              <a:rPr lang="en-US" altLang="zh-CN" dirty="0">
                <a:latin typeface="Impact" panose="020B0806030902050204" pitchFamily="34" charset="0"/>
                <a:sym typeface="+mn-lt"/>
              </a:rPr>
              <a:t>4</a:t>
            </a:r>
          </a:p>
        </p:txBody>
      </p:sp>
      <p:sp>
        <p:nvSpPr>
          <p:cNvPr id="8" name="矩形 7">
            <a:extLst>
              <a:ext uri="{FF2B5EF4-FFF2-40B4-BE49-F238E27FC236}">
                <a16:creationId xmlns:a16="http://schemas.microsoft.com/office/drawing/2014/main" id="{E77565DA-C8FD-4A67-A232-3E929AE61447}"/>
              </a:ext>
            </a:extLst>
          </p:cNvPr>
          <p:cNvSpPr/>
          <p:nvPr/>
        </p:nvSpPr>
        <p:spPr>
          <a:xfrm>
            <a:off x="3794961" y="3012882"/>
            <a:ext cx="3031888" cy="568905"/>
          </a:xfrm>
          <a:prstGeom prst="rect">
            <a:avLst/>
          </a:prstGeom>
          <a:no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endParaRPr kumimoji="1" lang="zh-CN" altLang="en-US" sz="3600" dirty="0">
              <a:solidFill>
                <a:schemeClr val="tx1">
                  <a:lumMod val="50000"/>
                  <a:lumOff val="50000"/>
                </a:schemeClr>
              </a:solidFill>
              <a:effectLst>
                <a:innerShdw blurRad="63500" dist="50800" dir="16200000">
                  <a:prstClr val="black">
                    <a:alpha val="30000"/>
                  </a:prstClr>
                </a:innerShdw>
              </a:effectLst>
              <a:cs typeface="+mn-ea"/>
              <a:sym typeface="+mn-lt"/>
            </a:endParaRPr>
          </a:p>
        </p:txBody>
      </p:sp>
      <p:sp>
        <p:nvSpPr>
          <p:cNvPr id="9" name="文本框 8">
            <a:extLst>
              <a:ext uri="{FF2B5EF4-FFF2-40B4-BE49-F238E27FC236}">
                <a16:creationId xmlns:a16="http://schemas.microsoft.com/office/drawing/2014/main" id="{1BAAEBB1-8C86-4C09-871C-BAA30A8B28E3}"/>
              </a:ext>
            </a:extLst>
          </p:cNvPr>
          <p:cNvSpPr txBox="1"/>
          <p:nvPr/>
        </p:nvSpPr>
        <p:spPr>
          <a:xfrm>
            <a:off x="7128930" y="3305875"/>
            <a:ext cx="4372087" cy="670120"/>
          </a:xfrm>
          <a:prstGeom prst="rect">
            <a:avLst/>
          </a:prstGeom>
          <a:noFill/>
        </p:spPr>
        <p:txBody>
          <a:bodyPr wrap="square" rtlCol="0">
            <a:spAutoFit/>
          </a:bodyPr>
          <a:lstStyle/>
          <a:p>
            <a:pPr algn="r">
              <a:lnSpc>
                <a:spcPct val="130000"/>
              </a:lnSpc>
            </a:pPr>
            <a:r>
              <a:rPr lang="zh-CN" altLang="en-US" sz="3200" b="1" dirty="0">
                <a:solidFill>
                  <a:schemeClr val="tx1">
                    <a:lumMod val="50000"/>
                    <a:lumOff val="50000"/>
                  </a:schemeClr>
                </a:solidFill>
                <a:latin typeface="+mj-ea"/>
                <a:ea typeface="+mj-ea"/>
                <a:cs typeface="+mn-ea"/>
                <a:sym typeface="+mn-lt"/>
              </a:rPr>
              <a:t>分布式设计</a:t>
            </a:r>
            <a:endParaRPr lang="en-US" altLang="zh-CN" sz="3200" b="1" dirty="0">
              <a:solidFill>
                <a:schemeClr val="tx1">
                  <a:lumMod val="50000"/>
                  <a:lumOff val="50000"/>
                </a:schemeClr>
              </a:solidFill>
              <a:latin typeface="+mj-ea"/>
              <a:ea typeface="+mj-ea"/>
              <a:cs typeface="+mn-ea"/>
              <a:sym typeface="+mn-lt"/>
            </a:endParaRPr>
          </a:p>
        </p:txBody>
      </p:sp>
      <p:sp>
        <p:nvSpPr>
          <p:cNvPr id="10" name="矩形 9">
            <a:extLst>
              <a:ext uri="{FF2B5EF4-FFF2-40B4-BE49-F238E27FC236}">
                <a16:creationId xmlns:a16="http://schemas.microsoft.com/office/drawing/2014/main" id="{BFBD8239-C32A-4950-8CEB-4FFB072B1417}"/>
              </a:ext>
            </a:extLst>
          </p:cNvPr>
          <p:cNvSpPr/>
          <p:nvPr/>
        </p:nvSpPr>
        <p:spPr>
          <a:xfrm>
            <a:off x="4005905" y="3420850"/>
            <a:ext cx="1574662" cy="584775"/>
          </a:xfrm>
          <a:prstGeom prst="rect">
            <a:avLst/>
          </a:prstGeom>
        </p:spPr>
        <p:txBody>
          <a:bodyPr wrap="none">
            <a:spAutoFit/>
          </a:bodyPr>
          <a:lstStyle/>
          <a:p>
            <a:r>
              <a:rPr kumimoji="1" lang="en-US" altLang="zh-CN" sz="3200" dirty="0">
                <a:solidFill>
                  <a:schemeClr val="tx1">
                    <a:lumMod val="50000"/>
                    <a:lumOff val="50000"/>
                  </a:schemeClr>
                </a:solidFill>
                <a:effectLst>
                  <a:innerShdw blurRad="63500" dist="50800" dir="16200000">
                    <a:prstClr val="black">
                      <a:alpha val="30000"/>
                    </a:prstClr>
                  </a:innerShdw>
                </a:effectLst>
                <a:cs typeface="+mn-ea"/>
                <a:sym typeface="+mn-lt"/>
              </a:rPr>
              <a:t>Part 04</a:t>
            </a:r>
            <a:endParaRPr kumimoji="1" lang="zh-CN" altLang="en-US" sz="3200" dirty="0">
              <a:solidFill>
                <a:schemeClr val="tx1">
                  <a:lumMod val="50000"/>
                  <a:lumOff val="50000"/>
                </a:schemeClr>
              </a:solidFill>
              <a:effectLst>
                <a:innerShdw blurRad="63500" dist="50800" dir="16200000">
                  <a:prstClr val="black">
                    <a:alpha val="30000"/>
                  </a:prstClr>
                </a:innerShdw>
              </a:effectLst>
              <a:cs typeface="+mn-ea"/>
              <a:sym typeface="+mn-lt"/>
            </a:endParaRPr>
          </a:p>
        </p:txBody>
      </p:sp>
      <p:cxnSp>
        <p:nvCxnSpPr>
          <p:cNvPr id="11" name="直接连接符 10">
            <a:extLst>
              <a:ext uri="{FF2B5EF4-FFF2-40B4-BE49-F238E27FC236}">
                <a16:creationId xmlns:a16="http://schemas.microsoft.com/office/drawing/2014/main" id="{61530E3A-D7DB-4BA2-89B7-54A2B1AC8CEF}"/>
              </a:ext>
            </a:extLst>
          </p:cNvPr>
          <p:cNvCxnSpPr/>
          <p:nvPr/>
        </p:nvCxnSpPr>
        <p:spPr>
          <a:xfrm>
            <a:off x="3473518" y="3969974"/>
            <a:ext cx="7927907" cy="35651"/>
          </a:xfrm>
          <a:prstGeom prst="line">
            <a:avLst/>
          </a:prstGeom>
          <a:ln>
            <a:solidFill>
              <a:schemeClr val="tx2"/>
            </a:solidFill>
            <a:prstDash val="lg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7548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32"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ox(out)">
                                      <p:cBhvr>
                                        <p:cTn id="7" dur="1500"/>
                                        <p:tgtEl>
                                          <p:spTgt spid="7"/>
                                        </p:tgtEl>
                                      </p:cBhvr>
                                    </p:animEffect>
                                  </p:childTnLst>
                                </p:cTn>
                              </p:par>
                              <p:par>
                                <p:cTn id="8" presetID="22" presetClass="entr" presetSubtype="1" fill="hold" grpId="0" nodeType="withEffect">
                                  <p:stCondLst>
                                    <p:cond delay="1250"/>
                                  </p:stCondLst>
                                  <p:childTnLst>
                                    <p:set>
                                      <p:cBhvr>
                                        <p:cTn id="9" dur="1" fill="hold">
                                          <p:stCondLst>
                                            <p:cond delay="0"/>
                                          </p:stCondLst>
                                        </p:cTn>
                                        <p:tgtEl>
                                          <p:spTgt spid="9"/>
                                        </p:tgtEl>
                                        <p:attrNameLst>
                                          <p:attrName>style.visibility</p:attrName>
                                        </p:attrNameLst>
                                      </p:cBhvr>
                                      <p:to>
                                        <p:strVal val="visible"/>
                                      </p:to>
                                    </p:set>
                                    <p:animEffect transition="in" filter="wipe(up)">
                                      <p:cBhvr>
                                        <p:cTn id="10" dur="1000"/>
                                        <p:tgtEl>
                                          <p:spTgt spid="9"/>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53" presetClass="entr" presetSubtype="16" fill="hold" grpId="0" nodeType="withEffect">
                                  <p:stCondLst>
                                    <p:cond delay="750"/>
                                  </p:stCondLst>
                                  <p:childTnLst>
                                    <p:set>
                                      <p:cBhvr>
                                        <p:cTn id="15" dur="1" fill="hold">
                                          <p:stCondLst>
                                            <p:cond delay="0"/>
                                          </p:stCondLst>
                                        </p:cTn>
                                        <p:tgtEl>
                                          <p:spTgt spid="3"/>
                                        </p:tgtEl>
                                        <p:attrNameLst>
                                          <p:attrName>style.visibility</p:attrName>
                                        </p:attrNameLst>
                                      </p:cBhvr>
                                      <p:to>
                                        <p:strVal val="visible"/>
                                      </p:to>
                                    </p:set>
                                    <p:anim calcmode="lin" valueType="num">
                                      <p:cBhvr>
                                        <p:cTn id="16" dur="750" fill="hold"/>
                                        <p:tgtEl>
                                          <p:spTgt spid="3"/>
                                        </p:tgtEl>
                                        <p:attrNameLst>
                                          <p:attrName>ppt_w</p:attrName>
                                        </p:attrNameLst>
                                      </p:cBhvr>
                                      <p:tavLst>
                                        <p:tav tm="0">
                                          <p:val>
                                            <p:fltVal val="0"/>
                                          </p:val>
                                        </p:tav>
                                        <p:tav tm="100000">
                                          <p:val>
                                            <p:strVal val="#ppt_w"/>
                                          </p:val>
                                        </p:tav>
                                      </p:tavLst>
                                    </p:anim>
                                    <p:anim calcmode="lin" valueType="num">
                                      <p:cBhvr>
                                        <p:cTn id="17" dur="750" fill="hold"/>
                                        <p:tgtEl>
                                          <p:spTgt spid="3"/>
                                        </p:tgtEl>
                                        <p:attrNameLst>
                                          <p:attrName>ppt_h</p:attrName>
                                        </p:attrNameLst>
                                      </p:cBhvr>
                                      <p:tavLst>
                                        <p:tav tm="0">
                                          <p:val>
                                            <p:fltVal val="0"/>
                                          </p:val>
                                        </p:tav>
                                        <p:tav tm="100000">
                                          <p:val>
                                            <p:strVal val="#ppt_h"/>
                                          </p:val>
                                        </p:tav>
                                      </p:tavLst>
                                    </p:anim>
                                    <p:animEffect transition="in" filter="fade">
                                      <p:cBhvr>
                                        <p:cTn id="18" dur="750"/>
                                        <p:tgtEl>
                                          <p:spTgt spid="3"/>
                                        </p:tgtEl>
                                      </p:cBhvr>
                                    </p:animEffect>
                                  </p:childTnLst>
                                </p:cTn>
                              </p:par>
                              <p:par>
                                <p:cTn id="19" presetID="53" presetClass="entr" presetSubtype="16" fill="hold" grpId="0" nodeType="withEffect">
                                  <p:stCondLst>
                                    <p:cond delay="750"/>
                                  </p:stCondLst>
                                  <p:childTnLst>
                                    <p:set>
                                      <p:cBhvr>
                                        <p:cTn id="20" dur="1" fill="hold">
                                          <p:stCondLst>
                                            <p:cond delay="0"/>
                                          </p:stCondLst>
                                        </p:cTn>
                                        <p:tgtEl>
                                          <p:spTgt spid="4"/>
                                        </p:tgtEl>
                                        <p:attrNameLst>
                                          <p:attrName>style.visibility</p:attrName>
                                        </p:attrNameLst>
                                      </p:cBhvr>
                                      <p:to>
                                        <p:strVal val="visible"/>
                                      </p:to>
                                    </p:set>
                                    <p:anim calcmode="lin" valueType="num">
                                      <p:cBhvr>
                                        <p:cTn id="21" dur="750" fill="hold"/>
                                        <p:tgtEl>
                                          <p:spTgt spid="4"/>
                                        </p:tgtEl>
                                        <p:attrNameLst>
                                          <p:attrName>ppt_w</p:attrName>
                                        </p:attrNameLst>
                                      </p:cBhvr>
                                      <p:tavLst>
                                        <p:tav tm="0">
                                          <p:val>
                                            <p:fltVal val="0"/>
                                          </p:val>
                                        </p:tav>
                                        <p:tav tm="100000">
                                          <p:val>
                                            <p:strVal val="#ppt_w"/>
                                          </p:val>
                                        </p:tav>
                                      </p:tavLst>
                                    </p:anim>
                                    <p:anim calcmode="lin" valueType="num">
                                      <p:cBhvr>
                                        <p:cTn id="22" dur="750" fill="hold"/>
                                        <p:tgtEl>
                                          <p:spTgt spid="4"/>
                                        </p:tgtEl>
                                        <p:attrNameLst>
                                          <p:attrName>ppt_h</p:attrName>
                                        </p:attrNameLst>
                                      </p:cBhvr>
                                      <p:tavLst>
                                        <p:tav tm="0">
                                          <p:val>
                                            <p:fltVal val="0"/>
                                          </p:val>
                                        </p:tav>
                                        <p:tav tm="100000">
                                          <p:val>
                                            <p:strVal val="#ppt_h"/>
                                          </p:val>
                                        </p:tav>
                                      </p:tavLst>
                                    </p:anim>
                                    <p:animEffect transition="in" filter="fade">
                                      <p:cBhvr>
                                        <p:cTn id="23" dur="750"/>
                                        <p:tgtEl>
                                          <p:spTgt spid="4"/>
                                        </p:tgtEl>
                                      </p:cBhvr>
                                    </p:animEffect>
                                  </p:childTnLst>
                                </p:cTn>
                              </p:par>
                              <p:par>
                                <p:cTn id="24" presetID="53" presetClass="entr" presetSubtype="16" fill="hold" grpId="0" nodeType="withEffect">
                                  <p:stCondLst>
                                    <p:cond delay="750"/>
                                  </p:stCondLst>
                                  <p:childTnLst>
                                    <p:set>
                                      <p:cBhvr>
                                        <p:cTn id="25" dur="1" fill="hold">
                                          <p:stCondLst>
                                            <p:cond delay="0"/>
                                          </p:stCondLst>
                                        </p:cTn>
                                        <p:tgtEl>
                                          <p:spTgt spid="5"/>
                                        </p:tgtEl>
                                        <p:attrNameLst>
                                          <p:attrName>style.visibility</p:attrName>
                                        </p:attrNameLst>
                                      </p:cBhvr>
                                      <p:to>
                                        <p:strVal val="visible"/>
                                      </p:to>
                                    </p:set>
                                    <p:anim calcmode="lin" valueType="num">
                                      <p:cBhvr>
                                        <p:cTn id="26" dur="750" fill="hold"/>
                                        <p:tgtEl>
                                          <p:spTgt spid="5"/>
                                        </p:tgtEl>
                                        <p:attrNameLst>
                                          <p:attrName>ppt_w</p:attrName>
                                        </p:attrNameLst>
                                      </p:cBhvr>
                                      <p:tavLst>
                                        <p:tav tm="0">
                                          <p:val>
                                            <p:fltVal val="0"/>
                                          </p:val>
                                        </p:tav>
                                        <p:tav tm="100000">
                                          <p:val>
                                            <p:strVal val="#ppt_w"/>
                                          </p:val>
                                        </p:tav>
                                      </p:tavLst>
                                    </p:anim>
                                    <p:anim calcmode="lin" valueType="num">
                                      <p:cBhvr>
                                        <p:cTn id="27" dur="750" fill="hold"/>
                                        <p:tgtEl>
                                          <p:spTgt spid="5"/>
                                        </p:tgtEl>
                                        <p:attrNameLst>
                                          <p:attrName>ppt_h</p:attrName>
                                        </p:attrNameLst>
                                      </p:cBhvr>
                                      <p:tavLst>
                                        <p:tav tm="0">
                                          <p:val>
                                            <p:fltVal val="0"/>
                                          </p:val>
                                        </p:tav>
                                        <p:tav tm="100000">
                                          <p:val>
                                            <p:strVal val="#ppt_h"/>
                                          </p:val>
                                        </p:tav>
                                      </p:tavLst>
                                    </p:anim>
                                    <p:animEffect transition="in" filter="fade">
                                      <p:cBhvr>
                                        <p:cTn id="28" dur="750"/>
                                        <p:tgtEl>
                                          <p:spTgt spid="5"/>
                                        </p:tgtEl>
                                      </p:cBhvr>
                                    </p:animEffect>
                                  </p:childTnLst>
                                </p:cTn>
                              </p:par>
                              <p:par>
                                <p:cTn id="29" presetID="53" presetClass="entr" presetSubtype="16" fill="hold" grpId="0" nodeType="withEffect">
                                  <p:stCondLst>
                                    <p:cond delay="750"/>
                                  </p:stCondLst>
                                  <p:childTnLst>
                                    <p:set>
                                      <p:cBhvr>
                                        <p:cTn id="30" dur="1" fill="hold">
                                          <p:stCondLst>
                                            <p:cond delay="0"/>
                                          </p:stCondLst>
                                        </p:cTn>
                                        <p:tgtEl>
                                          <p:spTgt spid="6"/>
                                        </p:tgtEl>
                                        <p:attrNameLst>
                                          <p:attrName>style.visibility</p:attrName>
                                        </p:attrNameLst>
                                      </p:cBhvr>
                                      <p:to>
                                        <p:strVal val="visible"/>
                                      </p:to>
                                    </p:set>
                                    <p:anim calcmode="lin" valueType="num">
                                      <p:cBhvr>
                                        <p:cTn id="31" dur="750" fill="hold"/>
                                        <p:tgtEl>
                                          <p:spTgt spid="6"/>
                                        </p:tgtEl>
                                        <p:attrNameLst>
                                          <p:attrName>ppt_w</p:attrName>
                                        </p:attrNameLst>
                                      </p:cBhvr>
                                      <p:tavLst>
                                        <p:tav tm="0">
                                          <p:val>
                                            <p:fltVal val="0"/>
                                          </p:val>
                                        </p:tav>
                                        <p:tav tm="100000">
                                          <p:val>
                                            <p:strVal val="#ppt_w"/>
                                          </p:val>
                                        </p:tav>
                                      </p:tavLst>
                                    </p:anim>
                                    <p:anim calcmode="lin" valueType="num">
                                      <p:cBhvr>
                                        <p:cTn id="32" dur="750" fill="hold"/>
                                        <p:tgtEl>
                                          <p:spTgt spid="6"/>
                                        </p:tgtEl>
                                        <p:attrNameLst>
                                          <p:attrName>ppt_h</p:attrName>
                                        </p:attrNameLst>
                                      </p:cBhvr>
                                      <p:tavLst>
                                        <p:tav tm="0">
                                          <p:val>
                                            <p:fltVal val="0"/>
                                          </p:val>
                                        </p:tav>
                                        <p:tav tm="100000">
                                          <p:val>
                                            <p:strVal val="#ppt_h"/>
                                          </p:val>
                                        </p:tav>
                                      </p:tavLst>
                                    </p:anim>
                                    <p:animEffect transition="in" filter="fade">
                                      <p:cBhvr>
                                        <p:cTn id="33" dur="750"/>
                                        <p:tgtEl>
                                          <p:spTgt spid="6"/>
                                        </p:tgtEl>
                                      </p:cBhvr>
                                    </p:animEffect>
                                  </p:childTnLst>
                                </p:cTn>
                              </p:par>
                              <p:par>
                                <p:cTn id="34" presetID="10" presetClass="entr" presetSubtype="0" fill="hold" nodeType="withEffect">
                                  <p:stCondLst>
                                    <p:cond delay="500"/>
                                  </p:stCondLst>
                                  <p:childTnLst>
                                    <p:set>
                                      <p:cBhvr>
                                        <p:cTn id="35" dur="1" fill="hold">
                                          <p:stCondLst>
                                            <p:cond delay="0"/>
                                          </p:stCondLst>
                                        </p:cTn>
                                        <p:tgtEl>
                                          <p:spTgt spid="11"/>
                                        </p:tgtEl>
                                        <p:attrNameLst>
                                          <p:attrName>style.visibility</p:attrName>
                                        </p:attrNameLst>
                                      </p:cBhvr>
                                      <p:to>
                                        <p:strVal val="visible"/>
                                      </p:to>
                                    </p:set>
                                    <p:animEffect transition="in" filter="fade">
                                      <p:cBhvr>
                                        <p:cTn id="36" dur="500"/>
                                        <p:tgtEl>
                                          <p:spTgt spid="11"/>
                                        </p:tgtEl>
                                      </p:cBhvr>
                                    </p:animEffect>
                                  </p:childTnLst>
                                </p:cTn>
                              </p:par>
                              <p:par>
                                <p:cTn id="37" presetID="64" presetClass="path" presetSubtype="0" decel="30000" fill="hold" nodeType="withEffect">
                                  <p:stCondLst>
                                    <p:cond delay="500"/>
                                  </p:stCondLst>
                                  <p:childTnLst>
                                    <p:animMotion origin="layout" path="M 2.29167E-6 0.03889 L 2.29167E-6 -0.07176 " pathEditMode="relative" rAng="0" ptsTypes="AA">
                                      <p:cBhvr>
                                        <p:cTn id="38" dur="750" spd="-100000" fill="hold"/>
                                        <p:tgtEl>
                                          <p:spTgt spid="11"/>
                                        </p:tgtEl>
                                        <p:attrNameLst>
                                          <p:attrName>ppt_x</p:attrName>
                                          <p:attrName>ppt_y</p:attrName>
                                        </p:attrNameLst>
                                      </p:cBhvr>
                                      <p:rCtr x="0" y="-5532"/>
                                    </p:animMotion>
                                  </p:childTnLst>
                                </p:cTn>
                              </p:par>
                              <p:par>
                                <p:cTn id="39" presetID="64" presetClass="path" presetSubtype="0" accel="30000" decel="30000" fill="hold" nodeType="withEffect">
                                  <p:stCondLst>
                                    <p:cond delay="1250"/>
                                  </p:stCondLst>
                                  <p:childTnLst>
                                    <p:animMotion origin="layout" path="M 3.95833E-6 0.03842 L 3.95833E-6 2.96296E-6 " pathEditMode="relative" rAng="0" ptsTypes="AA">
                                      <p:cBhvr>
                                        <p:cTn id="40" dur="750" fill="hold"/>
                                        <p:tgtEl>
                                          <p:spTgt spid="11"/>
                                        </p:tgtEl>
                                        <p:attrNameLst>
                                          <p:attrName>ppt_x</p:attrName>
                                          <p:attrName>ppt_y</p:attrName>
                                        </p:attrNameLst>
                                      </p:cBhvr>
                                      <p:rCtr x="0" y="-192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p:bldP spid="9" grpId="0"/>
      <p:bldP spid="10"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04</a:t>
            </a:r>
            <a:endParaRPr lang="zh-CN" altLang="en-US" sz="3600" dirty="0">
              <a:latin typeface="Agency FB" panose="020B0503020202020204" pitchFamily="34" charset="0"/>
            </a:endParaRPr>
          </a:p>
        </p:txBody>
      </p:sp>
      <p:sp>
        <p:nvSpPr>
          <p:cNvPr id="39" name="Rectangle 2">
            <a:extLst>
              <a:ext uri="{FF2B5EF4-FFF2-40B4-BE49-F238E27FC236}">
                <a16:creationId xmlns:a16="http://schemas.microsoft.com/office/drawing/2014/main" id="{82E181F7-F763-4F26-8C56-94396395108C}"/>
              </a:ext>
            </a:extLst>
          </p:cNvPr>
          <p:cNvSpPr/>
          <p:nvPr/>
        </p:nvSpPr>
        <p:spPr>
          <a:xfrm>
            <a:off x="1183417" y="214472"/>
            <a:ext cx="4654147"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分布式设计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集群</a:t>
            </a:r>
            <a:endPar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Tree>
    <p:extLst>
      <p:ext uri="{BB962C8B-B14F-4D97-AF65-F5344CB8AC3E}">
        <p14:creationId xmlns:p14="http://schemas.microsoft.com/office/powerpoint/2010/main" val="36021938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04</a:t>
            </a:r>
            <a:endParaRPr lang="zh-CN" altLang="en-US" sz="3600" dirty="0">
              <a:latin typeface="Agency FB" panose="020B0503020202020204" pitchFamily="34" charset="0"/>
            </a:endParaRPr>
          </a:p>
        </p:txBody>
      </p:sp>
      <p:sp>
        <p:nvSpPr>
          <p:cNvPr id="39" name="Rectangle 2">
            <a:extLst>
              <a:ext uri="{FF2B5EF4-FFF2-40B4-BE49-F238E27FC236}">
                <a16:creationId xmlns:a16="http://schemas.microsoft.com/office/drawing/2014/main" id="{82E181F7-F763-4F26-8C56-94396395108C}"/>
              </a:ext>
            </a:extLst>
          </p:cNvPr>
          <p:cNvSpPr/>
          <p:nvPr/>
        </p:nvSpPr>
        <p:spPr>
          <a:xfrm>
            <a:off x="1183417" y="214472"/>
            <a:ext cx="4654147"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分布式设计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分片</a:t>
            </a:r>
            <a:endPar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Tree>
    <p:extLst>
      <p:ext uri="{BB962C8B-B14F-4D97-AF65-F5344CB8AC3E}">
        <p14:creationId xmlns:p14="http://schemas.microsoft.com/office/powerpoint/2010/main" val="3118242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a:extLst>
              <a:ext uri="{FF2B5EF4-FFF2-40B4-BE49-F238E27FC236}">
                <a16:creationId xmlns:a16="http://schemas.microsoft.com/office/drawing/2014/main" id="{CCD74CF4-E3AC-42DE-BE86-BA549A10CED8}"/>
              </a:ext>
            </a:extLst>
          </p:cNvPr>
          <p:cNvCxnSpPr/>
          <p:nvPr/>
        </p:nvCxnSpPr>
        <p:spPr>
          <a:xfrm>
            <a:off x="5069497" y="1817914"/>
            <a:ext cx="2053007" cy="0"/>
          </a:xfrm>
          <a:prstGeom prst="line">
            <a:avLst/>
          </a:prstGeom>
          <a:ln w="44450" cap="rnd">
            <a:solidFill>
              <a:schemeClr val="tx1">
                <a:lumMod val="50000"/>
                <a:lumOff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4" name="直接连接符 3">
            <a:extLst>
              <a:ext uri="{FF2B5EF4-FFF2-40B4-BE49-F238E27FC236}">
                <a16:creationId xmlns:a16="http://schemas.microsoft.com/office/drawing/2014/main" id="{8AAED42A-6513-4C4A-B81B-E6471E6EA26D}"/>
              </a:ext>
            </a:extLst>
          </p:cNvPr>
          <p:cNvCxnSpPr/>
          <p:nvPr/>
        </p:nvCxnSpPr>
        <p:spPr>
          <a:xfrm>
            <a:off x="0" y="3924300"/>
            <a:ext cx="12192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5" name="椭圆 4">
            <a:extLst>
              <a:ext uri="{FF2B5EF4-FFF2-40B4-BE49-F238E27FC236}">
                <a16:creationId xmlns:a16="http://schemas.microsoft.com/office/drawing/2014/main" id="{9DF232E9-434A-45A1-AB46-0289A115B839}"/>
              </a:ext>
            </a:extLst>
          </p:cNvPr>
          <p:cNvSpPr/>
          <p:nvPr/>
        </p:nvSpPr>
        <p:spPr>
          <a:xfrm rot="11174285">
            <a:off x="2098591" y="3864651"/>
            <a:ext cx="160862" cy="16086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6" name="椭圆 5">
            <a:extLst>
              <a:ext uri="{FF2B5EF4-FFF2-40B4-BE49-F238E27FC236}">
                <a16:creationId xmlns:a16="http://schemas.microsoft.com/office/drawing/2014/main" id="{8735A74A-F37C-4D21-8349-130CB4CBC913}"/>
              </a:ext>
            </a:extLst>
          </p:cNvPr>
          <p:cNvSpPr/>
          <p:nvPr/>
        </p:nvSpPr>
        <p:spPr>
          <a:xfrm rot="11174285">
            <a:off x="340254" y="3775200"/>
            <a:ext cx="224209" cy="224209"/>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7" name="椭圆 6">
            <a:extLst>
              <a:ext uri="{FF2B5EF4-FFF2-40B4-BE49-F238E27FC236}">
                <a16:creationId xmlns:a16="http://schemas.microsoft.com/office/drawing/2014/main" id="{4388320D-E277-405D-8507-2DF9FAD28CBF}"/>
              </a:ext>
            </a:extLst>
          </p:cNvPr>
          <p:cNvSpPr/>
          <p:nvPr/>
        </p:nvSpPr>
        <p:spPr>
          <a:xfrm rot="11174285">
            <a:off x="3347090" y="3784512"/>
            <a:ext cx="226188" cy="226188"/>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8" name="椭圆 7">
            <a:extLst>
              <a:ext uri="{FF2B5EF4-FFF2-40B4-BE49-F238E27FC236}">
                <a16:creationId xmlns:a16="http://schemas.microsoft.com/office/drawing/2014/main" id="{E6C46F47-B150-4E64-BDBC-6FD5E2B6A4CD}"/>
              </a:ext>
            </a:extLst>
          </p:cNvPr>
          <p:cNvSpPr/>
          <p:nvPr/>
        </p:nvSpPr>
        <p:spPr>
          <a:xfrm rot="11174285">
            <a:off x="7000792" y="3864651"/>
            <a:ext cx="160862" cy="16086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9" name="椭圆 8">
            <a:extLst>
              <a:ext uri="{FF2B5EF4-FFF2-40B4-BE49-F238E27FC236}">
                <a16:creationId xmlns:a16="http://schemas.microsoft.com/office/drawing/2014/main" id="{29E9DDEB-D483-4F4B-A0D1-01695E3552F4}"/>
              </a:ext>
            </a:extLst>
          </p:cNvPr>
          <p:cNvSpPr/>
          <p:nvPr/>
        </p:nvSpPr>
        <p:spPr>
          <a:xfrm rot="11174285">
            <a:off x="5318654" y="3775200"/>
            <a:ext cx="224209" cy="224209"/>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10" name="椭圆 9">
            <a:extLst>
              <a:ext uri="{FF2B5EF4-FFF2-40B4-BE49-F238E27FC236}">
                <a16:creationId xmlns:a16="http://schemas.microsoft.com/office/drawing/2014/main" id="{939DE8E9-A93D-470C-9260-C6AC384E3AC9}"/>
              </a:ext>
            </a:extLst>
          </p:cNvPr>
          <p:cNvSpPr/>
          <p:nvPr/>
        </p:nvSpPr>
        <p:spPr>
          <a:xfrm rot="11174285">
            <a:off x="8325490" y="3784512"/>
            <a:ext cx="226188" cy="226188"/>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11" name="椭圆 10">
            <a:extLst>
              <a:ext uri="{FF2B5EF4-FFF2-40B4-BE49-F238E27FC236}">
                <a16:creationId xmlns:a16="http://schemas.microsoft.com/office/drawing/2014/main" id="{5FE9EAC7-78C7-4183-BB9A-286766AD2B54}"/>
              </a:ext>
            </a:extLst>
          </p:cNvPr>
          <p:cNvSpPr/>
          <p:nvPr/>
        </p:nvSpPr>
        <p:spPr>
          <a:xfrm rot="11174285">
            <a:off x="9790696" y="3864650"/>
            <a:ext cx="160862" cy="16086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12" name="椭圆 11">
            <a:extLst>
              <a:ext uri="{FF2B5EF4-FFF2-40B4-BE49-F238E27FC236}">
                <a16:creationId xmlns:a16="http://schemas.microsoft.com/office/drawing/2014/main" id="{04D159BF-362F-4D77-9FF9-A3A270CF781A}"/>
              </a:ext>
            </a:extLst>
          </p:cNvPr>
          <p:cNvSpPr/>
          <p:nvPr/>
        </p:nvSpPr>
        <p:spPr>
          <a:xfrm rot="11174285">
            <a:off x="11115394" y="3784511"/>
            <a:ext cx="226188" cy="226188"/>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cxnSp>
        <p:nvCxnSpPr>
          <p:cNvPr id="13" name="直接连接符 12">
            <a:extLst>
              <a:ext uri="{FF2B5EF4-FFF2-40B4-BE49-F238E27FC236}">
                <a16:creationId xmlns:a16="http://schemas.microsoft.com/office/drawing/2014/main" id="{46E4EC92-6F90-431C-8C98-6A63D4E1C6F0}"/>
              </a:ext>
            </a:extLst>
          </p:cNvPr>
          <p:cNvCxnSpPr>
            <a:stCxn id="6" idx="3"/>
          </p:cNvCxnSpPr>
          <p:nvPr/>
        </p:nvCxnSpPr>
        <p:spPr>
          <a:xfrm flipV="1">
            <a:off x="539772" y="3547264"/>
            <a:ext cx="686767" cy="269854"/>
          </a:xfrm>
          <a:prstGeom prst="line">
            <a:avLst/>
          </a:prstGeom>
          <a:ln>
            <a:solidFill>
              <a:schemeClr val="tx1">
                <a:alpha val="21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C964C32B-FDF3-417B-9EFF-F02342164B9A}"/>
              </a:ext>
            </a:extLst>
          </p:cNvPr>
          <p:cNvCxnSpPr>
            <a:endCxn id="5" idx="5"/>
          </p:cNvCxnSpPr>
          <p:nvPr/>
        </p:nvCxnSpPr>
        <p:spPr>
          <a:xfrm>
            <a:off x="1226539" y="3547264"/>
            <a:ext cx="902127" cy="335102"/>
          </a:xfrm>
          <a:prstGeom prst="line">
            <a:avLst/>
          </a:prstGeom>
          <a:ln>
            <a:solidFill>
              <a:schemeClr val="tx1">
                <a:alpha val="21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CB33E55B-4B2C-4FE7-8F58-FB06E303BF01}"/>
              </a:ext>
            </a:extLst>
          </p:cNvPr>
          <p:cNvCxnSpPr>
            <a:stCxn id="5" idx="1"/>
            <a:endCxn id="17" idx="5"/>
          </p:cNvCxnSpPr>
          <p:nvPr/>
        </p:nvCxnSpPr>
        <p:spPr>
          <a:xfrm>
            <a:off x="2229378" y="4007798"/>
            <a:ext cx="340215" cy="663745"/>
          </a:xfrm>
          <a:prstGeom prst="line">
            <a:avLst/>
          </a:prstGeom>
          <a:ln>
            <a:solidFill>
              <a:schemeClr val="tx1">
                <a:alpha val="21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CE03D889-676F-4108-9C0D-F9F304363CAC}"/>
              </a:ext>
            </a:extLst>
          </p:cNvPr>
          <p:cNvCxnSpPr>
            <a:stCxn id="17" idx="3"/>
            <a:endCxn id="7" idx="7"/>
          </p:cNvCxnSpPr>
          <p:nvPr/>
        </p:nvCxnSpPr>
        <p:spPr>
          <a:xfrm flipV="1">
            <a:off x="2651615" y="3968413"/>
            <a:ext cx="720383" cy="712096"/>
          </a:xfrm>
          <a:prstGeom prst="line">
            <a:avLst/>
          </a:prstGeom>
          <a:ln>
            <a:solidFill>
              <a:schemeClr val="tx1">
                <a:alpha val="21000"/>
              </a:schemeClr>
            </a:solidFill>
          </a:ln>
        </p:spPr>
        <p:style>
          <a:lnRef idx="1">
            <a:schemeClr val="accent1"/>
          </a:lnRef>
          <a:fillRef idx="0">
            <a:schemeClr val="accent1"/>
          </a:fillRef>
          <a:effectRef idx="0">
            <a:schemeClr val="accent1"/>
          </a:effectRef>
          <a:fontRef idx="minor">
            <a:schemeClr val="tx1"/>
          </a:fontRef>
        </p:style>
      </p:cxnSp>
      <p:sp>
        <p:nvSpPr>
          <p:cNvPr id="17" name="椭圆 16">
            <a:extLst>
              <a:ext uri="{FF2B5EF4-FFF2-40B4-BE49-F238E27FC236}">
                <a16:creationId xmlns:a16="http://schemas.microsoft.com/office/drawing/2014/main" id="{5B276F9F-C0F6-448B-BE00-DC1A0D52BC9C}"/>
              </a:ext>
            </a:extLst>
          </p:cNvPr>
          <p:cNvSpPr/>
          <p:nvPr/>
        </p:nvSpPr>
        <p:spPr>
          <a:xfrm rot="11174285">
            <a:off x="2547778" y="4658694"/>
            <a:ext cx="116686" cy="11668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cxnSp>
        <p:nvCxnSpPr>
          <p:cNvPr id="18" name="直接连接符 17">
            <a:extLst>
              <a:ext uri="{FF2B5EF4-FFF2-40B4-BE49-F238E27FC236}">
                <a16:creationId xmlns:a16="http://schemas.microsoft.com/office/drawing/2014/main" id="{340E2A2B-5DE1-4F35-B4F3-8CC2072CE168}"/>
              </a:ext>
            </a:extLst>
          </p:cNvPr>
          <p:cNvCxnSpPr>
            <a:stCxn id="7" idx="3"/>
            <a:endCxn id="20" idx="6"/>
          </p:cNvCxnSpPr>
          <p:nvPr/>
        </p:nvCxnSpPr>
        <p:spPr>
          <a:xfrm flipV="1">
            <a:off x="3548370" y="3460593"/>
            <a:ext cx="995445" cy="366206"/>
          </a:xfrm>
          <a:prstGeom prst="line">
            <a:avLst/>
          </a:prstGeom>
          <a:ln>
            <a:solidFill>
              <a:schemeClr val="tx1">
                <a:alpha val="21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7E59EE2E-F7EC-42BD-BAEB-9A4B496A70E2}"/>
              </a:ext>
            </a:extLst>
          </p:cNvPr>
          <p:cNvCxnSpPr>
            <a:stCxn id="9" idx="5"/>
          </p:cNvCxnSpPr>
          <p:nvPr/>
        </p:nvCxnSpPr>
        <p:spPr>
          <a:xfrm flipH="1" flipV="1">
            <a:off x="4632960" y="3463290"/>
            <a:ext cx="727612" cy="336601"/>
          </a:xfrm>
          <a:prstGeom prst="line">
            <a:avLst/>
          </a:prstGeom>
          <a:ln>
            <a:solidFill>
              <a:schemeClr val="tx1">
                <a:alpha val="21000"/>
              </a:schemeClr>
            </a:solidFill>
          </a:ln>
        </p:spPr>
        <p:style>
          <a:lnRef idx="1">
            <a:schemeClr val="accent1"/>
          </a:lnRef>
          <a:fillRef idx="0">
            <a:schemeClr val="accent1"/>
          </a:fillRef>
          <a:effectRef idx="0">
            <a:schemeClr val="accent1"/>
          </a:effectRef>
          <a:fontRef idx="minor">
            <a:schemeClr val="tx1"/>
          </a:fontRef>
        </p:style>
      </p:cxnSp>
      <p:sp>
        <p:nvSpPr>
          <p:cNvPr id="20" name="椭圆 19">
            <a:extLst>
              <a:ext uri="{FF2B5EF4-FFF2-40B4-BE49-F238E27FC236}">
                <a16:creationId xmlns:a16="http://schemas.microsoft.com/office/drawing/2014/main" id="{ACFC26F0-037C-4FB8-A92E-5A1A93CDE746}"/>
              </a:ext>
            </a:extLst>
          </p:cNvPr>
          <p:cNvSpPr/>
          <p:nvPr/>
        </p:nvSpPr>
        <p:spPr>
          <a:xfrm rot="11174285">
            <a:off x="4543512" y="3414972"/>
            <a:ext cx="102364" cy="102364"/>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cxnSp>
        <p:nvCxnSpPr>
          <p:cNvPr id="21" name="直接连接符 20">
            <a:extLst>
              <a:ext uri="{FF2B5EF4-FFF2-40B4-BE49-F238E27FC236}">
                <a16:creationId xmlns:a16="http://schemas.microsoft.com/office/drawing/2014/main" id="{0EC07957-A3F9-4DD4-9961-C5803F87310A}"/>
              </a:ext>
            </a:extLst>
          </p:cNvPr>
          <p:cNvCxnSpPr>
            <a:endCxn id="23" idx="5"/>
          </p:cNvCxnSpPr>
          <p:nvPr/>
        </p:nvCxnSpPr>
        <p:spPr>
          <a:xfrm>
            <a:off x="5403840" y="3910377"/>
            <a:ext cx="203413" cy="431055"/>
          </a:xfrm>
          <a:prstGeom prst="line">
            <a:avLst/>
          </a:prstGeom>
          <a:ln>
            <a:solidFill>
              <a:schemeClr val="tx1">
                <a:alpha val="51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582CE081-1DD0-4EB3-98F9-064323B33F9A}"/>
              </a:ext>
            </a:extLst>
          </p:cNvPr>
          <p:cNvCxnSpPr>
            <a:stCxn id="8" idx="7"/>
            <a:endCxn id="23" idx="2"/>
          </p:cNvCxnSpPr>
          <p:nvPr/>
        </p:nvCxnSpPr>
        <p:spPr>
          <a:xfrm flipH="1">
            <a:off x="5731596" y="3995438"/>
            <a:ext cx="1286911" cy="414176"/>
          </a:xfrm>
          <a:prstGeom prst="line">
            <a:avLst/>
          </a:prstGeom>
          <a:ln>
            <a:solidFill>
              <a:schemeClr val="tx1">
                <a:alpha val="21000"/>
              </a:schemeClr>
            </a:solidFill>
          </a:ln>
        </p:spPr>
        <p:style>
          <a:lnRef idx="1">
            <a:schemeClr val="accent1"/>
          </a:lnRef>
          <a:fillRef idx="0">
            <a:schemeClr val="accent1"/>
          </a:fillRef>
          <a:effectRef idx="0">
            <a:schemeClr val="accent1"/>
          </a:effectRef>
          <a:fontRef idx="minor">
            <a:schemeClr val="tx1"/>
          </a:fontRef>
        </p:style>
      </p:cxnSp>
      <p:sp>
        <p:nvSpPr>
          <p:cNvPr id="23" name="椭圆 22">
            <a:extLst>
              <a:ext uri="{FF2B5EF4-FFF2-40B4-BE49-F238E27FC236}">
                <a16:creationId xmlns:a16="http://schemas.microsoft.com/office/drawing/2014/main" id="{18A57201-9A09-4A02-9AEB-9B8CA12AE11A}"/>
              </a:ext>
            </a:extLst>
          </p:cNvPr>
          <p:cNvSpPr/>
          <p:nvPr/>
        </p:nvSpPr>
        <p:spPr>
          <a:xfrm rot="11174285">
            <a:off x="5578556" y="4324528"/>
            <a:ext cx="153494" cy="153494"/>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cxnSp>
        <p:nvCxnSpPr>
          <p:cNvPr id="24" name="直接连接符 23">
            <a:extLst>
              <a:ext uri="{FF2B5EF4-FFF2-40B4-BE49-F238E27FC236}">
                <a16:creationId xmlns:a16="http://schemas.microsoft.com/office/drawing/2014/main" id="{58BF0C59-05B0-4230-ACE6-599858A98603}"/>
              </a:ext>
            </a:extLst>
          </p:cNvPr>
          <p:cNvCxnSpPr>
            <a:endCxn id="8" idx="3"/>
          </p:cNvCxnSpPr>
          <p:nvPr/>
        </p:nvCxnSpPr>
        <p:spPr>
          <a:xfrm flipH="1">
            <a:off x="7143939" y="3338513"/>
            <a:ext cx="1857188" cy="556213"/>
          </a:xfrm>
          <a:prstGeom prst="line">
            <a:avLst/>
          </a:prstGeom>
          <a:ln>
            <a:solidFill>
              <a:schemeClr val="tx1">
                <a:alpha val="21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C107106E-D188-40B1-9689-165732D48FD0}"/>
              </a:ext>
            </a:extLst>
          </p:cNvPr>
          <p:cNvCxnSpPr>
            <a:stCxn id="11" idx="5"/>
            <a:endCxn id="26" idx="2"/>
          </p:cNvCxnSpPr>
          <p:nvPr/>
        </p:nvCxnSpPr>
        <p:spPr>
          <a:xfrm flipH="1" flipV="1">
            <a:off x="9214086" y="3327985"/>
            <a:ext cx="606685" cy="554380"/>
          </a:xfrm>
          <a:prstGeom prst="line">
            <a:avLst/>
          </a:prstGeom>
          <a:ln>
            <a:solidFill>
              <a:schemeClr val="tx1">
                <a:alpha val="21000"/>
              </a:schemeClr>
            </a:solidFill>
          </a:ln>
        </p:spPr>
        <p:style>
          <a:lnRef idx="1">
            <a:schemeClr val="accent1"/>
          </a:lnRef>
          <a:fillRef idx="0">
            <a:schemeClr val="accent1"/>
          </a:fillRef>
          <a:effectRef idx="0">
            <a:schemeClr val="accent1"/>
          </a:effectRef>
          <a:fontRef idx="minor">
            <a:schemeClr val="tx1"/>
          </a:fontRef>
        </p:style>
      </p:cxnSp>
      <p:sp>
        <p:nvSpPr>
          <p:cNvPr id="26" name="椭圆 25">
            <a:extLst>
              <a:ext uri="{FF2B5EF4-FFF2-40B4-BE49-F238E27FC236}">
                <a16:creationId xmlns:a16="http://schemas.microsoft.com/office/drawing/2014/main" id="{B338EAF3-44B9-4418-81D0-EB834AF6C030}"/>
              </a:ext>
            </a:extLst>
          </p:cNvPr>
          <p:cNvSpPr/>
          <p:nvPr/>
        </p:nvSpPr>
        <p:spPr>
          <a:xfrm rot="11174285">
            <a:off x="8990541" y="3203700"/>
            <a:ext cx="224209" cy="22420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cxnSp>
        <p:nvCxnSpPr>
          <p:cNvPr id="27" name="直接连接符 26">
            <a:extLst>
              <a:ext uri="{FF2B5EF4-FFF2-40B4-BE49-F238E27FC236}">
                <a16:creationId xmlns:a16="http://schemas.microsoft.com/office/drawing/2014/main" id="{EC54C545-A64C-4CC8-9A28-6859D61ACDB2}"/>
              </a:ext>
            </a:extLst>
          </p:cNvPr>
          <p:cNvCxnSpPr>
            <a:endCxn id="10" idx="1"/>
          </p:cNvCxnSpPr>
          <p:nvPr/>
        </p:nvCxnSpPr>
        <p:spPr>
          <a:xfrm flipH="1" flipV="1">
            <a:off x="8509391" y="3985792"/>
            <a:ext cx="1231057" cy="546520"/>
          </a:xfrm>
          <a:prstGeom prst="line">
            <a:avLst/>
          </a:prstGeom>
          <a:ln>
            <a:solidFill>
              <a:schemeClr val="tx1">
                <a:alpha val="21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BEABF20C-10A9-47FB-9659-BE8F84CD0410}"/>
              </a:ext>
            </a:extLst>
          </p:cNvPr>
          <p:cNvCxnSpPr>
            <a:stCxn id="12" idx="7"/>
          </p:cNvCxnSpPr>
          <p:nvPr/>
        </p:nvCxnSpPr>
        <p:spPr>
          <a:xfrm flipH="1">
            <a:off x="9744077" y="3968412"/>
            <a:ext cx="1396225" cy="570252"/>
          </a:xfrm>
          <a:prstGeom prst="line">
            <a:avLst/>
          </a:prstGeom>
          <a:ln>
            <a:solidFill>
              <a:schemeClr val="tx1">
                <a:alpha val="21000"/>
              </a:schemeClr>
            </a:solidFill>
          </a:ln>
        </p:spPr>
        <p:style>
          <a:lnRef idx="1">
            <a:schemeClr val="accent1"/>
          </a:lnRef>
          <a:fillRef idx="0">
            <a:schemeClr val="accent1"/>
          </a:fillRef>
          <a:effectRef idx="0">
            <a:schemeClr val="accent1"/>
          </a:effectRef>
          <a:fontRef idx="minor">
            <a:schemeClr val="tx1"/>
          </a:fontRef>
        </p:style>
      </p:cxnSp>
      <p:sp>
        <p:nvSpPr>
          <p:cNvPr id="29" name="文本框 28">
            <a:extLst>
              <a:ext uri="{FF2B5EF4-FFF2-40B4-BE49-F238E27FC236}">
                <a16:creationId xmlns:a16="http://schemas.microsoft.com/office/drawing/2014/main" id="{1E680195-068D-4E06-990A-C051533EF43A}"/>
              </a:ext>
            </a:extLst>
          </p:cNvPr>
          <p:cNvSpPr txBox="1"/>
          <p:nvPr/>
        </p:nvSpPr>
        <p:spPr>
          <a:xfrm>
            <a:off x="408559" y="2957481"/>
            <a:ext cx="1761591" cy="646331"/>
          </a:xfrm>
          <a:prstGeom prst="rect">
            <a:avLst/>
          </a:prstGeom>
          <a:noFill/>
        </p:spPr>
        <p:txBody>
          <a:bodyPr wrap="square" rtlCol="0">
            <a:spAutoFit/>
          </a:bodyPr>
          <a:lstStyle/>
          <a:p>
            <a:pPr algn="ctr"/>
            <a:r>
              <a:rPr lang="en-US" altLang="zh-CN" sz="3600" dirty="0">
                <a:cs typeface="+mn-ea"/>
                <a:sym typeface="+mn-lt"/>
              </a:rPr>
              <a:t>01</a:t>
            </a:r>
            <a:endParaRPr lang="zh-CN" altLang="en-US" sz="3600" dirty="0">
              <a:cs typeface="+mn-ea"/>
              <a:sym typeface="+mn-lt"/>
            </a:endParaRPr>
          </a:p>
        </p:txBody>
      </p:sp>
      <p:sp>
        <p:nvSpPr>
          <p:cNvPr id="30" name="文本框 29">
            <a:extLst>
              <a:ext uri="{FF2B5EF4-FFF2-40B4-BE49-F238E27FC236}">
                <a16:creationId xmlns:a16="http://schemas.microsoft.com/office/drawing/2014/main" id="{3256821F-81B2-43F3-9CDC-A7A18D31E619}"/>
              </a:ext>
            </a:extLst>
          </p:cNvPr>
          <p:cNvSpPr txBox="1"/>
          <p:nvPr/>
        </p:nvSpPr>
        <p:spPr>
          <a:xfrm>
            <a:off x="1823307" y="4880886"/>
            <a:ext cx="1761591" cy="584775"/>
          </a:xfrm>
          <a:prstGeom prst="rect">
            <a:avLst/>
          </a:prstGeom>
          <a:noFill/>
        </p:spPr>
        <p:txBody>
          <a:bodyPr wrap="square" rtlCol="0">
            <a:spAutoFit/>
          </a:bodyPr>
          <a:lstStyle/>
          <a:p>
            <a:pPr algn="ctr"/>
            <a:r>
              <a:rPr lang="en-US" altLang="zh-CN" sz="3200" dirty="0">
                <a:cs typeface="+mn-ea"/>
                <a:sym typeface="+mn-lt"/>
              </a:rPr>
              <a:t>02</a:t>
            </a:r>
            <a:endParaRPr lang="zh-CN" altLang="en-US" sz="3200" dirty="0">
              <a:cs typeface="+mn-ea"/>
              <a:sym typeface="+mn-lt"/>
            </a:endParaRPr>
          </a:p>
        </p:txBody>
      </p:sp>
      <p:sp>
        <p:nvSpPr>
          <p:cNvPr id="31" name="文本框 30">
            <a:extLst>
              <a:ext uri="{FF2B5EF4-FFF2-40B4-BE49-F238E27FC236}">
                <a16:creationId xmlns:a16="http://schemas.microsoft.com/office/drawing/2014/main" id="{5D837A14-1A0A-4F07-988A-F54A75F6FE93}"/>
              </a:ext>
            </a:extLst>
          </p:cNvPr>
          <p:cNvSpPr txBox="1"/>
          <p:nvPr/>
        </p:nvSpPr>
        <p:spPr>
          <a:xfrm>
            <a:off x="3782335" y="2811362"/>
            <a:ext cx="1761591" cy="646331"/>
          </a:xfrm>
          <a:prstGeom prst="rect">
            <a:avLst/>
          </a:prstGeom>
          <a:noFill/>
        </p:spPr>
        <p:txBody>
          <a:bodyPr wrap="square" rtlCol="0">
            <a:spAutoFit/>
          </a:bodyPr>
          <a:lstStyle/>
          <a:p>
            <a:pPr algn="ctr"/>
            <a:r>
              <a:rPr lang="en-US" altLang="zh-CN" sz="3600" dirty="0">
                <a:cs typeface="+mn-ea"/>
                <a:sym typeface="+mn-lt"/>
              </a:rPr>
              <a:t>03</a:t>
            </a:r>
            <a:endParaRPr lang="zh-CN" altLang="en-US" sz="3600" dirty="0">
              <a:cs typeface="+mn-ea"/>
              <a:sym typeface="+mn-lt"/>
            </a:endParaRPr>
          </a:p>
        </p:txBody>
      </p:sp>
      <p:sp>
        <p:nvSpPr>
          <p:cNvPr id="32" name="文本框 31">
            <a:extLst>
              <a:ext uri="{FF2B5EF4-FFF2-40B4-BE49-F238E27FC236}">
                <a16:creationId xmlns:a16="http://schemas.microsoft.com/office/drawing/2014/main" id="{E339CF7F-0D11-4C2F-8D95-12C8DF59B4C4}"/>
              </a:ext>
            </a:extLst>
          </p:cNvPr>
          <p:cNvSpPr txBox="1"/>
          <p:nvPr/>
        </p:nvSpPr>
        <p:spPr>
          <a:xfrm>
            <a:off x="9305790" y="2710630"/>
            <a:ext cx="716148" cy="584775"/>
          </a:xfrm>
          <a:prstGeom prst="rect">
            <a:avLst/>
          </a:prstGeom>
          <a:noFill/>
        </p:spPr>
        <p:txBody>
          <a:bodyPr wrap="square" rtlCol="0">
            <a:spAutoFit/>
          </a:bodyPr>
          <a:lstStyle/>
          <a:p>
            <a:pPr algn="ctr"/>
            <a:r>
              <a:rPr lang="en-US" altLang="zh-CN" sz="3200" dirty="0">
                <a:cs typeface="+mn-ea"/>
                <a:sym typeface="+mn-lt"/>
              </a:rPr>
              <a:t>05</a:t>
            </a:r>
            <a:endParaRPr lang="zh-CN" altLang="en-US" sz="3200" dirty="0">
              <a:cs typeface="+mn-ea"/>
              <a:sym typeface="+mn-lt"/>
            </a:endParaRPr>
          </a:p>
        </p:txBody>
      </p:sp>
      <p:sp>
        <p:nvSpPr>
          <p:cNvPr id="33" name="矩形 32">
            <a:extLst>
              <a:ext uri="{FF2B5EF4-FFF2-40B4-BE49-F238E27FC236}">
                <a16:creationId xmlns:a16="http://schemas.microsoft.com/office/drawing/2014/main" id="{131E1448-0C19-4E37-BF50-E8116C232D50}"/>
              </a:ext>
            </a:extLst>
          </p:cNvPr>
          <p:cNvSpPr/>
          <p:nvPr/>
        </p:nvSpPr>
        <p:spPr>
          <a:xfrm>
            <a:off x="1645454" y="2995853"/>
            <a:ext cx="2019349" cy="523220"/>
          </a:xfrm>
          <a:prstGeom prst="rect">
            <a:avLst/>
          </a:prstGeom>
        </p:spPr>
        <p:txBody>
          <a:bodyPr wrap="square">
            <a:spAutoFit/>
          </a:bodyPr>
          <a:lstStyle/>
          <a:p>
            <a:r>
              <a:rPr lang="zh-CN" altLang="en-US" sz="2800" dirty="0">
                <a:solidFill>
                  <a:schemeClr val="tx1">
                    <a:lumMod val="50000"/>
                    <a:lumOff val="50000"/>
                  </a:schemeClr>
                </a:solidFill>
                <a:cs typeface="+mn-ea"/>
                <a:sym typeface="+mn-lt"/>
              </a:rPr>
              <a:t>分布式简介</a:t>
            </a:r>
          </a:p>
        </p:txBody>
      </p:sp>
      <p:sp>
        <p:nvSpPr>
          <p:cNvPr id="34" name="椭圆 33">
            <a:extLst>
              <a:ext uri="{FF2B5EF4-FFF2-40B4-BE49-F238E27FC236}">
                <a16:creationId xmlns:a16="http://schemas.microsoft.com/office/drawing/2014/main" id="{D0E2C157-FD7A-4024-A1FE-8D4B8569E2C3}"/>
              </a:ext>
            </a:extLst>
          </p:cNvPr>
          <p:cNvSpPr/>
          <p:nvPr/>
        </p:nvSpPr>
        <p:spPr>
          <a:xfrm rot="11174285">
            <a:off x="1197640" y="3526741"/>
            <a:ext cx="50995" cy="50995"/>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35" name="椭圆 34">
            <a:extLst>
              <a:ext uri="{FF2B5EF4-FFF2-40B4-BE49-F238E27FC236}">
                <a16:creationId xmlns:a16="http://schemas.microsoft.com/office/drawing/2014/main" id="{916ACEBF-613E-4007-8E43-B91B35D82263}"/>
              </a:ext>
            </a:extLst>
          </p:cNvPr>
          <p:cNvSpPr/>
          <p:nvPr/>
        </p:nvSpPr>
        <p:spPr>
          <a:xfrm rot="11174285">
            <a:off x="8553490" y="4584252"/>
            <a:ext cx="50995" cy="5099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36" name="矩形 35">
            <a:extLst>
              <a:ext uri="{FF2B5EF4-FFF2-40B4-BE49-F238E27FC236}">
                <a16:creationId xmlns:a16="http://schemas.microsoft.com/office/drawing/2014/main" id="{03F0BD31-D617-405F-AE20-B280B28769AE}"/>
              </a:ext>
            </a:extLst>
          </p:cNvPr>
          <p:cNvSpPr/>
          <p:nvPr/>
        </p:nvSpPr>
        <p:spPr>
          <a:xfrm>
            <a:off x="4950116" y="2832318"/>
            <a:ext cx="2068391" cy="523220"/>
          </a:xfrm>
          <a:prstGeom prst="rect">
            <a:avLst/>
          </a:prstGeom>
        </p:spPr>
        <p:txBody>
          <a:bodyPr wrap="square">
            <a:spAutoFit/>
          </a:bodyPr>
          <a:lstStyle/>
          <a:p>
            <a:r>
              <a:rPr lang="zh-CN" altLang="en-US" sz="2800" dirty="0">
                <a:solidFill>
                  <a:schemeClr val="tx1">
                    <a:lumMod val="50000"/>
                    <a:lumOff val="50000"/>
                  </a:schemeClr>
                </a:solidFill>
                <a:cs typeface="+mn-ea"/>
                <a:sym typeface="+mn-lt"/>
              </a:rPr>
              <a:t>分布式算法</a:t>
            </a:r>
          </a:p>
        </p:txBody>
      </p:sp>
      <p:sp>
        <p:nvSpPr>
          <p:cNvPr id="37" name="矩形 36">
            <a:extLst>
              <a:ext uri="{FF2B5EF4-FFF2-40B4-BE49-F238E27FC236}">
                <a16:creationId xmlns:a16="http://schemas.microsoft.com/office/drawing/2014/main" id="{E38C31E7-FFC2-4B26-AA0E-EFCF4B60FE44}"/>
              </a:ext>
            </a:extLst>
          </p:cNvPr>
          <p:cNvSpPr/>
          <p:nvPr/>
        </p:nvSpPr>
        <p:spPr>
          <a:xfrm>
            <a:off x="2999182" y="4896039"/>
            <a:ext cx="2070316" cy="523220"/>
          </a:xfrm>
          <a:prstGeom prst="rect">
            <a:avLst/>
          </a:prstGeom>
        </p:spPr>
        <p:txBody>
          <a:bodyPr wrap="square">
            <a:spAutoFit/>
          </a:bodyPr>
          <a:lstStyle/>
          <a:p>
            <a:r>
              <a:rPr lang="zh-CN" altLang="en-US" sz="2800" dirty="0">
                <a:solidFill>
                  <a:schemeClr val="tx1">
                    <a:lumMod val="50000"/>
                    <a:lumOff val="50000"/>
                  </a:schemeClr>
                </a:solidFill>
                <a:cs typeface="+mn-ea"/>
                <a:sym typeface="+mn-lt"/>
              </a:rPr>
              <a:t>分布式理论</a:t>
            </a:r>
          </a:p>
        </p:txBody>
      </p:sp>
      <p:sp>
        <p:nvSpPr>
          <p:cNvPr id="38" name="矩形 37">
            <a:extLst>
              <a:ext uri="{FF2B5EF4-FFF2-40B4-BE49-F238E27FC236}">
                <a16:creationId xmlns:a16="http://schemas.microsoft.com/office/drawing/2014/main" id="{E9921A4B-99F2-464C-ABD8-E04EB9C51935}"/>
              </a:ext>
            </a:extLst>
          </p:cNvPr>
          <p:cNvSpPr/>
          <p:nvPr/>
        </p:nvSpPr>
        <p:spPr>
          <a:xfrm>
            <a:off x="9782432" y="2706746"/>
            <a:ext cx="2211787" cy="523220"/>
          </a:xfrm>
          <a:prstGeom prst="rect">
            <a:avLst/>
          </a:prstGeom>
        </p:spPr>
        <p:txBody>
          <a:bodyPr wrap="square">
            <a:spAutoFit/>
          </a:bodyPr>
          <a:lstStyle/>
          <a:p>
            <a:pPr algn="ctr"/>
            <a:r>
              <a:rPr lang="zh-CN" altLang="en-US" sz="2800" dirty="0">
                <a:solidFill>
                  <a:schemeClr val="tx1">
                    <a:lumMod val="50000"/>
                    <a:lumOff val="50000"/>
                  </a:schemeClr>
                </a:solidFill>
                <a:cs typeface="+mn-ea"/>
                <a:sym typeface="+mn-lt"/>
              </a:rPr>
              <a:t>分布式应用</a:t>
            </a:r>
          </a:p>
        </p:txBody>
      </p:sp>
      <p:sp>
        <p:nvSpPr>
          <p:cNvPr id="40" name="文本框 6">
            <a:extLst>
              <a:ext uri="{FF2B5EF4-FFF2-40B4-BE49-F238E27FC236}">
                <a16:creationId xmlns:a16="http://schemas.microsoft.com/office/drawing/2014/main" id="{1A970F42-26B7-4BC5-87A4-2515471B713C}"/>
              </a:ext>
            </a:extLst>
          </p:cNvPr>
          <p:cNvSpPr txBox="1"/>
          <p:nvPr/>
        </p:nvSpPr>
        <p:spPr>
          <a:xfrm>
            <a:off x="4556179" y="725807"/>
            <a:ext cx="3152668" cy="947632"/>
          </a:xfrm>
          <a:prstGeom prst="rect">
            <a:avLst/>
          </a:prstGeom>
          <a:noFill/>
        </p:spPr>
        <p:txBody>
          <a:bodyPr wrap="square" rtlCol="0" anchor="ctr">
            <a:spAutoFit/>
          </a:bodyPr>
          <a:lstStyle/>
          <a:p>
            <a:pPr algn="ctr">
              <a:lnSpc>
                <a:spcPct val="150000"/>
              </a:lnSpc>
            </a:pPr>
            <a:r>
              <a:rPr lang="zh-CN" altLang="en-US" sz="4200" b="1" dirty="0">
                <a:solidFill>
                  <a:schemeClr val="tx1">
                    <a:lumMod val="50000"/>
                    <a:lumOff val="50000"/>
                  </a:schemeClr>
                </a:solidFill>
                <a:cs typeface="+mn-ea"/>
                <a:sym typeface="+mn-lt"/>
              </a:rPr>
              <a:t>课程目录</a:t>
            </a:r>
            <a:endParaRPr lang="en-US" altLang="zh-CN" sz="4200" b="1" dirty="0">
              <a:solidFill>
                <a:schemeClr val="tx1">
                  <a:lumMod val="50000"/>
                  <a:lumOff val="50000"/>
                </a:schemeClr>
              </a:solidFill>
              <a:cs typeface="+mn-ea"/>
              <a:sym typeface="+mn-lt"/>
            </a:endParaRPr>
          </a:p>
        </p:txBody>
      </p:sp>
      <p:sp>
        <p:nvSpPr>
          <p:cNvPr id="39" name="文本框 38">
            <a:extLst>
              <a:ext uri="{FF2B5EF4-FFF2-40B4-BE49-F238E27FC236}">
                <a16:creationId xmlns:a16="http://schemas.microsoft.com/office/drawing/2014/main" id="{AE49FD06-AB49-4892-8325-770CB70A98E9}"/>
              </a:ext>
            </a:extLst>
          </p:cNvPr>
          <p:cNvSpPr txBox="1"/>
          <p:nvPr/>
        </p:nvSpPr>
        <p:spPr>
          <a:xfrm>
            <a:off x="6512139" y="4478550"/>
            <a:ext cx="933943" cy="584775"/>
          </a:xfrm>
          <a:prstGeom prst="rect">
            <a:avLst/>
          </a:prstGeom>
          <a:noFill/>
        </p:spPr>
        <p:txBody>
          <a:bodyPr wrap="square" rtlCol="0">
            <a:spAutoFit/>
          </a:bodyPr>
          <a:lstStyle/>
          <a:p>
            <a:pPr algn="ctr"/>
            <a:r>
              <a:rPr lang="en-US" altLang="zh-CN" sz="3200" dirty="0">
                <a:cs typeface="+mn-ea"/>
                <a:sym typeface="+mn-lt"/>
              </a:rPr>
              <a:t>04</a:t>
            </a:r>
            <a:endParaRPr lang="zh-CN" altLang="en-US" sz="3200" dirty="0">
              <a:cs typeface="+mn-ea"/>
              <a:sym typeface="+mn-lt"/>
            </a:endParaRPr>
          </a:p>
        </p:txBody>
      </p:sp>
      <p:sp>
        <p:nvSpPr>
          <p:cNvPr id="41" name="矩形 40">
            <a:extLst>
              <a:ext uri="{FF2B5EF4-FFF2-40B4-BE49-F238E27FC236}">
                <a16:creationId xmlns:a16="http://schemas.microsoft.com/office/drawing/2014/main" id="{FFC702E6-FFDF-4C5F-BF3E-3FB42A02B265}"/>
              </a:ext>
            </a:extLst>
          </p:cNvPr>
          <p:cNvSpPr/>
          <p:nvPr/>
        </p:nvSpPr>
        <p:spPr>
          <a:xfrm>
            <a:off x="7169918" y="4478550"/>
            <a:ext cx="2192544" cy="523220"/>
          </a:xfrm>
          <a:prstGeom prst="rect">
            <a:avLst/>
          </a:prstGeom>
        </p:spPr>
        <p:txBody>
          <a:bodyPr wrap="square">
            <a:spAutoFit/>
          </a:bodyPr>
          <a:lstStyle/>
          <a:p>
            <a:pPr algn="ctr"/>
            <a:r>
              <a:rPr lang="zh-CN" altLang="en-US" sz="2800" dirty="0">
                <a:solidFill>
                  <a:schemeClr val="tx1">
                    <a:lumMod val="50000"/>
                    <a:lumOff val="50000"/>
                  </a:schemeClr>
                </a:solidFill>
                <a:cs typeface="+mn-ea"/>
                <a:sym typeface="+mn-lt"/>
              </a:rPr>
              <a:t>分布式设计</a:t>
            </a:r>
          </a:p>
        </p:txBody>
      </p:sp>
    </p:spTree>
    <p:extLst>
      <p:ext uri="{BB962C8B-B14F-4D97-AF65-F5344CB8AC3E}">
        <p14:creationId xmlns:p14="http://schemas.microsoft.com/office/powerpoint/2010/main" val="1592110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outVertical)">
                                      <p:cBhvr>
                                        <p:cTn id="7" dur="500"/>
                                        <p:tgtEl>
                                          <p:spTgt spid="3"/>
                                        </p:tgtEl>
                                      </p:cBhvr>
                                    </p:animEffect>
                                  </p:childTnLst>
                                </p:cTn>
                              </p:par>
                              <p:par>
                                <p:cTn id="8" presetID="31" presetClass="entr" presetSubtype="0" fill="hold" nodeType="withEffect">
                                  <p:stCondLst>
                                    <p:cond delay="250"/>
                                  </p:stCondLst>
                                  <p:childTnLst>
                                    <p:set>
                                      <p:cBhvr>
                                        <p:cTn id="9" dur="1" fill="hold">
                                          <p:stCondLst>
                                            <p:cond delay="0"/>
                                          </p:stCondLst>
                                        </p:cTn>
                                        <p:tgtEl>
                                          <p:spTgt spid="13"/>
                                        </p:tgtEl>
                                        <p:attrNameLst>
                                          <p:attrName>style.visibility</p:attrName>
                                        </p:attrNameLst>
                                      </p:cBhvr>
                                      <p:to>
                                        <p:strVal val="visible"/>
                                      </p:to>
                                    </p:set>
                                    <p:anim calcmode="lin" valueType="num">
                                      <p:cBhvr>
                                        <p:cTn id="10" dur="1000" fill="hold"/>
                                        <p:tgtEl>
                                          <p:spTgt spid="13"/>
                                        </p:tgtEl>
                                        <p:attrNameLst>
                                          <p:attrName>ppt_w</p:attrName>
                                        </p:attrNameLst>
                                      </p:cBhvr>
                                      <p:tavLst>
                                        <p:tav tm="0">
                                          <p:val>
                                            <p:fltVal val="0"/>
                                          </p:val>
                                        </p:tav>
                                        <p:tav tm="100000">
                                          <p:val>
                                            <p:strVal val="#ppt_w"/>
                                          </p:val>
                                        </p:tav>
                                      </p:tavLst>
                                    </p:anim>
                                    <p:anim calcmode="lin" valueType="num">
                                      <p:cBhvr>
                                        <p:cTn id="11" dur="1000" fill="hold"/>
                                        <p:tgtEl>
                                          <p:spTgt spid="13"/>
                                        </p:tgtEl>
                                        <p:attrNameLst>
                                          <p:attrName>ppt_h</p:attrName>
                                        </p:attrNameLst>
                                      </p:cBhvr>
                                      <p:tavLst>
                                        <p:tav tm="0">
                                          <p:val>
                                            <p:fltVal val="0"/>
                                          </p:val>
                                        </p:tav>
                                        <p:tav tm="100000">
                                          <p:val>
                                            <p:strVal val="#ppt_h"/>
                                          </p:val>
                                        </p:tav>
                                      </p:tavLst>
                                    </p:anim>
                                    <p:anim calcmode="lin" valueType="num">
                                      <p:cBhvr>
                                        <p:cTn id="12" dur="1000" fill="hold"/>
                                        <p:tgtEl>
                                          <p:spTgt spid="13"/>
                                        </p:tgtEl>
                                        <p:attrNameLst>
                                          <p:attrName>style.rotation</p:attrName>
                                        </p:attrNameLst>
                                      </p:cBhvr>
                                      <p:tavLst>
                                        <p:tav tm="0">
                                          <p:val>
                                            <p:fltVal val="90"/>
                                          </p:val>
                                        </p:tav>
                                        <p:tav tm="100000">
                                          <p:val>
                                            <p:fltVal val="0"/>
                                          </p:val>
                                        </p:tav>
                                      </p:tavLst>
                                    </p:anim>
                                    <p:animEffect transition="in" filter="fade">
                                      <p:cBhvr>
                                        <p:cTn id="13" dur="1000"/>
                                        <p:tgtEl>
                                          <p:spTgt spid="13"/>
                                        </p:tgtEl>
                                      </p:cBhvr>
                                    </p:animEffect>
                                  </p:childTnLst>
                                </p:cTn>
                              </p:par>
                              <p:par>
                                <p:cTn id="14" presetID="31" presetClass="entr" presetSubtype="0" fill="hold" nodeType="withEffect">
                                  <p:stCondLst>
                                    <p:cond delay="250"/>
                                  </p:stCondLst>
                                  <p:childTnLst>
                                    <p:set>
                                      <p:cBhvr>
                                        <p:cTn id="15" dur="1" fill="hold">
                                          <p:stCondLst>
                                            <p:cond delay="0"/>
                                          </p:stCondLst>
                                        </p:cTn>
                                        <p:tgtEl>
                                          <p:spTgt spid="14"/>
                                        </p:tgtEl>
                                        <p:attrNameLst>
                                          <p:attrName>style.visibility</p:attrName>
                                        </p:attrNameLst>
                                      </p:cBhvr>
                                      <p:to>
                                        <p:strVal val="visible"/>
                                      </p:to>
                                    </p:set>
                                    <p:anim calcmode="lin" valueType="num">
                                      <p:cBhvr>
                                        <p:cTn id="16" dur="1000" fill="hold"/>
                                        <p:tgtEl>
                                          <p:spTgt spid="14"/>
                                        </p:tgtEl>
                                        <p:attrNameLst>
                                          <p:attrName>ppt_w</p:attrName>
                                        </p:attrNameLst>
                                      </p:cBhvr>
                                      <p:tavLst>
                                        <p:tav tm="0">
                                          <p:val>
                                            <p:fltVal val="0"/>
                                          </p:val>
                                        </p:tav>
                                        <p:tav tm="100000">
                                          <p:val>
                                            <p:strVal val="#ppt_w"/>
                                          </p:val>
                                        </p:tav>
                                      </p:tavLst>
                                    </p:anim>
                                    <p:anim calcmode="lin" valueType="num">
                                      <p:cBhvr>
                                        <p:cTn id="17" dur="1000" fill="hold"/>
                                        <p:tgtEl>
                                          <p:spTgt spid="14"/>
                                        </p:tgtEl>
                                        <p:attrNameLst>
                                          <p:attrName>ppt_h</p:attrName>
                                        </p:attrNameLst>
                                      </p:cBhvr>
                                      <p:tavLst>
                                        <p:tav tm="0">
                                          <p:val>
                                            <p:fltVal val="0"/>
                                          </p:val>
                                        </p:tav>
                                        <p:tav tm="100000">
                                          <p:val>
                                            <p:strVal val="#ppt_h"/>
                                          </p:val>
                                        </p:tav>
                                      </p:tavLst>
                                    </p:anim>
                                    <p:anim calcmode="lin" valueType="num">
                                      <p:cBhvr>
                                        <p:cTn id="18" dur="1000" fill="hold"/>
                                        <p:tgtEl>
                                          <p:spTgt spid="14"/>
                                        </p:tgtEl>
                                        <p:attrNameLst>
                                          <p:attrName>style.rotation</p:attrName>
                                        </p:attrNameLst>
                                      </p:cBhvr>
                                      <p:tavLst>
                                        <p:tav tm="0">
                                          <p:val>
                                            <p:fltVal val="90"/>
                                          </p:val>
                                        </p:tav>
                                        <p:tav tm="100000">
                                          <p:val>
                                            <p:fltVal val="0"/>
                                          </p:val>
                                        </p:tav>
                                      </p:tavLst>
                                    </p:anim>
                                    <p:animEffect transition="in" filter="fade">
                                      <p:cBhvr>
                                        <p:cTn id="19" dur="1000"/>
                                        <p:tgtEl>
                                          <p:spTgt spid="14"/>
                                        </p:tgtEl>
                                      </p:cBhvr>
                                    </p:animEffect>
                                  </p:childTnLst>
                                </p:cTn>
                              </p:par>
                              <p:par>
                                <p:cTn id="20" presetID="31" presetClass="entr" presetSubtype="0" fill="hold" nodeType="withEffect">
                                  <p:stCondLst>
                                    <p:cond delay="250"/>
                                  </p:stCondLst>
                                  <p:childTnLst>
                                    <p:set>
                                      <p:cBhvr>
                                        <p:cTn id="21" dur="1" fill="hold">
                                          <p:stCondLst>
                                            <p:cond delay="0"/>
                                          </p:stCondLst>
                                        </p:cTn>
                                        <p:tgtEl>
                                          <p:spTgt spid="15"/>
                                        </p:tgtEl>
                                        <p:attrNameLst>
                                          <p:attrName>style.visibility</p:attrName>
                                        </p:attrNameLst>
                                      </p:cBhvr>
                                      <p:to>
                                        <p:strVal val="visible"/>
                                      </p:to>
                                    </p:set>
                                    <p:anim calcmode="lin" valueType="num">
                                      <p:cBhvr>
                                        <p:cTn id="22" dur="1000" fill="hold"/>
                                        <p:tgtEl>
                                          <p:spTgt spid="15"/>
                                        </p:tgtEl>
                                        <p:attrNameLst>
                                          <p:attrName>ppt_w</p:attrName>
                                        </p:attrNameLst>
                                      </p:cBhvr>
                                      <p:tavLst>
                                        <p:tav tm="0">
                                          <p:val>
                                            <p:fltVal val="0"/>
                                          </p:val>
                                        </p:tav>
                                        <p:tav tm="100000">
                                          <p:val>
                                            <p:strVal val="#ppt_w"/>
                                          </p:val>
                                        </p:tav>
                                      </p:tavLst>
                                    </p:anim>
                                    <p:anim calcmode="lin" valueType="num">
                                      <p:cBhvr>
                                        <p:cTn id="23" dur="1000" fill="hold"/>
                                        <p:tgtEl>
                                          <p:spTgt spid="15"/>
                                        </p:tgtEl>
                                        <p:attrNameLst>
                                          <p:attrName>ppt_h</p:attrName>
                                        </p:attrNameLst>
                                      </p:cBhvr>
                                      <p:tavLst>
                                        <p:tav tm="0">
                                          <p:val>
                                            <p:fltVal val="0"/>
                                          </p:val>
                                        </p:tav>
                                        <p:tav tm="100000">
                                          <p:val>
                                            <p:strVal val="#ppt_h"/>
                                          </p:val>
                                        </p:tav>
                                      </p:tavLst>
                                    </p:anim>
                                    <p:anim calcmode="lin" valueType="num">
                                      <p:cBhvr>
                                        <p:cTn id="24" dur="1000" fill="hold"/>
                                        <p:tgtEl>
                                          <p:spTgt spid="15"/>
                                        </p:tgtEl>
                                        <p:attrNameLst>
                                          <p:attrName>style.rotation</p:attrName>
                                        </p:attrNameLst>
                                      </p:cBhvr>
                                      <p:tavLst>
                                        <p:tav tm="0">
                                          <p:val>
                                            <p:fltVal val="90"/>
                                          </p:val>
                                        </p:tav>
                                        <p:tav tm="100000">
                                          <p:val>
                                            <p:fltVal val="0"/>
                                          </p:val>
                                        </p:tav>
                                      </p:tavLst>
                                    </p:anim>
                                    <p:animEffect transition="in" filter="fade">
                                      <p:cBhvr>
                                        <p:cTn id="25" dur="1000"/>
                                        <p:tgtEl>
                                          <p:spTgt spid="15"/>
                                        </p:tgtEl>
                                      </p:cBhvr>
                                    </p:animEffect>
                                  </p:childTnLst>
                                </p:cTn>
                              </p:par>
                              <p:par>
                                <p:cTn id="26" presetID="31" presetClass="entr" presetSubtype="0" fill="hold" nodeType="withEffect">
                                  <p:stCondLst>
                                    <p:cond delay="250"/>
                                  </p:stCondLst>
                                  <p:childTnLst>
                                    <p:set>
                                      <p:cBhvr>
                                        <p:cTn id="27" dur="1" fill="hold">
                                          <p:stCondLst>
                                            <p:cond delay="0"/>
                                          </p:stCondLst>
                                        </p:cTn>
                                        <p:tgtEl>
                                          <p:spTgt spid="16"/>
                                        </p:tgtEl>
                                        <p:attrNameLst>
                                          <p:attrName>style.visibility</p:attrName>
                                        </p:attrNameLst>
                                      </p:cBhvr>
                                      <p:to>
                                        <p:strVal val="visible"/>
                                      </p:to>
                                    </p:set>
                                    <p:anim calcmode="lin" valueType="num">
                                      <p:cBhvr>
                                        <p:cTn id="28" dur="1000" fill="hold"/>
                                        <p:tgtEl>
                                          <p:spTgt spid="16"/>
                                        </p:tgtEl>
                                        <p:attrNameLst>
                                          <p:attrName>ppt_w</p:attrName>
                                        </p:attrNameLst>
                                      </p:cBhvr>
                                      <p:tavLst>
                                        <p:tav tm="0">
                                          <p:val>
                                            <p:fltVal val="0"/>
                                          </p:val>
                                        </p:tav>
                                        <p:tav tm="100000">
                                          <p:val>
                                            <p:strVal val="#ppt_w"/>
                                          </p:val>
                                        </p:tav>
                                      </p:tavLst>
                                    </p:anim>
                                    <p:anim calcmode="lin" valueType="num">
                                      <p:cBhvr>
                                        <p:cTn id="29" dur="1000" fill="hold"/>
                                        <p:tgtEl>
                                          <p:spTgt spid="16"/>
                                        </p:tgtEl>
                                        <p:attrNameLst>
                                          <p:attrName>ppt_h</p:attrName>
                                        </p:attrNameLst>
                                      </p:cBhvr>
                                      <p:tavLst>
                                        <p:tav tm="0">
                                          <p:val>
                                            <p:fltVal val="0"/>
                                          </p:val>
                                        </p:tav>
                                        <p:tav tm="100000">
                                          <p:val>
                                            <p:strVal val="#ppt_h"/>
                                          </p:val>
                                        </p:tav>
                                      </p:tavLst>
                                    </p:anim>
                                    <p:anim calcmode="lin" valueType="num">
                                      <p:cBhvr>
                                        <p:cTn id="30" dur="1000" fill="hold"/>
                                        <p:tgtEl>
                                          <p:spTgt spid="16"/>
                                        </p:tgtEl>
                                        <p:attrNameLst>
                                          <p:attrName>style.rotation</p:attrName>
                                        </p:attrNameLst>
                                      </p:cBhvr>
                                      <p:tavLst>
                                        <p:tav tm="0">
                                          <p:val>
                                            <p:fltVal val="90"/>
                                          </p:val>
                                        </p:tav>
                                        <p:tav tm="100000">
                                          <p:val>
                                            <p:fltVal val="0"/>
                                          </p:val>
                                        </p:tav>
                                      </p:tavLst>
                                    </p:anim>
                                    <p:animEffect transition="in" filter="fade">
                                      <p:cBhvr>
                                        <p:cTn id="31" dur="1000"/>
                                        <p:tgtEl>
                                          <p:spTgt spid="16"/>
                                        </p:tgtEl>
                                      </p:cBhvr>
                                    </p:animEffect>
                                  </p:childTnLst>
                                </p:cTn>
                              </p:par>
                              <p:par>
                                <p:cTn id="32" presetID="31" presetClass="entr" presetSubtype="0" fill="hold" nodeType="withEffect">
                                  <p:stCondLst>
                                    <p:cond delay="250"/>
                                  </p:stCondLst>
                                  <p:childTnLst>
                                    <p:set>
                                      <p:cBhvr>
                                        <p:cTn id="33" dur="1" fill="hold">
                                          <p:stCondLst>
                                            <p:cond delay="0"/>
                                          </p:stCondLst>
                                        </p:cTn>
                                        <p:tgtEl>
                                          <p:spTgt spid="18"/>
                                        </p:tgtEl>
                                        <p:attrNameLst>
                                          <p:attrName>style.visibility</p:attrName>
                                        </p:attrNameLst>
                                      </p:cBhvr>
                                      <p:to>
                                        <p:strVal val="visible"/>
                                      </p:to>
                                    </p:set>
                                    <p:anim calcmode="lin" valueType="num">
                                      <p:cBhvr>
                                        <p:cTn id="34" dur="1000" fill="hold"/>
                                        <p:tgtEl>
                                          <p:spTgt spid="18"/>
                                        </p:tgtEl>
                                        <p:attrNameLst>
                                          <p:attrName>ppt_w</p:attrName>
                                        </p:attrNameLst>
                                      </p:cBhvr>
                                      <p:tavLst>
                                        <p:tav tm="0">
                                          <p:val>
                                            <p:fltVal val="0"/>
                                          </p:val>
                                        </p:tav>
                                        <p:tav tm="100000">
                                          <p:val>
                                            <p:strVal val="#ppt_w"/>
                                          </p:val>
                                        </p:tav>
                                      </p:tavLst>
                                    </p:anim>
                                    <p:anim calcmode="lin" valueType="num">
                                      <p:cBhvr>
                                        <p:cTn id="35" dur="1000" fill="hold"/>
                                        <p:tgtEl>
                                          <p:spTgt spid="18"/>
                                        </p:tgtEl>
                                        <p:attrNameLst>
                                          <p:attrName>ppt_h</p:attrName>
                                        </p:attrNameLst>
                                      </p:cBhvr>
                                      <p:tavLst>
                                        <p:tav tm="0">
                                          <p:val>
                                            <p:fltVal val="0"/>
                                          </p:val>
                                        </p:tav>
                                        <p:tav tm="100000">
                                          <p:val>
                                            <p:strVal val="#ppt_h"/>
                                          </p:val>
                                        </p:tav>
                                      </p:tavLst>
                                    </p:anim>
                                    <p:anim calcmode="lin" valueType="num">
                                      <p:cBhvr>
                                        <p:cTn id="36" dur="1000" fill="hold"/>
                                        <p:tgtEl>
                                          <p:spTgt spid="18"/>
                                        </p:tgtEl>
                                        <p:attrNameLst>
                                          <p:attrName>style.rotation</p:attrName>
                                        </p:attrNameLst>
                                      </p:cBhvr>
                                      <p:tavLst>
                                        <p:tav tm="0">
                                          <p:val>
                                            <p:fltVal val="90"/>
                                          </p:val>
                                        </p:tav>
                                        <p:tav tm="100000">
                                          <p:val>
                                            <p:fltVal val="0"/>
                                          </p:val>
                                        </p:tav>
                                      </p:tavLst>
                                    </p:anim>
                                    <p:animEffect transition="in" filter="fade">
                                      <p:cBhvr>
                                        <p:cTn id="37" dur="1000"/>
                                        <p:tgtEl>
                                          <p:spTgt spid="18"/>
                                        </p:tgtEl>
                                      </p:cBhvr>
                                    </p:animEffect>
                                  </p:childTnLst>
                                </p:cTn>
                              </p:par>
                              <p:par>
                                <p:cTn id="38" presetID="31" presetClass="entr" presetSubtype="0" fill="hold" nodeType="withEffect">
                                  <p:stCondLst>
                                    <p:cond delay="250"/>
                                  </p:stCondLst>
                                  <p:childTnLst>
                                    <p:set>
                                      <p:cBhvr>
                                        <p:cTn id="39" dur="1" fill="hold">
                                          <p:stCondLst>
                                            <p:cond delay="0"/>
                                          </p:stCondLst>
                                        </p:cTn>
                                        <p:tgtEl>
                                          <p:spTgt spid="19"/>
                                        </p:tgtEl>
                                        <p:attrNameLst>
                                          <p:attrName>style.visibility</p:attrName>
                                        </p:attrNameLst>
                                      </p:cBhvr>
                                      <p:to>
                                        <p:strVal val="visible"/>
                                      </p:to>
                                    </p:set>
                                    <p:anim calcmode="lin" valueType="num">
                                      <p:cBhvr>
                                        <p:cTn id="40" dur="1000" fill="hold"/>
                                        <p:tgtEl>
                                          <p:spTgt spid="19"/>
                                        </p:tgtEl>
                                        <p:attrNameLst>
                                          <p:attrName>ppt_w</p:attrName>
                                        </p:attrNameLst>
                                      </p:cBhvr>
                                      <p:tavLst>
                                        <p:tav tm="0">
                                          <p:val>
                                            <p:fltVal val="0"/>
                                          </p:val>
                                        </p:tav>
                                        <p:tav tm="100000">
                                          <p:val>
                                            <p:strVal val="#ppt_w"/>
                                          </p:val>
                                        </p:tav>
                                      </p:tavLst>
                                    </p:anim>
                                    <p:anim calcmode="lin" valueType="num">
                                      <p:cBhvr>
                                        <p:cTn id="41" dur="1000" fill="hold"/>
                                        <p:tgtEl>
                                          <p:spTgt spid="19"/>
                                        </p:tgtEl>
                                        <p:attrNameLst>
                                          <p:attrName>ppt_h</p:attrName>
                                        </p:attrNameLst>
                                      </p:cBhvr>
                                      <p:tavLst>
                                        <p:tav tm="0">
                                          <p:val>
                                            <p:fltVal val="0"/>
                                          </p:val>
                                        </p:tav>
                                        <p:tav tm="100000">
                                          <p:val>
                                            <p:strVal val="#ppt_h"/>
                                          </p:val>
                                        </p:tav>
                                      </p:tavLst>
                                    </p:anim>
                                    <p:anim calcmode="lin" valueType="num">
                                      <p:cBhvr>
                                        <p:cTn id="42" dur="1000" fill="hold"/>
                                        <p:tgtEl>
                                          <p:spTgt spid="19"/>
                                        </p:tgtEl>
                                        <p:attrNameLst>
                                          <p:attrName>style.rotation</p:attrName>
                                        </p:attrNameLst>
                                      </p:cBhvr>
                                      <p:tavLst>
                                        <p:tav tm="0">
                                          <p:val>
                                            <p:fltVal val="90"/>
                                          </p:val>
                                        </p:tav>
                                        <p:tav tm="100000">
                                          <p:val>
                                            <p:fltVal val="0"/>
                                          </p:val>
                                        </p:tav>
                                      </p:tavLst>
                                    </p:anim>
                                    <p:animEffect transition="in" filter="fade">
                                      <p:cBhvr>
                                        <p:cTn id="43" dur="1000"/>
                                        <p:tgtEl>
                                          <p:spTgt spid="19"/>
                                        </p:tgtEl>
                                      </p:cBhvr>
                                    </p:animEffect>
                                  </p:childTnLst>
                                </p:cTn>
                              </p:par>
                              <p:par>
                                <p:cTn id="44" presetID="31" presetClass="entr" presetSubtype="0" fill="hold" nodeType="withEffect">
                                  <p:stCondLst>
                                    <p:cond delay="250"/>
                                  </p:stCondLst>
                                  <p:childTnLst>
                                    <p:set>
                                      <p:cBhvr>
                                        <p:cTn id="45" dur="1" fill="hold">
                                          <p:stCondLst>
                                            <p:cond delay="0"/>
                                          </p:stCondLst>
                                        </p:cTn>
                                        <p:tgtEl>
                                          <p:spTgt spid="21"/>
                                        </p:tgtEl>
                                        <p:attrNameLst>
                                          <p:attrName>style.visibility</p:attrName>
                                        </p:attrNameLst>
                                      </p:cBhvr>
                                      <p:to>
                                        <p:strVal val="visible"/>
                                      </p:to>
                                    </p:set>
                                    <p:anim calcmode="lin" valueType="num">
                                      <p:cBhvr>
                                        <p:cTn id="46" dur="1000" fill="hold"/>
                                        <p:tgtEl>
                                          <p:spTgt spid="21"/>
                                        </p:tgtEl>
                                        <p:attrNameLst>
                                          <p:attrName>ppt_w</p:attrName>
                                        </p:attrNameLst>
                                      </p:cBhvr>
                                      <p:tavLst>
                                        <p:tav tm="0">
                                          <p:val>
                                            <p:fltVal val="0"/>
                                          </p:val>
                                        </p:tav>
                                        <p:tav tm="100000">
                                          <p:val>
                                            <p:strVal val="#ppt_w"/>
                                          </p:val>
                                        </p:tav>
                                      </p:tavLst>
                                    </p:anim>
                                    <p:anim calcmode="lin" valueType="num">
                                      <p:cBhvr>
                                        <p:cTn id="47" dur="1000" fill="hold"/>
                                        <p:tgtEl>
                                          <p:spTgt spid="21"/>
                                        </p:tgtEl>
                                        <p:attrNameLst>
                                          <p:attrName>ppt_h</p:attrName>
                                        </p:attrNameLst>
                                      </p:cBhvr>
                                      <p:tavLst>
                                        <p:tav tm="0">
                                          <p:val>
                                            <p:fltVal val="0"/>
                                          </p:val>
                                        </p:tav>
                                        <p:tav tm="100000">
                                          <p:val>
                                            <p:strVal val="#ppt_h"/>
                                          </p:val>
                                        </p:tav>
                                      </p:tavLst>
                                    </p:anim>
                                    <p:anim calcmode="lin" valueType="num">
                                      <p:cBhvr>
                                        <p:cTn id="48" dur="1000" fill="hold"/>
                                        <p:tgtEl>
                                          <p:spTgt spid="21"/>
                                        </p:tgtEl>
                                        <p:attrNameLst>
                                          <p:attrName>style.rotation</p:attrName>
                                        </p:attrNameLst>
                                      </p:cBhvr>
                                      <p:tavLst>
                                        <p:tav tm="0">
                                          <p:val>
                                            <p:fltVal val="90"/>
                                          </p:val>
                                        </p:tav>
                                        <p:tav tm="100000">
                                          <p:val>
                                            <p:fltVal val="0"/>
                                          </p:val>
                                        </p:tav>
                                      </p:tavLst>
                                    </p:anim>
                                    <p:animEffect transition="in" filter="fade">
                                      <p:cBhvr>
                                        <p:cTn id="49" dur="1000"/>
                                        <p:tgtEl>
                                          <p:spTgt spid="21"/>
                                        </p:tgtEl>
                                      </p:cBhvr>
                                    </p:animEffect>
                                  </p:childTnLst>
                                </p:cTn>
                              </p:par>
                              <p:par>
                                <p:cTn id="50" presetID="31" presetClass="entr" presetSubtype="0" fill="hold" nodeType="withEffect">
                                  <p:stCondLst>
                                    <p:cond delay="250"/>
                                  </p:stCondLst>
                                  <p:childTnLst>
                                    <p:set>
                                      <p:cBhvr>
                                        <p:cTn id="51" dur="1" fill="hold">
                                          <p:stCondLst>
                                            <p:cond delay="0"/>
                                          </p:stCondLst>
                                        </p:cTn>
                                        <p:tgtEl>
                                          <p:spTgt spid="22"/>
                                        </p:tgtEl>
                                        <p:attrNameLst>
                                          <p:attrName>style.visibility</p:attrName>
                                        </p:attrNameLst>
                                      </p:cBhvr>
                                      <p:to>
                                        <p:strVal val="visible"/>
                                      </p:to>
                                    </p:set>
                                    <p:anim calcmode="lin" valueType="num">
                                      <p:cBhvr>
                                        <p:cTn id="52" dur="1000" fill="hold"/>
                                        <p:tgtEl>
                                          <p:spTgt spid="22"/>
                                        </p:tgtEl>
                                        <p:attrNameLst>
                                          <p:attrName>ppt_w</p:attrName>
                                        </p:attrNameLst>
                                      </p:cBhvr>
                                      <p:tavLst>
                                        <p:tav tm="0">
                                          <p:val>
                                            <p:fltVal val="0"/>
                                          </p:val>
                                        </p:tav>
                                        <p:tav tm="100000">
                                          <p:val>
                                            <p:strVal val="#ppt_w"/>
                                          </p:val>
                                        </p:tav>
                                      </p:tavLst>
                                    </p:anim>
                                    <p:anim calcmode="lin" valueType="num">
                                      <p:cBhvr>
                                        <p:cTn id="53" dur="1000" fill="hold"/>
                                        <p:tgtEl>
                                          <p:spTgt spid="22"/>
                                        </p:tgtEl>
                                        <p:attrNameLst>
                                          <p:attrName>ppt_h</p:attrName>
                                        </p:attrNameLst>
                                      </p:cBhvr>
                                      <p:tavLst>
                                        <p:tav tm="0">
                                          <p:val>
                                            <p:fltVal val="0"/>
                                          </p:val>
                                        </p:tav>
                                        <p:tav tm="100000">
                                          <p:val>
                                            <p:strVal val="#ppt_h"/>
                                          </p:val>
                                        </p:tav>
                                      </p:tavLst>
                                    </p:anim>
                                    <p:anim calcmode="lin" valueType="num">
                                      <p:cBhvr>
                                        <p:cTn id="54" dur="1000" fill="hold"/>
                                        <p:tgtEl>
                                          <p:spTgt spid="22"/>
                                        </p:tgtEl>
                                        <p:attrNameLst>
                                          <p:attrName>style.rotation</p:attrName>
                                        </p:attrNameLst>
                                      </p:cBhvr>
                                      <p:tavLst>
                                        <p:tav tm="0">
                                          <p:val>
                                            <p:fltVal val="90"/>
                                          </p:val>
                                        </p:tav>
                                        <p:tav tm="100000">
                                          <p:val>
                                            <p:fltVal val="0"/>
                                          </p:val>
                                        </p:tav>
                                      </p:tavLst>
                                    </p:anim>
                                    <p:animEffect transition="in" filter="fade">
                                      <p:cBhvr>
                                        <p:cTn id="55" dur="1000"/>
                                        <p:tgtEl>
                                          <p:spTgt spid="22"/>
                                        </p:tgtEl>
                                      </p:cBhvr>
                                    </p:animEffect>
                                  </p:childTnLst>
                                </p:cTn>
                              </p:par>
                              <p:par>
                                <p:cTn id="56" presetID="31" presetClass="entr" presetSubtype="0" fill="hold" nodeType="withEffect">
                                  <p:stCondLst>
                                    <p:cond delay="250"/>
                                  </p:stCondLst>
                                  <p:childTnLst>
                                    <p:set>
                                      <p:cBhvr>
                                        <p:cTn id="57" dur="1" fill="hold">
                                          <p:stCondLst>
                                            <p:cond delay="0"/>
                                          </p:stCondLst>
                                        </p:cTn>
                                        <p:tgtEl>
                                          <p:spTgt spid="24"/>
                                        </p:tgtEl>
                                        <p:attrNameLst>
                                          <p:attrName>style.visibility</p:attrName>
                                        </p:attrNameLst>
                                      </p:cBhvr>
                                      <p:to>
                                        <p:strVal val="visible"/>
                                      </p:to>
                                    </p:set>
                                    <p:anim calcmode="lin" valueType="num">
                                      <p:cBhvr>
                                        <p:cTn id="58" dur="1000" fill="hold"/>
                                        <p:tgtEl>
                                          <p:spTgt spid="24"/>
                                        </p:tgtEl>
                                        <p:attrNameLst>
                                          <p:attrName>ppt_w</p:attrName>
                                        </p:attrNameLst>
                                      </p:cBhvr>
                                      <p:tavLst>
                                        <p:tav tm="0">
                                          <p:val>
                                            <p:fltVal val="0"/>
                                          </p:val>
                                        </p:tav>
                                        <p:tav tm="100000">
                                          <p:val>
                                            <p:strVal val="#ppt_w"/>
                                          </p:val>
                                        </p:tav>
                                      </p:tavLst>
                                    </p:anim>
                                    <p:anim calcmode="lin" valueType="num">
                                      <p:cBhvr>
                                        <p:cTn id="59" dur="1000" fill="hold"/>
                                        <p:tgtEl>
                                          <p:spTgt spid="24"/>
                                        </p:tgtEl>
                                        <p:attrNameLst>
                                          <p:attrName>ppt_h</p:attrName>
                                        </p:attrNameLst>
                                      </p:cBhvr>
                                      <p:tavLst>
                                        <p:tav tm="0">
                                          <p:val>
                                            <p:fltVal val="0"/>
                                          </p:val>
                                        </p:tav>
                                        <p:tav tm="100000">
                                          <p:val>
                                            <p:strVal val="#ppt_h"/>
                                          </p:val>
                                        </p:tav>
                                      </p:tavLst>
                                    </p:anim>
                                    <p:anim calcmode="lin" valueType="num">
                                      <p:cBhvr>
                                        <p:cTn id="60" dur="1000" fill="hold"/>
                                        <p:tgtEl>
                                          <p:spTgt spid="24"/>
                                        </p:tgtEl>
                                        <p:attrNameLst>
                                          <p:attrName>style.rotation</p:attrName>
                                        </p:attrNameLst>
                                      </p:cBhvr>
                                      <p:tavLst>
                                        <p:tav tm="0">
                                          <p:val>
                                            <p:fltVal val="90"/>
                                          </p:val>
                                        </p:tav>
                                        <p:tav tm="100000">
                                          <p:val>
                                            <p:fltVal val="0"/>
                                          </p:val>
                                        </p:tav>
                                      </p:tavLst>
                                    </p:anim>
                                    <p:animEffect transition="in" filter="fade">
                                      <p:cBhvr>
                                        <p:cTn id="61" dur="1000"/>
                                        <p:tgtEl>
                                          <p:spTgt spid="24"/>
                                        </p:tgtEl>
                                      </p:cBhvr>
                                    </p:animEffect>
                                  </p:childTnLst>
                                </p:cTn>
                              </p:par>
                              <p:par>
                                <p:cTn id="62" presetID="31" presetClass="entr" presetSubtype="0" fill="hold" nodeType="withEffect">
                                  <p:stCondLst>
                                    <p:cond delay="250"/>
                                  </p:stCondLst>
                                  <p:childTnLst>
                                    <p:set>
                                      <p:cBhvr>
                                        <p:cTn id="63" dur="1" fill="hold">
                                          <p:stCondLst>
                                            <p:cond delay="0"/>
                                          </p:stCondLst>
                                        </p:cTn>
                                        <p:tgtEl>
                                          <p:spTgt spid="27"/>
                                        </p:tgtEl>
                                        <p:attrNameLst>
                                          <p:attrName>style.visibility</p:attrName>
                                        </p:attrNameLst>
                                      </p:cBhvr>
                                      <p:to>
                                        <p:strVal val="visible"/>
                                      </p:to>
                                    </p:set>
                                    <p:anim calcmode="lin" valueType="num">
                                      <p:cBhvr>
                                        <p:cTn id="64" dur="1000" fill="hold"/>
                                        <p:tgtEl>
                                          <p:spTgt spid="27"/>
                                        </p:tgtEl>
                                        <p:attrNameLst>
                                          <p:attrName>ppt_w</p:attrName>
                                        </p:attrNameLst>
                                      </p:cBhvr>
                                      <p:tavLst>
                                        <p:tav tm="0">
                                          <p:val>
                                            <p:fltVal val="0"/>
                                          </p:val>
                                        </p:tav>
                                        <p:tav tm="100000">
                                          <p:val>
                                            <p:strVal val="#ppt_w"/>
                                          </p:val>
                                        </p:tav>
                                      </p:tavLst>
                                    </p:anim>
                                    <p:anim calcmode="lin" valueType="num">
                                      <p:cBhvr>
                                        <p:cTn id="65" dur="1000" fill="hold"/>
                                        <p:tgtEl>
                                          <p:spTgt spid="27"/>
                                        </p:tgtEl>
                                        <p:attrNameLst>
                                          <p:attrName>ppt_h</p:attrName>
                                        </p:attrNameLst>
                                      </p:cBhvr>
                                      <p:tavLst>
                                        <p:tav tm="0">
                                          <p:val>
                                            <p:fltVal val="0"/>
                                          </p:val>
                                        </p:tav>
                                        <p:tav tm="100000">
                                          <p:val>
                                            <p:strVal val="#ppt_h"/>
                                          </p:val>
                                        </p:tav>
                                      </p:tavLst>
                                    </p:anim>
                                    <p:anim calcmode="lin" valueType="num">
                                      <p:cBhvr>
                                        <p:cTn id="66" dur="1000" fill="hold"/>
                                        <p:tgtEl>
                                          <p:spTgt spid="27"/>
                                        </p:tgtEl>
                                        <p:attrNameLst>
                                          <p:attrName>style.rotation</p:attrName>
                                        </p:attrNameLst>
                                      </p:cBhvr>
                                      <p:tavLst>
                                        <p:tav tm="0">
                                          <p:val>
                                            <p:fltVal val="90"/>
                                          </p:val>
                                        </p:tav>
                                        <p:tav tm="100000">
                                          <p:val>
                                            <p:fltVal val="0"/>
                                          </p:val>
                                        </p:tav>
                                      </p:tavLst>
                                    </p:anim>
                                    <p:animEffect transition="in" filter="fade">
                                      <p:cBhvr>
                                        <p:cTn id="67" dur="1000"/>
                                        <p:tgtEl>
                                          <p:spTgt spid="27"/>
                                        </p:tgtEl>
                                      </p:cBhvr>
                                    </p:animEffect>
                                  </p:childTnLst>
                                </p:cTn>
                              </p:par>
                              <p:par>
                                <p:cTn id="68" presetID="31" presetClass="entr" presetSubtype="0" fill="hold" nodeType="withEffect">
                                  <p:stCondLst>
                                    <p:cond delay="250"/>
                                  </p:stCondLst>
                                  <p:childTnLst>
                                    <p:set>
                                      <p:cBhvr>
                                        <p:cTn id="69" dur="1" fill="hold">
                                          <p:stCondLst>
                                            <p:cond delay="0"/>
                                          </p:stCondLst>
                                        </p:cTn>
                                        <p:tgtEl>
                                          <p:spTgt spid="28"/>
                                        </p:tgtEl>
                                        <p:attrNameLst>
                                          <p:attrName>style.visibility</p:attrName>
                                        </p:attrNameLst>
                                      </p:cBhvr>
                                      <p:to>
                                        <p:strVal val="visible"/>
                                      </p:to>
                                    </p:set>
                                    <p:anim calcmode="lin" valueType="num">
                                      <p:cBhvr>
                                        <p:cTn id="70" dur="1000" fill="hold"/>
                                        <p:tgtEl>
                                          <p:spTgt spid="28"/>
                                        </p:tgtEl>
                                        <p:attrNameLst>
                                          <p:attrName>ppt_w</p:attrName>
                                        </p:attrNameLst>
                                      </p:cBhvr>
                                      <p:tavLst>
                                        <p:tav tm="0">
                                          <p:val>
                                            <p:fltVal val="0"/>
                                          </p:val>
                                        </p:tav>
                                        <p:tav tm="100000">
                                          <p:val>
                                            <p:strVal val="#ppt_w"/>
                                          </p:val>
                                        </p:tav>
                                      </p:tavLst>
                                    </p:anim>
                                    <p:anim calcmode="lin" valueType="num">
                                      <p:cBhvr>
                                        <p:cTn id="71" dur="1000" fill="hold"/>
                                        <p:tgtEl>
                                          <p:spTgt spid="28"/>
                                        </p:tgtEl>
                                        <p:attrNameLst>
                                          <p:attrName>ppt_h</p:attrName>
                                        </p:attrNameLst>
                                      </p:cBhvr>
                                      <p:tavLst>
                                        <p:tav tm="0">
                                          <p:val>
                                            <p:fltVal val="0"/>
                                          </p:val>
                                        </p:tav>
                                        <p:tav tm="100000">
                                          <p:val>
                                            <p:strVal val="#ppt_h"/>
                                          </p:val>
                                        </p:tav>
                                      </p:tavLst>
                                    </p:anim>
                                    <p:anim calcmode="lin" valueType="num">
                                      <p:cBhvr>
                                        <p:cTn id="72" dur="1000" fill="hold"/>
                                        <p:tgtEl>
                                          <p:spTgt spid="28"/>
                                        </p:tgtEl>
                                        <p:attrNameLst>
                                          <p:attrName>style.rotation</p:attrName>
                                        </p:attrNameLst>
                                      </p:cBhvr>
                                      <p:tavLst>
                                        <p:tav tm="0">
                                          <p:val>
                                            <p:fltVal val="90"/>
                                          </p:val>
                                        </p:tav>
                                        <p:tav tm="100000">
                                          <p:val>
                                            <p:fltVal val="0"/>
                                          </p:val>
                                        </p:tav>
                                      </p:tavLst>
                                    </p:anim>
                                    <p:animEffect transition="in" filter="fade">
                                      <p:cBhvr>
                                        <p:cTn id="73" dur="1000"/>
                                        <p:tgtEl>
                                          <p:spTgt spid="28"/>
                                        </p:tgtEl>
                                      </p:cBhvr>
                                    </p:animEffect>
                                  </p:childTnLst>
                                </p:cTn>
                              </p:par>
                              <p:par>
                                <p:cTn id="74" presetID="31" presetClass="entr" presetSubtype="0" fill="hold" nodeType="withEffect">
                                  <p:stCondLst>
                                    <p:cond delay="250"/>
                                  </p:stCondLst>
                                  <p:childTnLst>
                                    <p:set>
                                      <p:cBhvr>
                                        <p:cTn id="75" dur="1" fill="hold">
                                          <p:stCondLst>
                                            <p:cond delay="0"/>
                                          </p:stCondLst>
                                        </p:cTn>
                                        <p:tgtEl>
                                          <p:spTgt spid="25"/>
                                        </p:tgtEl>
                                        <p:attrNameLst>
                                          <p:attrName>style.visibility</p:attrName>
                                        </p:attrNameLst>
                                      </p:cBhvr>
                                      <p:to>
                                        <p:strVal val="visible"/>
                                      </p:to>
                                    </p:set>
                                    <p:anim calcmode="lin" valueType="num">
                                      <p:cBhvr>
                                        <p:cTn id="76" dur="1000" fill="hold"/>
                                        <p:tgtEl>
                                          <p:spTgt spid="25"/>
                                        </p:tgtEl>
                                        <p:attrNameLst>
                                          <p:attrName>ppt_w</p:attrName>
                                        </p:attrNameLst>
                                      </p:cBhvr>
                                      <p:tavLst>
                                        <p:tav tm="0">
                                          <p:val>
                                            <p:fltVal val="0"/>
                                          </p:val>
                                        </p:tav>
                                        <p:tav tm="100000">
                                          <p:val>
                                            <p:strVal val="#ppt_w"/>
                                          </p:val>
                                        </p:tav>
                                      </p:tavLst>
                                    </p:anim>
                                    <p:anim calcmode="lin" valueType="num">
                                      <p:cBhvr>
                                        <p:cTn id="77" dur="1000" fill="hold"/>
                                        <p:tgtEl>
                                          <p:spTgt spid="25"/>
                                        </p:tgtEl>
                                        <p:attrNameLst>
                                          <p:attrName>ppt_h</p:attrName>
                                        </p:attrNameLst>
                                      </p:cBhvr>
                                      <p:tavLst>
                                        <p:tav tm="0">
                                          <p:val>
                                            <p:fltVal val="0"/>
                                          </p:val>
                                        </p:tav>
                                        <p:tav tm="100000">
                                          <p:val>
                                            <p:strVal val="#ppt_h"/>
                                          </p:val>
                                        </p:tav>
                                      </p:tavLst>
                                    </p:anim>
                                    <p:anim calcmode="lin" valueType="num">
                                      <p:cBhvr>
                                        <p:cTn id="78" dur="1000" fill="hold"/>
                                        <p:tgtEl>
                                          <p:spTgt spid="25"/>
                                        </p:tgtEl>
                                        <p:attrNameLst>
                                          <p:attrName>style.rotation</p:attrName>
                                        </p:attrNameLst>
                                      </p:cBhvr>
                                      <p:tavLst>
                                        <p:tav tm="0">
                                          <p:val>
                                            <p:fltVal val="90"/>
                                          </p:val>
                                        </p:tav>
                                        <p:tav tm="100000">
                                          <p:val>
                                            <p:fltVal val="0"/>
                                          </p:val>
                                        </p:tav>
                                      </p:tavLst>
                                    </p:anim>
                                    <p:animEffect transition="in" filter="fade">
                                      <p:cBhvr>
                                        <p:cTn id="79" dur="1000"/>
                                        <p:tgtEl>
                                          <p:spTgt spid="25"/>
                                        </p:tgtEl>
                                      </p:cBhvr>
                                    </p:animEffect>
                                  </p:childTnLst>
                                </p:cTn>
                              </p:par>
                              <p:par>
                                <p:cTn id="80" presetID="53" presetClass="entr" presetSubtype="16" fill="hold" grpId="0" nodeType="withEffect">
                                  <p:stCondLst>
                                    <p:cond delay="750"/>
                                  </p:stCondLst>
                                  <p:childTnLst>
                                    <p:set>
                                      <p:cBhvr>
                                        <p:cTn id="81" dur="1" fill="hold">
                                          <p:stCondLst>
                                            <p:cond delay="0"/>
                                          </p:stCondLst>
                                        </p:cTn>
                                        <p:tgtEl>
                                          <p:spTgt spid="6"/>
                                        </p:tgtEl>
                                        <p:attrNameLst>
                                          <p:attrName>style.visibility</p:attrName>
                                        </p:attrNameLst>
                                      </p:cBhvr>
                                      <p:to>
                                        <p:strVal val="visible"/>
                                      </p:to>
                                    </p:set>
                                    <p:anim calcmode="lin" valueType="num">
                                      <p:cBhvr>
                                        <p:cTn id="82" dur="500" fill="hold"/>
                                        <p:tgtEl>
                                          <p:spTgt spid="6"/>
                                        </p:tgtEl>
                                        <p:attrNameLst>
                                          <p:attrName>ppt_w</p:attrName>
                                        </p:attrNameLst>
                                      </p:cBhvr>
                                      <p:tavLst>
                                        <p:tav tm="0">
                                          <p:val>
                                            <p:fltVal val="0"/>
                                          </p:val>
                                        </p:tav>
                                        <p:tav tm="100000">
                                          <p:val>
                                            <p:strVal val="#ppt_w"/>
                                          </p:val>
                                        </p:tav>
                                      </p:tavLst>
                                    </p:anim>
                                    <p:anim calcmode="lin" valueType="num">
                                      <p:cBhvr>
                                        <p:cTn id="83" dur="500" fill="hold"/>
                                        <p:tgtEl>
                                          <p:spTgt spid="6"/>
                                        </p:tgtEl>
                                        <p:attrNameLst>
                                          <p:attrName>ppt_h</p:attrName>
                                        </p:attrNameLst>
                                      </p:cBhvr>
                                      <p:tavLst>
                                        <p:tav tm="0">
                                          <p:val>
                                            <p:fltVal val="0"/>
                                          </p:val>
                                        </p:tav>
                                        <p:tav tm="100000">
                                          <p:val>
                                            <p:strVal val="#ppt_h"/>
                                          </p:val>
                                        </p:tav>
                                      </p:tavLst>
                                    </p:anim>
                                    <p:animEffect transition="in" filter="fade">
                                      <p:cBhvr>
                                        <p:cTn id="84" dur="500"/>
                                        <p:tgtEl>
                                          <p:spTgt spid="6"/>
                                        </p:tgtEl>
                                      </p:cBhvr>
                                    </p:animEffect>
                                  </p:childTnLst>
                                </p:cTn>
                              </p:par>
                              <p:par>
                                <p:cTn id="85" presetID="53" presetClass="entr" presetSubtype="16" fill="hold" grpId="0" nodeType="withEffect">
                                  <p:stCondLst>
                                    <p:cond delay="750"/>
                                  </p:stCondLst>
                                  <p:childTnLst>
                                    <p:set>
                                      <p:cBhvr>
                                        <p:cTn id="86" dur="1" fill="hold">
                                          <p:stCondLst>
                                            <p:cond delay="0"/>
                                          </p:stCondLst>
                                        </p:cTn>
                                        <p:tgtEl>
                                          <p:spTgt spid="34"/>
                                        </p:tgtEl>
                                        <p:attrNameLst>
                                          <p:attrName>style.visibility</p:attrName>
                                        </p:attrNameLst>
                                      </p:cBhvr>
                                      <p:to>
                                        <p:strVal val="visible"/>
                                      </p:to>
                                    </p:set>
                                    <p:anim calcmode="lin" valueType="num">
                                      <p:cBhvr>
                                        <p:cTn id="87" dur="500" fill="hold"/>
                                        <p:tgtEl>
                                          <p:spTgt spid="34"/>
                                        </p:tgtEl>
                                        <p:attrNameLst>
                                          <p:attrName>ppt_w</p:attrName>
                                        </p:attrNameLst>
                                      </p:cBhvr>
                                      <p:tavLst>
                                        <p:tav tm="0">
                                          <p:val>
                                            <p:fltVal val="0"/>
                                          </p:val>
                                        </p:tav>
                                        <p:tav tm="100000">
                                          <p:val>
                                            <p:strVal val="#ppt_w"/>
                                          </p:val>
                                        </p:tav>
                                      </p:tavLst>
                                    </p:anim>
                                    <p:anim calcmode="lin" valueType="num">
                                      <p:cBhvr>
                                        <p:cTn id="88" dur="500" fill="hold"/>
                                        <p:tgtEl>
                                          <p:spTgt spid="34"/>
                                        </p:tgtEl>
                                        <p:attrNameLst>
                                          <p:attrName>ppt_h</p:attrName>
                                        </p:attrNameLst>
                                      </p:cBhvr>
                                      <p:tavLst>
                                        <p:tav tm="0">
                                          <p:val>
                                            <p:fltVal val="0"/>
                                          </p:val>
                                        </p:tav>
                                        <p:tav tm="100000">
                                          <p:val>
                                            <p:strVal val="#ppt_h"/>
                                          </p:val>
                                        </p:tav>
                                      </p:tavLst>
                                    </p:anim>
                                    <p:animEffect transition="in" filter="fade">
                                      <p:cBhvr>
                                        <p:cTn id="89" dur="500"/>
                                        <p:tgtEl>
                                          <p:spTgt spid="34"/>
                                        </p:tgtEl>
                                      </p:cBhvr>
                                    </p:animEffect>
                                  </p:childTnLst>
                                </p:cTn>
                              </p:par>
                              <p:par>
                                <p:cTn id="90" presetID="53" presetClass="entr" presetSubtype="16" fill="hold" grpId="0" nodeType="withEffect">
                                  <p:stCondLst>
                                    <p:cond delay="750"/>
                                  </p:stCondLst>
                                  <p:childTnLst>
                                    <p:set>
                                      <p:cBhvr>
                                        <p:cTn id="91" dur="1" fill="hold">
                                          <p:stCondLst>
                                            <p:cond delay="0"/>
                                          </p:stCondLst>
                                        </p:cTn>
                                        <p:tgtEl>
                                          <p:spTgt spid="5"/>
                                        </p:tgtEl>
                                        <p:attrNameLst>
                                          <p:attrName>style.visibility</p:attrName>
                                        </p:attrNameLst>
                                      </p:cBhvr>
                                      <p:to>
                                        <p:strVal val="visible"/>
                                      </p:to>
                                    </p:set>
                                    <p:anim calcmode="lin" valueType="num">
                                      <p:cBhvr>
                                        <p:cTn id="92" dur="500" fill="hold"/>
                                        <p:tgtEl>
                                          <p:spTgt spid="5"/>
                                        </p:tgtEl>
                                        <p:attrNameLst>
                                          <p:attrName>ppt_w</p:attrName>
                                        </p:attrNameLst>
                                      </p:cBhvr>
                                      <p:tavLst>
                                        <p:tav tm="0">
                                          <p:val>
                                            <p:fltVal val="0"/>
                                          </p:val>
                                        </p:tav>
                                        <p:tav tm="100000">
                                          <p:val>
                                            <p:strVal val="#ppt_w"/>
                                          </p:val>
                                        </p:tav>
                                      </p:tavLst>
                                    </p:anim>
                                    <p:anim calcmode="lin" valueType="num">
                                      <p:cBhvr>
                                        <p:cTn id="93" dur="500" fill="hold"/>
                                        <p:tgtEl>
                                          <p:spTgt spid="5"/>
                                        </p:tgtEl>
                                        <p:attrNameLst>
                                          <p:attrName>ppt_h</p:attrName>
                                        </p:attrNameLst>
                                      </p:cBhvr>
                                      <p:tavLst>
                                        <p:tav tm="0">
                                          <p:val>
                                            <p:fltVal val="0"/>
                                          </p:val>
                                        </p:tav>
                                        <p:tav tm="100000">
                                          <p:val>
                                            <p:strVal val="#ppt_h"/>
                                          </p:val>
                                        </p:tav>
                                      </p:tavLst>
                                    </p:anim>
                                    <p:animEffect transition="in" filter="fade">
                                      <p:cBhvr>
                                        <p:cTn id="94" dur="500"/>
                                        <p:tgtEl>
                                          <p:spTgt spid="5"/>
                                        </p:tgtEl>
                                      </p:cBhvr>
                                    </p:animEffect>
                                  </p:childTnLst>
                                </p:cTn>
                              </p:par>
                              <p:par>
                                <p:cTn id="95" presetID="53" presetClass="entr" presetSubtype="16" fill="hold" grpId="0" nodeType="withEffect">
                                  <p:stCondLst>
                                    <p:cond delay="750"/>
                                  </p:stCondLst>
                                  <p:childTnLst>
                                    <p:set>
                                      <p:cBhvr>
                                        <p:cTn id="96" dur="1" fill="hold">
                                          <p:stCondLst>
                                            <p:cond delay="0"/>
                                          </p:stCondLst>
                                        </p:cTn>
                                        <p:tgtEl>
                                          <p:spTgt spid="17"/>
                                        </p:tgtEl>
                                        <p:attrNameLst>
                                          <p:attrName>style.visibility</p:attrName>
                                        </p:attrNameLst>
                                      </p:cBhvr>
                                      <p:to>
                                        <p:strVal val="visible"/>
                                      </p:to>
                                    </p:set>
                                    <p:anim calcmode="lin" valueType="num">
                                      <p:cBhvr>
                                        <p:cTn id="97" dur="500" fill="hold"/>
                                        <p:tgtEl>
                                          <p:spTgt spid="17"/>
                                        </p:tgtEl>
                                        <p:attrNameLst>
                                          <p:attrName>ppt_w</p:attrName>
                                        </p:attrNameLst>
                                      </p:cBhvr>
                                      <p:tavLst>
                                        <p:tav tm="0">
                                          <p:val>
                                            <p:fltVal val="0"/>
                                          </p:val>
                                        </p:tav>
                                        <p:tav tm="100000">
                                          <p:val>
                                            <p:strVal val="#ppt_w"/>
                                          </p:val>
                                        </p:tav>
                                      </p:tavLst>
                                    </p:anim>
                                    <p:anim calcmode="lin" valueType="num">
                                      <p:cBhvr>
                                        <p:cTn id="98" dur="500" fill="hold"/>
                                        <p:tgtEl>
                                          <p:spTgt spid="17"/>
                                        </p:tgtEl>
                                        <p:attrNameLst>
                                          <p:attrName>ppt_h</p:attrName>
                                        </p:attrNameLst>
                                      </p:cBhvr>
                                      <p:tavLst>
                                        <p:tav tm="0">
                                          <p:val>
                                            <p:fltVal val="0"/>
                                          </p:val>
                                        </p:tav>
                                        <p:tav tm="100000">
                                          <p:val>
                                            <p:strVal val="#ppt_h"/>
                                          </p:val>
                                        </p:tav>
                                      </p:tavLst>
                                    </p:anim>
                                    <p:animEffect transition="in" filter="fade">
                                      <p:cBhvr>
                                        <p:cTn id="99" dur="500"/>
                                        <p:tgtEl>
                                          <p:spTgt spid="17"/>
                                        </p:tgtEl>
                                      </p:cBhvr>
                                    </p:animEffect>
                                  </p:childTnLst>
                                </p:cTn>
                              </p:par>
                              <p:par>
                                <p:cTn id="100" presetID="53" presetClass="entr" presetSubtype="16" fill="hold" grpId="0" nodeType="withEffect">
                                  <p:stCondLst>
                                    <p:cond delay="750"/>
                                  </p:stCondLst>
                                  <p:childTnLst>
                                    <p:set>
                                      <p:cBhvr>
                                        <p:cTn id="101" dur="1" fill="hold">
                                          <p:stCondLst>
                                            <p:cond delay="0"/>
                                          </p:stCondLst>
                                        </p:cTn>
                                        <p:tgtEl>
                                          <p:spTgt spid="7"/>
                                        </p:tgtEl>
                                        <p:attrNameLst>
                                          <p:attrName>style.visibility</p:attrName>
                                        </p:attrNameLst>
                                      </p:cBhvr>
                                      <p:to>
                                        <p:strVal val="visible"/>
                                      </p:to>
                                    </p:set>
                                    <p:anim calcmode="lin" valueType="num">
                                      <p:cBhvr>
                                        <p:cTn id="102" dur="500" fill="hold"/>
                                        <p:tgtEl>
                                          <p:spTgt spid="7"/>
                                        </p:tgtEl>
                                        <p:attrNameLst>
                                          <p:attrName>ppt_w</p:attrName>
                                        </p:attrNameLst>
                                      </p:cBhvr>
                                      <p:tavLst>
                                        <p:tav tm="0">
                                          <p:val>
                                            <p:fltVal val="0"/>
                                          </p:val>
                                        </p:tav>
                                        <p:tav tm="100000">
                                          <p:val>
                                            <p:strVal val="#ppt_w"/>
                                          </p:val>
                                        </p:tav>
                                      </p:tavLst>
                                    </p:anim>
                                    <p:anim calcmode="lin" valueType="num">
                                      <p:cBhvr>
                                        <p:cTn id="103" dur="500" fill="hold"/>
                                        <p:tgtEl>
                                          <p:spTgt spid="7"/>
                                        </p:tgtEl>
                                        <p:attrNameLst>
                                          <p:attrName>ppt_h</p:attrName>
                                        </p:attrNameLst>
                                      </p:cBhvr>
                                      <p:tavLst>
                                        <p:tav tm="0">
                                          <p:val>
                                            <p:fltVal val="0"/>
                                          </p:val>
                                        </p:tav>
                                        <p:tav tm="100000">
                                          <p:val>
                                            <p:strVal val="#ppt_h"/>
                                          </p:val>
                                        </p:tav>
                                      </p:tavLst>
                                    </p:anim>
                                    <p:animEffect transition="in" filter="fade">
                                      <p:cBhvr>
                                        <p:cTn id="104" dur="500"/>
                                        <p:tgtEl>
                                          <p:spTgt spid="7"/>
                                        </p:tgtEl>
                                      </p:cBhvr>
                                    </p:animEffect>
                                  </p:childTnLst>
                                </p:cTn>
                              </p:par>
                              <p:par>
                                <p:cTn id="105" presetID="53" presetClass="entr" presetSubtype="16" fill="hold" grpId="0" nodeType="withEffect">
                                  <p:stCondLst>
                                    <p:cond delay="750"/>
                                  </p:stCondLst>
                                  <p:childTnLst>
                                    <p:set>
                                      <p:cBhvr>
                                        <p:cTn id="106" dur="1" fill="hold">
                                          <p:stCondLst>
                                            <p:cond delay="0"/>
                                          </p:stCondLst>
                                        </p:cTn>
                                        <p:tgtEl>
                                          <p:spTgt spid="20"/>
                                        </p:tgtEl>
                                        <p:attrNameLst>
                                          <p:attrName>style.visibility</p:attrName>
                                        </p:attrNameLst>
                                      </p:cBhvr>
                                      <p:to>
                                        <p:strVal val="visible"/>
                                      </p:to>
                                    </p:set>
                                    <p:anim calcmode="lin" valueType="num">
                                      <p:cBhvr>
                                        <p:cTn id="107" dur="500" fill="hold"/>
                                        <p:tgtEl>
                                          <p:spTgt spid="20"/>
                                        </p:tgtEl>
                                        <p:attrNameLst>
                                          <p:attrName>ppt_w</p:attrName>
                                        </p:attrNameLst>
                                      </p:cBhvr>
                                      <p:tavLst>
                                        <p:tav tm="0">
                                          <p:val>
                                            <p:fltVal val="0"/>
                                          </p:val>
                                        </p:tav>
                                        <p:tav tm="100000">
                                          <p:val>
                                            <p:strVal val="#ppt_w"/>
                                          </p:val>
                                        </p:tav>
                                      </p:tavLst>
                                    </p:anim>
                                    <p:anim calcmode="lin" valueType="num">
                                      <p:cBhvr>
                                        <p:cTn id="108" dur="500" fill="hold"/>
                                        <p:tgtEl>
                                          <p:spTgt spid="20"/>
                                        </p:tgtEl>
                                        <p:attrNameLst>
                                          <p:attrName>ppt_h</p:attrName>
                                        </p:attrNameLst>
                                      </p:cBhvr>
                                      <p:tavLst>
                                        <p:tav tm="0">
                                          <p:val>
                                            <p:fltVal val="0"/>
                                          </p:val>
                                        </p:tav>
                                        <p:tav tm="100000">
                                          <p:val>
                                            <p:strVal val="#ppt_h"/>
                                          </p:val>
                                        </p:tav>
                                      </p:tavLst>
                                    </p:anim>
                                    <p:animEffect transition="in" filter="fade">
                                      <p:cBhvr>
                                        <p:cTn id="109" dur="500"/>
                                        <p:tgtEl>
                                          <p:spTgt spid="20"/>
                                        </p:tgtEl>
                                      </p:cBhvr>
                                    </p:animEffect>
                                  </p:childTnLst>
                                </p:cTn>
                              </p:par>
                              <p:par>
                                <p:cTn id="110" presetID="53" presetClass="entr" presetSubtype="16" fill="hold" grpId="0" nodeType="withEffect">
                                  <p:stCondLst>
                                    <p:cond delay="750"/>
                                  </p:stCondLst>
                                  <p:childTnLst>
                                    <p:set>
                                      <p:cBhvr>
                                        <p:cTn id="111" dur="1" fill="hold">
                                          <p:stCondLst>
                                            <p:cond delay="0"/>
                                          </p:stCondLst>
                                        </p:cTn>
                                        <p:tgtEl>
                                          <p:spTgt spid="23"/>
                                        </p:tgtEl>
                                        <p:attrNameLst>
                                          <p:attrName>style.visibility</p:attrName>
                                        </p:attrNameLst>
                                      </p:cBhvr>
                                      <p:to>
                                        <p:strVal val="visible"/>
                                      </p:to>
                                    </p:set>
                                    <p:anim calcmode="lin" valueType="num">
                                      <p:cBhvr>
                                        <p:cTn id="112" dur="500" fill="hold"/>
                                        <p:tgtEl>
                                          <p:spTgt spid="23"/>
                                        </p:tgtEl>
                                        <p:attrNameLst>
                                          <p:attrName>ppt_w</p:attrName>
                                        </p:attrNameLst>
                                      </p:cBhvr>
                                      <p:tavLst>
                                        <p:tav tm="0">
                                          <p:val>
                                            <p:fltVal val="0"/>
                                          </p:val>
                                        </p:tav>
                                        <p:tav tm="100000">
                                          <p:val>
                                            <p:strVal val="#ppt_w"/>
                                          </p:val>
                                        </p:tav>
                                      </p:tavLst>
                                    </p:anim>
                                    <p:anim calcmode="lin" valueType="num">
                                      <p:cBhvr>
                                        <p:cTn id="113" dur="500" fill="hold"/>
                                        <p:tgtEl>
                                          <p:spTgt spid="23"/>
                                        </p:tgtEl>
                                        <p:attrNameLst>
                                          <p:attrName>ppt_h</p:attrName>
                                        </p:attrNameLst>
                                      </p:cBhvr>
                                      <p:tavLst>
                                        <p:tav tm="0">
                                          <p:val>
                                            <p:fltVal val="0"/>
                                          </p:val>
                                        </p:tav>
                                        <p:tav tm="100000">
                                          <p:val>
                                            <p:strVal val="#ppt_h"/>
                                          </p:val>
                                        </p:tav>
                                      </p:tavLst>
                                    </p:anim>
                                    <p:animEffect transition="in" filter="fade">
                                      <p:cBhvr>
                                        <p:cTn id="114" dur="500"/>
                                        <p:tgtEl>
                                          <p:spTgt spid="23"/>
                                        </p:tgtEl>
                                      </p:cBhvr>
                                    </p:animEffect>
                                  </p:childTnLst>
                                </p:cTn>
                              </p:par>
                              <p:par>
                                <p:cTn id="115" presetID="53" presetClass="entr" presetSubtype="16" fill="hold" grpId="0" nodeType="withEffect">
                                  <p:stCondLst>
                                    <p:cond delay="750"/>
                                  </p:stCondLst>
                                  <p:childTnLst>
                                    <p:set>
                                      <p:cBhvr>
                                        <p:cTn id="116" dur="1" fill="hold">
                                          <p:stCondLst>
                                            <p:cond delay="0"/>
                                          </p:stCondLst>
                                        </p:cTn>
                                        <p:tgtEl>
                                          <p:spTgt spid="9"/>
                                        </p:tgtEl>
                                        <p:attrNameLst>
                                          <p:attrName>style.visibility</p:attrName>
                                        </p:attrNameLst>
                                      </p:cBhvr>
                                      <p:to>
                                        <p:strVal val="visible"/>
                                      </p:to>
                                    </p:set>
                                    <p:anim calcmode="lin" valueType="num">
                                      <p:cBhvr>
                                        <p:cTn id="117" dur="500" fill="hold"/>
                                        <p:tgtEl>
                                          <p:spTgt spid="9"/>
                                        </p:tgtEl>
                                        <p:attrNameLst>
                                          <p:attrName>ppt_w</p:attrName>
                                        </p:attrNameLst>
                                      </p:cBhvr>
                                      <p:tavLst>
                                        <p:tav tm="0">
                                          <p:val>
                                            <p:fltVal val="0"/>
                                          </p:val>
                                        </p:tav>
                                        <p:tav tm="100000">
                                          <p:val>
                                            <p:strVal val="#ppt_w"/>
                                          </p:val>
                                        </p:tav>
                                      </p:tavLst>
                                    </p:anim>
                                    <p:anim calcmode="lin" valueType="num">
                                      <p:cBhvr>
                                        <p:cTn id="118" dur="500" fill="hold"/>
                                        <p:tgtEl>
                                          <p:spTgt spid="9"/>
                                        </p:tgtEl>
                                        <p:attrNameLst>
                                          <p:attrName>ppt_h</p:attrName>
                                        </p:attrNameLst>
                                      </p:cBhvr>
                                      <p:tavLst>
                                        <p:tav tm="0">
                                          <p:val>
                                            <p:fltVal val="0"/>
                                          </p:val>
                                        </p:tav>
                                        <p:tav tm="100000">
                                          <p:val>
                                            <p:strVal val="#ppt_h"/>
                                          </p:val>
                                        </p:tav>
                                      </p:tavLst>
                                    </p:anim>
                                    <p:animEffect transition="in" filter="fade">
                                      <p:cBhvr>
                                        <p:cTn id="119" dur="500"/>
                                        <p:tgtEl>
                                          <p:spTgt spid="9"/>
                                        </p:tgtEl>
                                      </p:cBhvr>
                                    </p:animEffect>
                                  </p:childTnLst>
                                </p:cTn>
                              </p:par>
                              <p:par>
                                <p:cTn id="120" presetID="53" presetClass="entr" presetSubtype="16" fill="hold" grpId="0" nodeType="withEffect">
                                  <p:stCondLst>
                                    <p:cond delay="750"/>
                                  </p:stCondLst>
                                  <p:childTnLst>
                                    <p:set>
                                      <p:cBhvr>
                                        <p:cTn id="121" dur="1" fill="hold">
                                          <p:stCondLst>
                                            <p:cond delay="0"/>
                                          </p:stCondLst>
                                        </p:cTn>
                                        <p:tgtEl>
                                          <p:spTgt spid="8"/>
                                        </p:tgtEl>
                                        <p:attrNameLst>
                                          <p:attrName>style.visibility</p:attrName>
                                        </p:attrNameLst>
                                      </p:cBhvr>
                                      <p:to>
                                        <p:strVal val="visible"/>
                                      </p:to>
                                    </p:set>
                                    <p:anim calcmode="lin" valueType="num">
                                      <p:cBhvr>
                                        <p:cTn id="122" dur="500" fill="hold"/>
                                        <p:tgtEl>
                                          <p:spTgt spid="8"/>
                                        </p:tgtEl>
                                        <p:attrNameLst>
                                          <p:attrName>ppt_w</p:attrName>
                                        </p:attrNameLst>
                                      </p:cBhvr>
                                      <p:tavLst>
                                        <p:tav tm="0">
                                          <p:val>
                                            <p:fltVal val="0"/>
                                          </p:val>
                                        </p:tav>
                                        <p:tav tm="100000">
                                          <p:val>
                                            <p:strVal val="#ppt_w"/>
                                          </p:val>
                                        </p:tav>
                                      </p:tavLst>
                                    </p:anim>
                                    <p:anim calcmode="lin" valueType="num">
                                      <p:cBhvr>
                                        <p:cTn id="123" dur="500" fill="hold"/>
                                        <p:tgtEl>
                                          <p:spTgt spid="8"/>
                                        </p:tgtEl>
                                        <p:attrNameLst>
                                          <p:attrName>ppt_h</p:attrName>
                                        </p:attrNameLst>
                                      </p:cBhvr>
                                      <p:tavLst>
                                        <p:tav tm="0">
                                          <p:val>
                                            <p:fltVal val="0"/>
                                          </p:val>
                                        </p:tav>
                                        <p:tav tm="100000">
                                          <p:val>
                                            <p:strVal val="#ppt_h"/>
                                          </p:val>
                                        </p:tav>
                                      </p:tavLst>
                                    </p:anim>
                                    <p:animEffect transition="in" filter="fade">
                                      <p:cBhvr>
                                        <p:cTn id="124" dur="500"/>
                                        <p:tgtEl>
                                          <p:spTgt spid="8"/>
                                        </p:tgtEl>
                                      </p:cBhvr>
                                    </p:animEffect>
                                  </p:childTnLst>
                                </p:cTn>
                              </p:par>
                              <p:par>
                                <p:cTn id="125" presetID="53" presetClass="entr" presetSubtype="16" fill="hold" grpId="0" nodeType="withEffect">
                                  <p:stCondLst>
                                    <p:cond delay="750"/>
                                  </p:stCondLst>
                                  <p:childTnLst>
                                    <p:set>
                                      <p:cBhvr>
                                        <p:cTn id="126" dur="1" fill="hold">
                                          <p:stCondLst>
                                            <p:cond delay="0"/>
                                          </p:stCondLst>
                                        </p:cTn>
                                        <p:tgtEl>
                                          <p:spTgt spid="10"/>
                                        </p:tgtEl>
                                        <p:attrNameLst>
                                          <p:attrName>style.visibility</p:attrName>
                                        </p:attrNameLst>
                                      </p:cBhvr>
                                      <p:to>
                                        <p:strVal val="visible"/>
                                      </p:to>
                                    </p:set>
                                    <p:anim calcmode="lin" valueType="num">
                                      <p:cBhvr>
                                        <p:cTn id="127" dur="500" fill="hold"/>
                                        <p:tgtEl>
                                          <p:spTgt spid="10"/>
                                        </p:tgtEl>
                                        <p:attrNameLst>
                                          <p:attrName>ppt_w</p:attrName>
                                        </p:attrNameLst>
                                      </p:cBhvr>
                                      <p:tavLst>
                                        <p:tav tm="0">
                                          <p:val>
                                            <p:fltVal val="0"/>
                                          </p:val>
                                        </p:tav>
                                        <p:tav tm="100000">
                                          <p:val>
                                            <p:strVal val="#ppt_w"/>
                                          </p:val>
                                        </p:tav>
                                      </p:tavLst>
                                    </p:anim>
                                    <p:anim calcmode="lin" valueType="num">
                                      <p:cBhvr>
                                        <p:cTn id="128" dur="500" fill="hold"/>
                                        <p:tgtEl>
                                          <p:spTgt spid="10"/>
                                        </p:tgtEl>
                                        <p:attrNameLst>
                                          <p:attrName>ppt_h</p:attrName>
                                        </p:attrNameLst>
                                      </p:cBhvr>
                                      <p:tavLst>
                                        <p:tav tm="0">
                                          <p:val>
                                            <p:fltVal val="0"/>
                                          </p:val>
                                        </p:tav>
                                        <p:tav tm="100000">
                                          <p:val>
                                            <p:strVal val="#ppt_h"/>
                                          </p:val>
                                        </p:tav>
                                      </p:tavLst>
                                    </p:anim>
                                    <p:animEffect transition="in" filter="fade">
                                      <p:cBhvr>
                                        <p:cTn id="129" dur="500"/>
                                        <p:tgtEl>
                                          <p:spTgt spid="10"/>
                                        </p:tgtEl>
                                      </p:cBhvr>
                                    </p:animEffect>
                                  </p:childTnLst>
                                </p:cTn>
                              </p:par>
                              <p:par>
                                <p:cTn id="130" presetID="53" presetClass="entr" presetSubtype="16" fill="hold" grpId="0" nodeType="withEffect">
                                  <p:stCondLst>
                                    <p:cond delay="750"/>
                                  </p:stCondLst>
                                  <p:childTnLst>
                                    <p:set>
                                      <p:cBhvr>
                                        <p:cTn id="131" dur="1" fill="hold">
                                          <p:stCondLst>
                                            <p:cond delay="0"/>
                                          </p:stCondLst>
                                        </p:cTn>
                                        <p:tgtEl>
                                          <p:spTgt spid="26"/>
                                        </p:tgtEl>
                                        <p:attrNameLst>
                                          <p:attrName>style.visibility</p:attrName>
                                        </p:attrNameLst>
                                      </p:cBhvr>
                                      <p:to>
                                        <p:strVal val="visible"/>
                                      </p:to>
                                    </p:set>
                                    <p:anim calcmode="lin" valueType="num">
                                      <p:cBhvr>
                                        <p:cTn id="132" dur="500" fill="hold"/>
                                        <p:tgtEl>
                                          <p:spTgt spid="26"/>
                                        </p:tgtEl>
                                        <p:attrNameLst>
                                          <p:attrName>ppt_w</p:attrName>
                                        </p:attrNameLst>
                                      </p:cBhvr>
                                      <p:tavLst>
                                        <p:tav tm="0">
                                          <p:val>
                                            <p:fltVal val="0"/>
                                          </p:val>
                                        </p:tav>
                                        <p:tav tm="100000">
                                          <p:val>
                                            <p:strVal val="#ppt_w"/>
                                          </p:val>
                                        </p:tav>
                                      </p:tavLst>
                                    </p:anim>
                                    <p:anim calcmode="lin" valueType="num">
                                      <p:cBhvr>
                                        <p:cTn id="133" dur="500" fill="hold"/>
                                        <p:tgtEl>
                                          <p:spTgt spid="26"/>
                                        </p:tgtEl>
                                        <p:attrNameLst>
                                          <p:attrName>ppt_h</p:attrName>
                                        </p:attrNameLst>
                                      </p:cBhvr>
                                      <p:tavLst>
                                        <p:tav tm="0">
                                          <p:val>
                                            <p:fltVal val="0"/>
                                          </p:val>
                                        </p:tav>
                                        <p:tav tm="100000">
                                          <p:val>
                                            <p:strVal val="#ppt_h"/>
                                          </p:val>
                                        </p:tav>
                                      </p:tavLst>
                                    </p:anim>
                                    <p:animEffect transition="in" filter="fade">
                                      <p:cBhvr>
                                        <p:cTn id="134" dur="500"/>
                                        <p:tgtEl>
                                          <p:spTgt spid="26"/>
                                        </p:tgtEl>
                                      </p:cBhvr>
                                    </p:animEffect>
                                  </p:childTnLst>
                                </p:cTn>
                              </p:par>
                              <p:par>
                                <p:cTn id="135" presetID="53" presetClass="entr" presetSubtype="16" fill="hold" grpId="0" nodeType="withEffect">
                                  <p:stCondLst>
                                    <p:cond delay="750"/>
                                  </p:stCondLst>
                                  <p:childTnLst>
                                    <p:set>
                                      <p:cBhvr>
                                        <p:cTn id="136" dur="1" fill="hold">
                                          <p:stCondLst>
                                            <p:cond delay="0"/>
                                          </p:stCondLst>
                                        </p:cTn>
                                        <p:tgtEl>
                                          <p:spTgt spid="11"/>
                                        </p:tgtEl>
                                        <p:attrNameLst>
                                          <p:attrName>style.visibility</p:attrName>
                                        </p:attrNameLst>
                                      </p:cBhvr>
                                      <p:to>
                                        <p:strVal val="visible"/>
                                      </p:to>
                                    </p:set>
                                    <p:anim calcmode="lin" valueType="num">
                                      <p:cBhvr>
                                        <p:cTn id="137" dur="500" fill="hold"/>
                                        <p:tgtEl>
                                          <p:spTgt spid="11"/>
                                        </p:tgtEl>
                                        <p:attrNameLst>
                                          <p:attrName>ppt_w</p:attrName>
                                        </p:attrNameLst>
                                      </p:cBhvr>
                                      <p:tavLst>
                                        <p:tav tm="0">
                                          <p:val>
                                            <p:fltVal val="0"/>
                                          </p:val>
                                        </p:tav>
                                        <p:tav tm="100000">
                                          <p:val>
                                            <p:strVal val="#ppt_w"/>
                                          </p:val>
                                        </p:tav>
                                      </p:tavLst>
                                    </p:anim>
                                    <p:anim calcmode="lin" valueType="num">
                                      <p:cBhvr>
                                        <p:cTn id="138" dur="500" fill="hold"/>
                                        <p:tgtEl>
                                          <p:spTgt spid="11"/>
                                        </p:tgtEl>
                                        <p:attrNameLst>
                                          <p:attrName>ppt_h</p:attrName>
                                        </p:attrNameLst>
                                      </p:cBhvr>
                                      <p:tavLst>
                                        <p:tav tm="0">
                                          <p:val>
                                            <p:fltVal val="0"/>
                                          </p:val>
                                        </p:tav>
                                        <p:tav tm="100000">
                                          <p:val>
                                            <p:strVal val="#ppt_h"/>
                                          </p:val>
                                        </p:tav>
                                      </p:tavLst>
                                    </p:anim>
                                    <p:animEffect transition="in" filter="fade">
                                      <p:cBhvr>
                                        <p:cTn id="139" dur="500"/>
                                        <p:tgtEl>
                                          <p:spTgt spid="11"/>
                                        </p:tgtEl>
                                      </p:cBhvr>
                                    </p:animEffect>
                                  </p:childTnLst>
                                </p:cTn>
                              </p:par>
                              <p:par>
                                <p:cTn id="140" presetID="53" presetClass="entr" presetSubtype="16" fill="hold" grpId="0" nodeType="withEffect">
                                  <p:stCondLst>
                                    <p:cond delay="750"/>
                                  </p:stCondLst>
                                  <p:childTnLst>
                                    <p:set>
                                      <p:cBhvr>
                                        <p:cTn id="141" dur="1" fill="hold">
                                          <p:stCondLst>
                                            <p:cond delay="0"/>
                                          </p:stCondLst>
                                        </p:cTn>
                                        <p:tgtEl>
                                          <p:spTgt spid="35"/>
                                        </p:tgtEl>
                                        <p:attrNameLst>
                                          <p:attrName>style.visibility</p:attrName>
                                        </p:attrNameLst>
                                      </p:cBhvr>
                                      <p:to>
                                        <p:strVal val="visible"/>
                                      </p:to>
                                    </p:set>
                                    <p:anim calcmode="lin" valueType="num">
                                      <p:cBhvr>
                                        <p:cTn id="142" dur="500" fill="hold"/>
                                        <p:tgtEl>
                                          <p:spTgt spid="35"/>
                                        </p:tgtEl>
                                        <p:attrNameLst>
                                          <p:attrName>ppt_w</p:attrName>
                                        </p:attrNameLst>
                                      </p:cBhvr>
                                      <p:tavLst>
                                        <p:tav tm="0">
                                          <p:val>
                                            <p:fltVal val="0"/>
                                          </p:val>
                                        </p:tav>
                                        <p:tav tm="100000">
                                          <p:val>
                                            <p:strVal val="#ppt_w"/>
                                          </p:val>
                                        </p:tav>
                                      </p:tavLst>
                                    </p:anim>
                                    <p:anim calcmode="lin" valueType="num">
                                      <p:cBhvr>
                                        <p:cTn id="143" dur="500" fill="hold"/>
                                        <p:tgtEl>
                                          <p:spTgt spid="35"/>
                                        </p:tgtEl>
                                        <p:attrNameLst>
                                          <p:attrName>ppt_h</p:attrName>
                                        </p:attrNameLst>
                                      </p:cBhvr>
                                      <p:tavLst>
                                        <p:tav tm="0">
                                          <p:val>
                                            <p:fltVal val="0"/>
                                          </p:val>
                                        </p:tav>
                                        <p:tav tm="100000">
                                          <p:val>
                                            <p:strVal val="#ppt_h"/>
                                          </p:val>
                                        </p:tav>
                                      </p:tavLst>
                                    </p:anim>
                                    <p:animEffect transition="in" filter="fade">
                                      <p:cBhvr>
                                        <p:cTn id="144" dur="500"/>
                                        <p:tgtEl>
                                          <p:spTgt spid="35"/>
                                        </p:tgtEl>
                                      </p:cBhvr>
                                    </p:animEffect>
                                  </p:childTnLst>
                                </p:cTn>
                              </p:par>
                              <p:par>
                                <p:cTn id="145" presetID="53" presetClass="entr" presetSubtype="16" fill="hold" grpId="0" nodeType="withEffect">
                                  <p:stCondLst>
                                    <p:cond delay="750"/>
                                  </p:stCondLst>
                                  <p:childTnLst>
                                    <p:set>
                                      <p:cBhvr>
                                        <p:cTn id="146" dur="1" fill="hold">
                                          <p:stCondLst>
                                            <p:cond delay="0"/>
                                          </p:stCondLst>
                                        </p:cTn>
                                        <p:tgtEl>
                                          <p:spTgt spid="12"/>
                                        </p:tgtEl>
                                        <p:attrNameLst>
                                          <p:attrName>style.visibility</p:attrName>
                                        </p:attrNameLst>
                                      </p:cBhvr>
                                      <p:to>
                                        <p:strVal val="visible"/>
                                      </p:to>
                                    </p:set>
                                    <p:anim calcmode="lin" valueType="num">
                                      <p:cBhvr>
                                        <p:cTn id="147" dur="500" fill="hold"/>
                                        <p:tgtEl>
                                          <p:spTgt spid="12"/>
                                        </p:tgtEl>
                                        <p:attrNameLst>
                                          <p:attrName>ppt_w</p:attrName>
                                        </p:attrNameLst>
                                      </p:cBhvr>
                                      <p:tavLst>
                                        <p:tav tm="0">
                                          <p:val>
                                            <p:fltVal val="0"/>
                                          </p:val>
                                        </p:tav>
                                        <p:tav tm="100000">
                                          <p:val>
                                            <p:strVal val="#ppt_w"/>
                                          </p:val>
                                        </p:tav>
                                      </p:tavLst>
                                    </p:anim>
                                    <p:anim calcmode="lin" valueType="num">
                                      <p:cBhvr>
                                        <p:cTn id="148" dur="500" fill="hold"/>
                                        <p:tgtEl>
                                          <p:spTgt spid="12"/>
                                        </p:tgtEl>
                                        <p:attrNameLst>
                                          <p:attrName>ppt_h</p:attrName>
                                        </p:attrNameLst>
                                      </p:cBhvr>
                                      <p:tavLst>
                                        <p:tav tm="0">
                                          <p:val>
                                            <p:fltVal val="0"/>
                                          </p:val>
                                        </p:tav>
                                        <p:tav tm="100000">
                                          <p:val>
                                            <p:strVal val="#ppt_h"/>
                                          </p:val>
                                        </p:tav>
                                      </p:tavLst>
                                    </p:anim>
                                    <p:animEffect transition="in" filter="fade">
                                      <p:cBhvr>
                                        <p:cTn id="149" dur="500"/>
                                        <p:tgtEl>
                                          <p:spTgt spid="12"/>
                                        </p:tgtEl>
                                      </p:cBhvr>
                                    </p:animEffect>
                                  </p:childTnLst>
                                </p:cTn>
                              </p:par>
                              <p:par>
                                <p:cTn id="150" presetID="16" presetClass="entr" presetSubtype="37" fill="hold" nodeType="withEffect">
                                  <p:stCondLst>
                                    <p:cond delay="500"/>
                                  </p:stCondLst>
                                  <p:childTnLst>
                                    <p:set>
                                      <p:cBhvr>
                                        <p:cTn id="151" dur="1" fill="hold">
                                          <p:stCondLst>
                                            <p:cond delay="0"/>
                                          </p:stCondLst>
                                        </p:cTn>
                                        <p:tgtEl>
                                          <p:spTgt spid="4"/>
                                        </p:tgtEl>
                                        <p:attrNameLst>
                                          <p:attrName>style.visibility</p:attrName>
                                        </p:attrNameLst>
                                      </p:cBhvr>
                                      <p:to>
                                        <p:strVal val="visible"/>
                                      </p:to>
                                    </p:set>
                                    <p:animEffect transition="in" filter="barn(outVertical)">
                                      <p:cBhvr>
                                        <p:cTn id="152" dur="1000"/>
                                        <p:tgtEl>
                                          <p:spTgt spid="4"/>
                                        </p:tgtEl>
                                      </p:cBhvr>
                                    </p:animEffect>
                                  </p:childTnLst>
                                </p:cTn>
                              </p:par>
                              <p:par>
                                <p:cTn id="153" presetID="10" presetClass="entr" presetSubtype="0" fill="hold" grpId="0" nodeType="withEffect">
                                  <p:stCondLst>
                                    <p:cond delay="500"/>
                                  </p:stCondLst>
                                  <p:childTnLst>
                                    <p:set>
                                      <p:cBhvr>
                                        <p:cTn id="154" dur="1" fill="hold">
                                          <p:stCondLst>
                                            <p:cond delay="0"/>
                                          </p:stCondLst>
                                        </p:cTn>
                                        <p:tgtEl>
                                          <p:spTgt spid="29"/>
                                        </p:tgtEl>
                                        <p:attrNameLst>
                                          <p:attrName>style.visibility</p:attrName>
                                        </p:attrNameLst>
                                      </p:cBhvr>
                                      <p:to>
                                        <p:strVal val="visible"/>
                                      </p:to>
                                    </p:set>
                                    <p:animEffect transition="in" filter="fade">
                                      <p:cBhvr>
                                        <p:cTn id="155" dur="500"/>
                                        <p:tgtEl>
                                          <p:spTgt spid="29"/>
                                        </p:tgtEl>
                                      </p:cBhvr>
                                    </p:animEffect>
                                  </p:childTnLst>
                                </p:cTn>
                              </p:par>
                              <p:par>
                                <p:cTn id="156" presetID="63" presetClass="path" presetSubtype="0" decel="50000" fill="hold" grpId="1" nodeType="withEffect">
                                  <p:stCondLst>
                                    <p:cond delay="500"/>
                                  </p:stCondLst>
                                  <p:childTnLst>
                                    <p:animMotion origin="layout" path="M 0.01523 -7.40741E-7 L -0.10886 -7.40741E-7 " pathEditMode="relative" rAng="0" ptsTypes="AA">
                                      <p:cBhvr>
                                        <p:cTn id="157" dur="750" spd="-100000" fill="hold"/>
                                        <p:tgtEl>
                                          <p:spTgt spid="29"/>
                                        </p:tgtEl>
                                        <p:attrNameLst>
                                          <p:attrName>ppt_x</p:attrName>
                                          <p:attrName>ppt_y</p:attrName>
                                        </p:attrNameLst>
                                      </p:cBhvr>
                                      <p:rCtr x="-6211" y="0"/>
                                    </p:animMotion>
                                  </p:childTnLst>
                                </p:cTn>
                              </p:par>
                              <p:par>
                                <p:cTn id="158" presetID="35" presetClass="path" presetSubtype="0" accel="50000" decel="50000" fill="hold" grpId="2" nodeType="withEffect">
                                  <p:stCondLst>
                                    <p:cond delay="1250"/>
                                  </p:stCondLst>
                                  <p:childTnLst>
                                    <p:animMotion origin="layout" path="M 0.01601 -7.40741E-7 L 8.33333E-7 -7.40741E-7 " pathEditMode="relative" rAng="0" ptsTypes="AA">
                                      <p:cBhvr>
                                        <p:cTn id="159" dur="750" fill="hold"/>
                                        <p:tgtEl>
                                          <p:spTgt spid="29"/>
                                        </p:tgtEl>
                                        <p:attrNameLst>
                                          <p:attrName>ppt_x</p:attrName>
                                          <p:attrName>ppt_y</p:attrName>
                                        </p:attrNameLst>
                                      </p:cBhvr>
                                      <p:rCtr x="-807" y="0"/>
                                    </p:animMotion>
                                  </p:childTnLst>
                                </p:cTn>
                              </p:par>
                              <p:par>
                                <p:cTn id="160" presetID="10" presetClass="entr" presetSubtype="0" fill="hold" grpId="0" nodeType="withEffect">
                                  <p:stCondLst>
                                    <p:cond delay="500"/>
                                  </p:stCondLst>
                                  <p:childTnLst>
                                    <p:set>
                                      <p:cBhvr>
                                        <p:cTn id="161" dur="1" fill="hold">
                                          <p:stCondLst>
                                            <p:cond delay="0"/>
                                          </p:stCondLst>
                                        </p:cTn>
                                        <p:tgtEl>
                                          <p:spTgt spid="31"/>
                                        </p:tgtEl>
                                        <p:attrNameLst>
                                          <p:attrName>style.visibility</p:attrName>
                                        </p:attrNameLst>
                                      </p:cBhvr>
                                      <p:to>
                                        <p:strVal val="visible"/>
                                      </p:to>
                                    </p:set>
                                    <p:animEffect transition="in" filter="fade">
                                      <p:cBhvr>
                                        <p:cTn id="162" dur="500"/>
                                        <p:tgtEl>
                                          <p:spTgt spid="31"/>
                                        </p:tgtEl>
                                      </p:cBhvr>
                                    </p:animEffect>
                                  </p:childTnLst>
                                </p:cTn>
                              </p:par>
                              <p:par>
                                <p:cTn id="163" presetID="64" presetClass="path" presetSubtype="0" decel="30000" fill="hold" grpId="1" nodeType="withEffect">
                                  <p:stCondLst>
                                    <p:cond delay="500"/>
                                  </p:stCondLst>
                                  <p:childTnLst>
                                    <p:animMotion origin="layout" path="M 1.11022E-16 0.03889 L 1.11022E-16 -0.14815 " pathEditMode="relative" rAng="0" ptsTypes="AA">
                                      <p:cBhvr>
                                        <p:cTn id="164" dur="750" spd="-100000" fill="hold"/>
                                        <p:tgtEl>
                                          <p:spTgt spid="31"/>
                                        </p:tgtEl>
                                        <p:attrNameLst>
                                          <p:attrName>ppt_x</p:attrName>
                                          <p:attrName>ppt_y</p:attrName>
                                        </p:attrNameLst>
                                      </p:cBhvr>
                                      <p:rCtr x="0" y="-9352"/>
                                    </p:animMotion>
                                  </p:childTnLst>
                                </p:cTn>
                              </p:par>
                              <p:par>
                                <p:cTn id="165" presetID="64" presetClass="path" presetSubtype="0" accel="30000" decel="30000" fill="hold" grpId="2" nodeType="withEffect">
                                  <p:stCondLst>
                                    <p:cond delay="1250"/>
                                  </p:stCondLst>
                                  <p:childTnLst>
                                    <p:animMotion origin="layout" path="M 3.95833E-6 0.03842 L 3.95833E-6 2.96296E-6 " pathEditMode="relative" rAng="0" ptsTypes="AA">
                                      <p:cBhvr>
                                        <p:cTn id="166" dur="750" fill="hold"/>
                                        <p:tgtEl>
                                          <p:spTgt spid="31"/>
                                        </p:tgtEl>
                                        <p:attrNameLst>
                                          <p:attrName>ppt_x</p:attrName>
                                          <p:attrName>ppt_y</p:attrName>
                                        </p:attrNameLst>
                                      </p:cBhvr>
                                      <p:rCtr x="0" y="-1921"/>
                                    </p:animMotion>
                                  </p:childTnLst>
                                </p:cTn>
                              </p:par>
                              <p:par>
                                <p:cTn id="167" presetID="10" presetClass="entr" presetSubtype="0" fill="hold" grpId="0" nodeType="withEffect">
                                  <p:stCondLst>
                                    <p:cond delay="500"/>
                                  </p:stCondLst>
                                  <p:childTnLst>
                                    <p:set>
                                      <p:cBhvr>
                                        <p:cTn id="168" dur="1" fill="hold">
                                          <p:stCondLst>
                                            <p:cond delay="0"/>
                                          </p:stCondLst>
                                        </p:cTn>
                                        <p:tgtEl>
                                          <p:spTgt spid="30"/>
                                        </p:tgtEl>
                                        <p:attrNameLst>
                                          <p:attrName>style.visibility</p:attrName>
                                        </p:attrNameLst>
                                      </p:cBhvr>
                                      <p:to>
                                        <p:strVal val="visible"/>
                                      </p:to>
                                    </p:set>
                                    <p:animEffect transition="in" filter="fade">
                                      <p:cBhvr>
                                        <p:cTn id="169" dur="500"/>
                                        <p:tgtEl>
                                          <p:spTgt spid="30"/>
                                        </p:tgtEl>
                                      </p:cBhvr>
                                    </p:animEffect>
                                  </p:childTnLst>
                                </p:cTn>
                              </p:par>
                              <p:par>
                                <p:cTn id="170" presetID="42" presetClass="path" presetSubtype="0" decel="30000" fill="hold" grpId="1" nodeType="withEffect">
                                  <p:stCondLst>
                                    <p:cond delay="500"/>
                                  </p:stCondLst>
                                  <p:childTnLst>
                                    <p:animMotion origin="layout" path="M -6.25E-7 -0.03982 L -6.25E-7 0.14814 " pathEditMode="relative" rAng="0" ptsTypes="AA">
                                      <p:cBhvr>
                                        <p:cTn id="171" dur="750" spd="-100000" fill="hold"/>
                                        <p:tgtEl>
                                          <p:spTgt spid="30"/>
                                        </p:tgtEl>
                                        <p:attrNameLst>
                                          <p:attrName>ppt_x</p:attrName>
                                          <p:attrName>ppt_y</p:attrName>
                                        </p:attrNameLst>
                                      </p:cBhvr>
                                      <p:rCtr x="0" y="9398"/>
                                    </p:animMotion>
                                  </p:childTnLst>
                                </p:cTn>
                              </p:par>
                              <p:par>
                                <p:cTn id="172" presetID="42" presetClass="path" presetSubtype="0" accel="30000" decel="30000" fill="hold" grpId="2" nodeType="withEffect">
                                  <p:stCondLst>
                                    <p:cond delay="1250"/>
                                  </p:stCondLst>
                                  <p:childTnLst>
                                    <p:animMotion origin="layout" path="M -6.25E-7 -0.03982 L -6.25E-7 4.44444E-6 " pathEditMode="relative" rAng="0" ptsTypes="AA">
                                      <p:cBhvr>
                                        <p:cTn id="173" dur="750" fill="hold"/>
                                        <p:tgtEl>
                                          <p:spTgt spid="30"/>
                                        </p:tgtEl>
                                        <p:attrNameLst>
                                          <p:attrName>ppt_x</p:attrName>
                                          <p:attrName>ppt_y</p:attrName>
                                        </p:attrNameLst>
                                      </p:cBhvr>
                                      <p:rCtr x="0" y="1991"/>
                                    </p:animMotion>
                                  </p:childTnLst>
                                </p:cTn>
                              </p:par>
                              <p:par>
                                <p:cTn id="174" presetID="10" presetClass="entr" presetSubtype="0" fill="hold" grpId="0" nodeType="withEffect">
                                  <p:stCondLst>
                                    <p:cond delay="500"/>
                                  </p:stCondLst>
                                  <p:childTnLst>
                                    <p:set>
                                      <p:cBhvr>
                                        <p:cTn id="175" dur="1" fill="hold">
                                          <p:stCondLst>
                                            <p:cond delay="0"/>
                                          </p:stCondLst>
                                        </p:cTn>
                                        <p:tgtEl>
                                          <p:spTgt spid="32"/>
                                        </p:tgtEl>
                                        <p:attrNameLst>
                                          <p:attrName>style.visibility</p:attrName>
                                        </p:attrNameLst>
                                      </p:cBhvr>
                                      <p:to>
                                        <p:strVal val="visible"/>
                                      </p:to>
                                    </p:set>
                                    <p:animEffect transition="in" filter="fade">
                                      <p:cBhvr>
                                        <p:cTn id="176" dur="500"/>
                                        <p:tgtEl>
                                          <p:spTgt spid="32"/>
                                        </p:tgtEl>
                                      </p:cBhvr>
                                    </p:animEffect>
                                  </p:childTnLst>
                                </p:cTn>
                              </p:par>
                              <p:par>
                                <p:cTn id="177" presetID="63" presetClass="path" presetSubtype="0" decel="50000" fill="hold" grpId="1" nodeType="withEffect">
                                  <p:stCondLst>
                                    <p:cond delay="500"/>
                                  </p:stCondLst>
                                  <p:childTnLst>
                                    <p:animMotion origin="layout" path="M -0.02774 -1.48148E-6 L 0.11081 -1.48148E-6 " pathEditMode="relative" rAng="0" ptsTypes="AA">
                                      <p:cBhvr>
                                        <p:cTn id="178" dur="750" spd="-100000" fill="hold"/>
                                        <p:tgtEl>
                                          <p:spTgt spid="32"/>
                                        </p:tgtEl>
                                        <p:attrNameLst>
                                          <p:attrName>ppt_x</p:attrName>
                                          <p:attrName>ppt_y</p:attrName>
                                        </p:attrNameLst>
                                      </p:cBhvr>
                                      <p:rCtr x="6927" y="0"/>
                                    </p:animMotion>
                                  </p:childTnLst>
                                </p:cTn>
                              </p:par>
                              <p:par>
                                <p:cTn id="179" presetID="35" presetClass="path" presetSubtype="0" accel="50000" decel="50000" fill="hold" grpId="2" nodeType="withEffect">
                                  <p:stCondLst>
                                    <p:cond delay="1250"/>
                                  </p:stCondLst>
                                  <p:childTnLst>
                                    <p:animMotion origin="layout" path="M -0.028 -1.48148E-6 L 1.875E-6 -1.48148E-6 " pathEditMode="relative" rAng="0" ptsTypes="AA">
                                      <p:cBhvr>
                                        <p:cTn id="180" dur="750" fill="hold"/>
                                        <p:tgtEl>
                                          <p:spTgt spid="32"/>
                                        </p:tgtEl>
                                        <p:attrNameLst>
                                          <p:attrName>ppt_x</p:attrName>
                                          <p:attrName>ppt_y</p:attrName>
                                        </p:attrNameLst>
                                      </p:cBhvr>
                                      <p:rCtr x="1393" y="0"/>
                                    </p:animMotion>
                                  </p:childTnLst>
                                </p:cTn>
                              </p:par>
                              <p:par>
                                <p:cTn id="181" presetID="10" presetClass="entr" presetSubtype="0" fill="hold" grpId="0" nodeType="withEffect">
                                  <p:stCondLst>
                                    <p:cond delay="1500"/>
                                  </p:stCondLst>
                                  <p:childTnLst>
                                    <p:set>
                                      <p:cBhvr>
                                        <p:cTn id="182" dur="1" fill="hold">
                                          <p:stCondLst>
                                            <p:cond delay="0"/>
                                          </p:stCondLst>
                                        </p:cTn>
                                        <p:tgtEl>
                                          <p:spTgt spid="33"/>
                                        </p:tgtEl>
                                        <p:attrNameLst>
                                          <p:attrName>style.visibility</p:attrName>
                                        </p:attrNameLst>
                                      </p:cBhvr>
                                      <p:to>
                                        <p:strVal val="visible"/>
                                      </p:to>
                                    </p:set>
                                    <p:animEffect transition="in" filter="fade">
                                      <p:cBhvr>
                                        <p:cTn id="183" dur="750"/>
                                        <p:tgtEl>
                                          <p:spTgt spid="33"/>
                                        </p:tgtEl>
                                      </p:cBhvr>
                                    </p:animEffect>
                                  </p:childTnLst>
                                </p:cTn>
                              </p:par>
                              <p:par>
                                <p:cTn id="184" presetID="10" presetClass="entr" presetSubtype="0" fill="hold" grpId="0" nodeType="withEffect">
                                  <p:stCondLst>
                                    <p:cond delay="1500"/>
                                  </p:stCondLst>
                                  <p:childTnLst>
                                    <p:set>
                                      <p:cBhvr>
                                        <p:cTn id="185" dur="1" fill="hold">
                                          <p:stCondLst>
                                            <p:cond delay="0"/>
                                          </p:stCondLst>
                                        </p:cTn>
                                        <p:tgtEl>
                                          <p:spTgt spid="36"/>
                                        </p:tgtEl>
                                        <p:attrNameLst>
                                          <p:attrName>style.visibility</p:attrName>
                                        </p:attrNameLst>
                                      </p:cBhvr>
                                      <p:to>
                                        <p:strVal val="visible"/>
                                      </p:to>
                                    </p:set>
                                    <p:animEffect transition="in" filter="fade">
                                      <p:cBhvr>
                                        <p:cTn id="186" dur="750"/>
                                        <p:tgtEl>
                                          <p:spTgt spid="36"/>
                                        </p:tgtEl>
                                      </p:cBhvr>
                                    </p:animEffect>
                                  </p:childTnLst>
                                </p:cTn>
                              </p:par>
                              <p:par>
                                <p:cTn id="187" presetID="10" presetClass="entr" presetSubtype="0" fill="hold" grpId="0" nodeType="withEffect">
                                  <p:stCondLst>
                                    <p:cond delay="1500"/>
                                  </p:stCondLst>
                                  <p:childTnLst>
                                    <p:set>
                                      <p:cBhvr>
                                        <p:cTn id="188" dur="1" fill="hold">
                                          <p:stCondLst>
                                            <p:cond delay="0"/>
                                          </p:stCondLst>
                                        </p:cTn>
                                        <p:tgtEl>
                                          <p:spTgt spid="37"/>
                                        </p:tgtEl>
                                        <p:attrNameLst>
                                          <p:attrName>style.visibility</p:attrName>
                                        </p:attrNameLst>
                                      </p:cBhvr>
                                      <p:to>
                                        <p:strVal val="visible"/>
                                      </p:to>
                                    </p:set>
                                    <p:animEffect transition="in" filter="fade">
                                      <p:cBhvr>
                                        <p:cTn id="189" dur="750"/>
                                        <p:tgtEl>
                                          <p:spTgt spid="37"/>
                                        </p:tgtEl>
                                      </p:cBhvr>
                                    </p:animEffect>
                                  </p:childTnLst>
                                </p:cTn>
                              </p:par>
                              <p:par>
                                <p:cTn id="190" presetID="10" presetClass="entr" presetSubtype="0" fill="hold" grpId="0" nodeType="withEffect">
                                  <p:stCondLst>
                                    <p:cond delay="1500"/>
                                  </p:stCondLst>
                                  <p:childTnLst>
                                    <p:set>
                                      <p:cBhvr>
                                        <p:cTn id="191" dur="1" fill="hold">
                                          <p:stCondLst>
                                            <p:cond delay="0"/>
                                          </p:stCondLst>
                                        </p:cTn>
                                        <p:tgtEl>
                                          <p:spTgt spid="38"/>
                                        </p:tgtEl>
                                        <p:attrNameLst>
                                          <p:attrName>style.visibility</p:attrName>
                                        </p:attrNameLst>
                                      </p:cBhvr>
                                      <p:to>
                                        <p:strVal val="visible"/>
                                      </p:to>
                                    </p:set>
                                    <p:animEffect transition="in" filter="fade">
                                      <p:cBhvr>
                                        <p:cTn id="192" dur="750"/>
                                        <p:tgtEl>
                                          <p:spTgt spid="38"/>
                                        </p:tgtEl>
                                      </p:cBhvr>
                                    </p:animEffect>
                                  </p:childTnLst>
                                </p:cTn>
                              </p:par>
                              <p:par>
                                <p:cTn id="193" presetID="4" presetClass="entr" presetSubtype="32" fill="hold" grpId="0" nodeType="withEffect">
                                  <p:stCondLst>
                                    <p:cond delay="0"/>
                                  </p:stCondLst>
                                  <p:childTnLst>
                                    <p:set>
                                      <p:cBhvr>
                                        <p:cTn id="194" dur="1" fill="hold">
                                          <p:stCondLst>
                                            <p:cond delay="0"/>
                                          </p:stCondLst>
                                        </p:cTn>
                                        <p:tgtEl>
                                          <p:spTgt spid="40"/>
                                        </p:tgtEl>
                                        <p:attrNameLst>
                                          <p:attrName>style.visibility</p:attrName>
                                        </p:attrNameLst>
                                      </p:cBhvr>
                                      <p:to>
                                        <p:strVal val="visible"/>
                                      </p:to>
                                    </p:set>
                                    <p:animEffect transition="in" filter="box(out)">
                                      <p:cBhvr>
                                        <p:cTn id="195" dur="1500"/>
                                        <p:tgtEl>
                                          <p:spTgt spid="40"/>
                                        </p:tgtEl>
                                      </p:cBhvr>
                                    </p:animEffect>
                                  </p:childTnLst>
                                </p:cTn>
                              </p:par>
                              <p:par>
                                <p:cTn id="196" presetID="10" presetClass="entr" presetSubtype="0" fill="hold" grpId="0" nodeType="withEffect">
                                  <p:stCondLst>
                                    <p:cond delay="500"/>
                                  </p:stCondLst>
                                  <p:childTnLst>
                                    <p:set>
                                      <p:cBhvr>
                                        <p:cTn id="197" dur="1" fill="hold">
                                          <p:stCondLst>
                                            <p:cond delay="0"/>
                                          </p:stCondLst>
                                        </p:cTn>
                                        <p:tgtEl>
                                          <p:spTgt spid="39"/>
                                        </p:tgtEl>
                                        <p:attrNameLst>
                                          <p:attrName>style.visibility</p:attrName>
                                        </p:attrNameLst>
                                      </p:cBhvr>
                                      <p:to>
                                        <p:strVal val="visible"/>
                                      </p:to>
                                    </p:set>
                                    <p:animEffect transition="in" filter="fade">
                                      <p:cBhvr>
                                        <p:cTn id="198" dur="500"/>
                                        <p:tgtEl>
                                          <p:spTgt spid="39"/>
                                        </p:tgtEl>
                                      </p:cBhvr>
                                    </p:animEffect>
                                  </p:childTnLst>
                                </p:cTn>
                              </p:par>
                              <p:par>
                                <p:cTn id="199" presetID="63" presetClass="path" presetSubtype="0" decel="50000" fill="hold" grpId="1" nodeType="withEffect">
                                  <p:stCondLst>
                                    <p:cond delay="500"/>
                                  </p:stCondLst>
                                  <p:childTnLst>
                                    <p:animMotion origin="layout" path="M -0.02774 -1.85185E-6 L 0.1108 -1.85185E-6 " pathEditMode="relative" rAng="0" ptsTypes="AA">
                                      <p:cBhvr>
                                        <p:cTn id="200" dur="750" spd="-100000" fill="hold"/>
                                        <p:tgtEl>
                                          <p:spTgt spid="39"/>
                                        </p:tgtEl>
                                        <p:attrNameLst>
                                          <p:attrName>ppt_x</p:attrName>
                                          <p:attrName>ppt_y</p:attrName>
                                        </p:attrNameLst>
                                      </p:cBhvr>
                                      <p:rCtr x="6927" y="0"/>
                                    </p:animMotion>
                                  </p:childTnLst>
                                </p:cTn>
                              </p:par>
                              <p:par>
                                <p:cTn id="201" presetID="35" presetClass="path" presetSubtype="0" accel="50000" decel="50000" fill="hold" grpId="2" nodeType="withEffect">
                                  <p:stCondLst>
                                    <p:cond delay="1250"/>
                                  </p:stCondLst>
                                  <p:childTnLst>
                                    <p:animMotion origin="layout" path="M -0.028 -1.85185E-6 L 4.16667E-6 -1.85185E-6 " pathEditMode="relative" rAng="0" ptsTypes="AA">
                                      <p:cBhvr>
                                        <p:cTn id="202" dur="750" fill="hold"/>
                                        <p:tgtEl>
                                          <p:spTgt spid="39"/>
                                        </p:tgtEl>
                                        <p:attrNameLst>
                                          <p:attrName>ppt_x</p:attrName>
                                          <p:attrName>ppt_y</p:attrName>
                                        </p:attrNameLst>
                                      </p:cBhvr>
                                      <p:rCtr x="1393" y="0"/>
                                    </p:animMotion>
                                  </p:childTnLst>
                                </p:cTn>
                              </p:par>
                              <p:par>
                                <p:cTn id="203" presetID="10" presetClass="entr" presetSubtype="0" fill="hold" grpId="0" nodeType="withEffect">
                                  <p:stCondLst>
                                    <p:cond delay="1500"/>
                                  </p:stCondLst>
                                  <p:childTnLst>
                                    <p:set>
                                      <p:cBhvr>
                                        <p:cTn id="204" dur="1" fill="hold">
                                          <p:stCondLst>
                                            <p:cond delay="0"/>
                                          </p:stCondLst>
                                        </p:cTn>
                                        <p:tgtEl>
                                          <p:spTgt spid="41"/>
                                        </p:tgtEl>
                                        <p:attrNameLst>
                                          <p:attrName>style.visibility</p:attrName>
                                        </p:attrNameLst>
                                      </p:cBhvr>
                                      <p:to>
                                        <p:strVal val="visible"/>
                                      </p:to>
                                    </p:set>
                                    <p:animEffect transition="in" filter="fade">
                                      <p:cBhvr>
                                        <p:cTn id="205" dur="75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2" grpId="0" animBg="1"/>
      <p:bldP spid="17" grpId="0" animBg="1"/>
      <p:bldP spid="20" grpId="0" animBg="1"/>
      <p:bldP spid="23" grpId="0" animBg="1"/>
      <p:bldP spid="26" grpId="0" animBg="1"/>
      <p:bldP spid="29" grpId="0"/>
      <p:bldP spid="29" grpId="1"/>
      <p:bldP spid="29" grpId="2"/>
      <p:bldP spid="30" grpId="0"/>
      <p:bldP spid="30" grpId="1"/>
      <p:bldP spid="30" grpId="2"/>
      <p:bldP spid="31" grpId="0"/>
      <p:bldP spid="31" grpId="1"/>
      <p:bldP spid="31" grpId="2"/>
      <p:bldP spid="32" grpId="0"/>
      <p:bldP spid="32" grpId="1"/>
      <p:bldP spid="32" grpId="2"/>
      <p:bldP spid="33" grpId="0"/>
      <p:bldP spid="34" grpId="0" animBg="1"/>
      <p:bldP spid="35" grpId="0" animBg="1"/>
      <p:bldP spid="36" grpId="0"/>
      <p:bldP spid="37" grpId="0"/>
      <p:bldP spid="38" grpId="0"/>
      <p:bldP spid="40" grpId="0"/>
      <p:bldP spid="39" grpId="0"/>
      <p:bldP spid="39" grpId="1"/>
      <p:bldP spid="39" grpId="2"/>
      <p:bldP spid="41"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0" name="矩形 29">
            <a:extLst>
              <a:ext uri="{FF2B5EF4-FFF2-40B4-BE49-F238E27FC236}">
                <a16:creationId xmlns:a16="http://schemas.microsoft.com/office/drawing/2014/main" id="{7CB34625-05E1-4FC6-83F3-8AEED6F58962}"/>
              </a:ext>
            </a:extLst>
          </p:cNvPr>
          <p:cNvSpPr/>
          <p:nvPr/>
        </p:nvSpPr>
        <p:spPr>
          <a:xfrm>
            <a:off x="258644" y="1153537"/>
            <a:ext cx="9893541" cy="1289905"/>
          </a:xfrm>
          <a:prstGeom prst="rect">
            <a:avLst/>
          </a:prstGeom>
        </p:spPr>
        <p:txBody>
          <a:bodyPr wrap="square">
            <a:spAutoFit/>
          </a:bodyPr>
          <a:lstStyle/>
          <a:p>
            <a:pPr>
              <a:lnSpc>
                <a:spcPct val="150000"/>
              </a:lnSpc>
            </a:pPr>
            <a:r>
              <a:rPr lang="zh-CN" altLang="en-US" b="1" dirty="0">
                <a:solidFill>
                  <a:srgbClr val="D67A71"/>
                </a:solidFill>
                <a:latin typeface="微软雅黑" panose="020B0503020204020204" pitchFamily="34" charset="-122"/>
                <a:ea typeface="微软雅黑" panose="020B0503020204020204" pitchFamily="34" charset="-122"/>
                <a:cs typeface="+mn-ea"/>
              </a:rPr>
              <a:t>负载均衡</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Load Balance</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，简称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LB</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）目标是尽力将网络流量平均分发到多个服务器上，以提高系统整体的响应速度和可用性。</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不患寡而患不均</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pPr>
              <a:lnSpc>
                <a:spcPct val="150000"/>
              </a:lnSpc>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负载均衡的主要作用：高并发、伸缩性、高可用、安全防护。</a:t>
            </a:r>
          </a:p>
        </p:txBody>
      </p:sp>
      <p:sp>
        <p:nvSpPr>
          <p:cNvPr id="31" name="矩形 30">
            <a:extLst>
              <a:ext uri="{FF2B5EF4-FFF2-40B4-BE49-F238E27FC236}">
                <a16:creationId xmlns:a16="http://schemas.microsoft.com/office/drawing/2014/main" id="{6927CEC5-46F9-40FF-9E5A-FE5AB6A761A8}"/>
              </a:ext>
            </a:extLst>
          </p:cNvPr>
          <p:cNvSpPr/>
          <p:nvPr/>
        </p:nvSpPr>
        <p:spPr>
          <a:xfrm>
            <a:off x="258644" y="2795071"/>
            <a:ext cx="3774094" cy="2536400"/>
          </a:xfrm>
          <a:prstGeom prst="rect">
            <a:avLst/>
          </a:prstGeom>
        </p:spPr>
        <p:txBody>
          <a:bodyPr wrap="square">
            <a:spAutoFit/>
          </a:bodyPr>
          <a:lstStyle/>
          <a:p>
            <a:pPr>
              <a:lnSpc>
                <a:spcPct val="150000"/>
              </a:lnSpc>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从载体来看，可以将负载均衡分为两类：</a:t>
            </a:r>
          </a:p>
          <a:p>
            <a:pPr indent="-285750">
              <a:lnSpc>
                <a:spcPct val="150000"/>
              </a:lnSpc>
              <a:buFont typeface="Wingdings" panose="05000000000000000000" pitchFamily="2" charset="2"/>
              <a:buChar char="Ø"/>
            </a:pPr>
            <a:r>
              <a:rPr lang="zh-CN" altLang="en-US" b="1" dirty="0">
                <a:solidFill>
                  <a:srgbClr val="D67A71"/>
                </a:solidFill>
                <a:latin typeface="微软雅黑" panose="020B0503020204020204" pitchFamily="34" charset="-122"/>
                <a:ea typeface="微软雅黑" panose="020B0503020204020204" pitchFamily="34" charset="-122"/>
                <a:cs typeface="+mn-ea"/>
              </a:rPr>
              <a:t>硬件负载均衡</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：主流产品有：</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F5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和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A10</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p>
          <a:p>
            <a:pPr indent="-285750">
              <a:lnSpc>
                <a:spcPct val="150000"/>
              </a:lnSpc>
              <a:buFont typeface="Wingdings" panose="05000000000000000000" pitchFamily="2" charset="2"/>
              <a:buChar char="Ø"/>
            </a:pPr>
            <a:r>
              <a:rPr lang="zh-CN" altLang="en-US" b="1" dirty="0">
                <a:solidFill>
                  <a:srgbClr val="D67A71"/>
                </a:solidFill>
                <a:latin typeface="微软雅黑" panose="020B0503020204020204" pitchFamily="34" charset="-122"/>
                <a:ea typeface="微软雅黑" panose="020B0503020204020204" pitchFamily="34" charset="-122"/>
                <a:cs typeface="+mn-ea"/>
              </a:rPr>
              <a:t>软件负载均衡</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：主流产品有：</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Nginx</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dirty="0" err="1">
                <a:solidFill>
                  <a:schemeClr val="bg1">
                    <a:lumMod val="50000"/>
                  </a:schemeClr>
                </a:solidFill>
                <a:latin typeface="微软雅黑" panose="020B0503020204020204" pitchFamily="34" charset="-122"/>
                <a:ea typeface="微软雅黑" panose="020B0503020204020204" pitchFamily="34" charset="-122"/>
                <a:cs typeface="+mn-ea"/>
              </a:rPr>
              <a:t>HAProxy</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LVS</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p>
        </p:txBody>
      </p:sp>
      <p:sp>
        <p:nvSpPr>
          <p:cNvPr id="32" name="矩形 31">
            <a:extLst>
              <a:ext uri="{FF2B5EF4-FFF2-40B4-BE49-F238E27FC236}">
                <a16:creationId xmlns:a16="http://schemas.microsoft.com/office/drawing/2014/main" id="{18640620-B30B-4D5C-9618-391FFBC4920E}"/>
              </a:ext>
            </a:extLst>
          </p:cNvPr>
          <p:cNvSpPr/>
          <p:nvPr/>
        </p:nvSpPr>
        <p:spPr>
          <a:xfrm>
            <a:off x="4425831" y="2795071"/>
            <a:ext cx="5849365" cy="3782895"/>
          </a:xfrm>
          <a:prstGeom prst="rect">
            <a:avLst/>
          </a:prstGeom>
        </p:spPr>
        <p:txBody>
          <a:bodyPr wrap="square">
            <a:spAutoFit/>
          </a:bodyPr>
          <a:lstStyle/>
          <a:p>
            <a:pPr>
              <a:lnSpc>
                <a:spcPct val="150000"/>
              </a:lnSpc>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从通信层面来看，可以分类为：</a:t>
            </a:r>
          </a:p>
          <a:p>
            <a:pPr indent="-285750">
              <a:lnSpc>
                <a:spcPct val="150000"/>
              </a:lnSpc>
              <a:buFont typeface="Wingdings" panose="05000000000000000000" pitchFamily="2" charset="2"/>
              <a:buChar char="Ø"/>
            </a:pPr>
            <a:r>
              <a:rPr lang="zh-CN" altLang="en-US" b="1" dirty="0">
                <a:solidFill>
                  <a:srgbClr val="D67A71"/>
                </a:solidFill>
                <a:latin typeface="微软雅黑" panose="020B0503020204020204" pitchFamily="34" charset="-122"/>
                <a:ea typeface="微软雅黑" panose="020B0503020204020204" pitchFamily="34" charset="-122"/>
                <a:cs typeface="+mn-ea"/>
              </a:rPr>
              <a:t>七层负载均衡</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：就是可以根据访问用户的 HTTP 请求头、URL 信息将请求转发到特定的主机。</a:t>
            </a:r>
          </a:p>
          <a:p>
            <a:pPr marL="0" lvl="1" indent="-285750">
              <a:lnSpc>
                <a:spcPct val="150000"/>
              </a:lnSpc>
              <a:buFont typeface="Wingdings" panose="05000000000000000000" pitchFamily="2" charset="2"/>
              <a:buChar char="l"/>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DNS 重定向</a:t>
            </a:r>
          </a:p>
          <a:p>
            <a:pPr marL="0" lvl="1" indent="-285750">
              <a:lnSpc>
                <a:spcPct val="150000"/>
              </a:lnSpc>
              <a:buFont typeface="Wingdings" panose="05000000000000000000" pitchFamily="2" charset="2"/>
              <a:buChar char="l"/>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HTTP 重定向</a:t>
            </a:r>
          </a:p>
          <a:p>
            <a:pPr marL="0" lvl="1" indent="-285750">
              <a:lnSpc>
                <a:spcPct val="150000"/>
              </a:lnSpc>
              <a:buFont typeface="Wingdings" panose="05000000000000000000" pitchFamily="2" charset="2"/>
              <a:buChar char="l"/>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反向代理</a:t>
            </a:r>
          </a:p>
          <a:p>
            <a:pPr indent="-285750">
              <a:lnSpc>
                <a:spcPct val="150000"/>
              </a:lnSpc>
              <a:buFont typeface="Wingdings" panose="05000000000000000000" pitchFamily="2" charset="2"/>
              <a:buChar char="Ø"/>
            </a:pPr>
            <a:r>
              <a:rPr lang="zh-CN" altLang="en-US" b="1" dirty="0">
                <a:solidFill>
                  <a:srgbClr val="D67A71"/>
                </a:solidFill>
                <a:latin typeface="微软雅黑" panose="020B0503020204020204" pitchFamily="34" charset="-122"/>
                <a:ea typeface="微软雅黑" panose="020B0503020204020204" pitchFamily="34" charset="-122"/>
                <a:cs typeface="+mn-ea"/>
              </a:rPr>
              <a:t>四层负载均衡</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：基于 IP 地址和端口进行请求的转发。</a:t>
            </a:r>
          </a:p>
          <a:p>
            <a:pPr marL="0" lvl="1" indent="-285750">
              <a:lnSpc>
                <a:spcPct val="150000"/>
              </a:lnSpc>
              <a:buFont typeface="Wingdings" panose="05000000000000000000" pitchFamily="2" charset="2"/>
              <a:buChar char="l"/>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修改 IP 地址</a:t>
            </a:r>
          </a:p>
          <a:p>
            <a:pPr marL="0" lvl="1" indent="-285750">
              <a:lnSpc>
                <a:spcPct val="150000"/>
              </a:lnSpc>
              <a:buFont typeface="Wingdings" panose="05000000000000000000" pitchFamily="2" charset="2"/>
              <a:buChar char="l"/>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修改 MAC 地址</a:t>
            </a: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04</a:t>
            </a:r>
            <a:endParaRPr lang="zh-CN" altLang="en-US" sz="3600" dirty="0">
              <a:latin typeface="Agency FB" panose="020B0503020202020204" pitchFamily="34" charset="0"/>
            </a:endParaRPr>
          </a:p>
        </p:txBody>
      </p:sp>
      <p:sp>
        <p:nvSpPr>
          <p:cNvPr id="39" name="Rectangle 2">
            <a:extLst>
              <a:ext uri="{FF2B5EF4-FFF2-40B4-BE49-F238E27FC236}">
                <a16:creationId xmlns:a16="http://schemas.microsoft.com/office/drawing/2014/main" id="{82E181F7-F763-4F26-8C56-94396395108C}"/>
              </a:ext>
            </a:extLst>
          </p:cNvPr>
          <p:cNvSpPr/>
          <p:nvPr/>
        </p:nvSpPr>
        <p:spPr>
          <a:xfrm>
            <a:off x="1183417" y="214472"/>
            <a:ext cx="4654147"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分布式设计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负载均衡</a:t>
            </a:r>
            <a:endPar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Tree>
    <p:extLst>
      <p:ext uri="{BB962C8B-B14F-4D97-AF65-F5344CB8AC3E}">
        <p14:creationId xmlns:p14="http://schemas.microsoft.com/office/powerpoint/2010/main" val="582875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4" name="Rectangle 2">
            <a:extLst>
              <a:ext uri="{FF2B5EF4-FFF2-40B4-BE49-F238E27FC236}">
                <a16:creationId xmlns:a16="http://schemas.microsoft.com/office/drawing/2014/main" id="{A89847C6-B7DE-44C8-9731-2F2EA7B74B38}"/>
              </a:ext>
            </a:extLst>
          </p:cNvPr>
          <p:cNvSpPr/>
          <p:nvPr/>
        </p:nvSpPr>
        <p:spPr>
          <a:xfrm>
            <a:off x="1183417" y="214472"/>
            <a:ext cx="4654147"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分布式设计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负载均衡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随机算法</a:t>
            </a:r>
            <a:endPar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04</a:t>
            </a:r>
            <a:endParaRPr lang="zh-CN" altLang="en-US" sz="3600" dirty="0">
              <a:latin typeface="Agency FB" panose="020B0503020202020204" pitchFamily="34" charset="0"/>
            </a:endParaRPr>
          </a:p>
        </p:txBody>
      </p:sp>
      <p:pic>
        <p:nvPicPr>
          <p:cNvPr id="8" name="Picture 2" descr="https://raw.githubusercontent.com/dunwu/images/dev/snap/20210415165323.png">
            <a:extLst>
              <a:ext uri="{FF2B5EF4-FFF2-40B4-BE49-F238E27FC236}">
                <a16:creationId xmlns:a16="http://schemas.microsoft.com/office/drawing/2014/main" id="{12FC9E2D-6115-4BC3-8D62-50896E4E9E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761" y="1265330"/>
            <a:ext cx="6755458" cy="4327340"/>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a:extLst>
              <a:ext uri="{FF2B5EF4-FFF2-40B4-BE49-F238E27FC236}">
                <a16:creationId xmlns:a16="http://schemas.microsoft.com/office/drawing/2014/main" id="{4B8C5BBB-B4FF-4A0A-BF8E-CD42FB3E1EC5}"/>
              </a:ext>
            </a:extLst>
          </p:cNvPr>
          <p:cNvSpPr/>
          <p:nvPr/>
        </p:nvSpPr>
        <p:spPr>
          <a:xfrm>
            <a:off x="6888219" y="2368549"/>
            <a:ext cx="5011681" cy="2120902"/>
          </a:xfrm>
          <a:prstGeom prst="rect">
            <a:avLst/>
          </a:prstGeom>
        </p:spPr>
        <p:txBody>
          <a:bodyPr wrap="square">
            <a:spAutoFit/>
          </a:bodyPr>
          <a:lstStyle/>
          <a:p>
            <a:pPr>
              <a:lnSpc>
                <a:spcPct val="150000"/>
              </a:lnSpc>
            </a:pPr>
            <a:r>
              <a:rPr lang="zh-CN" altLang="en-US" b="1" dirty="0">
                <a:solidFill>
                  <a:srgbClr val="D67A71"/>
                </a:solidFill>
                <a:latin typeface="微软雅黑" panose="020B0503020204020204" pitchFamily="34" charset="-122"/>
                <a:ea typeface="微软雅黑" panose="020B0503020204020204" pitchFamily="34" charset="-122"/>
                <a:cs typeface="+mn-ea"/>
              </a:rPr>
              <a:t>随机（Random） 算法</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将</a:t>
            </a:r>
            <a:r>
              <a:rPr lang="zh-CN" altLang="en-US" b="1" dirty="0">
                <a:solidFill>
                  <a:srgbClr val="788BA9"/>
                </a:solidFill>
              </a:rPr>
              <a:t>请求随机分发</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到候选服务器。</a:t>
            </a:r>
          </a:p>
          <a:p>
            <a:pPr>
              <a:lnSpc>
                <a:spcPct val="150000"/>
              </a:lnSpc>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随机算法适合服务器硬件相同的场景。学习过概率论的都知道，调用量较小的时候，可能负载并不均匀，调用量越大，负载越均衡。</a:t>
            </a:r>
          </a:p>
        </p:txBody>
      </p:sp>
    </p:spTree>
    <p:extLst>
      <p:ext uri="{BB962C8B-B14F-4D97-AF65-F5344CB8AC3E}">
        <p14:creationId xmlns:p14="http://schemas.microsoft.com/office/powerpoint/2010/main" val="561705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4" name="Rectangle 2">
            <a:extLst>
              <a:ext uri="{FF2B5EF4-FFF2-40B4-BE49-F238E27FC236}">
                <a16:creationId xmlns:a16="http://schemas.microsoft.com/office/drawing/2014/main" id="{A89847C6-B7DE-44C8-9731-2F2EA7B74B38}"/>
              </a:ext>
            </a:extLst>
          </p:cNvPr>
          <p:cNvSpPr/>
          <p:nvPr/>
        </p:nvSpPr>
        <p:spPr>
          <a:xfrm>
            <a:off x="1183417" y="214472"/>
            <a:ext cx="4654147"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分布式设计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负载均衡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轮询算法</a:t>
            </a:r>
            <a:endPar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04</a:t>
            </a:r>
            <a:endParaRPr lang="zh-CN" altLang="en-US" sz="3600" dirty="0">
              <a:latin typeface="Agency FB" panose="020B0503020202020204" pitchFamily="34" charset="0"/>
            </a:endParaRPr>
          </a:p>
        </p:txBody>
      </p:sp>
      <p:sp>
        <p:nvSpPr>
          <p:cNvPr id="9" name="矩形 8">
            <a:extLst>
              <a:ext uri="{FF2B5EF4-FFF2-40B4-BE49-F238E27FC236}">
                <a16:creationId xmlns:a16="http://schemas.microsoft.com/office/drawing/2014/main" id="{4B8C5BBB-B4FF-4A0A-BF8E-CD42FB3E1EC5}"/>
              </a:ext>
            </a:extLst>
          </p:cNvPr>
          <p:cNvSpPr/>
          <p:nvPr/>
        </p:nvSpPr>
        <p:spPr>
          <a:xfrm>
            <a:off x="6888219" y="2160800"/>
            <a:ext cx="5011681" cy="2536400"/>
          </a:xfrm>
          <a:prstGeom prst="rect">
            <a:avLst/>
          </a:prstGeom>
        </p:spPr>
        <p:txBody>
          <a:bodyPr wrap="square">
            <a:spAutoFit/>
          </a:bodyPr>
          <a:lstStyle/>
          <a:p>
            <a:pPr>
              <a:lnSpc>
                <a:spcPct val="150000"/>
              </a:lnSpc>
            </a:pPr>
            <a:r>
              <a:rPr lang="zh-CN" altLang="en-US" b="1" dirty="0">
                <a:solidFill>
                  <a:srgbClr val="D67A71"/>
                </a:solidFill>
              </a:rPr>
              <a:t>轮询（</a:t>
            </a:r>
            <a:r>
              <a:rPr lang="en-US" altLang="zh-CN" b="1" dirty="0">
                <a:solidFill>
                  <a:srgbClr val="D67A71"/>
                </a:solidFill>
              </a:rPr>
              <a:t>Round Robin</a:t>
            </a:r>
            <a:r>
              <a:rPr lang="zh-CN" altLang="en-US" b="1" dirty="0">
                <a:solidFill>
                  <a:srgbClr val="D67A71"/>
                </a:solidFill>
              </a:rPr>
              <a:t>） 算法</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的策略是：将</a:t>
            </a:r>
            <a:r>
              <a:rPr lang="zh-CN" altLang="en-US" b="1" dirty="0">
                <a:solidFill>
                  <a:srgbClr val="788BA9"/>
                </a:solidFill>
              </a:rPr>
              <a:t>请求依次分发</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到候选服务器。</a:t>
            </a:r>
          </a:p>
          <a:p>
            <a:pPr>
              <a:lnSpc>
                <a:spcPct val="150000"/>
              </a:lnSpc>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该算法适合场景：各服务器处理能力相近，且每个事务工作量差异不大。如果存在较大差异，那么处理较慢的服务器就可能会积压请求，最终无法承担过大的负载。</a:t>
            </a:r>
          </a:p>
        </p:txBody>
      </p:sp>
      <p:pic>
        <p:nvPicPr>
          <p:cNvPr id="7" name="Picture 2" descr="https://raw.githubusercontent.com/dunwu/images/dev/snap/20210415164758.png">
            <a:extLst>
              <a:ext uri="{FF2B5EF4-FFF2-40B4-BE49-F238E27FC236}">
                <a16:creationId xmlns:a16="http://schemas.microsoft.com/office/drawing/2014/main" id="{D6CA6450-D2C0-44D8-8323-E700D6C1BC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641" y="1232528"/>
            <a:ext cx="6844578" cy="4384427"/>
          </a:xfrm>
          <a:prstGeom prst="rect">
            <a:avLst/>
          </a:prstGeom>
          <a:noFill/>
          <a:extLst>
            <a:ext uri="{909E8E84-426E-40DD-AFC4-6F175D3DCCD1}">
              <a14:hiddenFill xmlns:a14="http://schemas.microsoft.com/office/drawing/2010/main">
                <a:solidFill>
                  <a:srgbClr val="FFFFFF"/>
                </a:solidFill>
              </a14:hiddenFill>
            </a:ext>
          </a:extLst>
        </p:spPr>
      </p:pic>
      <p:sp>
        <p:nvSpPr>
          <p:cNvPr id="10" name="矩形 9">
            <a:extLst>
              <a:ext uri="{FF2B5EF4-FFF2-40B4-BE49-F238E27FC236}">
                <a16:creationId xmlns:a16="http://schemas.microsoft.com/office/drawing/2014/main" id="{471132FF-FC7C-48BF-A6B7-334A4900467B}"/>
              </a:ext>
            </a:extLst>
          </p:cNvPr>
          <p:cNvSpPr/>
          <p:nvPr/>
        </p:nvSpPr>
        <p:spPr>
          <a:xfrm>
            <a:off x="258644" y="5316657"/>
            <a:ext cx="6446956" cy="1289905"/>
          </a:xfrm>
          <a:prstGeom prst="rect">
            <a:avLst/>
          </a:prstGeom>
        </p:spPr>
        <p:txBody>
          <a:bodyPr wrap="square">
            <a:spAutoFit/>
          </a:bodyPr>
          <a:lstStyle/>
          <a:p>
            <a:pPr>
              <a:lnSpc>
                <a:spcPct val="150000"/>
              </a:lnSpc>
            </a:pPr>
            <a:r>
              <a:rPr lang="zh-CN" altLang="en-US" i="1" dirty="0">
                <a:solidFill>
                  <a:schemeClr val="bg1">
                    <a:lumMod val="50000"/>
                  </a:schemeClr>
                </a:solidFill>
                <a:latin typeface="微软雅黑" panose="020B0503020204020204" pitchFamily="34" charset="-122"/>
                <a:ea typeface="微软雅黑" panose="020B0503020204020204" pitchFamily="34" charset="-122"/>
                <a:cs typeface="+mn-ea"/>
              </a:rPr>
              <a:t>如图所示，负载均衡器收到来自客户端的 </a:t>
            </a:r>
            <a:r>
              <a:rPr lang="en-US" altLang="zh-CN" i="1" dirty="0">
                <a:solidFill>
                  <a:schemeClr val="bg1">
                    <a:lumMod val="50000"/>
                  </a:schemeClr>
                </a:solidFill>
                <a:latin typeface="微软雅黑" panose="020B0503020204020204" pitchFamily="34" charset="-122"/>
                <a:ea typeface="微软雅黑" panose="020B0503020204020204" pitchFamily="34" charset="-122"/>
                <a:cs typeface="+mn-ea"/>
              </a:rPr>
              <a:t>6 </a:t>
            </a:r>
            <a:r>
              <a:rPr lang="zh-CN" altLang="en-US" i="1" dirty="0">
                <a:solidFill>
                  <a:schemeClr val="bg1">
                    <a:lumMod val="50000"/>
                  </a:schemeClr>
                </a:solidFill>
                <a:latin typeface="微软雅黑" panose="020B0503020204020204" pitchFamily="34" charset="-122"/>
                <a:ea typeface="微软雅黑" panose="020B0503020204020204" pitchFamily="34" charset="-122"/>
                <a:cs typeface="+mn-ea"/>
              </a:rPr>
              <a:t>个请求，</a:t>
            </a:r>
            <a:r>
              <a:rPr lang="en-US" altLang="zh-CN" i="1" dirty="0">
                <a:solidFill>
                  <a:schemeClr val="bg1">
                    <a:lumMod val="50000"/>
                  </a:schemeClr>
                </a:solidFill>
                <a:latin typeface="微软雅黑" panose="020B0503020204020204" pitchFamily="34" charset="-122"/>
                <a:ea typeface="微软雅黑" panose="020B0503020204020204" pitchFamily="34" charset="-122"/>
                <a:cs typeface="+mn-ea"/>
              </a:rPr>
              <a:t>(1, 3, 5) </a:t>
            </a:r>
            <a:r>
              <a:rPr lang="zh-CN" altLang="en-US" i="1" dirty="0">
                <a:solidFill>
                  <a:schemeClr val="bg1">
                    <a:lumMod val="50000"/>
                  </a:schemeClr>
                </a:solidFill>
                <a:latin typeface="微软雅黑" panose="020B0503020204020204" pitchFamily="34" charset="-122"/>
                <a:ea typeface="微软雅黑" panose="020B0503020204020204" pitchFamily="34" charset="-122"/>
                <a:cs typeface="+mn-ea"/>
              </a:rPr>
              <a:t>的请求会被发送到服务器 </a:t>
            </a:r>
            <a:r>
              <a:rPr lang="en-US" altLang="zh-CN" i="1" dirty="0">
                <a:solidFill>
                  <a:schemeClr val="bg1">
                    <a:lumMod val="50000"/>
                  </a:schemeClr>
                </a:solidFill>
                <a:latin typeface="微软雅黑" panose="020B0503020204020204" pitchFamily="34" charset="-122"/>
                <a:ea typeface="微软雅黑" panose="020B0503020204020204" pitchFamily="34" charset="-122"/>
                <a:cs typeface="+mn-ea"/>
              </a:rPr>
              <a:t>1</a:t>
            </a:r>
            <a:r>
              <a:rPr lang="zh-CN" altLang="en-US" i="1"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i="1" dirty="0">
                <a:solidFill>
                  <a:schemeClr val="bg1">
                    <a:lumMod val="50000"/>
                  </a:schemeClr>
                </a:solidFill>
                <a:latin typeface="微软雅黑" panose="020B0503020204020204" pitchFamily="34" charset="-122"/>
                <a:ea typeface="微软雅黑" panose="020B0503020204020204" pitchFamily="34" charset="-122"/>
                <a:cs typeface="+mn-ea"/>
              </a:rPr>
              <a:t>(2, 4, 6) </a:t>
            </a:r>
            <a:r>
              <a:rPr lang="zh-CN" altLang="en-US" i="1" dirty="0">
                <a:solidFill>
                  <a:schemeClr val="bg1">
                    <a:lumMod val="50000"/>
                  </a:schemeClr>
                </a:solidFill>
                <a:latin typeface="微软雅黑" panose="020B0503020204020204" pitchFamily="34" charset="-122"/>
                <a:ea typeface="微软雅黑" panose="020B0503020204020204" pitchFamily="34" charset="-122"/>
                <a:cs typeface="+mn-ea"/>
              </a:rPr>
              <a:t>的请求会被发送到服务器 </a:t>
            </a:r>
            <a:r>
              <a:rPr lang="en-US" altLang="zh-CN" i="1" dirty="0">
                <a:solidFill>
                  <a:schemeClr val="bg1">
                    <a:lumMod val="50000"/>
                  </a:schemeClr>
                </a:solidFill>
                <a:latin typeface="微软雅黑" panose="020B0503020204020204" pitchFamily="34" charset="-122"/>
                <a:ea typeface="微软雅黑" panose="020B0503020204020204" pitchFamily="34" charset="-122"/>
                <a:cs typeface="+mn-ea"/>
              </a:rPr>
              <a:t>2</a:t>
            </a:r>
            <a:r>
              <a:rPr lang="zh-CN" altLang="en-US" i="1" dirty="0">
                <a:solidFill>
                  <a:schemeClr val="bg1">
                    <a:lumMod val="50000"/>
                  </a:schemeClr>
                </a:solidFill>
                <a:latin typeface="微软雅黑" panose="020B0503020204020204" pitchFamily="34" charset="-122"/>
                <a:ea typeface="微软雅黑" panose="020B0503020204020204" pitchFamily="34" charset="-122"/>
                <a:cs typeface="+mn-ea"/>
              </a:rPr>
              <a:t>。</a:t>
            </a:r>
          </a:p>
        </p:txBody>
      </p:sp>
    </p:spTree>
    <p:extLst>
      <p:ext uri="{BB962C8B-B14F-4D97-AF65-F5344CB8AC3E}">
        <p14:creationId xmlns:p14="http://schemas.microsoft.com/office/powerpoint/2010/main" val="23635224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4" name="Rectangle 2">
            <a:extLst>
              <a:ext uri="{FF2B5EF4-FFF2-40B4-BE49-F238E27FC236}">
                <a16:creationId xmlns:a16="http://schemas.microsoft.com/office/drawing/2014/main" id="{A89847C6-B7DE-44C8-9731-2F2EA7B74B38}"/>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分布式设计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负载均衡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随机和轮询策略的问题</a:t>
            </a: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04</a:t>
            </a:r>
            <a:endParaRPr lang="zh-CN" altLang="en-US" sz="3600" dirty="0">
              <a:latin typeface="Agency FB" panose="020B0503020202020204" pitchFamily="34" charset="0"/>
            </a:endParaRPr>
          </a:p>
        </p:txBody>
      </p:sp>
      <p:sp>
        <p:nvSpPr>
          <p:cNvPr id="9" name="矩形 8">
            <a:extLst>
              <a:ext uri="{FF2B5EF4-FFF2-40B4-BE49-F238E27FC236}">
                <a16:creationId xmlns:a16="http://schemas.microsoft.com/office/drawing/2014/main" id="{4B8C5BBB-B4FF-4A0A-BF8E-CD42FB3E1EC5}"/>
              </a:ext>
            </a:extLst>
          </p:cNvPr>
          <p:cNvSpPr/>
          <p:nvPr/>
        </p:nvSpPr>
        <p:spPr>
          <a:xfrm>
            <a:off x="6788130" y="1953050"/>
            <a:ext cx="5011681" cy="2951898"/>
          </a:xfrm>
          <a:prstGeom prst="rect">
            <a:avLst/>
          </a:prstGeom>
        </p:spPr>
        <p:txBody>
          <a:bodyPr wrap="square">
            <a:spAutoFit/>
          </a:bodyPr>
          <a:lstStyle/>
          <a:p>
            <a:pPr>
              <a:lnSpc>
                <a:spcPct val="150000"/>
              </a:lnSpc>
            </a:pPr>
            <a:r>
              <a:rPr lang="zh-CN" altLang="en-US" b="1" dirty="0">
                <a:solidFill>
                  <a:srgbClr val="D67A71"/>
                </a:solidFill>
              </a:rPr>
              <a:t>随机和轮询策略的问题</a:t>
            </a:r>
          </a:p>
          <a:p>
            <a:pPr>
              <a:lnSpc>
                <a:spcPct val="150000"/>
              </a:lnSpc>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由于每个请求的连接时长不一样，如果采用简单的轮循或随机算法，都可能出现某些服务器当前连接数过大，而另一些服务器的连接过小的情况。这就造成了负载并非真正均衡。</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pPr>
              <a:lnSpc>
                <a:spcPct val="150000"/>
              </a:lnSpc>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虽然，轮询或算法都可以通过加权重属性的方式进行负载调整，但加权方式难以应对动态变化。</a:t>
            </a:r>
          </a:p>
        </p:txBody>
      </p:sp>
      <p:pic>
        <p:nvPicPr>
          <p:cNvPr id="11" name="Picture 2" descr="https://raw.githubusercontent.com/dunwu/images/dev/snap/20210415171432.png">
            <a:extLst>
              <a:ext uri="{FF2B5EF4-FFF2-40B4-BE49-F238E27FC236}">
                <a16:creationId xmlns:a16="http://schemas.microsoft.com/office/drawing/2014/main" id="{36A246FE-EAC7-42D8-8395-4C60C0F3AD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2100" y="1118085"/>
            <a:ext cx="6413500" cy="4621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23567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4" name="Rectangle 2">
            <a:extLst>
              <a:ext uri="{FF2B5EF4-FFF2-40B4-BE49-F238E27FC236}">
                <a16:creationId xmlns:a16="http://schemas.microsoft.com/office/drawing/2014/main" id="{A89847C6-B7DE-44C8-9731-2F2EA7B74B38}"/>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分布式设计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负载均衡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最小活跃数算法</a:t>
            </a: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04</a:t>
            </a:r>
            <a:endParaRPr lang="zh-CN" altLang="en-US" sz="3600" dirty="0">
              <a:latin typeface="Agency FB" panose="020B0503020202020204" pitchFamily="34" charset="0"/>
            </a:endParaRPr>
          </a:p>
        </p:txBody>
      </p:sp>
      <p:sp>
        <p:nvSpPr>
          <p:cNvPr id="9" name="矩形 8">
            <a:extLst>
              <a:ext uri="{FF2B5EF4-FFF2-40B4-BE49-F238E27FC236}">
                <a16:creationId xmlns:a16="http://schemas.microsoft.com/office/drawing/2014/main" id="{4B8C5BBB-B4FF-4A0A-BF8E-CD42FB3E1EC5}"/>
              </a:ext>
            </a:extLst>
          </p:cNvPr>
          <p:cNvSpPr/>
          <p:nvPr/>
        </p:nvSpPr>
        <p:spPr>
          <a:xfrm>
            <a:off x="6792588" y="1877809"/>
            <a:ext cx="5011681" cy="3782895"/>
          </a:xfrm>
          <a:prstGeom prst="rect">
            <a:avLst/>
          </a:prstGeom>
        </p:spPr>
        <p:txBody>
          <a:bodyPr wrap="square">
            <a:spAutoFit/>
          </a:bodyPr>
          <a:lstStyle/>
          <a:p>
            <a:pPr>
              <a:lnSpc>
                <a:spcPct val="150000"/>
              </a:lnSpc>
            </a:pPr>
            <a:r>
              <a:rPr lang="zh-CN" altLang="en-US" b="1" dirty="0">
                <a:solidFill>
                  <a:srgbClr val="D67A71"/>
                </a:solidFill>
              </a:rPr>
              <a:t>最小活跃数（</a:t>
            </a:r>
            <a:r>
              <a:rPr lang="en-US" altLang="zh-CN" b="1" dirty="0">
                <a:solidFill>
                  <a:srgbClr val="D67A71"/>
                </a:solidFill>
              </a:rPr>
              <a:t>Least Active</a:t>
            </a:r>
            <a:r>
              <a:rPr lang="zh-CN" altLang="en-US" b="1" dirty="0">
                <a:solidFill>
                  <a:srgbClr val="D67A71"/>
                </a:solidFill>
              </a:rPr>
              <a:t>）策略</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将请求分发到连接数</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请求数最少的候选服务器（目前处理请求最少的服务器）。</a:t>
            </a:r>
          </a:p>
          <a:p>
            <a:pPr>
              <a:lnSpc>
                <a:spcPct val="150000"/>
              </a:lnSpc>
            </a:pPr>
            <a:endParaRPr lang="zh-CN" altLang="en-US" dirty="0">
              <a:solidFill>
                <a:schemeClr val="bg1">
                  <a:lumMod val="50000"/>
                </a:schemeClr>
              </a:solidFill>
              <a:latin typeface="微软雅黑" panose="020B0503020204020204" pitchFamily="34" charset="-122"/>
              <a:ea typeface="微软雅黑" panose="020B0503020204020204" pitchFamily="34" charset="-122"/>
              <a:cs typeface="+mn-ea"/>
            </a:endParaRPr>
          </a:p>
          <a:p>
            <a:pPr>
              <a:lnSpc>
                <a:spcPct val="150000"/>
              </a:lnSpc>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最小活跃数算法会记录当前时刻，每个候选节点正在处理的连接数，然后选择连接数最小的节点。该策略能够动态、实时地反应服务器的当前状况，较为合理地将负责分配均匀，适用于对当前系统负载较为敏感的场景。</a:t>
            </a:r>
          </a:p>
        </p:txBody>
      </p:sp>
      <p:pic>
        <p:nvPicPr>
          <p:cNvPr id="7" name="Picture 2" descr="https://raw.githubusercontent.com/dunwu/images/dev/snap/20210415165935.png">
            <a:extLst>
              <a:ext uri="{FF2B5EF4-FFF2-40B4-BE49-F238E27FC236}">
                <a16:creationId xmlns:a16="http://schemas.microsoft.com/office/drawing/2014/main" id="{CD549DDF-3CEB-4AD1-BCC9-8BFB128F71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9089" y="1368064"/>
            <a:ext cx="6413500" cy="3902299"/>
          </a:xfrm>
          <a:prstGeom prst="rect">
            <a:avLst/>
          </a:prstGeom>
          <a:noFill/>
          <a:extLst>
            <a:ext uri="{909E8E84-426E-40DD-AFC4-6F175D3DCCD1}">
              <a14:hiddenFill xmlns:a14="http://schemas.microsoft.com/office/drawing/2010/main">
                <a:solidFill>
                  <a:srgbClr val="FFFFFF"/>
                </a:solidFill>
              </a14:hiddenFill>
            </a:ext>
          </a:extLst>
        </p:spPr>
      </p:pic>
      <p:sp>
        <p:nvSpPr>
          <p:cNvPr id="8" name="矩形 7">
            <a:extLst>
              <a:ext uri="{FF2B5EF4-FFF2-40B4-BE49-F238E27FC236}">
                <a16:creationId xmlns:a16="http://schemas.microsoft.com/office/drawing/2014/main" id="{2BED7D4A-8BB6-4174-B5AC-304554D7A025}"/>
              </a:ext>
            </a:extLst>
          </p:cNvPr>
          <p:cNvSpPr/>
          <p:nvPr/>
        </p:nvSpPr>
        <p:spPr>
          <a:xfrm>
            <a:off x="640250" y="5223501"/>
            <a:ext cx="5891177" cy="874407"/>
          </a:xfrm>
          <a:prstGeom prst="rect">
            <a:avLst/>
          </a:prstGeom>
        </p:spPr>
        <p:txBody>
          <a:bodyPr wrap="square">
            <a:spAutoFit/>
          </a:bodyPr>
          <a:lstStyle/>
          <a:p>
            <a:pPr>
              <a:lnSpc>
                <a:spcPct val="150000"/>
              </a:lnSpc>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如图中，服务器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1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当前连接数最小，那么新到来的请求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6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就会被发送到服务器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1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上。</a:t>
            </a:r>
          </a:p>
        </p:txBody>
      </p:sp>
    </p:spTree>
    <p:extLst>
      <p:ext uri="{BB962C8B-B14F-4D97-AF65-F5344CB8AC3E}">
        <p14:creationId xmlns:p14="http://schemas.microsoft.com/office/powerpoint/2010/main" val="1101009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4" name="Rectangle 2">
            <a:extLst>
              <a:ext uri="{FF2B5EF4-FFF2-40B4-BE49-F238E27FC236}">
                <a16:creationId xmlns:a16="http://schemas.microsoft.com/office/drawing/2014/main" id="{A89847C6-B7DE-44C8-9731-2F2EA7B74B38}"/>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分布式设计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负载均衡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哈希算法</a:t>
            </a: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04</a:t>
            </a:r>
            <a:endParaRPr lang="zh-CN" altLang="en-US" sz="3600" dirty="0">
              <a:latin typeface="Agency FB" panose="020B0503020202020204" pitchFamily="34" charset="0"/>
            </a:endParaRPr>
          </a:p>
        </p:txBody>
      </p:sp>
      <p:sp>
        <p:nvSpPr>
          <p:cNvPr id="9" name="矩形 8">
            <a:extLst>
              <a:ext uri="{FF2B5EF4-FFF2-40B4-BE49-F238E27FC236}">
                <a16:creationId xmlns:a16="http://schemas.microsoft.com/office/drawing/2014/main" id="{4B8C5BBB-B4FF-4A0A-BF8E-CD42FB3E1EC5}"/>
              </a:ext>
            </a:extLst>
          </p:cNvPr>
          <p:cNvSpPr/>
          <p:nvPr/>
        </p:nvSpPr>
        <p:spPr>
          <a:xfrm>
            <a:off x="6693239" y="1219839"/>
            <a:ext cx="5011681" cy="4198393"/>
          </a:xfrm>
          <a:prstGeom prst="rect">
            <a:avLst/>
          </a:prstGeom>
        </p:spPr>
        <p:txBody>
          <a:bodyPr wrap="square">
            <a:spAutoFit/>
          </a:bodyPr>
          <a:lstStyle/>
          <a:p>
            <a:pPr>
              <a:lnSpc>
                <a:spcPct val="150000"/>
              </a:lnSpc>
            </a:pPr>
            <a:r>
              <a:rPr lang="zh-CN" altLang="en-US" b="1" dirty="0">
                <a:solidFill>
                  <a:srgbClr val="D67A71"/>
                </a:solidFill>
              </a:rPr>
              <a:t>哈希（</a:t>
            </a:r>
            <a:r>
              <a:rPr lang="en-US" altLang="zh-CN" b="1" dirty="0">
                <a:solidFill>
                  <a:srgbClr val="D67A71"/>
                </a:solidFill>
              </a:rPr>
              <a:t>IP Hash</a:t>
            </a:r>
            <a:r>
              <a:rPr lang="zh-CN" altLang="en-US" b="1" dirty="0">
                <a:solidFill>
                  <a:srgbClr val="D67A71"/>
                </a:solidFill>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算法根据一个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key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（可以是唯一</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ID</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IP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等），通过哈希计算得到一个数值，用该数值在候选服务器列表的进行取模运算，得到的结果便是选中的服务器。</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pPr>
              <a:lnSpc>
                <a:spcPct val="150000"/>
              </a:lnSpc>
            </a:pP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pPr>
              <a:lnSpc>
                <a:spcPct val="150000"/>
              </a:lnSpc>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可以保证同一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IP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的客户端的请求会转发到同一台服务器上，用来实现会话粘滞（</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Sticky Session</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p>
          <a:p>
            <a:pPr>
              <a:lnSpc>
                <a:spcPct val="150000"/>
              </a:lnSpc>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哈希策略保证特定用户总是请求到相同的服务器，若服务器宕机，会话会丢失。</a:t>
            </a:r>
          </a:p>
        </p:txBody>
      </p:sp>
      <p:pic>
        <p:nvPicPr>
          <p:cNvPr id="10" name="Picture 2" descr="https://raw.githubusercontent.com/dunwu/images/dev/snap/20210415172716.png">
            <a:extLst>
              <a:ext uri="{FF2B5EF4-FFF2-40B4-BE49-F238E27FC236}">
                <a16:creationId xmlns:a16="http://schemas.microsoft.com/office/drawing/2014/main" id="{58DCF64A-7AFF-46BF-9C6D-E857F925FEE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8644" y="1368064"/>
            <a:ext cx="6434595" cy="39019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1519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4" name="Rectangle 2">
            <a:extLst>
              <a:ext uri="{FF2B5EF4-FFF2-40B4-BE49-F238E27FC236}">
                <a16:creationId xmlns:a16="http://schemas.microsoft.com/office/drawing/2014/main" id="{A89847C6-B7DE-44C8-9731-2F2EA7B74B38}"/>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分布式设计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负载均衡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一致性哈希算法</a:t>
            </a: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04</a:t>
            </a:r>
            <a:endParaRPr lang="zh-CN" altLang="en-US" sz="3600" dirty="0">
              <a:latin typeface="Agency FB" panose="020B0503020202020204" pitchFamily="34" charset="0"/>
            </a:endParaRPr>
          </a:p>
        </p:txBody>
      </p:sp>
      <p:sp>
        <p:nvSpPr>
          <p:cNvPr id="9" name="矩形 8">
            <a:extLst>
              <a:ext uri="{FF2B5EF4-FFF2-40B4-BE49-F238E27FC236}">
                <a16:creationId xmlns:a16="http://schemas.microsoft.com/office/drawing/2014/main" id="{4B8C5BBB-B4FF-4A0A-BF8E-CD42FB3E1EC5}"/>
              </a:ext>
            </a:extLst>
          </p:cNvPr>
          <p:cNvSpPr/>
          <p:nvPr/>
        </p:nvSpPr>
        <p:spPr>
          <a:xfrm>
            <a:off x="5510661" y="668509"/>
            <a:ext cx="6518184" cy="5860387"/>
          </a:xfrm>
          <a:prstGeom prst="rect">
            <a:avLst/>
          </a:prstGeom>
        </p:spPr>
        <p:txBody>
          <a:bodyPr wrap="square">
            <a:spAutoFit/>
          </a:bodyPr>
          <a:lstStyle/>
          <a:p>
            <a:pPr>
              <a:lnSpc>
                <a:spcPct val="150000"/>
              </a:lnSpc>
            </a:pPr>
            <a:r>
              <a:rPr lang="zh-CN" altLang="en-US" b="1" dirty="0">
                <a:solidFill>
                  <a:srgbClr val="788BA9"/>
                </a:solidFill>
              </a:rPr>
              <a:t>算法思想</a:t>
            </a:r>
            <a:endParaRPr lang="en-US" altLang="zh-CN" dirty="0"/>
          </a:p>
          <a:p>
            <a:pPr>
              <a:lnSpc>
                <a:spcPct val="150000"/>
              </a:lnSpc>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将所有的存储节点排列在首尾相接 的</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Hash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环上，每个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key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在计算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Hash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后会顺时针找到临接的存储节点 存放。而当有节点加 或退出时，仅影响该节点在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Hash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环上顺时针相邻的后续节点。</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pPr>
              <a:lnSpc>
                <a:spcPct val="150000"/>
              </a:lnSpc>
            </a:pPr>
            <a:endParaRPr lang="en-US" altLang="zh-CN" dirty="0"/>
          </a:p>
          <a:p>
            <a:pPr>
              <a:lnSpc>
                <a:spcPct val="150000"/>
              </a:lnSpc>
            </a:pPr>
            <a:r>
              <a:rPr lang="zh-CN" altLang="en-US" b="1" dirty="0">
                <a:solidFill>
                  <a:srgbClr val="788BA9"/>
                </a:solidFill>
              </a:rPr>
              <a:t>优缺点</a:t>
            </a:r>
            <a:endParaRPr lang="en-US" altLang="zh-CN" b="1" dirty="0">
              <a:solidFill>
                <a:srgbClr val="788BA9"/>
              </a:solidFill>
            </a:endParaRPr>
          </a:p>
          <a:p>
            <a:pPr marL="285750" indent="-285750">
              <a:lnSpc>
                <a:spcPct val="150000"/>
              </a:lnSpc>
              <a:buFont typeface="Wingdings" panose="05000000000000000000" pitchFamily="2" charset="2"/>
              <a:buChar char="l"/>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优点：加入和删除节点只影响哈希环中顺时针方向的相邻的节点，对其他节点无影响。</a:t>
            </a:r>
          </a:p>
          <a:p>
            <a:pPr marL="285750" indent="-285750">
              <a:lnSpc>
                <a:spcPct val="150000"/>
              </a:lnSpc>
              <a:buFont typeface="Wingdings" panose="05000000000000000000" pitchFamily="2" charset="2"/>
              <a:buChar char="l"/>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缺点：加减节点会造成哈希环中部分数据无法命中。当使用少量节点时，节点变化将大范围影响哈希环中数据映射，不适合少量数据节点的分布式方案。</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pPr>
              <a:lnSpc>
                <a:spcPct val="150000"/>
              </a:lnSpc>
            </a:pPr>
            <a:r>
              <a:rPr lang="zh-CN" altLang="en-US" i="1" dirty="0">
                <a:solidFill>
                  <a:schemeClr val="bg1">
                    <a:lumMod val="50000"/>
                  </a:schemeClr>
                </a:solidFill>
                <a:latin typeface="微软雅黑" panose="020B0503020204020204" pitchFamily="34" charset="-122"/>
                <a:ea typeface="微软雅黑" panose="020B0503020204020204" pitchFamily="34" charset="-122"/>
                <a:cs typeface="+mn-ea"/>
              </a:rPr>
              <a:t>因为一致性哈希分区的这些缺点，一些分布式系统采用虚拟哈希槽对一致性哈希进行改进，比如  </a:t>
            </a:r>
            <a:r>
              <a:rPr lang="en-US" altLang="zh-CN" i="1" dirty="0">
                <a:solidFill>
                  <a:schemeClr val="bg1">
                    <a:lumMod val="50000"/>
                  </a:schemeClr>
                </a:solidFill>
                <a:latin typeface="微软雅黑" panose="020B0503020204020204" pitchFamily="34" charset="-122"/>
                <a:ea typeface="微软雅黑" panose="020B0503020204020204" pitchFamily="34" charset="-122"/>
                <a:cs typeface="+mn-ea"/>
              </a:rPr>
              <a:t>Redis</a:t>
            </a:r>
            <a:r>
              <a:rPr lang="zh-CN" altLang="en-US" i="1" dirty="0">
                <a:solidFill>
                  <a:schemeClr val="bg1">
                    <a:lumMod val="50000"/>
                  </a:schemeClr>
                </a:solidFill>
                <a:latin typeface="微软雅黑" panose="020B0503020204020204" pitchFamily="34" charset="-122"/>
                <a:ea typeface="微软雅黑" panose="020B0503020204020204" pitchFamily="34" charset="-122"/>
                <a:cs typeface="+mn-ea"/>
              </a:rPr>
              <a:t>。</a:t>
            </a:r>
          </a:p>
        </p:txBody>
      </p:sp>
      <p:pic>
        <p:nvPicPr>
          <p:cNvPr id="7" name="Picture 2" descr="img">
            <a:extLst>
              <a:ext uri="{FF2B5EF4-FFF2-40B4-BE49-F238E27FC236}">
                <a16:creationId xmlns:a16="http://schemas.microsoft.com/office/drawing/2014/main" id="{2E18B139-C49F-46D4-9EF4-8A81951BD0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841" y="1223887"/>
            <a:ext cx="3930967" cy="4086087"/>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a:extLst>
              <a:ext uri="{FF2B5EF4-FFF2-40B4-BE49-F238E27FC236}">
                <a16:creationId xmlns:a16="http://schemas.microsoft.com/office/drawing/2014/main" id="{A5EDF6D7-745A-410B-8D93-3C38082E9566}"/>
              </a:ext>
            </a:extLst>
          </p:cNvPr>
          <p:cNvSpPr/>
          <p:nvPr/>
        </p:nvSpPr>
        <p:spPr>
          <a:xfrm>
            <a:off x="313453" y="5419568"/>
            <a:ext cx="5048820" cy="874407"/>
          </a:xfrm>
          <a:prstGeom prst="rect">
            <a:avLst/>
          </a:prstGeom>
        </p:spPr>
        <p:txBody>
          <a:bodyPr wrap="square">
            <a:spAutoFit/>
          </a:bodyPr>
          <a:lstStyle/>
          <a:p>
            <a:pPr>
              <a:lnSpc>
                <a:spcPct val="150000"/>
              </a:lnSpc>
            </a:pPr>
            <a:r>
              <a:rPr lang="zh-CN" altLang="en-US" b="1" dirty="0">
                <a:solidFill>
                  <a:srgbClr val="D67A71"/>
                </a:solidFill>
              </a:rPr>
              <a:t>一致性哈希（</a:t>
            </a:r>
            <a:r>
              <a:rPr lang="en-US" altLang="zh-CN" b="1" dirty="0">
                <a:solidFill>
                  <a:srgbClr val="D67A71"/>
                </a:solidFill>
              </a:rPr>
              <a:t>Consistent Hash</a:t>
            </a:r>
            <a:r>
              <a:rPr lang="zh-CN" altLang="en-US" b="1" dirty="0">
                <a:solidFill>
                  <a:srgbClr val="D67A71"/>
                </a:solidFill>
              </a:rPr>
              <a:t>）</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算法的目标是：</a:t>
            </a:r>
            <a:r>
              <a:rPr lang="zh-CN" altLang="en-US" b="1" dirty="0">
                <a:solidFill>
                  <a:srgbClr val="788BA9"/>
                </a:solidFill>
              </a:rPr>
              <a:t>相同的请求尽可能落到同一个服务器上</a:t>
            </a:r>
            <a:r>
              <a:rPr lang="zh-CN" altLang="en-US" dirty="0"/>
              <a:t>。</a:t>
            </a:r>
            <a:endParaRPr lang="en-US" altLang="zh-CN" dirty="0"/>
          </a:p>
        </p:txBody>
      </p:sp>
    </p:spTree>
    <p:extLst>
      <p:ext uri="{BB962C8B-B14F-4D97-AF65-F5344CB8AC3E}">
        <p14:creationId xmlns:p14="http://schemas.microsoft.com/office/powerpoint/2010/main" val="1534805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4" name="Rectangle 2">
            <a:extLst>
              <a:ext uri="{FF2B5EF4-FFF2-40B4-BE49-F238E27FC236}">
                <a16:creationId xmlns:a16="http://schemas.microsoft.com/office/drawing/2014/main" id="{A89847C6-B7DE-44C8-9731-2F2EA7B74B38}"/>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分布式设计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副本机制</a:t>
            </a: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04</a:t>
            </a:r>
            <a:endParaRPr lang="zh-CN" altLang="en-US" sz="3600" dirty="0">
              <a:latin typeface="Agency FB" panose="020B0503020202020204" pitchFamily="34" charset="0"/>
            </a:endParaRPr>
          </a:p>
        </p:txBody>
      </p:sp>
    </p:spTree>
    <p:extLst>
      <p:ext uri="{BB962C8B-B14F-4D97-AF65-F5344CB8AC3E}">
        <p14:creationId xmlns:p14="http://schemas.microsoft.com/office/powerpoint/2010/main" val="1095874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4" name="Rectangle 2">
            <a:extLst>
              <a:ext uri="{FF2B5EF4-FFF2-40B4-BE49-F238E27FC236}">
                <a16:creationId xmlns:a16="http://schemas.microsoft.com/office/drawing/2014/main" id="{A89847C6-B7DE-44C8-9731-2F2EA7B74B38}"/>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分布式设计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选举</a:t>
            </a: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04</a:t>
            </a:r>
            <a:endParaRPr lang="zh-CN" altLang="en-US" sz="3600" dirty="0">
              <a:latin typeface="Agency FB" panose="020B0503020202020204" pitchFamily="34" charset="0"/>
            </a:endParaRPr>
          </a:p>
        </p:txBody>
      </p:sp>
    </p:spTree>
    <p:extLst>
      <p:ext uri="{BB962C8B-B14F-4D97-AF65-F5344CB8AC3E}">
        <p14:creationId xmlns:p14="http://schemas.microsoft.com/office/powerpoint/2010/main" val="1905988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4" name="Rectangle 2">
            <a:extLst>
              <a:ext uri="{FF2B5EF4-FFF2-40B4-BE49-F238E27FC236}">
                <a16:creationId xmlns:a16="http://schemas.microsoft.com/office/drawing/2014/main" id="{A89847C6-B7DE-44C8-9731-2F2EA7B74B38}"/>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分布式设计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流量控制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隔离策略</a:t>
            </a: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04</a:t>
            </a:r>
            <a:endParaRPr lang="zh-CN" altLang="en-US" sz="3600" dirty="0">
              <a:latin typeface="Agency FB" panose="020B0503020202020204" pitchFamily="34" charset="0"/>
            </a:endParaRPr>
          </a:p>
        </p:txBody>
      </p:sp>
      <p:pic>
        <p:nvPicPr>
          <p:cNvPr id="10250" name="Picture 10" descr="https://github.com/Netflix/Hystrix/wiki/images/isolation-options-640.png">
            <a:extLst>
              <a:ext uri="{FF2B5EF4-FFF2-40B4-BE49-F238E27FC236}">
                <a16:creationId xmlns:a16="http://schemas.microsoft.com/office/drawing/2014/main" id="{B745BF45-188F-48E1-B8C1-B066BDA4B8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9864" y="1397021"/>
            <a:ext cx="5896136" cy="4505016"/>
          </a:xfrm>
          <a:prstGeom prst="rect">
            <a:avLst/>
          </a:prstGeom>
          <a:noFill/>
          <a:extLst>
            <a:ext uri="{909E8E84-426E-40DD-AFC4-6F175D3DCCD1}">
              <a14:hiddenFill xmlns:a14="http://schemas.microsoft.com/office/drawing/2010/main">
                <a:solidFill>
                  <a:srgbClr val="FFFFFF"/>
                </a:solidFill>
              </a14:hiddenFill>
            </a:ext>
          </a:extLst>
        </p:spPr>
      </p:pic>
      <p:sp>
        <p:nvSpPr>
          <p:cNvPr id="21" name="矩形 20">
            <a:extLst>
              <a:ext uri="{FF2B5EF4-FFF2-40B4-BE49-F238E27FC236}">
                <a16:creationId xmlns:a16="http://schemas.microsoft.com/office/drawing/2014/main" id="{B8D6DFF0-9168-47F6-B948-3EDCF2BB1A57}"/>
              </a:ext>
            </a:extLst>
          </p:cNvPr>
          <p:cNvSpPr/>
          <p:nvPr/>
        </p:nvSpPr>
        <p:spPr>
          <a:xfrm>
            <a:off x="6277628" y="1693479"/>
            <a:ext cx="5351997" cy="646331"/>
          </a:xfrm>
          <a:prstGeom prst="rect">
            <a:avLst/>
          </a:prstGeom>
        </p:spPr>
        <p:txBody>
          <a:bodyPr wrap="square">
            <a:spAutoFit/>
          </a:bodyPr>
          <a:lstStyle/>
          <a:p>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线程池隔离</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信号量隔离</a:t>
            </a:r>
          </a:p>
        </p:txBody>
      </p:sp>
    </p:spTree>
    <p:extLst>
      <p:ext uri="{BB962C8B-B14F-4D97-AF65-F5344CB8AC3E}">
        <p14:creationId xmlns:p14="http://schemas.microsoft.com/office/powerpoint/2010/main" val="1630196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212">
            <a:extLst>
              <a:ext uri="{FF2B5EF4-FFF2-40B4-BE49-F238E27FC236}">
                <a16:creationId xmlns:a16="http://schemas.microsoft.com/office/drawing/2014/main" id="{F03375D2-EEC1-40D3-A94D-671BBC33FEA8}"/>
              </a:ext>
            </a:extLst>
          </p:cNvPr>
          <p:cNvSpPr/>
          <p:nvPr/>
        </p:nvSpPr>
        <p:spPr bwMode="auto">
          <a:xfrm>
            <a:off x="5653175" y="5244562"/>
            <a:ext cx="132789" cy="117467"/>
          </a:xfrm>
          <a:custGeom>
            <a:avLst/>
            <a:gdLst>
              <a:gd name="T0" fmla="*/ 61 w 121"/>
              <a:gd name="T1" fmla="*/ 0 h 107"/>
              <a:gd name="T2" fmla="*/ 36 w 121"/>
              <a:gd name="T3" fmla="*/ 7 h 107"/>
              <a:gd name="T4" fmla="*/ 14 w 121"/>
              <a:gd name="T5" fmla="*/ 78 h 107"/>
              <a:gd name="T6" fmla="*/ 61 w 121"/>
              <a:gd name="T7" fmla="*/ 107 h 107"/>
              <a:gd name="T8" fmla="*/ 86 w 121"/>
              <a:gd name="T9" fmla="*/ 101 h 107"/>
              <a:gd name="T10" fmla="*/ 108 w 121"/>
              <a:gd name="T11" fmla="*/ 29 h 107"/>
              <a:gd name="T12" fmla="*/ 61 w 121"/>
              <a:gd name="T13" fmla="*/ 0 h 107"/>
            </a:gdLst>
            <a:ahLst/>
            <a:cxnLst>
              <a:cxn ang="0">
                <a:pos x="T0" y="T1"/>
              </a:cxn>
              <a:cxn ang="0">
                <a:pos x="T2" y="T3"/>
              </a:cxn>
              <a:cxn ang="0">
                <a:pos x="T4" y="T5"/>
              </a:cxn>
              <a:cxn ang="0">
                <a:pos x="T6" y="T7"/>
              </a:cxn>
              <a:cxn ang="0">
                <a:pos x="T8" y="T9"/>
              </a:cxn>
              <a:cxn ang="0">
                <a:pos x="T10" y="T11"/>
              </a:cxn>
              <a:cxn ang="0">
                <a:pos x="T12" y="T13"/>
              </a:cxn>
            </a:cxnLst>
            <a:rect l="0" t="0" r="r" b="b"/>
            <a:pathLst>
              <a:path w="121" h="107">
                <a:moveTo>
                  <a:pt x="61" y="0"/>
                </a:moveTo>
                <a:cubicBezTo>
                  <a:pt x="52" y="0"/>
                  <a:pt x="44" y="2"/>
                  <a:pt x="36" y="7"/>
                </a:cubicBezTo>
                <a:cubicBezTo>
                  <a:pt x="10" y="20"/>
                  <a:pt x="0" y="52"/>
                  <a:pt x="14" y="78"/>
                </a:cubicBezTo>
                <a:cubicBezTo>
                  <a:pt x="23" y="96"/>
                  <a:pt x="42" y="107"/>
                  <a:pt x="61" y="107"/>
                </a:cubicBezTo>
                <a:cubicBezTo>
                  <a:pt x="69" y="107"/>
                  <a:pt x="78" y="105"/>
                  <a:pt x="86" y="101"/>
                </a:cubicBezTo>
                <a:cubicBezTo>
                  <a:pt x="111" y="87"/>
                  <a:pt x="121" y="55"/>
                  <a:pt x="108" y="29"/>
                </a:cubicBezTo>
                <a:cubicBezTo>
                  <a:pt x="98" y="11"/>
                  <a:pt x="80" y="0"/>
                  <a:pt x="61"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 name="Freeform 226">
            <a:extLst>
              <a:ext uri="{FF2B5EF4-FFF2-40B4-BE49-F238E27FC236}">
                <a16:creationId xmlns:a16="http://schemas.microsoft.com/office/drawing/2014/main" id="{502F086D-0E2C-4032-8EDE-D133576A8E13}"/>
              </a:ext>
            </a:extLst>
          </p:cNvPr>
          <p:cNvSpPr/>
          <p:nvPr/>
        </p:nvSpPr>
        <p:spPr bwMode="auto">
          <a:xfrm>
            <a:off x="6191760" y="5380601"/>
            <a:ext cx="65002" cy="57109"/>
          </a:xfrm>
          <a:custGeom>
            <a:avLst/>
            <a:gdLst>
              <a:gd name="T0" fmla="*/ 29 w 59"/>
              <a:gd name="T1" fmla="*/ 0 h 52"/>
              <a:gd name="T2" fmla="*/ 18 w 59"/>
              <a:gd name="T3" fmla="*/ 3 h 52"/>
              <a:gd name="T4" fmla="*/ 7 w 59"/>
              <a:gd name="T5" fmla="*/ 38 h 52"/>
              <a:gd name="T6" fmla="*/ 29 w 59"/>
              <a:gd name="T7" fmla="*/ 52 h 52"/>
              <a:gd name="T8" fmla="*/ 41 w 59"/>
              <a:gd name="T9" fmla="*/ 49 h 52"/>
              <a:gd name="T10" fmla="*/ 52 w 59"/>
              <a:gd name="T11" fmla="*/ 14 h 52"/>
              <a:gd name="T12" fmla="*/ 29 w 59"/>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59" h="52">
                <a:moveTo>
                  <a:pt x="29" y="0"/>
                </a:moveTo>
                <a:cubicBezTo>
                  <a:pt x="25" y="0"/>
                  <a:pt x="21" y="1"/>
                  <a:pt x="18" y="3"/>
                </a:cubicBezTo>
                <a:cubicBezTo>
                  <a:pt x="5" y="10"/>
                  <a:pt x="0" y="25"/>
                  <a:pt x="7" y="38"/>
                </a:cubicBezTo>
                <a:cubicBezTo>
                  <a:pt x="11" y="47"/>
                  <a:pt x="20" y="52"/>
                  <a:pt x="29" y="52"/>
                </a:cubicBezTo>
                <a:cubicBezTo>
                  <a:pt x="33" y="52"/>
                  <a:pt x="38" y="51"/>
                  <a:pt x="41" y="49"/>
                </a:cubicBezTo>
                <a:cubicBezTo>
                  <a:pt x="54" y="42"/>
                  <a:pt x="59" y="27"/>
                  <a:pt x="52" y="14"/>
                </a:cubicBezTo>
                <a:cubicBezTo>
                  <a:pt x="48" y="5"/>
                  <a:pt x="39" y="0"/>
                  <a:pt x="29"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5" name="Freeform 228">
            <a:extLst>
              <a:ext uri="{FF2B5EF4-FFF2-40B4-BE49-F238E27FC236}">
                <a16:creationId xmlns:a16="http://schemas.microsoft.com/office/drawing/2014/main" id="{CEC9865F-933A-4D90-9158-52E4E8877463}"/>
              </a:ext>
            </a:extLst>
          </p:cNvPr>
          <p:cNvSpPr>
            <a:spLocks noEditPoints="1"/>
          </p:cNvSpPr>
          <p:nvPr/>
        </p:nvSpPr>
        <p:spPr bwMode="auto">
          <a:xfrm>
            <a:off x="6674629" y="5220418"/>
            <a:ext cx="102145" cy="91002"/>
          </a:xfrm>
          <a:custGeom>
            <a:avLst/>
            <a:gdLst>
              <a:gd name="T0" fmla="*/ 63 w 93"/>
              <a:gd name="T1" fmla="*/ 79 h 83"/>
              <a:gd name="T2" fmla="*/ 41 w 93"/>
              <a:gd name="T3" fmla="*/ 82 h 83"/>
              <a:gd name="T4" fmla="*/ 47 w 93"/>
              <a:gd name="T5" fmla="*/ 83 h 83"/>
              <a:gd name="T6" fmla="*/ 63 w 93"/>
              <a:gd name="T7" fmla="*/ 79 h 83"/>
              <a:gd name="T8" fmla="*/ 47 w 93"/>
              <a:gd name="T9" fmla="*/ 0 h 83"/>
              <a:gd name="T10" fmla="*/ 28 w 93"/>
              <a:gd name="T11" fmla="*/ 5 h 83"/>
              <a:gd name="T12" fmla="*/ 10 w 93"/>
              <a:gd name="T13" fmla="*/ 60 h 83"/>
              <a:gd name="T14" fmla="*/ 29 w 93"/>
              <a:gd name="T15" fmla="*/ 78 h 83"/>
              <a:gd name="T16" fmla="*/ 73 w 93"/>
              <a:gd name="T17" fmla="*/ 73 h 83"/>
              <a:gd name="T18" fmla="*/ 84 w 93"/>
              <a:gd name="T19" fmla="*/ 22 h 83"/>
              <a:gd name="T20" fmla="*/ 47 w 93"/>
              <a:gd name="T21"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83">
                <a:moveTo>
                  <a:pt x="63" y="79"/>
                </a:moveTo>
                <a:cubicBezTo>
                  <a:pt x="41" y="82"/>
                  <a:pt x="41" y="82"/>
                  <a:pt x="41" y="82"/>
                </a:cubicBezTo>
                <a:cubicBezTo>
                  <a:pt x="43" y="82"/>
                  <a:pt x="45" y="83"/>
                  <a:pt x="47" y="83"/>
                </a:cubicBezTo>
                <a:cubicBezTo>
                  <a:pt x="52" y="83"/>
                  <a:pt x="58" y="82"/>
                  <a:pt x="63" y="79"/>
                </a:cubicBezTo>
                <a:moveTo>
                  <a:pt x="47" y="0"/>
                </a:moveTo>
                <a:cubicBezTo>
                  <a:pt x="40" y="0"/>
                  <a:pt x="34" y="1"/>
                  <a:pt x="28" y="5"/>
                </a:cubicBezTo>
                <a:cubicBezTo>
                  <a:pt x="8" y="15"/>
                  <a:pt x="0" y="40"/>
                  <a:pt x="10" y="60"/>
                </a:cubicBezTo>
                <a:cubicBezTo>
                  <a:pt x="15" y="69"/>
                  <a:pt x="21" y="75"/>
                  <a:pt x="29" y="78"/>
                </a:cubicBezTo>
                <a:cubicBezTo>
                  <a:pt x="73" y="73"/>
                  <a:pt x="73" y="73"/>
                  <a:pt x="73" y="73"/>
                </a:cubicBezTo>
                <a:cubicBezTo>
                  <a:pt x="88" y="61"/>
                  <a:pt x="93" y="40"/>
                  <a:pt x="84" y="22"/>
                </a:cubicBezTo>
                <a:cubicBezTo>
                  <a:pt x="76" y="8"/>
                  <a:pt x="62" y="0"/>
                  <a:pt x="47"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6" name="Freeform 229">
            <a:extLst>
              <a:ext uri="{FF2B5EF4-FFF2-40B4-BE49-F238E27FC236}">
                <a16:creationId xmlns:a16="http://schemas.microsoft.com/office/drawing/2014/main" id="{1B7B1D8D-2C66-4186-B067-551AA9F0F0AB}"/>
              </a:ext>
            </a:extLst>
          </p:cNvPr>
          <p:cNvSpPr/>
          <p:nvPr/>
        </p:nvSpPr>
        <p:spPr bwMode="auto">
          <a:xfrm>
            <a:off x="6706665" y="5300277"/>
            <a:ext cx="48287" cy="10215"/>
          </a:xfrm>
          <a:custGeom>
            <a:avLst/>
            <a:gdLst>
              <a:gd name="T0" fmla="*/ 44 w 44"/>
              <a:gd name="T1" fmla="*/ 0 h 9"/>
              <a:gd name="T2" fmla="*/ 0 w 44"/>
              <a:gd name="T3" fmla="*/ 5 h 9"/>
              <a:gd name="T4" fmla="*/ 12 w 44"/>
              <a:gd name="T5" fmla="*/ 9 h 9"/>
              <a:gd name="T6" fmla="*/ 34 w 44"/>
              <a:gd name="T7" fmla="*/ 6 h 9"/>
              <a:gd name="T8" fmla="*/ 37 w 44"/>
              <a:gd name="T9" fmla="*/ 5 h 9"/>
              <a:gd name="T10" fmla="*/ 44 w 44"/>
              <a:gd name="T11" fmla="*/ 0 h 9"/>
            </a:gdLst>
            <a:ahLst/>
            <a:cxnLst>
              <a:cxn ang="0">
                <a:pos x="T0" y="T1"/>
              </a:cxn>
              <a:cxn ang="0">
                <a:pos x="T2" y="T3"/>
              </a:cxn>
              <a:cxn ang="0">
                <a:pos x="T4" y="T5"/>
              </a:cxn>
              <a:cxn ang="0">
                <a:pos x="T6" y="T7"/>
              </a:cxn>
              <a:cxn ang="0">
                <a:pos x="T8" y="T9"/>
              </a:cxn>
              <a:cxn ang="0">
                <a:pos x="T10" y="T11"/>
              </a:cxn>
            </a:cxnLst>
            <a:rect l="0" t="0" r="r" b="b"/>
            <a:pathLst>
              <a:path w="44" h="9">
                <a:moveTo>
                  <a:pt x="44" y="0"/>
                </a:moveTo>
                <a:cubicBezTo>
                  <a:pt x="0" y="5"/>
                  <a:pt x="0" y="5"/>
                  <a:pt x="0" y="5"/>
                </a:cubicBezTo>
                <a:cubicBezTo>
                  <a:pt x="4" y="7"/>
                  <a:pt x="8" y="8"/>
                  <a:pt x="12" y="9"/>
                </a:cubicBezTo>
                <a:cubicBezTo>
                  <a:pt x="34" y="6"/>
                  <a:pt x="34" y="6"/>
                  <a:pt x="34" y="6"/>
                </a:cubicBezTo>
                <a:cubicBezTo>
                  <a:pt x="35" y="6"/>
                  <a:pt x="36" y="5"/>
                  <a:pt x="37" y="5"/>
                </a:cubicBezTo>
                <a:cubicBezTo>
                  <a:pt x="40" y="3"/>
                  <a:pt x="42" y="2"/>
                  <a:pt x="44"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7" name="文本框 6">
            <a:extLst>
              <a:ext uri="{FF2B5EF4-FFF2-40B4-BE49-F238E27FC236}">
                <a16:creationId xmlns:a16="http://schemas.microsoft.com/office/drawing/2014/main" id="{C68EDFA9-B1F0-42B6-A89E-CDC01811E8E0}"/>
              </a:ext>
            </a:extLst>
          </p:cNvPr>
          <p:cNvSpPr txBox="1"/>
          <p:nvPr/>
        </p:nvSpPr>
        <p:spPr>
          <a:xfrm>
            <a:off x="801057" y="829179"/>
            <a:ext cx="4502332" cy="5183342"/>
          </a:xfrm>
          <a:prstGeom prst="rect">
            <a:avLst/>
          </a:prstGeom>
          <a:noFill/>
        </p:spPr>
        <p:txBody>
          <a:bodyPr wrap="square" rtlCol="0" anchor="ctr">
            <a:spAutoFit/>
          </a:bodyPr>
          <a:lstStyle>
            <a:defPPr>
              <a:defRPr lang="zh-CN"/>
            </a:defPPr>
            <a:lvl1pPr algn="ctr">
              <a:lnSpc>
                <a:spcPct val="150000"/>
              </a:lnSpc>
              <a:defRPr sz="25000">
                <a:latin typeface="Agency FB" panose="020B0503020202020204" pitchFamily="34" charset="0"/>
                <a:cs typeface="+mn-ea"/>
              </a:defRPr>
            </a:lvl1pPr>
          </a:lstStyle>
          <a:p>
            <a:r>
              <a:rPr lang="en-US" altLang="zh-CN" dirty="0">
                <a:latin typeface="Impact" panose="020B0806030902050204" pitchFamily="34" charset="0"/>
                <a:sym typeface="+mn-lt"/>
              </a:rPr>
              <a:t>1</a:t>
            </a:r>
          </a:p>
        </p:txBody>
      </p:sp>
      <p:sp>
        <p:nvSpPr>
          <p:cNvPr id="8" name="矩形 7">
            <a:extLst>
              <a:ext uri="{FF2B5EF4-FFF2-40B4-BE49-F238E27FC236}">
                <a16:creationId xmlns:a16="http://schemas.microsoft.com/office/drawing/2014/main" id="{B92C1757-59E8-4E67-922C-ABA34372C269}"/>
              </a:ext>
            </a:extLst>
          </p:cNvPr>
          <p:cNvSpPr/>
          <p:nvPr/>
        </p:nvSpPr>
        <p:spPr>
          <a:xfrm>
            <a:off x="3794961" y="3012882"/>
            <a:ext cx="3031888" cy="568905"/>
          </a:xfrm>
          <a:prstGeom prst="rect">
            <a:avLst/>
          </a:prstGeom>
          <a:no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endParaRPr kumimoji="1" lang="zh-CN" altLang="en-US" sz="3600" dirty="0">
              <a:solidFill>
                <a:schemeClr val="tx1">
                  <a:lumMod val="50000"/>
                  <a:lumOff val="50000"/>
                </a:schemeClr>
              </a:solidFill>
              <a:effectLst>
                <a:innerShdw blurRad="63500" dist="50800" dir="16200000">
                  <a:prstClr val="black">
                    <a:alpha val="30000"/>
                  </a:prstClr>
                </a:innerShdw>
              </a:effectLst>
              <a:cs typeface="+mn-ea"/>
              <a:sym typeface="+mn-lt"/>
            </a:endParaRPr>
          </a:p>
        </p:txBody>
      </p:sp>
      <p:sp>
        <p:nvSpPr>
          <p:cNvPr id="9" name="文本框 8">
            <a:extLst>
              <a:ext uri="{FF2B5EF4-FFF2-40B4-BE49-F238E27FC236}">
                <a16:creationId xmlns:a16="http://schemas.microsoft.com/office/drawing/2014/main" id="{AA69907C-C887-4B2C-8EA2-03066CCE5F81}"/>
              </a:ext>
            </a:extLst>
          </p:cNvPr>
          <p:cNvSpPr txBox="1"/>
          <p:nvPr/>
        </p:nvSpPr>
        <p:spPr>
          <a:xfrm>
            <a:off x="7128930" y="3305875"/>
            <a:ext cx="4372087" cy="670120"/>
          </a:xfrm>
          <a:prstGeom prst="rect">
            <a:avLst/>
          </a:prstGeom>
          <a:noFill/>
        </p:spPr>
        <p:txBody>
          <a:bodyPr wrap="square" rtlCol="0">
            <a:spAutoFit/>
          </a:bodyPr>
          <a:lstStyle/>
          <a:p>
            <a:pPr algn="r">
              <a:lnSpc>
                <a:spcPct val="130000"/>
              </a:lnSpc>
            </a:pPr>
            <a:r>
              <a:rPr lang="zh-CN" altLang="en-US" sz="3200" b="1" dirty="0">
                <a:solidFill>
                  <a:schemeClr val="tx1">
                    <a:lumMod val="50000"/>
                    <a:lumOff val="50000"/>
                  </a:schemeClr>
                </a:solidFill>
                <a:latin typeface="+mj-ea"/>
                <a:ea typeface="+mj-ea"/>
                <a:cs typeface="+mn-ea"/>
                <a:sym typeface="+mn-lt"/>
              </a:rPr>
              <a:t>分布式简介</a:t>
            </a:r>
            <a:endParaRPr lang="en-US" altLang="zh-CN" b="1" dirty="0">
              <a:solidFill>
                <a:schemeClr val="tx1">
                  <a:lumMod val="50000"/>
                  <a:lumOff val="50000"/>
                </a:schemeClr>
              </a:solidFill>
              <a:latin typeface="+mj-ea"/>
              <a:ea typeface="+mj-ea"/>
              <a:cs typeface="+mn-ea"/>
              <a:sym typeface="+mn-lt"/>
            </a:endParaRPr>
          </a:p>
        </p:txBody>
      </p:sp>
      <p:sp>
        <p:nvSpPr>
          <p:cNvPr id="10" name="矩形 9">
            <a:extLst>
              <a:ext uri="{FF2B5EF4-FFF2-40B4-BE49-F238E27FC236}">
                <a16:creationId xmlns:a16="http://schemas.microsoft.com/office/drawing/2014/main" id="{848FB63E-07DE-483C-B082-5CF4766D2171}"/>
              </a:ext>
            </a:extLst>
          </p:cNvPr>
          <p:cNvSpPr/>
          <p:nvPr/>
        </p:nvSpPr>
        <p:spPr>
          <a:xfrm>
            <a:off x="4005905" y="3420850"/>
            <a:ext cx="1574662" cy="584775"/>
          </a:xfrm>
          <a:prstGeom prst="rect">
            <a:avLst/>
          </a:prstGeom>
        </p:spPr>
        <p:txBody>
          <a:bodyPr wrap="none">
            <a:spAutoFit/>
          </a:bodyPr>
          <a:lstStyle/>
          <a:p>
            <a:r>
              <a:rPr kumimoji="1" lang="en-US" altLang="zh-CN" sz="3200" dirty="0">
                <a:solidFill>
                  <a:schemeClr val="tx1">
                    <a:lumMod val="50000"/>
                    <a:lumOff val="50000"/>
                  </a:schemeClr>
                </a:solidFill>
                <a:effectLst>
                  <a:innerShdw blurRad="63500" dist="50800" dir="16200000">
                    <a:prstClr val="black">
                      <a:alpha val="30000"/>
                    </a:prstClr>
                  </a:innerShdw>
                </a:effectLst>
                <a:cs typeface="+mn-ea"/>
                <a:sym typeface="+mn-lt"/>
              </a:rPr>
              <a:t>Part 01</a:t>
            </a:r>
            <a:endParaRPr kumimoji="1" lang="zh-CN" altLang="en-US" sz="3200" dirty="0">
              <a:solidFill>
                <a:schemeClr val="tx1">
                  <a:lumMod val="50000"/>
                  <a:lumOff val="50000"/>
                </a:schemeClr>
              </a:solidFill>
              <a:effectLst>
                <a:innerShdw blurRad="63500" dist="50800" dir="16200000">
                  <a:prstClr val="black">
                    <a:alpha val="30000"/>
                  </a:prstClr>
                </a:innerShdw>
              </a:effectLst>
              <a:cs typeface="+mn-ea"/>
              <a:sym typeface="+mn-lt"/>
            </a:endParaRPr>
          </a:p>
        </p:txBody>
      </p:sp>
      <p:cxnSp>
        <p:nvCxnSpPr>
          <p:cNvPr id="11" name="直接连接符 10">
            <a:extLst>
              <a:ext uri="{FF2B5EF4-FFF2-40B4-BE49-F238E27FC236}">
                <a16:creationId xmlns:a16="http://schemas.microsoft.com/office/drawing/2014/main" id="{EBAE5495-19F8-4ABE-B3BA-C6139AF428AC}"/>
              </a:ext>
            </a:extLst>
          </p:cNvPr>
          <p:cNvCxnSpPr/>
          <p:nvPr/>
        </p:nvCxnSpPr>
        <p:spPr>
          <a:xfrm>
            <a:off x="3473518" y="3969974"/>
            <a:ext cx="7927907" cy="35651"/>
          </a:xfrm>
          <a:prstGeom prst="line">
            <a:avLst/>
          </a:prstGeom>
          <a:ln>
            <a:solidFill>
              <a:schemeClr val="tx2"/>
            </a:solidFill>
            <a:prstDash val="lg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69217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32"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ox(out)">
                                      <p:cBhvr>
                                        <p:cTn id="7" dur="1500"/>
                                        <p:tgtEl>
                                          <p:spTgt spid="7"/>
                                        </p:tgtEl>
                                      </p:cBhvr>
                                    </p:animEffect>
                                  </p:childTnLst>
                                </p:cTn>
                              </p:par>
                              <p:par>
                                <p:cTn id="8" presetID="22" presetClass="entr" presetSubtype="1" fill="hold" grpId="0" nodeType="withEffect">
                                  <p:stCondLst>
                                    <p:cond delay="1250"/>
                                  </p:stCondLst>
                                  <p:childTnLst>
                                    <p:set>
                                      <p:cBhvr>
                                        <p:cTn id="9" dur="1" fill="hold">
                                          <p:stCondLst>
                                            <p:cond delay="0"/>
                                          </p:stCondLst>
                                        </p:cTn>
                                        <p:tgtEl>
                                          <p:spTgt spid="9"/>
                                        </p:tgtEl>
                                        <p:attrNameLst>
                                          <p:attrName>style.visibility</p:attrName>
                                        </p:attrNameLst>
                                      </p:cBhvr>
                                      <p:to>
                                        <p:strVal val="visible"/>
                                      </p:to>
                                    </p:set>
                                    <p:animEffect transition="in" filter="wipe(up)">
                                      <p:cBhvr>
                                        <p:cTn id="10" dur="1000"/>
                                        <p:tgtEl>
                                          <p:spTgt spid="9"/>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53" presetClass="entr" presetSubtype="16" fill="hold" grpId="0" nodeType="withEffect">
                                  <p:stCondLst>
                                    <p:cond delay="750"/>
                                  </p:stCondLst>
                                  <p:childTnLst>
                                    <p:set>
                                      <p:cBhvr>
                                        <p:cTn id="15" dur="1" fill="hold">
                                          <p:stCondLst>
                                            <p:cond delay="0"/>
                                          </p:stCondLst>
                                        </p:cTn>
                                        <p:tgtEl>
                                          <p:spTgt spid="3"/>
                                        </p:tgtEl>
                                        <p:attrNameLst>
                                          <p:attrName>style.visibility</p:attrName>
                                        </p:attrNameLst>
                                      </p:cBhvr>
                                      <p:to>
                                        <p:strVal val="visible"/>
                                      </p:to>
                                    </p:set>
                                    <p:anim calcmode="lin" valueType="num">
                                      <p:cBhvr>
                                        <p:cTn id="16" dur="750" fill="hold"/>
                                        <p:tgtEl>
                                          <p:spTgt spid="3"/>
                                        </p:tgtEl>
                                        <p:attrNameLst>
                                          <p:attrName>ppt_w</p:attrName>
                                        </p:attrNameLst>
                                      </p:cBhvr>
                                      <p:tavLst>
                                        <p:tav tm="0">
                                          <p:val>
                                            <p:fltVal val="0"/>
                                          </p:val>
                                        </p:tav>
                                        <p:tav tm="100000">
                                          <p:val>
                                            <p:strVal val="#ppt_w"/>
                                          </p:val>
                                        </p:tav>
                                      </p:tavLst>
                                    </p:anim>
                                    <p:anim calcmode="lin" valueType="num">
                                      <p:cBhvr>
                                        <p:cTn id="17" dur="750" fill="hold"/>
                                        <p:tgtEl>
                                          <p:spTgt spid="3"/>
                                        </p:tgtEl>
                                        <p:attrNameLst>
                                          <p:attrName>ppt_h</p:attrName>
                                        </p:attrNameLst>
                                      </p:cBhvr>
                                      <p:tavLst>
                                        <p:tav tm="0">
                                          <p:val>
                                            <p:fltVal val="0"/>
                                          </p:val>
                                        </p:tav>
                                        <p:tav tm="100000">
                                          <p:val>
                                            <p:strVal val="#ppt_h"/>
                                          </p:val>
                                        </p:tav>
                                      </p:tavLst>
                                    </p:anim>
                                    <p:animEffect transition="in" filter="fade">
                                      <p:cBhvr>
                                        <p:cTn id="18" dur="750"/>
                                        <p:tgtEl>
                                          <p:spTgt spid="3"/>
                                        </p:tgtEl>
                                      </p:cBhvr>
                                    </p:animEffect>
                                  </p:childTnLst>
                                </p:cTn>
                              </p:par>
                              <p:par>
                                <p:cTn id="19" presetID="53" presetClass="entr" presetSubtype="16" fill="hold" grpId="0" nodeType="withEffect">
                                  <p:stCondLst>
                                    <p:cond delay="750"/>
                                  </p:stCondLst>
                                  <p:childTnLst>
                                    <p:set>
                                      <p:cBhvr>
                                        <p:cTn id="20" dur="1" fill="hold">
                                          <p:stCondLst>
                                            <p:cond delay="0"/>
                                          </p:stCondLst>
                                        </p:cTn>
                                        <p:tgtEl>
                                          <p:spTgt spid="4"/>
                                        </p:tgtEl>
                                        <p:attrNameLst>
                                          <p:attrName>style.visibility</p:attrName>
                                        </p:attrNameLst>
                                      </p:cBhvr>
                                      <p:to>
                                        <p:strVal val="visible"/>
                                      </p:to>
                                    </p:set>
                                    <p:anim calcmode="lin" valueType="num">
                                      <p:cBhvr>
                                        <p:cTn id="21" dur="750" fill="hold"/>
                                        <p:tgtEl>
                                          <p:spTgt spid="4"/>
                                        </p:tgtEl>
                                        <p:attrNameLst>
                                          <p:attrName>ppt_w</p:attrName>
                                        </p:attrNameLst>
                                      </p:cBhvr>
                                      <p:tavLst>
                                        <p:tav tm="0">
                                          <p:val>
                                            <p:fltVal val="0"/>
                                          </p:val>
                                        </p:tav>
                                        <p:tav tm="100000">
                                          <p:val>
                                            <p:strVal val="#ppt_w"/>
                                          </p:val>
                                        </p:tav>
                                      </p:tavLst>
                                    </p:anim>
                                    <p:anim calcmode="lin" valueType="num">
                                      <p:cBhvr>
                                        <p:cTn id="22" dur="750" fill="hold"/>
                                        <p:tgtEl>
                                          <p:spTgt spid="4"/>
                                        </p:tgtEl>
                                        <p:attrNameLst>
                                          <p:attrName>ppt_h</p:attrName>
                                        </p:attrNameLst>
                                      </p:cBhvr>
                                      <p:tavLst>
                                        <p:tav tm="0">
                                          <p:val>
                                            <p:fltVal val="0"/>
                                          </p:val>
                                        </p:tav>
                                        <p:tav tm="100000">
                                          <p:val>
                                            <p:strVal val="#ppt_h"/>
                                          </p:val>
                                        </p:tav>
                                      </p:tavLst>
                                    </p:anim>
                                    <p:animEffect transition="in" filter="fade">
                                      <p:cBhvr>
                                        <p:cTn id="23" dur="750"/>
                                        <p:tgtEl>
                                          <p:spTgt spid="4"/>
                                        </p:tgtEl>
                                      </p:cBhvr>
                                    </p:animEffect>
                                  </p:childTnLst>
                                </p:cTn>
                              </p:par>
                              <p:par>
                                <p:cTn id="24" presetID="53" presetClass="entr" presetSubtype="16" fill="hold" grpId="0" nodeType="withEffect">
                                  <p:stCondLst>
                                    <p:cond delay="750"/>
                                  </p:stCondLst>
                                  <p:childTnLst>
                                    <p:set>
                                      <p:cBhvr>
                                        <p:cTn id="25" dur="1" fill="hold">
                                          <p:stCondLst>
                                            <p:cond delay="0"/>
                                          </p:stCondLst>
                                        </p:cTn>
                                        <p:tgtEl>
                                          <p:spTgt spid="5"/>
                                        </p:tgtEl>
                                        <p:attrNameLst>
                                          <p:attrName>style.visibility</p:attrName>
                                        </p:attrNameLst>
                                      </p:cBhvr>
                                      <p:to>
                                        <p:strVal val="visible"/>
                                      </p:to>
                                    </p:set>
                                    <p:anim calcmode="lin" valueType="num">
                                      <p:cBhvr>
                                        <p:cTn id="26" dur="750" fill="hold"/>
                                        <p:tgtEl>
                                          <p:spTgt spid="5"/>
                                        </p:tgtEl>
                                        <p:attrNameLst>
                                          <p:attrName>ppt_w</p:attrName>
                                        </p:attrNameLst>
                                      </p:cBhvr>
                                      <p:tavLst>
                                        <p:tav tm="0">
                                          <p:val>
                                            <p:fltVal val="0"/>
                                          </p:val>
                                        </p:tav>
                                        <p:tav tm="100000">
                                          <p:val>
                                            <p:strVal val="#ppt_w"/>
                                          </p:val>
                                        </p:tav>
                                      </p:tavLst>
                                    </p:anim>
                                    <p:anim calcmode="lin" valueType="num">
                                      <p:cBhvr>
                                        <p:cTn id="27" dur="750" fill="hold"/>
                                        <p:tgtEl>
                                          <p:spTgt spid="5"/>
                                        </p:tgtEl>
                                        <p:attrNameLst>
                                          <p:attrName>ppt_h</p:attrName>
                                        </p:attrNameLst>
                                      </p:cBhvr>
                                      <p:tavLst>
                                        <p:tav tm="0">
                                          <p:val>
                                            <p:fltVal val="0"/>
                                          </p:val>
                                        </p:tav>
                                        <p:tav tm="100000">
                                          <p:val>
                                            <p:strVal val="#ppt_h"/>
                                          </p:val>
                                        </p:tav>
                                      </p:tavLst>
                                    </p:anim>
                                    <p:animEffect transition="in" filter="fade">
                                      <p:cBhvr>
                                        <p:cTn id="28" dur="750"/>
                                        <p:tgtEl>
                                          <p:spTgt spid="5"/>
                                        </p:tgtEl>
                                      </p:cBhvr>
                                    </p:animEffect>
                                  </p:childTnLst>
                                </p:cTn>
                              </p:par>
                              <p:par>
                                <p:cTn id="29" presetID="53" presetClass="entr" presetSubtype="16" fill="hold" grpId="0" nodeType="withEffect">
                                  <p:stCondLst>
                                    <p:cond delay="750"/>
                                  </p:stCondLst>
                                  <p:childTnLst>
                                    <p:set>
                                      <p:cBhvr>
                                        <p:cTn id="30" dur="1" fill="hold">
                                          <p:stCondLst>
                                            <p:cond delay="0"/>
                                          </p:stCondLst>
                                        </p:cTn>
                                        <p:tgtEl>
                                          <p:spTgt spid="6"/>
                                        </p:tgtEl>
                                        <p:attrNameLst>
                                          <p:attrName>style.visibility</p:attrName>
                                        </p:attrNameLst>
                                      </p:cBhvr>
                                      <p:to>
                                        <p:strVal val="visible"/>
                                      </p:to>
                                    </p:set>
                                    <p:anim calcmode="lin" valueType="num">
                                      <p:cBhvr>
                                        <p:cTn id="31" dur="750" fill="hold"/>
                                        <p:tgtEl>
                                          <p:spTgt spid="6"/>
                                        </p:tgtEl>
                                        <p:attrNameLst>
                                          <p:attrName>ppt_w</p:attrName>
                                        </p:attrNameLst>
                                      </p:cBhvr>
                                      <p:tavLst>
                                        <p:tav tm="0">
                                          <p:val>
                                            <p:fltVal val="0"/>
                                          </p:val>
                                        </p:tav>
                                        <p:tav tm="100000">
                                          <p:val>
                                            <p:strVal val="#ppt_w"/>
                                          </p:val>
                                        </p:tav>
                                      </p:tavLst>
                                    </p:anim>
                                    <p:anim calcmode="lin" valueType="num">
                                      <p:cBhvr>
                                        <p:cTn id="32" dur="750" fill="hold"/>
                                        <p:tgtEl>
                                          <p:spTgt spid="6"/>
                                        </p:tgtEl>
                                        <p:attrNameLst>
                                          <p:attrName>ppt_h</p:attrName>
                                        </p:attrNameLst>
                                      </p:cBhvr>
                                      <p:tavLst>
                                        <p:tav tm="0">
                                          <p:val>
                                            <p:fltVal val="0"/>
                                          </p:val>
                                        </p:tav>
                                        <p:tav tm="100000">
                                          <p:val>
                                            <p:strVal val="#ppt_h"/>
                                          </p:val>
                                        </p:tav>
                                      </p:tavLst>
                                    </p:anim>
                                    <p:animEffect transition="in" filter="fade">
                                      <p:cBhvr>
                                        <p:cTn id="33" dur="750"/>
                                        <p:tgtEl>
                                          <p:spTgt spid="6"/>
                                        </p:tgtEl>
                                      </p:cBhvr>
                                    </p:animEffect>
                                  </p:childTnLst>
                                </p:cTn>
                              </p:par>
                              <p:par>
                                <p:cTn id="34" presetID="10" presetClass="entr" presetSubtype="0" fill="hold" nodeType="withEffect">
                                  <p:stCondLst>
                                    <p:cond delay="500"/>
                                  </p:stCondLst>
                                  <p:childTnLst>
                                    <p:set>
                                      <p:cBhvr>
                                        <p:cTn id="35" dur="1" fill="hold">
                                          <p:stCondLst>
                                            <p:cond delay="0"/>
                                          </p:stCondLst>
                                        </p:cTn>
                                        <p:tgtEl>
                                          <p:spTgt spid="11"/>
                                        </p:tgtEl>
                                        <p:attrNameLst>
                                          <p:attrName>style.visibility</p:attrName>
                                        </p:attrNameLst>
                                      </p:cBhvr>
                                      <p:to>
                                        <p:strVal val="visible"/>
                                      </p:to>
                                    </p:set>
                                    <p:animEffect transition="in" filter="fade">
                                      <p:cBhvr>
                                        <p:cTn id="36" dur="500"/>
                                        <p:tgtEl>
                                          <p:spTgt spid="11"/>
                                        </p:tgtEl>
                                      </p:cBhvr>
                                    </p:animEffect>
                                  </p:childTnLst>
                                </p:cTn>
                              </p:par>
                              <p:par>
                                <p:cTn id="37" presetID="64" presetClass="path" presetSubtype="0" decel="30000" fill="hold" nodeType="withEffect">
                                  <p:stCondLst>
                                    <p:cond delay="500"/>
                                  </p:stCondLst>
                                  <p:childTnLst>
                                    <p:animMotion origin="layout" path="M 2.29167E-6 0.03889 L 2.29167E-6 -0.07176 " pathEditMode="relative" rAng="0" ptsTypes="AA">
                                      <p:cBhvr>
                                        <p:cTn id="38" dur="750" spd="-100000" fill="hold"/>
                                        <p:tgtEl>
                                          <p:spTgt spid="11"/>
                                        </p:tgtEl>
                                        <p:attrNameLst>
                                          <p:attrName>ppt_x</p:attrName>
                                          <p:attrName>ppt_y</p:attrName>
                                        </p:attrNameLst>
                                      </p:cBhvr>
                                      <p:rCtr x="0" y="-5532"/>
                                    </p:animMotion>
                                  </p:childTnLst>
                                </p:cTn>
                              </p:par>
                              <p:par>
                                <p:cTn id="39" presetID="64" presetClass="path" presetSubtype="0" accel="30000" decel="30000" fill="hold" nodeType="withEffect">
                                  <p:stCondLst>
                                    <p:cond delay="1250"/>
                                  </p:stCondLst>
                                  <p:childTnLst>
                                    <p:animMotion origin="layout" path="M 3.95833E-6 0.03842 L 3.95833E-6 2.96296E-6 " pathEditMode="relative" rAng="0" ptsTypes="AA">
                                      <p:cBhvr>
                                        <p:cTn id="40" dur="750" fill="hold"/>
                                        <p:tgtEl>
                                          <p:spTgt spid="11"/>
                                        </p:tgtEl>
                                        <p:attrNameLst>
                                          <p:attrName>ppt_x</p:attrName>
                                          <p:attrName>ppt_y</p:attrName>
                                        </p:attrNameLst>
                                      </p:cBhvr>
                                      <p:rCtr x="0" y="-192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p:bldP spid="9" grpId="0"/>
      <p:bldP spid="10"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4" name="Rectangle 2">
            <a:extLst>
              <a:ext uri="{FF2B5EF4-FFF2-40B4-BE49-F238E27FC236}">
                <a16:creationId xmlns:a16="http://schemas.microsoft.com/office/drawing/2014/main" id="{A89847C6-B7DE-44C8-9731-2F2EA7B74B38}"/>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分布式设计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流量控制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限流算法</a:t>
            </a: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04</a:t>
            </a:r>
            <a:endParaRPr lang="zh-CN" altLang="en-US" sz="3600" dirty="0">
              <a:latin typeface="Agency FB" panose="020B0503020202020204" pitchFamily="34" charset="0"/>
            </a:endParaRPr>
          </a:p>
        </p:txBody>
      </p:sp>
      <p:sp>
        <p:nvSpPr>
          <p:cNvPr id="9" name="矩形 8">
            <a:extLst>
              <a:ext uri="{FF2B5EF4-FFF2-40B4-BE49-F238E27FC236}">
                <a16:creationId xmlns:a16="http://schemas.microsoft.com/office/drawing/2014/main" id="{FD77E807-93A2-462E-97A6-C0C528D098C1}"/>
              </a:ext>
            </a:extLst>
          </p:cNvPr>
          <p:cNvSpPr/>
          <p:nvPr/>
        </p:nvSpPr>
        <p:spPr>
          <a:xfrm>
            <a:off x="6920567" y="1705252"/>
            <a:ext cx="1660494" cy="369332"/>
          </a:xfrm>
          <a:prstGeom prst="rect">
            <a:avLst/>
          </a:prstGeom>
        </p:spPr>
        <p:txBody>
          <a:bodyPr wrap="square">
            <a:spAutoFit/>
          </a:bodyPr>
          <a:lstStyle/>
          <a:p>
            <a:pPr algn="ctr"/>
            <a:r>
              <a:rPr lang="zh-CN" altLang="en-US" b="1" dirty="0">
                <a:solidFill>
                  <a:srgbClr val="788BA9"/>
                </a:solidFill>
                <a:latin typeface="微软雅黑" panose="020B0503020204020204" pitchFamily="34" charset="-122"/>
                <a:ea typeface="微软雅黑" panose="020B0503020204020204" pitchFamily="34" charset="-122"/>
                <a:cs typeface="+mn-ea"/>
              </a:rPr>
              <a:t>计数器法</a:t>
            </a:r>
          </a:p>
        </p:txBody>
      </p:sp>
      <p:sp>
        <p:nvSpPr>
          <p:cNvPr id="10" name="矩形 9">
            <a:extLst>
              <a:ext uri="{FF2B5EF4-FFF2-40B4-BE49-F238E27FC236}">
                <a16:creationId xmlns:a16="http://schemas.microsoft.com/office/drawing/2014/main" id="{D6CF65D4-5A2D-46FD-8BAC-1D5EE33A8156}"/>
              </a:ext>
            </a:extLst>
          </p:cNvPr>
          <p:cNvSpPr/>
          <p:nvPr/>
        </p:nvSpPr>
        <p:spPr>
          <a:xfrm>
            <a:off x="6920567" y="4350271"/>
            <a:ext cx="1660494" cy="369332"/>
          </a:xfrm>
          <a:prstGeom prst="rect">
            <a:avLst/>
          </a:prstGeom>
        </p:spPr>
        <p:txBody>
          <a:bodyPr wrap="square">
            <a:spAutoFit/>
          </a:bodyPr>
          <a:lstStyle/>
          <a:p>
            <a:pPr algn="ctr"/>
            <a:r>
              <a:rPr lang="zh-CN" altLang="en-US" b="1" dirty="0">
                <a:solidFill>
                  <a:srgbClr val="788BA9"/>
                </a:solidFill>
                <a:latin typeface="微软雅黑" panose="020B0503020204020204" pitchFamily="34" charset="-122"/>
                <a:ea typeface="微软雅黑" panose="020B0503020204020204" pitchFamily="34" charset="-122"/>
                <a:cs typeface="+mn-ea"/>
              </a:rPr>
              <a:t>滑动窗口法</a:t>
            </a:r>
          </a:p>
        </p:txBody>
      </p:sp>
      <p:pic>
        <p:nvPicPr>
          <p:cNvPr id="10246" name="Picture 6" descr="https://raw.githubusercontent.com/dunwu/images/dev/snap/20210625174706.png">
            <a:extLst>
              <a:ext uri="{FF2B5EF4-FFF2-40B4-BE49-F238E27FC236}">
                <a16:creationId xmlns:a16="http://schemas.microsoft.com/office/drawing/2014/main" id="{8285F9BF-24F5-4806-84F1-6E41CA23D9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1563" y="1131611"/>
            <a:ext cx="4553667" cy="2739315"/>
          </a:xfrm>
          <a:prstGeom prst="rect">
            <a:avLst/>
          </a:prstGeom>
          <a:noFill/>
          <a:extLst>
            <a:ext uri="{909E8E84-426E-40DD-AFC4-6F175D3DCCD1}">
              <a14:hiddenFill xmlns:a14="http://schemas.microsoft.com/office/drawing/2010/main">
                <a:solidFill>
                  <a:srgbClr val="FFFFFF"/>
                </a:solidFill>
              </a14:hiddenFill>
            </a:ext>
          </a:extLst>
        </p:spPr>
      </p:pic>
      <p:pic>
        <p:nvPicPr>
          <p:cNvPr id="10248" name="Picture 8" descr="https://raw.githubusercontent.com/dunwu/images/dev/snap/20210625180432.png">
            <a:extLst>
              <a:ext uri="{FF2B5EF4-FFF2-40B4-BE49-F238E27FC236}">
                <a16:creationId xmlns:a16="http://schemas.microsoft.com/office/drawing/2014/main" id="{FD31D802-79AA-4B64-BEC5-9BA78870CE9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2343" y="3870925"/>
            <a:ext cx="4553667" cy="2675279"/>
          </a:xfrm>
          <a:prstGeom prst="rect">
            <a:avLst/>
          </a:prstGeom>
          <a:noFill/>
          <a:extLst>
            <a:ext uri="{909E8E84-426E-40DD-AFC4-6F175D3DCCD1}">
              <a14:hiddenFill xmlns:a14="http://schemas.microsoft.com/office/drawing/2010/main">
                <a:solidFill>
                  <a:srgbClr val="FFFFFF"/>
                </a:solidFill>
              </a14:hiddenFill>
            </a:ext>
          </a:extLst>
        </p:spPr>
      </p:pic>
      <p:sp>
        <p:nvSpPr>
          <p:cNvPr id="11" name="矩形 10">
            <a:extLst>
              <a:ext uri="{FF2B5EF4-FFF2-40B4-BE49-F238E27FC236}">
                <a16:creationId xmlns:a16="http://schemas.microsoft.com/office/drawing/2014/main" id="{BFF667C1-873F-46A8-A857-A246FE3D21EA}"/>
              </a:ext>
            </a:extLst>
          </p:cNvPr>
          <p:cNvSpPr/>
          <p:nvPr/>
        </p:nvSpPr>
        <p:spPr>
          <a:xfrm>
            <a:off x="5074816" y="2099396"/>
            <a:ext cx="5351997" cy="923330"/>
          </a:xfrm>
          <a:prstGeom prst="rect">
            <a:avLst/>
          </a:prstGeom>
        </p:spPr>
        <p:txBody>
          <a:bodyPr wrap="square">
            <a:spAutoFit/>
          </a:bodyPr>
          <a:lstStyle/>
          <a:p>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这种算法是针对一个时间段进行统计，如果请求分布不均匀，极端情况下，所有请求都在某一刻收到，还是可能压垮系统。</a:t>
            </a:r>
          </a:p>
        </p:txBody>
      </p:sp>
      <p:sp>
        <p:nvSpPr>
          <p:cNvPr id="12" name="矩形 11">
            <a:extLst>
              <a:ext uri="{FF2B5EF4-FFF2-40B4-BE49-F238E27FC236}">
                <a16:creationId xmlns:a16="http://schemas.microsoft.com/office/drawing/2014/main" id="{BF7F2614-C2BF-444C-BDEA-CD0399DDE110}"/>
              </a:ext>
            </a:extLst>
          </p:cNvPr>
          <p:cNvSpPr/>
          <p:nvPr/>
        </p:nvSpPr>
        <p:spPr>
          <a:xfrm>
            <a:off x="5074816" y="4787024"/>
            <a:ext cx="5577350" cy="1200329"/>
          </a:xfrm>
          <a:prstGeom prst="rect">
            <a:avLst/>
          </a:prstGeom>
        </p:spPr>
        <p:txBody>
          <a:bodyPr wrap="square">
            <a:spAutoFit/>
          </a:bodyPr>
          <a:lstStyle/>
          <a:p>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滑动窗口法比计数器法控制更为精细。</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但是，基于时间窗口的限流算法，只能在选定的时间粒度上限流，对选定时间粒度内的更加细粒度的访问频率不做限制。</a:t>
            </a:r>
          </a:p>
        </p:txBody>
      </p:sp>
    </p:spTree>
    <p:extLst>
      <p:ext uri="{BB962C8B-B14F-4D97-AF65-F5344CB8AC3E}">
        <p14:creationId xmlns:p14="http://schemas.microsoft.com/office/powerpoint/2010/main" val="718922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4" name="Rectangle 2">
            <a:extLst>
              <a:ext uri="{FF2B5EF4-FFF2-40B4-BE49-F238E27FC236}">
                <a16:creationId xmlns:a16="http://schemas.microsoft.com/office/drawing/2014/main" id="{A89847C6-B7DE-44C8-9731-2F2EA7B74B38}"/>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分布式设计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流量控制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限流算法</a:t>
            </a: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04</a:t>
            </a:r>
            <a:endParaRPr lang="zh-CN" altLang="en-US" sz="3600" dirty="0">
              <a:latin typeface="Agency FB" panose="020B0503020202020204" pitchFamily="34" charset="0"/>
            </a:endParaRPr>
          </a:p>
        </p:txBody>
      </p:sp>
      <p:pic>
        <p:nvPicPr>
          <p:cNvPr id="3" name="图片 2">
            <a:extLst>
              <a:ext uri="{FF2B5EF4-FFF2-40B4-BE49-F238E27FC236}">
                <a16:creationId xmlns:a16="http://schemas.microsoft.com/office/drawing/2014/main" id="{60B308B9-3C87-4E63-A5E3-777D6B4F72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1722" y="1777749"/>
            <a:ext cx="4610720" cy="4936545"/>
          </a:xfrm>
          <a:prstGeom prst="rect">
            <a:avLst/>
          </a:prstGeom>
        </p:spPr>
      </p:pic>
      <p:pic>
        <p:nvPicPr>
          <p:cNvPr id="5" name="图片 4">
            <a:extLst>
              <a:ext uri="{FF2B5EF4-FFF2-40B4-BE49-F238E27FC236}">
                <a16:creationId xmlns:a16="http://schemas.microsoft.com/office/drawing/2014/main" id="{F6FE31B6-7674-410A-9FE6-483B324F2C5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43706" y="3429000"/>
            <a:ext cx="1660494" cy="3177077"/>
          </a:xfrm>
          <a:prstGeom prst="rect">
            <a:avLst/>
          </a:prstGeom>
        </p:spPr>
      </p:pic>
      <p:sp>
        <p:nvSpPr>
          <p:cNvPr id="2" name="矩形 1">
            <a:extLst>
              <a:ext uri="{FF2B5EF4-FFF2-40B4-BE49-F238E27FC236}">
                <a16:creationId xmlns:a16="http://schemas.microsoft.com/office/drawing/2014/main" id="{70F15989-A61E-4D1D-80A4-40C16A5C5953}"/>
              </a:ext>
            </a:extLst>
          </p:cNvPr>
          <p:cNvSpPr/>
          <p:nvPr/>
        </p:nvSpPr>
        <p:spPr>
          <a:xfrm>
            <a:off x="5376909" y="1350245"/>
            <a:ext cx="5228779" cy="1077218"/>
          </a:xfrm>
          <a:prstGeom prst="rect">
            <a:avLst/>
          </a:prstGeom>
        </p:spPr>
        <p:txBody>
          <a:bodyPr wrap="square">
            <a:spAutoFit/>
          </a:bodyPr>
          <a:lstStyle/>
          <a:p>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漏桶算法的缺点是，</a:t>
            </a:r>
            <a:r>
              <a:rPr lang="zh-CN" altLang="en-US" sz="1600" b="1" dirty="0">
                <a:solidFill>
                  <a:srgbClr val="788BA9"/>
                </a:solidFill>
                <a:latin typeface="微软雅黑" panose="020B0503020204020204" pitchFamily="34" charset="-122"/>
                <a:ea typeface="微软雅黑" panose="020B0503020204020204" pitchFamily="34" charset="-122"/>
                <a:cs typeface="+mn-ea"/>
              </a:rPr>
              <a:t>无法应对流量突刺</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a:t>
            </a:r>
            <a:endPar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endParaRPr>
          </a:p>
          <a:p>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令牌桶算法能够通过</a:t>
            </a:r>
            <a:r>
              <a:rPr lang="zh-CN" altLang="en-US" sz="1600" b="1" dirty="0">
                <a:solidFill>
                  <a:srgbClr val="788BA9"/>
                </a:solidFill>
                <a:latin typeface="微软雅黑" panose="020B0503020204020204" pitchFamily="34" charset="-122"/>
                <a:ea typeface="微软雅黑" panose="020B0503020204020204" pitchFamily="34" charset="-122"/>
                <a:cs typeface="+mn-ea"/>
              </a:rPr>
              <a:t>调整令牌的发放频率</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以应对</a:t>
            </a:r>
            <a:r>
              <a:rPr lang="zh-CN" altLang="en-US" sz="1600" b="1" dirty="0">
                <a:solidFill>
                  <a:srgbClr val="788BA9"/>
                </a:solidFill>
                <a:latin typeface="微软雅黑" panose="020B0503020204020204" pitchFamily="34" charset="-122"/>
                <a:ea typeface="微软雅黑" panose="020B0503020204020204" pitchFamily="34" charset="-122"/>
                <a:cs typeface="+mn-ea"/>
              </a:rPr>
              <a:t>流量突刺</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。但是，如果在流量突刺时有大量累积可用的令牌则会导致短暂的限流失效假象。</a:t>
            </a:r>
          </a:p>
        </p:txBody>
      </p:sp>
    </p:spTree>
    <p:extLst>
      <p:ext uri="{BB962C8B-B14F-4D97-AF65-F5344CB8AC3E}">
        <p14:creationId xmlns:p14="http://schemas.microsoft.com/office/powerpoint/2010/main" val="3388544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4" name="Rectangle 2">
            <a:extLst>
              <a:ext uri="{FF2B5EF4-FFF2-40B4-BE49-F238E27FC236}">
                <a16:creationId xmlns:a16="http://schemas.microsoft.com/office/drawing/2014/main" id="{A89847C6-B7DE-44C8-9731-2F2EA7B74B38}"/>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分布式设计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容灾</a:t>
            </a: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04</a:t>
            </a:r>
            <a:endParaRPr lang="zh-CN" altLang="en-US" sz="3600" dirty="0">
              <a:latin typeface="Agency FB" panose="020B0503020202020204" pitchFamily="34" charset="0"/>
            </a:endParaRPr>
          </a:p>
        </p:txBody>
      </p:sp>
    </p:spTree>
    <p:extLst>
      <p:ext uri="{BB962C8B-B14F-4D97-AF65-F5344CB8AC3E}">
        <p14:creationId xmlns:p14="http://schemas.microsoft.com/office/powerpoint/2010/main" val="1025683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4" name="Rectangle 2">
            <a:extLst>
              <a:ext uri="{FF2B5EF4-FFF2-40B4-BE49-F238E27FC236}">
                <a16:creationId xmlns:a16="http://schemas.microsoft.com/office/drawing/2014/main" id="{A89847C6-B7DE-44C8-9731-2F2EA7B74B38}"/>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分布式设计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监控</a:t>
            </a:r>
            <a:endPar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04</a:t>
            </a:r>
            <a:endParaRPr lang="zh-CN" altLang="en-US" sz="3600" dirty="0">
              <a:latin typeface="Agency FB" panose="020B0503020202020204" pitchFamily="34" charset="0"/>
            </a:endParaRPr>
          </a:p>
        </p:txBody>
      </p:sp>
    </p:spTree>
    <p:extLst>
      <p:ext uri="{BB962C8B-B14F-4D97-AF65-F5344CB8AC3E}">
        <p14:creationId xmlns:p14="http://schemas.microsoft.com/office/powerpoint/2010/main" val="131837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212">
            <a:extLst>
              <a:ext uri="{FF2B5EF4-FFF2-40B4-BE49-F238E27FC236}">
                <a16:creationId xmlns:a16="http://schemas.microsoft.com/office/drawing/2014/main" id="{590C5E30-3DEA-42FA-881A-F670B5B56DBB}"/>
              </a:ext>
            </a:extLst>
          </p:cNvPr>
          <p:cNvSpPr/>
          <p:nvPr/>
        </p:nvSpPr>
        <p:spPr bwMode="auto">
          <a:xfrm>
            <a:off x="5653175" y="5244562"/>
            <a:ext cx="132789" cy="117467"/>
          </a:xfrm>
          <a:custGeom>
            <a:avLst/>
            <a:gdLst>
              <a:gd name="T0" fmla="*/ 61 w 121"/>
              <a:gd name="T1" fmla="*/ 0 h 107"/>
              <a:gd name="T2" fmla="*/ 36 w 121"/>
              <a:gd name="T3" fmla="*/ 7 h 107"/>
              <a:gd name="T4" fmla="*/ 14 w 121"/>
              <a:gd name="T5" fmla="*/ 78 h 107"/>
              <a:gd name="T6" fmla="*/ 61 w 121"/>
              <a:gd name="T7" fmla="*/ 107 h 107"/>
              <a:gd name="T8" fmla="*/ 86 w 121"/>
              <a:gd name="T9" fmla="*/ 101 h 107"/>
              <a:gd name="T10" fmla="*/ 108 w 121"/>
              <a:gd name="T11" fmla="*/ 29 h 107"/>
              <a:gd name="T12" fmla="*/ 61 w 121"/>
              <a:gd name="T13" fmla="*/ 0 h 107"/>
            </a:gdLst>
            <a:ahLst/>
            <a:cxnLst>
              <a:cxn ang="0">
                <a:pos x="T0" y="T1"/>
              </a:cxn>
              <a:cxn ang="0">
                <a:pos x="T2" y="T3"/>
              </a:cxn>
              <a:cxn ang="0">
                <a:pos x="T4" y="T5"/>
              </a:cxn>
              <a:cxn ang="0">
                <a:pos x="T6" y="T7"/>
              </a:cxn>
              <a:cxn ang="0">
                <a:pos x="T8" y="T9"/>
              </a:cxn>
              <a:cxn ang="0">
                <a:pos x="T10" y="T11"/>
              </a:cxn>
              <a:cxn ang="0">
                <a:pos x="T12" y="T13"/>
              </a:cxn>
            </a:cxnLst>
            <a:rect l="0" t="0" r="r" b="b"/>
            <a:pathLst>
              <a:path w="121" h="107">
                <a:moveTo>
                  <a:pt x="61" y="0"/>
                </a:moveTo>
                <a:cubicBezTo>
                  <a:pt x="52" y="0"/>
                  <a:pt x="44" y="2"/>
                  <a:pt x="36" y="7"/>
                </a:cubicBezTo>
                <a:cubicBezTo>
                  <a:pt x="10" y="20"/>
                  <a:pt x="0" y="52"/>
                  <a:pt x="14" y="78"/>
                </a:cubicBezTo>
                <a:cubicBezTo>
                  <a:pt x="23" y="96"/>
                  <a:pt x="42" y="107"/>
                  <a:pt x="61" y="107"/>
                </a:cubicBezTo>
                <a:cubicBezTo>
                  <a:pt x="69" y="107"/>
                  <a:pt x="78" y="105"/>
                  <a:pt x="86" y="101"/>
                </a:cubicBezTo>
                <a:cubicBezTo>
                  <a:pt x="111" y="87"/>
                  <a:pt x="121" y="55"/>
                  <a:pt x="108" y="29"/>
                </a:cubicBezTo>
                <a:cubicBezTo>
                  <a:pt x="98" y="11"/>
                  <a:pt x="80" y="0"/>
                  <a:pt x="61"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 name="Freeform 226">
            <a:extLst>
              <a:ext uri="{FF2B5EF4-FFF2-40B4-BE49-F238E27FC236}">
                <a16:creationId xmlns:a16="http://schemas.microsoft.com/office/drawing/2014/main" id="{C17AE6DC-5474-4A86-9B6F-C2DE177A3186}"/>
              </a:ext>
            </a:extLst>
          </p:cNvPr>
          <p:cNvSpPr/>
          <p:nvPr/>
        </p:nvSpPr>
        <p:spPr bwMode="auto">
          <a:xfrm>
            <a:off x="6191760" y="5380601"/>
            <a:ext cx="65002" cy="57109"/>
          </a:xfrm>
          <a:custGeom>
            <a:avLst/>
            <a:gdLst>
              <a:gd name="T0" fmla="*/ 29 w 59"/>
              <a:gd name="T1" fmla="*/ 0 h 52"/>
              <a:gd name="T2" fmla="*/ 18 w 59"/>
              <a:gd name="T3" fmla="*/ 3 h 52"/>
              <a:gd name="T4" fmla="*/ 7 w 59"/>
              <a:gd name="T5" fmla="*/ 38 h 52"/>
              <a:gd name="T6" fmla="*/ 29 w 59"/>
              <a:gd name="T7" fmla="*/ 52 h 52"/>
              <a:gd name="T8" fmla="*/ 41 w 59"/>
              <a:gd name="T9" fmla="*/ 49 h 52"/>
              <a:gd name="T10" fmla="*/ 52 w 59"/>
              <a:gd name="T11" fmla="*/ 14 h 52"/>
              <a:gd name="T12" fmla="*/ 29 w 59"/>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59" h="52">
                <a:moveTo>
                  <a:pt x="29" y="0"/>
                </a:moveTo>
                <a:cubicBezTo>
                  <a:pt x="25" y="0"/>
                  <a:pt x="21" y="1"/>
                  <a:pt x="18" y="3"/>
                </a:cubicBezTo>
                <a:cubicBezTo>
                  <a:pt x="5" y="10"/>
                  <a:pt x="0" y="25"/>
                  <a:pt x="7" y="38"/>
                </a:cubicBezTo>
                <a:cubicBezTo>
                  <a:pt x="11" y="47"/>
                  <a:pt x="20" y="52"/>
                  <a:pt x="29" y="52"/>
                </a:cubicBezTo>
                <a:cubicBezTo>
                  <a:pt x="33" y="52"/>
                  <a:pt x="38" y="51"/>
                  <a:pt x="41" y="49"/>
                </a:cubicBezTo>
                <a:cubicBezTo>
                  <a:pt x="54" y="42"/>
                  <a:pt x="59" y="27"/>
                  <a:pt x="52" y="14"/>
                </a:cubicBezTo>
                <a:cubicBezTo>
                  <a:pt x="48" y="5"/>
                  <a:pt x="39" y="0"/>
                  <a:pt x="29"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5" name="Freeform 228">
            <a:extLst>
              <a:ext uri="{FF2B5EF4-FFF2-40B4-BE49-F238E27FC236}">
                <a16:creationId xmlns:a16="http://schemas.microsoft.com/office/drawing/2014/main" id="{A2D7ECC5-A7C5-4D44-8E9B-875EFB3180F4}"/>
              </a:ext>
            </a:extLst>
          </p:cNvPr>
          <p:cNvSpPr>
            <a:spLocks noEditPoints="1"/>
          </p:cNvSpPr>
          <p:nvPr/>
        </p:nvSpPr>
        <p:spPr bwMode="auto">
          <a:xfrm>
            <a:off x="6674629" y="5220418"/>
            <a:ext cx="102145" cy="91002"/>
          </a:xfrm>
          <a:custGeom>
            <a:avLst/>
            <a:gdLst>
              <a:gd name="T0" fmla="*/ 63 w 93"/>
              <a:gd name="T1" fmla="*/ 79 h 83"/>
              <a:gd name="T2" fmla="*/ 41 w 93"/>
              <a:gd name="T3" fmla="*/ 82 h 83"/>
              <a:gd name="T4" fmla="*/ 47 w 93"/>
              <a:gd name="T5" fmla="*/ 83 h 83"/>
              <a:gd name="T6" fmla="*/ 63 w 93"/>
              <a:gd name="T7" fmla="*/ 79 h 83"/>
              <a:gd name="T8" fmla="*/ 47 w 93"/>
              <a:gd name="T9" fmla="*/ 0 h 83"/>
              <a:gd name="T10" fmla="*/ 28 w 93"/>
              <a:gd name="T11" fmla="*/ 5 h 83"/>
              <a:gd name="T12" fmla="*/ 10 w 93"/>
              <a:gd name="T13" fmla="*/ 60 h 83"/>
              <a:gd name="T14" fmla="*/ 29 w 93"/>
              <a:gd name="T15" fmla="*/ 78 h 83"/>
              <a:gd name="T16" fmla="*/ 73 w 93"/>
              <a:gd name="T17" fmla="*/ 73 h 83"/>
              <a:gd name="T18" fmla="*/ 84 w 93"/>
              <a:gd name="T19" fmla="*/ 22 h 83"/>
              <a:gd name="T20" fmla="*/ 47 w 93"/>
              <a:gd name="T21"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83">
                <a:moveTo>
                  <a:pt x="63" y="79"/>
                </a:moveTo>
                <a:cubicBezTo>
                  <a:pt x="41" y="82"/>
                  <a:pt x="41" y="82"/>
                  <a:pt x="41" y="82"/>
                </a:cubicBezTo>
                <a:cubicBezTo>
                  <a:pt x="43" y="82"/>
                  <a:pt x="45" y="83"/>
                  <a:pt x="47" y="83"/>
                </a:cubicBezTo>
                <a:cubicBezTo>
                  <a:pt x="52" y="83"/>
                  <a:pt x="58" y="82"/>
                  <a:pt x="63" y="79"/>
                </a:cubicBezTo>
                <a:moveTo>
                  <a:pt x="47" y="0"/>
                </a:moveTo>
                <a:cubicBezTo>
                  <a:pt x="40" y="0"/>
                  <a:pt x="34" y="1"/>
                  <a:pt x="28" y="5"/>
                </a:cubicBezTo>
                <a:cubicBezTo>
                  <a:pt x="8" y="15"/>
                  <a:pt x="0" y="40"/>
                  <a:pt x="10" y="60"/>
                </a:cubicBezTo>
                <a:cubicBezTo>
                  <a:pt x="15" y="69"/>
                  <a:pt x="21" y="75"/>
                  <a:pt x="29" y="78"/>
                </a:cubicBezTo>
                <a:cubicBezTo>
                  <a:pt x="73" y="73"/>
                  <a:pt x="73" y="73"/>
                  <a:pt x="73" y="73"/>
                </a:cubicBezTo>
                <a:cubicBezTo>
                  <a:pt x="88" y="61"/>
                  <a:pt x="93" y="40"/>
                  <a:pt x="84" y="22"/>
                </a:cubicBezTo>
                <a:cubicBezTo>
                  <a:pt x="76" y="8"/>
                  <a:pt x="62" y="0"/>
                  <a:pt x="47"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6" name="Freeform 229">
            <a:extLst>
              <a:ext uri="{FF2B5EF4-FFF2-40B4-BE49-F238E27FC236}">
                <a16:creationId xmlns:a16="http://schemas.microsoft.com/office/drawing/2014/main" id="{9035C640-ABBB-4E0B-B564-F41AA47B6767}"/>
              </a:ext>
            </a:extLst>
          </p:cNvPr>
          <p:cNvSpPr/>
          <p:nvPr/>
        </p:nvSpPr>
        <p:spPr bwMode="auto">
          <a:xfrm>
            <a:off x="6706665" y="5300277"/>
            <a:ext cx="48287" cy="10215"/>
          </a:xfrm>
          <a:custGeom>
            <a:avLst/>
            <a:gdLst>
              <a:gd name="T0" fmla="*/ 44 w 44"/>
              <a:gd name="T1" fmla="*/ 0 h 9"/>
              <a:gd name="T2" fmla="*/ 0 w 44"/>
              <a:gd name="T3" fmla="*/ 5 h 9"/>
              <a:gd name="T4" fmla="*/ 12 w 44"/>
              <a:gd name="T5" fmla="*/ 9 h 9"/>
              <a:gd name="T6" fmla="*/ 34 w 44"/>
              <a:gd name="T7" fmla="*/ 6 h 9"/>
              <a:gd name="T8" fmla="*/ 37 w 44"/>
              <a:gd name="T9" fmla="*/ 5 h 9"/>
              <a:gd name="T10" fmla="*/ 44 w 44"/>
              <a:gd name="T11" fmla="*/ 0 h 9"/>
            </a:gdLst>
            <a:ahLst/>
            <a:cxnLst>
              <a:cxn ang="0">
                <a:pos x="T0" y="T1"/>
              </a:cxn>
              <a:cxn ang="0">
                <a:pos x="T2" y="T3"/>
              </a:cxn>
              <a:cxn ang="0">
                <a:pos x="T4" y="T5"/>
              </a:cxn>
              <a:cxn ang="0">
                <a:pos x="T6" y="T7"/>
              </a:cxn>
              <a:cxn ang="0">
                <a:pos x="T8" y="T9"/>
              </a:cxn>
              <a:cxn ang="0">
                <a:pos x="T10" y="T11"/>
              </a:cxn>
            </a:cxnLst>
            <a:rect l="0" t="0" r="r" b="b"/>
            <a:pathLst>
              <a:path w="44" h="9">
                <a:moveTo>
                  <a:pt x="44" y="0"/>
                </a:moveTo>
                <a:cubicBezTo>
                  <a:pt x="0" y="5"/>
                  <a:pt x="0" y="5"/>
                  <a:pt x="0" y="5"/>
                </a:cubicBezTo>
                <a:cubicBezTo>
                  <a:pt x="4" y="7"/>
                  <a:pt x="8" y="8"/>
                  <a:pt x="12" y="9"/>
                </a:cubicBezTo>
                <a:cubicBezTo>
                  <a:pt x="34" y="6"/>
                  <a:pt x="34" y="6"/>
                  <a:pt x="34" y="6"/>
                </a:cubicBezTo>
                <a:cubicBezTo>
                  <a:pt x="35" y="6"/>
                  <a:pt x="36" y="5"/>
                  <a:pt x="37" y="5"/>
                </a:cubicBezTo>
                <a:cubicBezTo>
                  <a:pt x="40" y="3"/>
                  <a:pt x="42" y="2"/>
                  <a:pt x="44"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7" name="文本框 6">
            <a:extLst>
              <a:ext uri="{FF2B5EF4-FFF2-40B4-BE49-F238E27FC236}">
                <a16:creationId xmlns:a16="http://schemas.microsoft.com/office/drawing/2014/main" id="{400EB5E3-BFA3-4EFC-9932-6DE8BDDB39B2}"/>
              </a:ext>
            </a:extLst>
          </p:cNvPr>
          <p:cNvSpPr txBox="1"/>
          <p:nvPr/>
        </p:nvSpPr>
        <p:spPr>
          <a:xfrm>
            <a:off x="801057" y="829179"/>
            <a:ext cx="4502332" cy="5183342"/>
          </a:xfrm>
          <a:prstGeom prst="rect">
            <a:avLst/>
          </a:prstGeom>
          <a:noFill/>
        </p:spPr>
        <p:txBody>
          <a:bodyPr wrap="square" rtlCol="0" anchor="ctr">
            <a:spAutoFit/>
          </a:bodyPr>
          <a:lstStyle>
            <a:defPPr>
              <a:defRPr lang="zh-CN"/>
            </a:defPPr>
            <a:lvl1pPr algn="ctr">
              <a:lnSpc>
                <a:spcPct val="150000"/>
              </a:lnSpc>
              <a:defRPr sz="25000">
                <a:latin typeface="Agency FB" panose="020B0503020202020204" pitchFamily="34" charset="0"/>
                <a:cs typeface="+mn-ea"/>
              </a:defRPr>
            </a:lvl1pPr>
          </a:lstStyle>
          <a:p>
            <a:r>
              <a:rPr lang="en-US" altLang="zh-CN" dirty="0">
                <a:latin typeface="Impact" panose="020B0806030902050204" pitchFamily="34" charset="0"/>
                <a:sym typeface="+mn-lt"/>
              </a:rPr>
              <a:t>5</a:t>
            </a:r>
          </a:p>
        </p:txBody>
      </p:sp>
      <p:sp>
        <p:nvSpPr>
          <p:cNvPr id="8" name="矩形 7">
            <a:extLst>
              <a:ext uri="{FF2B5EF4-FFF2-40B4-BE49-F238E27FC236}">
                <a16:creationId xmlns:a16="http://schemas.microsoft.com/office/drawing/2014/main" id="{E77565DA-C8FD-4A67-A232-3E929AE61447}"/>
              </a:ext>
            </a:extLst>
          </p:cNvPr>
          <p:cNvSpPr/>
          <p:nvPr/>
        </p:nvSpPr>
        <p:spPr>
          <a:xfrm>
            <a:off x="3794961" y="3012882"/>
            <a:ext cx="3031888" cy="568905"/>
          </a:xfrm>
          <a:prstGeom prst="rect">
            <a:avLst/>
          </a:prstGeom>
          <a:no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endParaRPr kumimoji="1" lang="zh-CN" altLang="en-US" sz="3600" dirty="0">
              <a:solidFill>
                <a:schemeClr val="tx1">
                  <a:lumMod val="50000"/>
                  <a:lumOff val="50000"/>
                </a:schemeClr>
              </a:solidFill>
              <a:effectLst>
                <a:innerShdw blurRad="63500" dist="50800" dir="16200000">
                  <a:prstClr val="black">
                    <a:alpha val="30000"/>
                  </a:prstClr>
                </a:innerShdw>
              </a:effectLst>
              <a:cs typeface="+mn-ea"/>
              <a:sym typeface="+mn-lt"/>
            </a:endParaRPr>
          </a:p>
        </p:txBody>
      </p:sp>
      <p:sp>
        <p:nvSpPr>
          <p:cNvPr id="9" name="文本框 8">
            <a:extLst>
              <a:ext uri="{FF2B5EF4-FFF2-40B4-BE49-F238E27FC236}">
                <a16:creationId xmlns:a16="http://schemas.microsoft.com/office/drawing/2014/main" id="{1BAAEBB1-8C86-4C09-871C-BAA30A8B28E3}"/>
              </a:ext>
            </a:extLst>
          </p:cNvPr>
          <p:cNvSpPr txBox="1"/>
          <p:nvPr/>
        </p:nvSpPr>
        <p:spPr>
          <a:xfrm>
            <a:off x="7128930" y="3305875"/>
            <a:ext cx="4372087" cy="670120"/>
          </a:xfrm>
          <a:prstGeom prst="rect">
            <a:avLst/>
          </a:prstGeom>
          <a:noFill/>
        </p:spPr>
        <p:txBody>
          <a:bodyPr wrap="square" rtlCol="0">
            <a:spAutoFit/>
          </a:bodyPr>
          <a:lstStyle/>
          <a:p>
            <a:pPr algn="r">
              <a:lnSpc>
                <a:spcPct val="130000"/>
              </a:lnSpc>
            </a:pPr>
            <a:r>
              <a:rPr lang="zh-CN" altLang="en-US" sz="3200" b="1" dirty="0">
                <a:solidFill>
                  <a:schemeClr val="tx1">
                    <a:lumMod val="50000"/>
                    <a:lumOff val="50000"/>
                  </a:schemeClr>
                </a:solidFill>
                <a:latin typeface="+mj-ea"/>
                <a:ea typeface="+mj-ea"/>
                <a:cs typeface="+mn-ea"/>
                <a:sym typeface="+mn-lt"/>
              </a:rPr>
              <a:t>分布式应用</a:t>
            </a:r>
            <a:endParaRPr lang="en-US" altLang="zh-CN" sz="3200" b="1" dirty="0">
              <a:solidFill>
                <a:schemeClr val="tx1">
                  <a:lumMod val="50000"/>
                  <a:lumOff val="50000"/>
                </a:schemeClr>
              </a:solidFill>
              <a:latin typeface="+mj-ea"/>
              <a:ea typeface="+mj-ea"/>
              <a:cs typeface="+mn-ea"/>
              <a:sym typeface="+mn-lt"/>
            </a:endParaRPr>
          </a:p>
        </p:txBody>
      </p:sp>
      <p:sp>
        <p:nvSpPr>
          <p:cNvPr id="10" name="矩形 9">
            <a:extLst>
              <a:ext uri="{FF2B5EF4-FFF2-40B4-BE49-F238E27FC236}">
                <a16:creationId xmlns:a16="http://schemas.microsoft.com/office/drawing/2014/main" id="{BFBD8239-C32A-4950-8CEB-4FFB072B1417}"/>
              </a:ext>
            </a:extLst>
          </p:cNvPr>
          <p:cNvSpPr/>
          <p:nvPr/>
        </p:nvSpPr>
        <p:spPr>
          <a:xfrm>
            <a:off x="4005905" y="3420850"/>
            <a:ext cx="1574662" cy="584775"/>
          </a:xfrm>
          <a:prstGeom prst="rect">
            <a:avLst/>
          </a:prstGeom>
        </p:spPr>
        <p:txBody>
          <a:bodyPr wrap="none">
            <a:spAutoFit/>
          </a:bodyPr>
          <a:lstStyle/>
          <a:p>
            <a:r>
              <a:rPr kumimoji="1" lang="en-US" altLang="zh-CN" sz="3200" dirty="0">
                <a:solidFill>
                  <a:schemeClr val="tx1">
                    <a:lumMod val="50000"/>
                    <a:lumOff val="50000"/>
                  </a:schemeClr>
                </a:solidFill>
                <a:effectLst>
                  <a:innerShdw blurRad="63500" dist="50800" dir="16200000">
                    <a:prstClr val="black">
                      <a:alpha val="30000"/>
                    </a:prstClr>
                  </a:innerShdw>
                </a:effectLst>
                <a:cs typeface="+mn-ea"/>
                <a:sym typeface="+mn-lt"/>
              </a:rPr>
              <a:t>Part 05</a:t>
            </a:r>
            <a:endParaRPr kumimoji="1" lang="zh-CN" altLang="en-US" sz="3200" dirty="0">
              <a:solidFill>
                <a:schemeClr val="tx1">
                  <a:lumMod val="50000"/>
                  <a:lumOff val="50000"/>
                </a:schemeClr>
              </a:solidFill>
              <a:effectLst>
                <a:innerShdw blurRad="63500" dist="50800" dir="16200000">
                  <a:prstClr val="black">
                    <a:alpha val="30000"/>
                  </a:prstClr>
                </a:innerShdw>
              </a:effectLst>
              <a:cs typeface="+mn-ea"/>
              <a:sym typeface="+mn-lt"/>
            </a:endParaRPr>
          </a:p>
        </p:txBody>
      </p:sp>
      <p:cxnSp>
        <p:nvCxnSpPr>
          <p:cNvPr id="11" name="直接连接符 10">
            <a:extLst>
              <a:ext uri="{FF2B5EF4-FFF2-40B4-BE49-F238E27FC236}">
                <a16:creationId xmlns:a16="http://schemas.microsoft.com/office/drawing/2014/main" id="{61530E3A-D7DB-4BA2-89B7-54A2B1AC8CEF}"/>
              </a:ext>
            </a:extLst>
          </p:cNvPr>
          <p:cNvCxnSpPr/>
          <p:nvPr/>
        </p:nvCxnSpPr>
        <p:spPr>
          <a:xfrm>
            <a:off x="3473518" y="3969974"/>
            <a:ext cx="7927907" cy="35651"/>
          </a:xfrm>
          <a:prstGeom prst="line">
            <a:avLst/>
          </a:prstGeom>
          <a:ln>
            <a:solidFill>
              <a:schemeClr val="tx2"/>
            </a:solidFill>
            <a:prstDash val="lg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6016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32"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ox(out)">
                                      <p:cBhvr>
                                        <p:cTn id="7" dur="1500"/>
                                        <p:tgtEl>
                                          <p:spTgt spid="7"/>
                                        </p:tgtEl>
                                      </p:cBhvr>
                                    </p:animEffect>
                                  </p:childTnLst>
                                </p:cTn>
                              </p:par>
                              <p:par>
                                <p:cTn id="8" presetID="22" presetClass="entr" presetSubtype="1" fill="hold" grpId="0" nodeType="withEffect">
                                  <p:stCondLst>
                                    <p:cond delay="1250"/>
                                  </p:stCondLst>
                                  <p:childTnLst>
                                    <p:set>
                                      <p:cBhvr>
                                        <p:cTn id="9" dur="1" fill="hold">
                                          <p:stCondLst>
                                            <p:cond delay="0"/>
                                          </p:stCondLst>
                                        </p:cTn>
                                        <p:tgtEl>
                                          <p:spTgt spid="9"/>
                                        </p:tgtEl>
                                        <p:attrNameLst>
                                          <p:attrName>style.visibility</p:attrName>
                                        </p:attrNameLst>
                                      </p:cBhvr>
                                      <p:to>
                                        <p:strVal val="visible"/>
                                      </p:to>
                                    </p:set>
                                    <p:animEffect transition="in" filter="wipe(up)">
                                      <p:cBhvr>
                                        <p:cTn id="10" dur="1000"/>
                                        <p:tgtEl>
                                          <p:spTgt spid="9"/>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53" presetClass="entr" presetSubtype="16" fill="hold" grpId="0" nodeType="withEffect">
                                  <p:stCondLst>
                                    <p:cond delay="750"/>
                                  </p:stCondLst>
                                  <p:childTnLst>
                                    <p:set>
                                      <p:cBhvr>
                                        <p:cTn id="15" dur="1" fill="hold">
                                          <p:stCondLst>
                                            <p:cond delay="0"/>
                                          </p:stCondLst>
                                        </p:cTn>
                                        <p:tgtEl>
                                          <p:spTgt spid="3"/>
                                        </p:tgtEl>
                                        <p:attrNameLst>
                                          <p:attrName>style.visibility</p:attrName>
                                        </p:attrNameLst>
                                      </p:cBhvr>
                                      <p:to>
                                        <p:strVal val="visible"/>
                                      </p:to>
                                    </p:set>
                                    <p:anim calcmode="lin" valueType="num">
                                      <p:cBhvr>
                                        <p:cTn id="16" dur="750" fill="hold"/>
                                        <p:tgtEl>
                                          <p:spTgt spid="3"/>
                                        </p:tgtEl>
                                        <p:attrNameLst>
                                          <p:attrName>ppt_w</p:attrName>
                                        </p:attrNameLst>
                                      </p:cBhvr>
                                      <p:tavLst>
                                        <p:tav tm="0">
                                          <p:val>
                                            <p:fltVal val="0"/>
                                          </p:val>
                                        </p:tav>
                                        <p:tav tm="100000">
                                          <p:val>
                                            <p:strVal val="#ppt_w"/>
                                          </p:val>
                                        </p:tav>
                                      </p:tavLst>
                                    </p:anim>
                                    <p:anim calcmode="lin" valueType="num">
                                      <p:cBhvr>
                                        <p:cTn id="17" dur="750" fill="hold"/>
                                        <p:tgtEl>
                                          <p:spTgt spid="3"/>
                                        </p:tgtEl>
                                        <p:attrNameLst>
                                          <p:attrName>ppt_h</p:attrName>
                                        </p:attrNameLst>
                                      </p:cBhvr>
                                      <p:tavLst>
                                        <p:tav tm="0">
                                          <p:val>
                                            <p:fltVal val="0"/>
                                          </p:val>
                                        </p:tav>
                                        <p:tav tm="100000">
                                          <p:val>
                                            <p:strVal val="#ppt_h"/>
                                          </p:val>
                                        </p:tav>
                                      </p:tavLst>
                                    </p:anim>
                                    <p:animEffect transition="in" filter="fade">
                                      <p:cBhvr>
                                        <p:cTn id="18" dur="750"/>
                                        <p:tgtEl>
                                          <p:spTgt spid="3"/>
                                        </p:tgtEl>
                                      </p:cBhvr>
                                    </p:animEffect>
                                  </p:childTnLst>
                                </p:cTn>
                              </p:par>
                              <p:par>
                                <p:cTn id="19" presetID="53" presetClass="entr" presetSubtype="16" fill="hold" grpId="0" nodeType="withEffect">
                                  <p:stCondLst>
                                    <p:cond delay="750"/>
                                  </p:stCondLst>
                                  <p:childTnLst>
                                    <p:set>
                                      <p:cBhvr>
                                        <p:cTn id="20" dur="1" fill="hold">
                                          <p:stCondLst>
                                            <p:cond delay="0"/>
                                          </p:stCondLst>
                                        </p:cTn>
                                        <p:tgtEl>
                                          <p:spTgt spid="4"/>
                                        </p:tgtEl>
                                        <p:attrNameLst>
                                          <p:attrName>style.visibility</p:attrName>
                                        </p:attrNameLst>
                                      </p:cBhvr>
                                      <p:to>
                                        <p:strVal val="visible"/>
                                      </p:to>
                                    </p:set>
                                    <p:anim calcmode="lin" valueType="num">
                                      <p:cBhvr>
                                        <p:cTn id="21" dur="750" fill="hold"/>
                                        <p:tgtEl>
                                          <p:spTgt spid="4"/>
                                        </p:tgtEl>
                                        <p:attrNameLst>
                                          <p:attrName>ppt_w</p:attrName>
                                        </p:attrNameLst>
                                      </p:cBhvr>
                                      <p:tavLst>
                                        <p:tav tm="0">
                                          <p:val>
                                            <p:fltVal val="0"/>
                                          </p:val>
                                        </p:tav>
                                        <p:tav tm="100000">
                                          <p:val>
                                            <p:strVal val="#ppt_w"/>
                                          </p:val>
                                        </p:tav>
                                      </p:tavLst>
                                    </p:anim>
                                    <p:anim calcmode="lin" valueType="num">
                                      <p:cBhvr>
                                        <p:cTn id="22" dur="750" fill="hold"/>
                                        <p:tgtEl>
                                          <p:spTgt spid="4"/>
                                        </p:tgtEl>
                                        <p:attrNameLst>
                                          <p:attrName>ppt_h</p:attrName>
                                        </p:attrNameLst>
                                      </p:cBhvr>
                                      <p:tavLst>
                                        <p:tav tm="0">
                                          <p:val>
                                            <p:fltVal val="0"/>
                                          </p:val>
                                        </p:tav>
                                        <p:tav tm="100000">
                                          <p:val>
                                            <p:strVal val="#ppt_h"/>
                                          </p:val>
                                        </p:tav>
                                      </p:tavLst>
                                    </p:anim>
                                    <p:animEffect transition="in" filter="fade">
                                      <p:cBhvr>
                                        <p:cTn id="23" dur="750"/>
                                        <p:tgtEl>
                                          <p:spTgt spid="4"/>
                                        </p:tgtEl>
                                      </p:cBhvr>
                                    </p:animEffect>
                                  </p:childTnLst>
                                </p:cTn>
                              </p:par>
                              <p:par>
                                <p:cTn id="24" presetID="53" presetClass="entr" presetSubtype="16" fill="hold" grpId="0" nodeType="withEffect">
                                  <p:stCondLst>
                                    <p:cond delay="750"/>
                                  </p:stCondLst>
                                  <p:childTnLst>
                                    <p:set>
                                      <p:cBhvr>
                                        <p:cTn id="25" dur="1" fill="hold">
                                          <p:stCondLst>
                                            <p:cond delay="0"/>
                                          </p:stCondLst>
                                        </p:cTn>
                                        <p:tgtEl>
                                          <p:spTgt spid="5"/>
                                        </p:tgtEl>
                                        <p:attrNameLst>
                                          <p:attrName>style.visibility</p:attrName>
                                        </p:attrNameLst>
                                      </p:cBhvr>
                                      <p:to>
                                        <p:strVal val="visible"/>
                                      </p:to>
                                    </p:set>
                                    <p:anim calcmode="lin" valueType="num">
                                      <p:cBhvr>
                                        <p:cTn id="26" dur="750" fill="hold"/>
                                        <p:tgtEl>
                                          <p:spTgt spid="5"/>
                                        </p:tgtEl>
                                        <p:attrNameLst>
                                          <p:attrName>ppt_w</p:attrName>
                                        </p:attrNameLst>
                                      </p:cBhvr>
                                      <p:tavLst>
                                        <p:tav tm="0">
                                          <p:val>
                                            <p:fltVal val="0"/>
                                          </p:val>
                                        </p:tav>
                                        <p:tav tm="100000">
                                          <p:val>
                                            <p:strVal val="#ppt_w"/>
                                          </p:val>
                                        </p:tav>
                                      </p:tavLst>
                                    </p:anim>
                                    <p:anim calcmode="lin" valueType="num">
                                      <p:cBhvr>
                                        <p:cTn id="27" dur="750" fill="hold"/>
                                        <p:tgtEl>
                                          <p:spTgt spid="5"/>
                                        </p:tgtEl>
                                        <p:attrNameLst>
                                          <p:attrName>ppt_h</p:attrName>
                                        </p:attrNameLst>
                                      </p:cBhvr>
                                      <p:tavLst>
                                        <p:tav tm="0">
                                          <p:val>
                                            <p:fltVal val="0"/>
                                          </p:val>
                                        </p:tav>
                                        <p:tav tm="100000">
                                          <p:val>
                                            <p:strVal val="#ppt_h"/>
                                          </p:val>
                                        </p:tav>
                                      </p:tavLst>
                                    </p:anim>
                                    <p:animEffect transition="in" filter="fade">
                                      <p:cBhvr>
                                        <p:cTn id="28" dur="750"/>
                                        <p:tgtEl>
                                          <p:spTgt spid="5"/>
                                        </p:tgtEl>
                                      </p:cBhvr>
                                    </p:animEffect>
                                  </p:childTnLst>
                                </p:cTn>
                              </p:par>
                              <p:par>
                                <p:cTn id="29" presetID="53" presetClass="entr" presetSubtype="16" fill="hold" grpId="0" nodeType="withEffect">
                                  <p:stCondLst>
                                    <p:cond delay="750"/>
                                  </p:stCondLst>
                                  <p:childTnLst>
                                    <p:set>
                                      <p:cBhvr>
                                        <p:cTn id="30" dur="1" fill="hold">
                                          <p:stCondLst>
                                            <p:cond delay="0"/>
                                          </p:stCondLst>
                                        </p:cTn>
                                        <p:tgtEl>
                                          <p:spTgt spid="6"/>
                                        </p:tgtEl>
                                        <p:attrNameLst>
                                          <p:attrName>style.visibility</p:attrName>
                                        </p:attrNameLst>
                                      </p:cBhvr>
                                      <p:to>
                                        <p:strVal val="visible"/>
                                      </p:to>
                                    </p:set>
                                    <p:anim calcmode="lin" valueType="num">
                                      <p:cBhvr>
                                        <p:cTn id="31" dur="750" fill="hold"/>
                                        <p:tgtEl>
                                          <p:spTgt spid="6"/>
                                        </p:tgtEl>
                                        <p:attrNameLst>
                                          <p:attrName>ppt_w</p:attrName>
                                        </p:attrNameLst>
                                      </p:cBhvr>
                                      <p:tavLst>
                                        <p:tav tm="0">
                                          <p:val>
                                            <p:fltVal val="0"/>
                                          </p:val>
                                        </p:tav>
                                        <p:tav tm="100000">
                                          <p:val>
                                            <p:strVal val="#ppt_w"/>
                                          </p:val>
                                        </p:tav>
                                      </p:tavLst>
                                    </p:anim>
                                    <p:anim calcmode="lin" valueType="num">
                                      <p:cBhvr>
                                        <p:cTn id="32" dur="750" fill="hold"/>
                                        <p:tgtEl>
                                          <p:spTgt spid="6"/>
                                        </p:tgtEl>
                                        <p:attrNameLst>
                                          <p:attrName>ppt_h</p:attrName>
                                        </p:attrNameLst>
                                      </p:cBhvr>
                                      <p:tavLst>
                                        <p:tav tm="0">
                                          <p:val>
                                            <p:fltVal val="0"/>
                                          </p:val>
                                        </p:tav>
                                        <p:tav tm="100000">
                                          <p:val>
                                            <p:strVal val="#ppt_h"/>
                                          </p:val>
                                        </p:tav>
                                      </p:tavLst>
                                    </p:anim>
                                    <p:animEffect transition="in" filter="fade">
                                      <p:cBhvr>
                                        <p:cTn id="33" dur="750"/>
                                        <p:tgtEl>
                                          <p:spTgt spid="6"/>
                                        </p:tgtEl>
                                      </p:cBhvr>
                                    </p:animEffect>
                                  </p:childTnLst>
                                </p:cTn>
                              </p:par>
                              <p:par>
                                <p:cTn id="34" presetID="10" presetClass="entr" presetSubtype="0" fill="hold" nodeType="withEffect">
                                  <p:stCondLst>
                                    <p:cond delay="500"/>
                                  </p:stCondLst>
                                  <p:childTnLst>
                                    <p:set>
                                      <p:cBhvr>
                                        <p:cTn id="35" dur="1" fill="hold">
                                          <p:stCondLst>
                                            <p:cond delay="0"/>
                                          </p:stCondLst>
                                        </p:cTn>
                                        <p:tgtEl>
                                          <p:spTgt spid="11"/>
                                        </p:tgtEl>
                                        <p:attrNameLst>
                                          <p:attrName>style.visibility</p:attrName>
                                        </p:attrNameLst>
                                      </p:cBhvr>
                                      <p:to>
                                        <p:strVal val="visible"/>
                                      </p:to>
                                    </p:set>
                                    <p:animEffect transition="in" filter="fade">
                                      <p:cBhvr>
                                        <p:cTn id="36" dur="500"/>
                                        <p:tgtEl>
                                          <p:spTgt spid="11"/>
                                        </p:tgtEl>
                                      </p:cBhvr>
                                    </p:animEffect>
                                  </p:childTnLst>
                                </p:cTn>
                              </p:par>
                              <p:par>
                                <p:cTn id="37" presetID="64" presetClass="path" presetSubtype="0" decel="30000" fill="hold" nodeType="withEffect">
                                  <p:stCondLst>
                                    <p:cond delay="500"/>
                                  </p:stCondLst>
                                  <p:childTnLst>
                                    <p:animMotion origin="layout" path="M 2.29167E-6 0.03889 L 2.29167E-6 -0.07176 " pathEditMode="relative" rAng="0" ptsTypes="AA">
                                      <p:cBhvr>
                                        <p:cTn id="38" dur="750" spd="-100000" fill="hold"/>
                                        <p:tgtEl>
                                          <p:spTgt spid="11"/>
                                        </p:tgtEl>
                                        <p:attrNameLst>
                                          <p:attrName>ppt_x</p:attrName>
                                          <p:attrName>ppt_y</p:attrName>
                                        </p:attrNameLst>
                                      </p:cBhvr>
                                      <p:rCtr x="0" y="-5532"/>
                                    </p:animMotion>
                                  </p:childTnLst>
                                </p:cTn>
                              </p:par>
                              <p:par>
                                <p:cTn id="39" presetID="64" presetClass="path" presetSubtype="0" accel="30000" decel="30000" fill="hold" nodeType="withEffect">
                                  <p:stCondLst>
                                    <p:cond delay="1250"/>
                                  </p:stCondLst>
                                  <p:childTnLst>
                                    <p:animMotion origin="layout" path="M 3.95833E-6 0.03842 L 3.95833E-6 2.96296E-6 " pathEditMode="relative" rAng="0" ptsTypes="AA">
                                      <p:cBhvr>
                                        <p:cTn id="40" dur="750" fill="hold"/>
                                        <p:tgtEl>
                                          <p:spTgt spid="11"/>
                                        </p:tgtEl>
                                        <p:attrNameLst>
                                          <p:attrName>ppt_x</p:attrName>
                                          <p:attrName>ppt_y</p:attrName>
                                        </p:attrNameLst>
                                      </p:cBhvr>
                                      <p:rCtr x="0" y="-192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p:bldP spid="9" grpId="0"/>
      <p:bldP spid="10"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4" name="Rectangle 2">
            <a:extLst>
              <a:ext uri="{FF2B5EF4-FFF2-40B4-BE49-F238E27FC236}">
                <a16:creationId xmlns:a16="http://schemas.microsoft.com/office/drawing/2014/main" id="{A89847C6-B7DE-44C8-9731-2F2EA7B74B38}"/>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分布式缓存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进程缓存和分布式缓存</a:t>
            </a: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05</a:t>
            </a:r>
            <a:endParaRPr lang="zh-CN" altLang="en-US" sz="3600" dirty="0">
              <a:latin typeface="Agency FB" panose="020B0503020202020204" pitchFamily="34" charset="0"/>
            </a:endParaRPr>
          </a:p>
        </p:txBody>
      </p:sp>
      <p:sp>
        <p:nvSpPr>
          <p:cNvPr id="8" name="矩形 7">
            <a:extLst>
              <a:ext uri="{FF2B5EF4-FFF2-40B4-BE49-F238E27FC236}">
                <a16:creationId xmlns:a16="http://schemas.microsoft.com/office/drawing/2014/main" id="{CC3CECC6-520E-42ED-A476-7BE3D252E341}"/>
              </a:ext>
            </a:extLst>
          </p:cNvPr>
          <p:cNvSpPr/>
          <p:nvPr/>
        </p:nvSpPr>
        <p:spPr>
          <a:xfrm>
            <a:off x="2257066" y="1253419"/>
            <a:ext cx="7677868" cy="2080185"/>
          </a:xfrm>
          <a:prstGeom prst="rect">
            <a:avLst/>
          </a:prstGeom>
        </p:spPr>
        <p:txBody>
          <a:bodyPr wrap="square">
            <a:spAutoFit/>
          </a:bodyPr>
          <a:lstStyle/>
          <a:p>
            <a:pPr>
              <a:lnSpc>
                <a:spcPct val="150000"/>
              </a:lnSpc>
            </a:pPr>
            <a:r>
              <a:rPr lang="zh-CN" altLang="en-US" sz="2400" b="1" dirty="0">
                <a:solidFill>
                  <a:srgbClr val="788BA9"/>
                </a:solidFill>
              </a:rPr>
              <a:t>进程内缓存</a:t>
            </a:r>
            <a:endParaRPr lang="en-US" altLang="zh-CN" sz="2400" b="1" dirty="0">
              <a:solidFill>
                <a:srgbClr val="788BA9"/>
              </a:solidFill>
            </a:endParaRPr>
          </a:p>
          <a:p>
            <a:pPr>
              <a:lnSpc>
                <a:spcPct val="150000"/>
              </a:lnSpc>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进程内缓存的代表：</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Caffeine/Google Guava/</a:t>
            </a:r>
            <a:r>
              <a:rPr lang="en-US" altLang="zh-CN" sz="1600" dirty="0" err="1">
                <a:solidFill>
                  <a:schemeClr val="bg1">
                    <a:lumMod val="50000"/>
                  </a:schemeClr>
                </a:solidFill>
                <a:latin typeface="微软雅黑" panose="020B0503020204020204" pitchFamily="34" charset="-122"/>
                <a:ea typeface="微软雅黑" panose="020B0503020204020204" pitchFamily="34" charset="-122"/>
                <a:cs typeface="+mn-ea"/>
              </a:rPr>
              <a:t>Ehcache</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/HashMap</a:t>
            </a:r>
          </a:p>
          <a:p>
            <a:pPr>
              <a:lnSpc>
                <a:spcPct val="150000"/>
              </a:lnSpc>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进程内缓存的问题：</a:t>
            </a:r>
            <a:endPar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endParaRPr>
          </a:p>
          <a:p>
            <a:pPr marL="171450" indent="-171450">
              <a:lnSpc>
                <a:spcPct val="150000"/>
              </a:lnSpc>
              <a:buFont typeface="Wingdings" panose="05000000000000000000" pitchFamily="2" charset="2"/>
              <a:buChar char="l"/>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如果应用服务是分布式系统，应用节点之间无法共享缓存，存在数据不一致问题。</a:t>
            </a:r>
            <a:endPar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endParaRPr>
          </a:p>
          <a:p>
            <a:pPr marL="171450" indent="-171450">
              <a:lnSpc>
                <a:spcPct val="150000"/>
              </a:lnSpc>
              <a:buFont typeface="Wingdings" panose="05000000000000000000" pitchFamily="2" charset="2"/>
              <a:buChar char="l"/>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由于进程内缓存受限于内存大小的限制，所以缓存不能无限扩展。</a:t>
            </a:r>
          </a:p>
        </p:txBody>
      </p:sp>
      <p:sp>
        <p:nvSpPr>
          <p:cNvPr id="10" name="矩形 9">
            <a:extLst>
              <a:ext uri="{FF2B5EF4-FFF2-40B4-BE49-F238E27FC236}">
                <a16:creationId xmlns:a16="http://schemas.microsoft.com/office/drawing/2014/main" id="{823CBE53-CB0C-4729-83D6-3881AC7315E0}"/>
              </a:ext>
            </a:extLst>
          </p:cNvPr>
          <p:cNvSpPr/>
          <p:nvPr/>
        </p:nvSpPr>
        <p:spPr>
          <a:xfrm>
            <a:off x="2257066" y="3723172"/>
            <a:ext cx="5150568" cy="2449517"/>
          </a:xfrm>
          <a:prstGeom prst="rect">
            <a:avLst/>
          </a:prstGeom>
        </p:spPr>
        <p:txBody>
          <a:bodyPr wrap="square">
            <a:spAutoFit/>
          </a:bodyPr>
          <a:lstStyle/>
          <a:p>
            <a:pPr>
              <a:lnSpc>
                <a:spcPct val="150000"/>
              </a:lnSpc>
            </a:pPr>
            <a:r>
              <a:rPr lang="zh-CN" altLang="en-US" sz="2400" b="1" dirty="0">
                <a:solidFill>
                  <a:srgbClr val="788BA9"/>
                </a:solidFill>
              </a:rPr>
              <a:t>分布式缓存</a:t>
            </a:r>
            <a:endParaRPr lang="en-US" altLang="zh-CN" sz="2400" b="1" dirty="0">
              <a:solidFill>
                <a:srgbClr val="788BA9"/>
              </a:solidFill>
            </a:endParaRPr>
          </a:p>
          <a:p>
            <a:pPr>
              <a:lnSpc>
                <a:spcPct val="150000"/>
              </a:lnSpc>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分布式缓存的代表：</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Redis/</a:t>
            </a:r>
            <a:r>
              <a:rPr lang="en-US" altLang="zh-CN" sz="1600" dirty="0" err="1">
                <a:solidFill>
                  <a:schemeClr val="bg1">
                    <a:lumMod val="50000"/>
                  </a:schemeClr>
                </a:solidFill>
                <a:latin typeface="微软雅黑" panose="020B0503020204020204" pitchFamily="34" charset="-122"/>
                <a:ea typeface="微软雅黑" panose="020B0503020204020204" pitchFamily="34" charset="-122"/>
                <a:cs typeface="+mn-ea"/>
              </a:rPr>
              <a:t>MemCache</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1600" dirty="0" err="1">
                <a:solidFill>
                  <a:schemeClr val="bg1">
                    <a:lumMod val="50000"/>
                  </a:schemeClr>
                </a:solidFill>
                <a:latin typeface="微软雅黑" panose="020B0503020204020204" pitchFamily="34" charset="-122"/>
                <a:ea typeface="微软雅黑" panose="020B0503020204020204" pitchFamily="34" charset="-122"/>
                <a:cs typeface="+mn-ea"/>
              </a:rPr>
              <a:t>Tair</a:t>
            </a:r>
            <a:endPar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endParaRPr>
          </a:p>
          <a:p>
            <a:pPr>
              <a:lnSpc>
                <a:spcPct val="150000"/>
              </a:lnSpc>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分布式缓存的问题：</a:t>
            </a:r>
            <a:endPar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endParaRPr>
          </a:p>
          <a:p>
            <a:pPr marL="171450" indent="-171450">
              <a:lnSpc>
                <a:spcPct val="150000"/>
              </a:lnSpc>
              <a:buFont typeface="Wingdings" panose="05000000000000000000" pitchFamily="2" charset="2"/>
              <a:buChar char="l"/>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性能低于进程内缓存</a:t>
            </a:r>
            <a:endPar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endParaRPr>
          </a:p>
          <a:p>
            <a:pPr marL="171450" indent="-171450">
              <a:lnSpc>
                <a:spcPct val="150000"/>
              </a:lnSpc>
              <a:buFont typeface="Wingdings" panose="05000000000000000000" pitchFamily="2" charset="2"/>
              <a:buChar char="l"/>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分布式缓存自身需要维护</a:t>
            </a:r>
            <a:endPar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endParaRPr>
          </a:p>
          <a:p>
            <a:pPr marL="171450" indent="-171450">
              <a:lnSpc>
                <a:spcPct val="150000"/>
              </a:lnSpc>
              <a:buFont typeface="Wingdings" panose="05000000000000000000" pitchFamily="2" charset="2"/>
              <a:buChar char="l"/>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增加系统整体复杂度</a:t>
            </a:r>
            <a:endPar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endParaRPr>
          </a:p>
        </p:txBody>
      </p:sp>
    </p:spTree>
    <p:extLst>
      <p:ext uri="{BB962C8B-B14F-4D97-AF65-F5344CB8AC3E}">
        <p14:creationId xmlns:p14="http://schemas.microsoft.com/office/powerpoint/2010/main" val="3993038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4" name="Rectangle 2">
            <a:extLst>
              <a:ext uri="{FF2B5EF4-FFF2-40B4-BE49-F238E27FC236}">
                <a16:creationId xmlns:a16="http://schemas.microsoft.com/office/drawing/2014/main" id="{A89847C6-B7DE-44C8-9731-2F2EA7B74B38}"/>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分布式缓存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多级缓存架构</a:t>
            </a: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05</a:t>
            </a:r>
            <a:endParaRPr lang="zh-CN" altLang="en-US" sz="3600" dirty="0">
              <a:latin typeface="Agency FB" panose="020B0503020202020204" pitchFamily="34" charset="0"/>
            </a:endParaRPr>
          </a:p>
        </p:txBody>
      </p:sp>
      <p:pic>
        <p:nvPicPr>
          <p:cNvPr id="7" name="Picture 2" descr="https://raw.githubusercontent.com/dunwu/images/dev/cs/java/javaweb/technology/cache/%E7%BC%93%E5%AD%98%E6%95%B4%E4%BD%93%E6%9E%B6%E6%9E%84.png">
            <a:extLst>
              <a:ext uri="{FF2B5EF4-FFF2-40B4-BE49-F238E27FC236}">
                <a16:creationId xmlns:a16="http://schemas.microsoft.com/office/drawing/2014/main" id="{4CCA7764-7079-4D9C-9636-B93A6EF8682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99043" y="1066801"/>
            <a:ext cx="8593914" cy="4135821"/>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a:extLst>
              <a:ext uri="{FF2B5EF4-FFF2-40B4-BE49-F238E27FC236}">
                <a16:creationId xmlns:a16="http://schemas.microsoft.com/office/drawing/2014/main" id="{E6B370A6-4D53-4337-99C5-336645C3E857}"/>
              </a:ext>
            </a:extLst>
          </p:cNvPr>
          <p:cNvSpPr/>
          <p:nvPr/>
        </p:nvSpPr>
        <p:spPr>
          <a:xfrm>
            <a:off x="2764491" y="5279328"/>
            <a:ext cx="6663017" cy="1023742"/>
          </a:xfrm>
          <a:prstGeom prst="rect">
            <a:avLst/>
          </a:prstGeom>
        </p:spPr>
        <p:txBody>
          <a:bodyPr wrap="square">
            <a:spAutoFit/>
          </a:bodyPr>
          <a:lstStyle/>
          <a:p>
            <a:pPr>
              <a:lnSpc>
                <a:spcPct val="150000"/>
              </a:lnSpc>
            </a:pP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通常，一个大型软件系统的缓存会采用</a:t>
            </a:r>
            <a:r>
              <a:rPr lang="zh-CN" altLang="en-US" sz="1400" b="1" i="1" dirty="0">
                <a:solidFill>
                  <a:srgbClr val="D67A71"/>
                </a:solidFill>
                <a:latin typeface="微软雅黑" panose="020B0503020204020204" pitchFamily="34" charset="-122"/>
                <a:ea typeface="微软雅黑" panose="020B0503020204020204" pitchFamily="34" charset="-122"/>
                <a:cs typeface="+mn-ea"/>
              </a:rPr>
              <a:t>多级缓存</a:t>
            </a: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方案。</a:t>
            </a:r>
            <a:endParaRPr lang="en-US" altLang="zh-CN" sz="1400" i="1" dirty="0">
              <a:solidFill>
                <a:schemeClr val="bg1">
                  <a:lumMod val="50000"/>
                </a:schemeClr>
              </a:solidFill>
              <a:latin typeface="微软雅黑" panose="020B0503020204020204" pitchFamily="34" charset="-122"/>
              <a:ea typeface="微软雅黑" panose="020B0503020204020204" pitchFamily="34" charset="-122"/>
              <a:cs typeface="+mn-ea"/>
            </a:endParaRPr>
          </a:p>
          <a:p>
            <a:pPr>
              <a:lnSpc>
                <a:spcPct val="150000"/>
              </a:lnSpc>
            </a:pP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单纯使用进程内缓存和分布式缓存都存在各自的不足。如果需要更高的性能以及更好的可用性，我们可以将缓存设计为多级结构。</a:t>
            </a:r>
          </a:p>
        </p:txBody>
      </p:sp>
    </p:spTree>
    <p:extLst>
      <p:ext uri="{BB962C8B-B14F-4D97-AF65-F5344CB8AC3E}">
        <p14:creationId xmlns:p14="http://schemas.microsoft.com/office/powerpoint/2010/main" val="343366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4" name="Rectangle 2">
            <a:extLst>
              <a:ext uri="{FF2B5EF4-FFF2-40B4-BE49-F238E27FC236}">
                <a16:creationId xmlns:a16="http://schemas.microsoft.com/office/drawing/2014/main" id="{A89847C6-B7DE-44C8-9731-2F2EA7B74B38}"/>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分布式缓存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多级缓存的查询和更新</a:t>
            </a: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05</a:t>
            </a:r>
            <a:endParaRPr lang="zh-CN" altLang="en-US" sz="3600" dirty="0">
              <a:latin typeface="Agency FB" panose="020B0503020202020204" pitchFamily="34" charset="0"/>
            </a:endParaRPr>
          </a:p>
        </p:txBody>
      </p:sp>
      <p:pic>
        <p:nvPicPr>
          <p:cNvPr id="8" name="Picture 2" descr="https://raw.githubusercontent.com/dunwu/images/dev/cs/java/javaweb/technology/cache/%E5%A4%9A%E7%BA%A7%E7%BC%93%E5%AD%982.png">
            <a:extLst>
              <a:ext uri="{FF2B5EF4-FFF2-40B4-BE49-F238E27FC236}">
                <a16:creationId xmlns:a16="http://schemas.microsoft.com/office/drawing/2014/main" id="{98017B06-BB5B-49AA-ADC1-F7A5E4DFE89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6327" y="1103699"/>
            <a:ext cx="5209773" cy="5514429"/>
          </a:xfrm>
          <a:prstGeom prst="rect">
            <a:avLst/>
          </a:prstGeom>
          <a:noFill/>
          <a:extLst>
            <a:ext uri="{909E8E84-426E-40DD-AFC4-6F175D3DCCD1}">
              <a14:hiddenFill xmlns:a14="http://schemas.microsoft.com/office/drawing/2010/main">
                <a:solidFill>
                  <a:srgbClr val="FFFFFF"/>
                </a:solidFill>
              </a14:hiddenFill>
            </a:ext>
          </a:extLst>
        </p:spPr>
      </p:pic>
      <p:sp>
        <p:nvSpPr>
          <p:cNvPr id="10" name="矩形 9">
            <a:extLst>
              <a:ext uri="{FF2B5EF4-FFF2-40B4-BE49-F238E27FC236}">
                <a16:creationId xmlns:a16="http://schemas.microsoft.com/office/drawing/2014/main" id="{31048C8B-7677-4DCE-A7C7-0A4A9642533B}"/>
              </a:ext>
            </a:extLst>
          </p:cNvPr>
          <p:cNvSpPr/>
          <p:nvPr/>
        </p:nvSpPr>
        <p:spPr>
          <a:xfrm>
            <a:off x="5914373" y="939443"/>
            <a:ext cx="6114472" cy="2264851"/>
          </a:xfrm>
          <a:prstGeom prst="rect">
            <a:avLst/>
          </a:prstGeom>
        </p:spPr>
        <p:txBody>
          <a:bodyPr wrap="square">
            <a:spAutoFit/>
          </a:bodyPr>
          <a:lstStyle/>
          <a:p>
            <a:pPr>
              <a:lnSpc>
                <a:spcPct val="150000"/>
              </a:lnSpc>
            </a:pPr>
            <a:r>
              <a:rPr lang="zh-CN" altLang="en-US" sz="1600" b="1" dirty="0">
                <a:solidFill>
                  <a:srgbClr val="788BA9"/>
                </a:solidFill>
              </a:rPr>
              <a:t>多级缓存查询</a:t>
            </a:r>
          </a:p>
          <a:p>
            <a:pPr marL="228600" indent="-228600">
              <a:lnSpc>
                <a:spcPct val="150000"/>
              </a:lnSpc>
              <a:buFont typeface="+mj-lt"/>
              <a:buAutoNum type="arabicPeriod"/>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首先，查询 L1 缓存，如果缓存命中，直接返回结果；如果没有命中，执行下一步。</a:t>
            </a:r>
          </a:p>
          <a:p>
            <a:pPr marL="228600" indent="-228600">
              <a:lnSpc>
                <a:spcPct val="150000"/>
              </a:lnSpc>
              <a:buFont typeface="+mj-lt"/>
              <a:buAutoNum type="arabicPeriod"/>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接下来，查询 L2 缓存，如果缓存命中，直接返回结果并回填 L1 缓存；如果没有命中，执行下一步。</a:t>
            </a:r>
          </a:p>
          <a:p>
            <a:pPr marL="228600" indent="-228600">
              <a:lnSpc>
                <a:spcPct val="150000"/>
              </a:lnSpc>
              <a:buFont typeface="+mj-lt"/>
              <a:buAutoNum type="arabicPeriod"/>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最后，查询数据库，返回结果并依次回填 L2 缓存、L1 缓存。</a:t>
            </a:r>
          </a:p>
        </p:txBody>
      </p:sp>
      <p:sp>
        <p:nvSpPr>
          <p:cNvPr id="11" name="矩形 10">
            <a:extLst>
              <a:ext uri="{FF2B5EF4-FFF2-40B4-BE49-F238E27FC236}">
                <a16:creationId xmlns:a16="http://schemas.microsoft.com/office/drawing/2014/main" id="{1E751474-5772-4EA8-BC51-BA85E7FE5FB1}"/>
              </a:ext>
            </a:extLst>
          </p:cNvPr>
          <p:cNvSpPr/>
          <p:nvPr/>
        </p:nvSpPr>
        <p:spPr>
          <a:xfrm>
            <a:off x="5914373" y="3429000"/>
            <a:ext cx="6114472" cy="3003515"/>
          </a:xfrm>
          <a:prstGeom prst="rect">
            <a:avLst/>
          </a:prstGeom>
        </p:spPr>
        <p:txBody>
          <a:bodyPr wrap="square">
            <a:spAutoFit/>
          </a:bodyPr>
          <a:lstStyle/>
          <a:p>
            <a:pPr>
              <a:lnSpc>
                <a:spcPct val="150000"/>
              </a:lnSpc>
            </a:pPr>
            <a:r>
              <a:rPr lang="zh-CN" altLang="en-US" sz="1600" b="1" dirty="0">
                <a:solidFill>
                  <a:srgbClr val="788BA9"/>
                </a:solidFill>
              </a:rPr>
              <a:t>多级缓存更新</a:t>
            </a:r>
            <a:endParaRPr lang="en-US" altLang="zh-CN" sz="1600" b="1" dirty="0">
              <a:solidFill>
                <a:srgbClr val="788BA9"/>
              </a:solidFill>
            </a:endParaRPr>
          </a:p>
          <a:p>
            <a:pPr>
              <a:lnSpc>
                <a:spcPct val="150000"/>
              </a:lnSpc>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对于 L1 缓存，如果有数据更新，只能删除并更新所在机器上的缓存，其他机器只能通过超时机制来刷新缓存。超时设定可以有两种策略:</a:t>
            </a:r>
          </a:p>
          <a:p>
            <a:pPr marL="171450" indent="-171450">
              <a:lnSpc>
                <a:spcPct val="150000"/>
              </a:lnSpc>
              <a:buFont typeface="Wingdings" panose="05000000000000000000" pitchFamily="2" charset="2"/>
              <a:buChar char="l"/>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设置成写入后多少时间后过期</a:t>
            </a:r>
          </a:p>
          <a:p>
            <a:pPr marL="171450" indent="-171450">
              <a:lnSpc>
                <a:spcPct val="150000"/>
              </a:lnSpc>
              <a:buFont typeface="Wingdings" panose="05000000000000000000" pitchFamily="2" charset="2"/>
              <a:buChar char="l"/>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设置成写入后多少时间刷新</a:t>
            </a:r>
          </a:p>
          <a:p>
            <a:pPr>
              <a:lnSpc>
                <a:spcPct val="150000"/>
              </a:lnSpc>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对于 L2 缓存，如果有数据更新，其他机器立马可见。但是，也必须要设置超时时间，其时间应该比 L1 缓存的有效时间长。</a:t>
            </a:r>
          </a:p>
        </p:txBody>
      </p:sp>
    </p:spTree>
    <p:extLst>
      <p:ext uri="{BB962C8B-B14F-4D97-AF65-F5344CB8AC3E}">
        <p14:creationId xmlns:p14="http://schemas.microsoft.com/office/powerpoint/2010/main" val="2916462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4" name="Rectangle 2">
            <a:extLst>
              <a:ext uri="{FF2B5EF4-FFF2-40B4-BE49-F238E27FC236}">
                <a16:creationId xmlns:a16="http://schemas.microsoft.com/office/drawing/2014/main" id="{A89847C6-B7DE-44C8-9731-2F2EA7B74B38}"/>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分布式缓存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缓存雪崩</a:t>
            </a: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05</a:t>
            </a:r>
            <a:endParaRPr lang="zh-CN" altLang="en-US" sz="3600" dirty="0">
              <a:latin typeface="Agency FB" panose="020B0503020202020204" pitchFamily="34" charset="0"/>
            </a:endParaRPr>
          </a:p>
        </p:txBody>
      </p:sp>
      <p:sp>
        <p:nvSpPr>
          <p:cNvPr id="2" name="矩形 1">
            <a:extLst>
              <a:ext uri="{FF2B5EF4-FFF2-40B4-BE49-F238E27FC236}">
                <a16:creationId xmlns:a16="http://schemas.microsoft.com/office/drawing/2014/main" id="{ACEED296-783F-4A35-9F99-09C35C2A6E26}"/>
              </a:ext>
            </a:extLst>
          </p:cNvPr>
          <p:cNvSpPr/>
          <p:nvPr/>
        </p:nvSpPr>
        <p:spPr>
          <a:xfrm>
            <a:off x="557009" y="1408619"/>
            <a:ext cx="11059258" cy="874407"/>
          </a:xfrm>
          <a:prstGeom prst="rect">
            <a:avLst/>
          </a:prstGeom>
        </p:spPr>
        <p:txBody>
          <a:bodyPr wrap="square">
            <a:spAutoFit/>
          </a:bodyPr>
          <a:lstStyle/>
          <a:p>
            <a:pPr>
              <a:lnSpc>
                <a:spcPct val="150000"/>
              </a:lnSpc>
            </a:pPr>
            <a:r>
              <a:rPr lang="zh-CN" altLang="en-US" b="1" dirty="0">
                <a:solidFill>
                  <a:srgbClr val="D67A71"/>
                </a:solidFill>
                <a:latin typeface="微软雅黑" panose="020B0503020204020204" pitchFamily="34" charset="-122"/>
                <a:ea typeface="微软雅黑" panose="020B0503020204020204" pitchFamily="34" charset="-122"/>
                <a:cs typeface="+mn-ea"/>
              </a:rPr>
              <a:t>缓存雪崩</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是指缓存不可用或者大量缓存由于超时时间相同在同一时间段失效，大量请求直接访问数据库，数据库压力过大导致系统雪崩。</a:t>
            </a:r>
          </a:p>
        </p:txBody>
      </p:sp>
      <p:sp>
        <p:nvSpPr>
          <p:cNvPr id="9" name="矩形 8">
            <a:extLst>
              <a:ext uri="{FF2B5EF4-FFF2-40B4-BE49-F238E27FC236}">
                <a16:creationId xmlns:a16="http://schemas.microsoft.com/office/drawing/2014/main" id="{98487C33-2F32-45E3-B4B6-85A0DA7B11BD}"/>
              </a:ext>
            </a:extLst>
          </p:cNvPr>
          <p:cNvSpPr/>
          <p:nvPr/>
        </p:nvSpPr>
        <p:spPr>
          <a:xfrm>
            <a:off x="557009" y="2525938"/>
            <a:ext cx="11441238" cy="3875228"/>
          </a:xfrm>
          <a:prstGeom prst="rect">
            <a:avLst/>
          </a:prstGeom>
        </p:spPr>
        <p:txBody>
          <a:bodyPr wrap="square">
            <a:spAutoFit/>
          </a:bodyPr>
          <a:lstStyle/>
          <a:p>
            <a:pPr>
              <a:lnSpc>
                <a:spcPct val="150000"/>
              </a:lnSpc>
            </a:pPr>
            <a:r>
              <a:rPr lang="zh-CN" altLang="en-US" sz="1600" b="1" dirty="0">
                <a:solidFill>
                  <a:srgbClr val="788BA9"/>
                </a:solidFill>
                <a:latin typeface="微软雅黑" panose="020B0503020204020204" pitchFamily="34" charset="-122"/>
                <a:ea typeface="微软雅黑" panose="020B0503020204020204" pitchFamily="34" charset="-122"/>
                <a:cs typeface="+mn-ea"/>
              </a:rPr>
              <a:t>解决缓存雪崩的主要手段</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如下：</a:t>
            </a:r>
          </a:p>
          <a:p>
            <a:pPr indent="-171450">
              <a:lnSpc>
                <a:spcPct val="150000"/>
              </a:lnSpc>
              <a:buFont typeface="Wingdings" panose="05000000000000000000" pitchFamily="2" charset="2"/>
              <a:buChar char="l"/>
            </a:pPr>
            <a:r>
              <a:rPr lang="zh-CN" altLang="en-US" sz="1600" b="1" dirty="0">
                <a:solidFill>
                  <a:schemeClr val="bg1">
                    <a:lumMod val="50000"/>
                  </a:schemeClr>
                </a:solidFill>
                <a:latin typeface="微软雅黑" panose="020B0503020204020204" pitchFamily="34" charset="-122"/>
                <a:ea typeface="微软雅黑" panose="020B0503020204020204" pitchFamily="34" charset="-122"/>
                <a:cs typeface="+mn-ea"/>
              </a:rPr>
              <a:t>增加缓存系统可用性（事前）</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。例如：部署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Redis Cluster</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（主从</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哨兵），以实现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Redis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的高可用，避免全盘崩溃。</a:t>
            </a:r>
          </a:p>
          <a:p>
            <a:pPr indent="-171450">
              <a:lnSpc>
                <a:spcPct val="150000"/>
              </a:lnSpc>
              <a:buFont typeface="Wingdings" panose="05000000000000000000" pitchFamily="2" charset="2"/>
              <a:buChar char="l"/>
            </a:pPr>
            <a:r>
              <a:rPr lang="zh-CN" altLang="en-US" sz="1600" b="1" dirty="0">
                <a:solidFill>
                  <a:schemeClr val="bg1">
                    <a:lumMod val="50000"/>
                  </a:schemeClr>
                </a:solidFill>
                <a:latin typeface="微软雅黑" panose="020B0503020204020204" pitchFamily="34" charset="-122"/>
                <a:ea typeface="微软雅黑" panose="020B0503020204020204" pitchFamily="34" charset="-122"/>
                <a:cs typeface="+mn-ea"/>
              </a:rPr>
              <a:t>采用多级缓存方案（事中）</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。例如：本地缓存（</a:t>
            </a:r>
            <a:r>
              <a:rPr lang="en-US" altLang="zh-CN" sz="1600" dirty="0" err="1">
                <a:solidFill>
                  <a:schemeClr val="bg1">
                    <a:lumMod val="50000"/>
                  </a:schemeClr>
                </a:solidFill>
                <a:latin typeface="微软雅黑" panose="020B0503020204020204" pitchFamily="34" charset="-122"/>
                <a:ea typeface="微软雅黑" panose="020B0503020204020204" pitchFamily="34" charset="-122"/>
                <a:cs typeface="+mn-ea"/>
              </a:rPr>
              <a:t>Ehcache</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1600" dirty="0" err="1">
                <a:solidFill>
                  <a:schemeClr val="bg1">
                    <a:lumMod val="50000"/>
                  </a:schemeClr>
                </a:solidFill>
                <a:latin typeface="微软雅黑" panose="020B0503020204020204" pitchFamily="34" charset="-122"/>
                <a:ea typeface="微软雅黑" panose="020B0503020204020204" pitchFamily="34" charset="-122"/>
                <a:cs typeface="+mn-ea"/>
              </a:rPr>
              <a:t>Caffine</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/Guava Cache</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分布式缓存（</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Redis/ Memcached</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a:t>
            </a:r>
          </a:p>
          <a:p>
            <a:pPr indent="-171450">
              <a:lnSpc>
                <a:spcPct val="150000"/>
              </a:lnSpc>
              <a:buFont typeface="Wingdings" panose="05000000000000000000" pitchFamily="2" charset="2"/>
              <a:buChar char="l"/>
            </a:pPr>
            <a:r>
              <a:rPr lang="zh-CN" altLang="en-US" sz="1600" b="1" dirty="0">
                <a:solidFill>
                  <a:schemeClr val="bg1">
                    <a:lumMod val="50000"/>
                  </a:schemeClr>
                </a:solidFill>
                <a:latin typeface="微软雅黑" panose="020B0503020204020204" pitchFamily="34" charset="-122"/>
                <a:ea typeface="微软雅黑" panose="020B0503020204020204" pitchFamily="34" charset="-122"/>
                <a:cs typeface="+mn-ea"/>
              </a:rPr>
              <a:t>限流、降级、熔断方案（事中），</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避免被流量打死。如：使用 </a:t>
            </a:r>
            <a:r>
              <a:rPr lang="en-US" altLang="zh-CN" sz="1600" dirty="0" err="1">
                <a:solidFill>
                  <a:schemeClr val="bg1">
                    <a:lumMod val="50000"/>
                  </a:schemeClr>
                </a:solidFill>
                <a:latin typeface="微软雅黑" panose="020B0503020204020204" pitchFamily="34" charset="-122"/>
                <a:ea typeface="微软雅黑" panose="020B0503020204020204" pitchFamily="34" charset="-122"/>
                <a:cs typeface="+mn-ea"/>
              </a:rPr>
              <a:t>Hystrix</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 进行熔断、降级。</a:t>
            </a:r>
          </a:p>
          <a:p>
            <a:pPr indent="-171450">
              <a:lnSpc>
                <a:spcPct val="150000"/>
              </a:lnSpc>
              <a:buFont typeface="Wingdings" panose="05000000000000000000" pitchFamily="2" charset="2"/>
              <a:buChar char="l"/>
            </a:pPr>
            <a:r>
              <a:rPr lang="zh-CN" altLang="en-US" sz="1600" b="1" dirty="0">
                <a:solidFill>
                  <a:schemeClr val="bg1">
                    <a:lumMod val="50000"/>
                  </a:schemeClr>
                </a:solidFill>
                <a:latin typeface="微软雅黑" panose="020B0503020204020204" pitchFamily="34" charset="-122"/>
                <a:ea typeface="微软雅黑" panose="020B0503020204020204" pitchFamily="34" charset="-122"/>
                <a:cs typeface="+mn-ea"/>
              </a:rPr>
              <a:t>缓存如果支持持久化，可以在恢复工作后恢复数据（事后）</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。如：</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Redis</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 支持持久化，一旦重启，自动从磁盘上加载数据，快速恢复缓存数据。</a:t>
            </a:r>
            <a:endPar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endParaRPr>
          </a:p>
          <a:p>
            <a:pPr>
              <a:lnSpc>
                <a:spcPct val="150000"/>
              </a:lnSpc>
            </a:pPr>
            <a:r>
              <a:rPr lang="zh-CN" altLang="en-US" sz="1600" b="1" dirty="0">
                <a:solidFill>
                  <a:srgbClr val="788BA9"/>
                </a:solidFill>
                <a:latin typeface="微软雅黑" panose="020B0503020204020204" pitchFamily="34" charset="-122"/>
                <a:ea typeface="微软雅黑" panose="020B0503020204020204" pitchFamily="34" charset="-122"/>
                <a:cs typeface="+mn-ea"/>
              </a:rPr>
              <a:t>解决缓存雪崩的辅助手段</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如下：</a:t>
            </a:r>
          </a:p>
          <a:p>
            <a:pPr indent="-171450">
              <a:lnSpc>
                <a:spcPct val="150000"/>
              </a:lnSpc>
              <a:buFont typeface="Wingdings" panose="05000000000000000000" pitchFamily="2" charset="2"/>
              <a:buChar char="l"/>
            </a:pPr>
            <a:r>
              <a:rPr lang="zh-CN" altLang="en-US" sz="1600" b="1" dirty="0">
                <a:solidFill>
                  <a:schemeClr val="bg1">
                    <a:lumMod val="50000"/>
                  </a:schemeClr>
                </a:solidFill>
                <a:latin typeface="微软雅黑" panose="020B0503020204020204" pitchFamily="34" charset="-122"/>
                <a:ea typeface="微软雅黑" panose="020B0503020204020204" pitchFamily="34" charset="-122"/>
                <a:cs typeface="+mn-ea"/>
              </a:rPr>
              <a:t>监控缓存，弹性扩容</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a:t>
            </a:r>
          </a:p>
          <a:p>
            <a:pPr indent="-171450">
              <a:lnSpc>
                <a:spcPct val="150000"/>
              </a:lnSpc>
              <a:buFont typeface="Wingdings" panose="05000000000000000000" pitchFamily="2" charset="2"/>
              <a:buChar char="l"/>
            </a:pPr>
            <a:r>
              <a:rPr lang="zh-CN" altLang="en-US" sz="1600" b="1" dirty="0">
                <a:solidFill>
                  <a:schemeClr val="bg1">
                    <a:lumMod val="50000"/>
                  </a:schemeClr>
                </a:solidFill>
                <a:latin typeface="微软雅黑" panose="020B0503020204020204" pitchFamily="34" charset="-122"/>
                <a:ea typeface="微软雅黑" panose="020B0503020204020204" pitchFamily="34" charset="-122"/>
                <a:cs typeface="+mn-ea"/>
              </a:rPr>
              <a:t>缓存的过期时间可以取个随机值</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。这么做是为避免缓存同时失效，使得数据库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IO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骤升。比如：以前是设置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10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分钟的超时时间，那每个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Key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都可以随机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8-13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分钟过期，尽量让不同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Key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的过期时间不同。</a:t>
            </a:r>
          </a:p>
        </p:txBody>
      </p:sp>
    </p:spTree>
    <p:extLst>
      <p:ext uri="{BB962C8B-B14F-4D97-AF65-F5344CB8AC3E}">
        <p14:creationId xmlns:p14="http://schemas.microsoft.com/office/powerpoint/2010/main" val="497353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4" name="Rectangle 2">
            <a:extLst>
              <a:ext uri="{FF2B5EF4-FFF2-40B4-BE49-F238E27FC236}">
                <a16:creationId xmlns:a16="http://schemas.microsoft.com/office/drawing/2014/main" id="{A89847C6-B7DE-44C8-9731-2F2EA7B74B38}"/>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分布式缓存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缓存穿透</a:t>
            </a: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05</a:t>
            </a:r>
            <a:endParaRPr lang="zh-CN" altLang="en-US" sz="3600" dirty="0">
              <a:latin typeface="Agency FB" panose="020B0503020202020204" pitchFamily="34" charset="0"/>
            </a:endParaRPr>
          </a:p>
        </p:txBody>
      </p:sp>
      <p:pic>
        <p:nvPicPr>
          <p:cNvPr id="7" name="Picture 2" descr="https://raw.githubusercontent.com/dunwu/images/dev/cs/java/javaweb/technology/cache/%E7%BC%93%E5%AD%98%E7%A9%BF%E9%80%8F1.png">
            <a:extLst>
              <a:ext uri="{FF2B5EF4-FFF2-40B4-BE49-F238E27FC236}">
                <a16:creationId xmlns:a16="http://schemas.microsoft.com/office/drawing/2014/main" id="{186D2144-BB6D-43A2-B295-F9CC4635AB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0071" y="1140621"/>
            <a:ext cx="2890137" cy="457675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https://raw.githubusercontent.com/dunwu/images/dev/cs/java/javaweb/technology/cache/%E7%BC%93%E5%AD%98%E7%A9%BF%E9%80%8F2.png">
            <a:extLst>
              <a:ext uri="{FF2B5EF4-FFF2-40B4-BE49-F238E27FC236}">
                <a16:creationId xmlns:a16="http://schemas.microsoft.com/office/drawing/2014/main" id="{583B23E0-4C4E-44A5-B57B-A2F82D44206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13149" y="1140620"/>
            <a:ext cx="2956528" cy="4576757"/>
          </a:xfrm>
          <a:prstGeom prst="rect">
            <a:avLst/>
          </a:prstGeom>
          <a:noFill/>
          <a:extLst>
            <a:ext uri="{909E8E84-426E-40DD-AFC4-6F175D3DCCD1}">
              <a14:hiddenFill xmlns:a14="http://schemas.microsoft.com/office/drawing/2010/main">
                <a:solidFill>
                  <a:srgbClr val="FFFFFF"/>
                </a:solidFill>
              </a14:hiddenFill>
            </a:ext>
          </a:extLst>
        </p:spPr>
      </p:pic>
      <p:sp>
        <p:nvSpPr>
          <p:cNvPr id="10" name="矩形 9">
            <a:extLst>
              <a:ext uri="{FF2B5EF4-FFF2-40B4-BE49-F238E27FC236}">
                <a16:creationId xmlns:a16="http://schemas.microsoft.com/office/drawing/2014/main" id="{8DB75056-07CE-4B1D-940D-A0175370D481}"/>
              </a:ext>
            </a:extLst>
          </p:cNvPr>
          <p:cNvSpPr/>
          <p:nvPr/>
        </p:nvSpPr>
        <p:spPr>
          <a:xfrm>
            <a:off x="7019693" y="2576296"/>
            <a:ext cx="5042100" cy="1705403"/>
          </a:xfrm>
          <a:prstGeom prst="rect">
            <a:avLst/>
          </a:prstGeom>
        </p:spPr>
        <p:txBody>
          <a:bodyPr wrap="square">
            <a:spAutoFit/>
          </a:bodyPr>
          <a:lstStyle/>
          <a:p>
            <a:pPr>
              <a:lnSpc>
                <a:spcPct val="150000"/>
              </a:lnSpc>
            </a:pPr>
            <a:r>
              <a:rPr lang="zh-CN" altLang="en-US" b="1" dirty="0">
                <a:solidFill>
                  <a:srgbClr val="D67A71"/>
                </a:solidFill>
                <a:latin typeface="微软雅黑" panose="020B0503020204020204" pitchFamily="34" charset="-122"/>
                <a:ea typeface="微软雅黑" panose="020B0503020204020204" pitchFamily="34" charset="-122"/>
                <a:cs typeface="+mn-ea"/>
              </a:rPr>
              <a:t>缓存穿透</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是指：查询的数据在数据库中不存在，那么缓存中自然也不存在。所以，应用在缓存中查不到，则会去查询数据库。当这样的请求多了后，数据库的压力就会增大。</a:t>
            </a:r>
          </a:p>
        </p:txBody>
      </p:sp>
      <p:sp>
        <p:nvSpPr>
          <p:cNvPr id="11" name="矩形 10">
            <a:extLst>
              <a:ext uri="{FF2B5EF4-FFF2-40B4-BE49-F238E27FC236}">
                <a16:creationId xmlns:a16="http://schemas.microsoft.com/office/drawing/2014/main" id="{F92DE36B-B3C6-4CF7-9CD9-548C0A6F40A5}"/>
              </a:ext>
            </a:extLst>
          </p:cNvPr>
          <p:cNvSpPr/>
          <p:nvPr/>
        </p:nvSpPr>
        <p:spPr>
          <a:xfrm>
            <a:off x="730756" y="5710002"/>
            <a:ext cx="2338794" cy="613694"/>
          </a:xfrm>
          <a:prstGeom prst="rect">
            <a:avLst/>
          </a:prstGeom>
        </p:spPr>
        <p:txBody>
          <a:bodyPr wrap="square">
            <a:spAutoFit/>
          </a:bodyPr>
          <a:lstStyle/>
          <a:p>
            <a:pPr>
              <a:lnSpc>
                <a:spcPct val="150000"/>
              </a:lnSpc>
            </a:pPr>
            <a:r>
              <a:rPr lang="zh-CN" altLang="en-US" sz="1200" i="1" dirty="0">
                <a:solidFill>
                  <a:schemeClr val="bg1">
                    <a:lumMod val="50000"/>
                  </a:schemeClr>
                </a:solidFill>
                <a:latin typeface="微软雅黑" panose="020B0503020204020204" pitchFamily="34" charset="-122"/>
                <a:ea typeface="微软雅黑" panose="020B0503020204020204" pitchFamily="34" charset="-122"/>
                <a:cs typeface="+mn-ea"/>
              </a:rPr>
              <a:t>对于返回为 </a:t>
            </a:r>
            <a:r>
              <a:rPr lang="en-US" altLang="zh-CN" sz="1200" i="1" dirty="0">
                <a:solidFill>
                  <a:schemeClr val="bg1">
                    <a:lumMod val="50000"/>
                  </a:schemeClr>
                </a:solidFill>
                <a:latin typeface="微软雅黑" panose="020B0503020204020204" pitchFamily="34" charset="-122"/>
                <a:ea typeface="微软雅黑" panose="020B0503020204020204" pitchFamily="34" charset="-122"/>
                <a:cs typeface="+mn-ea"/>
              </a:rPr>
              <a:t>NULL </a:t>
            </a:r>
            <a:r>
              <a:rPr lang="zh-CN" altLang="en-US" sz="1200" i="1" dirty="0">
                <a:solidFill>
                  <a:schemeClr val="bg1">
                    <a:lumMod val="50000"/>
                  </a:schemeClr>
                </a:solidFill>
                <a:latin typeface="微软雅黑" panose="020B0503020204020204" pitchFamily="34" charset="-122"/>
                <a:ea typeface="微软雅黑" panose="020B0503020204020204" pitchFamily="34" charset="-122"/>
                <a:cs typeface="+mn-ea"/>
              </a:rPr>
              <a:t>的依然缓存，对于抛出异常的返回不进行缓存。</a:t>
            </a:r>
          </a:p>
        </p:txBody>
      </p:sp>
      <p:sp>
        <p:nvSpPr>
          <p:cNvPr id="12" name="矩形 11">
            <a:extLst>
              <a:ext uri="{FF2B5EF4-FFF2-40B4-BE49-F238E27FC236}">
                <a16:creationId xmlns:a16="http://schemas.microsoft.com/office/drawing/2014/main" id="{ED00A333-AD49-465E-A87E-1DA65C5D1366}"/>
              </a:ext>
            </a:extLst>
          </p:cNvPr>
          <p:cNvSpPr/>
          <p:nvPr/>
        </p:nvSpPr>
        <p:spPr>
          <a:xfrm>
            <a:off x="4217321" y="5717377"/>
            <a:ext cx="2433415" cy="613694"/>
          </a:xfrm>
          <a:prstGeom prst="rect">
            <a:avLst/>
          </a:prstGeom>
        </p:spPr>
        <p:txBody>
          <a:bodyPr wrap="square">
            <a:spAutoFit/>
          </a:bodyPr>
          <a:lstStyle/>
          <a:p>
            <a:pPr>
              <a:lnSpc>
                <a:spcPct val="150000"/>
              </a:lnSpc>
            </a:pPr>
            <a:r>
              <a:rPr lang="zh-CN" altLang="en-US" sz="1200" i="1" dirty="0">
                <a:solidFill>
                  <a:schemeClr val="bg1">
                    <a:lumMod val="50000"/>
                  </a:schemeClr>
                </a:solidFill>
                <a:latin typeface="微软雅黑" panose="020B0503020204020204" pitchFamily="34" charset="-122"/>
                <a:ea typeface="微软雅黑" panose="020B0503020204020204" pitchFamily="34" charset="-122"/>
                <a:cs typeface="+mn-ea"/>
              </a:rPr>
              <a:t>制定一些规则过滤一些不可能存在的数据。可以使用布隆过滤器。</a:t>
            </a:r>
          </a:p>
        </p:txBody>
      </p:sp>
    </p:spTree>
    <p:extLst>
      <p:ext uri="{BB962C8B-B14F-4D97-AF65-F5344CB8AC3E}">
        <p14:creationId xmlns:p14="http://schemas.microsoft.com/office/powerpoint/2010/main" val="2288191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圆角 17">
            <a:extLst>
              <a:ext uri="{FF2B5EF4-FFF2-40B4-BE49-F238E27FC236}">
                <a16:creationId xmlns:a16="http://schemas.microsoft.com/office/drawing/2014/main" id="{ACB14E70-3163-4AF1-B168-6BFB5745568F}"/>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01</a:t>
            </a:r>
            <a:endParaRPr lang="zh-CN" altLang="en-US" sz="3600" dirty="0">
              <a:latin typeface="Agency FB" panose="020B0503020202020204" pitchFamily="34" charset="0"/>
            </a:endParaRPr>
          </a:p>
        </p:txBody>
      </p:sp>
      <p:sp>
        <p:nvSpPr>
          <p:cNvPr id="19" name="Rectangle 2">
            <a:extLst>
              <a:ext uri="{FF2B5EF4-FFF2-40B4-BE49-F238E27FC236}">
                <a16:creationId xmlns:a16="http://schemas.microsoft.com/office/drawing/2014/main" id="{CC691A36-6C16-42FB-B9E1-521B6A9B081D}"/>
              </a:ext>
            </a:extLst>
          </p:cNvPr>
          <p:cNvSpPr/>
          <p:nvPr/>
        </p:nvSpPr>
        <p:spPr>
          <a:xfrm>
            <a:off x="1183417" y="214472"/>
            <a:ext cx="4654147"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分布式简介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什么是分布式</a:t>
            </a:r>
            <a:endPar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
        <p:nvSpPr>
          <p:cNvPr id="25" name="文本框 24">
            <a:extLst>
              <a:ext uri="{FF2B5EF4-FFF2-40B4-BE49-F238E27FC236}">
                <a16:creationId xmlns:a16="http://schemas.microsoft.com/office/drawing/2014/main" id="{03E2F6DB-FC7D-4ABA-A2EC-C6199EDEAC51}"/>
              </a:ext>
            </a:extLst>
          </p:cNvPr>
          <p:cNvSpPr txBox="1"/>
          <p:nvPr/>
        </p:nvSpPr>
        <p:spPr>
          <a:xfrm>
            <a:off x="1404486" y="1345907"/>
            <a:ext cx="9383028" cy="1422954"/>
          </a:xfrm>
          <a:prstGeom prst="rect">
            <a:avLst/>
          </a:prstGeom>
          <a:noFill/>
        </p:spPr>
        <p:txBody>
          <a:bodyPr wrap="square">
            <a:spAutoFit/>
          </a:bodyPr>
          <a:lstStyle/>
          <a:p>
            <a:pPr>
              <a:lnSpc>
                <a:spcPct val="150000"/>
              </a:lnSpc>
            </a:pPr>
            <a:r>
              <a:rPr lang="zh-CN" altLang="en-US" sz="2000" b="1" dirty="0">
                <a:solidFill>
                  <a:srgbClr val="D67A71"/>
                </a:solidFill>
                <a:latin typeface="+mn-ea"/>
                <a:cs typeface="+mn-ea"/>
              </a:rPr>
              <a:t>分布式系统</a:t>
            </a:r>
            <a:r>
              <a:rPr lang="zh-CN" altLang="en-US" sz="2000" dirty="0">
                <a:solidFill>
                  <a:schemeClr val="bg1">
                    <a:lumMod val="50000"/>
                  </a:schemeClr>
                </a:solidFill>
                <a:latin typeface="+mn-ea"/>
                <a:cs typeface="+mn-ea"/>
              </a:rPr>
              <a:t>是由一组通过网络进行通信、为了完成共同的任务而协调工作的计算机节点组成的系统。 分布式系统的出现是为了用廉价的、普通的机器完成单个计算机无法完成的计算、存储任务。</a:t>
            </a:r>
            <a:r>
              <a:rPr lang="zh-CN" altLang="en-US" sz="2000" b="1" dirty="0">
                <a:solidFill>
                  <a:srgbClr val="788BA9"/>
                </a:solidFill>
                <a:latin typeface="+mn-ea"/>
                <a:cs typeface="+mn-ea"/>
              </a:rPr>
              <a:t>其目的是利用更多的机器，处理更多的数据</a:t>
            </a:r>
            <a:r>
              <a:rPr lang="zh-CN" altLang="en-US" sz="2000" dirty="0">
                <a:solidFill>
                  <a:schemeClr val="bg1">
                    <a:lumMod val="50000"/>
                  </a:schemeClr>
                </a:solidFill>
                <a:latin typeface="+mn-ea"/>
                <a:cs typeface="+mn-ea"/>
              </a:rPr>
              <a:t>。</a:t>
            </a:r>
            <a:endParaRPr lang="en-US" altLang="zh-CN" sz="2000" dirty="0">
              <a:solidFill>
                <a:schemeClr val="bg1">
                  <a:lumMod val="50000"/>
                </a:schemeClr>
              </a:solidFill>
              <a:latin typeface="+mn-ea"/>
              <a:cs typeface="+mn-ea"/>
            </a:endParaRPr>
          </a:p>
        </p:txBody>
      </p:sp>
      <p:sp>
        <p:nvSpPr>
          <p:cNvPr id="27" name="文本框 26">
            <a:extLst>
              <a:ext uri="{FF2B5EF4-FFF2-40B4-BE49-F238E27FC236}">
                <a16:creationId xmlns:a16="http://schemas.microsoft.com/office/drawing/2014/main" id="{E3C3A62F-53CA-42C7-B0F2-4487E9AA6CA2}"/>
              </a:ext>
            </a:extLst>
          </p:cNvPr>
          <p:cNvSpPr txBox="1"/>
          <p:nvPr/>
        </p:nvSpPr>
        <p:spPr>
          <a:xfrm>
            <a:off x="1404486" y="3023806"/>
            <a:ext cx="9383028" cy="499624"/>
          </a:xfrm>
          <a:prstGeom prst="rect">
            <a:avLst/>
          </a:prstGeom>
          <a:noFill/>
        </p:spPr>
        <p:txBody>
          <a:bodyPr wrap="square">
            <a:spAutoFit/>
          </a:bodyPr>
          <a:lstStyle/>
          <a:p>
            <a:pPr>
              <a:lnSpc>
                <a:spcPct val="150000"/>
              </a:lnSpc>
            </a:pPr>
            <a:r>
              <a:rPr lang="zh-CN" altLang="en-US" sz="2000" dirty="0">
                <a:solidFill>
                  <a:schemeClr val="bg1">
                    <a:lumMod val="50000"/>
                  </a:schemeClr>
                </a:solidFill>
                <a:latin typeface="+mn-ea"/>
                <a:cs typeface="+mn-ea"/>
              </a:rPr>
              <a:t>大型系统的分布式系统架构也不是一蹴而就，而是遵循</a:t>
            </a:r>
            <a:r>
              <a:rPr lang="zh-CN" altLang="en-US" sz="2000" b="1" dirty="0">
                <a:solidFill>
                  <a:srgbClr val="788BA9"/>
                </a:solidFill>
                <a:latin typeface="+mn-ea"/>
                <a:cs typeface="+mn-ea"/>
              </a:rPr>
              <a:t>逐步进化</a:t>
            </a:r>
            <a:r>
              <a:rPr lang="zh-CN" altLang="en-US" sz="2000" dirty="0">
                <a:solidFill>
                  <a:schemeClr val="bg1">
                    <a:lumMod val="50000"/>
                  </a:schemeClr>
                </a:solidFill>
                <a:latin typeface="+mn-ea"/>
                <a:cs typeface="+mn-ea"/>
              </a:rPr>
              <a:t>的过程。</a:t>
            </a:r>
            <a:endParaRPr lang="en-US" altLang="zh-CN" sz="2000" dirty="0">
              <a:solidFill>
                <a:schemeClr val="bg1">
                  <a:lumMod val="50000"/>
                </a:schemeClr>
              </a:solidFill>
              <a:latin typeface="+mn-ea"/>
              <a:cs typeface="+mn-ea"/>
            </a:endParaRPr>
          </a:p>
        </p:txBody>
      </p:sp>
      <p:pic>
        <p:nvPicPr>
          <p:cNvPr id="1034" name="Picture 10">
            <a:extLst>
              <a:ext uri="{FF2B5EF4-FFF2-40B4-BE49-F238E27FC236}">
                <a16:creationId xmlns:a16="http://schemas.microsoft.com/office/drawing/2014/main" id="{BACF1606-F1B7-43A1-BC91-B230907782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35564" y="3778375"/>
            <a:ext cx="6769820" cy="2559838"/>
          </a:xfrm>
          <a:prstGeom prst="rect">
            <a:avLst/>
          </a:prstGeom>
          <a:noFill/>
          <a:extLst>
            <a:ext uri="{909E8E84-426E-40DD-AFC4-6F175D3DCCD1}">
              <a14:hiddenFill xmlns:a14="http://schemas.microsoft.com/office/drawing/2010/main">
                <a:solidFill>
                  <a:srgbClr val="FFFFFF"/>
                </a:solidFill>
              </a14:hiddenFill>
            </a:ext>
          </a:extLst>
        </p:spPr>
      </p:pic>
      <p:sp>
        <p:nvSpPr>
          <p:cNvPr id="28" name="文本框 27">
            <a:extLst>
              <a:ext uri="{FF2B5EF4-FFF2-40B4-BE49-F238E27FC236}">
                <a16:creationId xmlns:a16="http://schemas.microsoft.com/office/drawing/2014/main" id="{D1C5F456-107A-4E51-90C2-0B81C69096E0}"/>
              </a:ext>
            </a:extLst>
          </p:cNvPr>
          <p:cNvSpPr txBox="1"/>
          <p:nvPr/>
        </p:nvSpPr>
        <p:spPr>
          <a:xfrm>
            <a:off x="3872807" y="6338056"/>
            <a:ext cx="3929514" cy="418191"/>
          </a:xfrm>
          <a:prstGeom prst="rect">
            <a:avLst/>
          </a:prstGeom>
          <a:noFill/>
        </p:spPr>
        <p:txBody>
          <a:bodyPr wrap="square">
            <a:spAutoFit/>
          </a:bodyPr>
          <a:lstStyle/>
          <a:p>
            <a:pPr algn="ctr">
              <a:lnSpc>
                <a:spcPct val="150000"/>
              </a:lnSpc>
            </a:pPr>
            <a:r>
              <a:rPr lang="zh-CN" altLang="en-US" sz="1600" i="1" dirty="0">
                <a:solidFill>
                  <a:schemeClr val="bg1">
                    <a:lumMod val="50000"/>
                  </a:schemeClr>
                </a:solidFill>
                <a:latin typeface="+mn-ea"/>
                <a:cs typeface="+mn-ea"/>
              </a:rPr>
              <a:t>程序猿的进化</a:t>
            </a:r>
            <a:endParaRPr lang="en-US" altLang="zh-CN" sz="1600" i="1" dirty="0">
              <a:solidFill>
                <a:schemeClr val="bg1">
                  <a:lumMod val="50000"/>
                </a:schemeClr>
              </a:solidFill>
              <a:latin typeface="+mn-ea"/>
              <a:cs typeface="+mn-ea"/>
            </a:endParaRPr>
          </a:p>
        </p:txBody>
      </p:sp>
    </p:spTree>
    <p:extLst>
      <p:ext uri="{BB962C8B-B14F-4D97-AF65-F5344CB8AC3E}">
        <p14:creationId xmlns:p14="http://schemas.microsoft.com/office/powerpoint/2010/main" val="144968978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4" name="Rectangle 2">
            <a:extLst>
              <a:ext uri="{FF2B5EF4-FFF2-40B4-BE49-F238E27FC236}">
                <a16:creationId xmlns:a16="http://schemas.microsoft.com/office/drawing/2014/main" id="{A89847C6-B7DE-44C8-9731-2F2EA7B74B38}"/>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分布式缓存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缓存击穿</a:t>
            </a: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05</a:t>
            </a:r>
            <a:endParaRPr lang="zh-CN" altLang="en-US" sz="3600" dirty="0">
              <a:latin typeface="Agency FB" panose="020B0503020202020204" pitchFamily="34" charset="0"/>
            </a:endParaRPr>
          </a:p>
        </p:txBody>
      </p:sp>
      <p:sp>
        <p:nvSpPr>
          <p:cNvPr id="13" name="矩形 12">
            <a:extLst>
              <a:ext uri="{FF2B5EF4-FFF2-40B4-BE49-F238E27FC236}">
                <a16:creationId xmlns:a16="http://schemas.microsoft.com/office/drawing/2014/main" id="{ECFF9837-BA71-48C3-B009-FF55A8CAE2B5}"/>
              </a:ext>
            </a:extLst>
          </p:cNvPr>
          <p:cNvSpPr/>
          <p:nvPr/>
        </p:nvSpPr>
        <p:spPr>
          <a:xfrm>
            <a:off x="1516262" y="1625377"/>
            <a:ext cx="9215236" cy="1289905"/>
          </a:xfrm>
          <a:prstGeom prst="rect">
            <a:avLst/>
          </a:prstGeom>
        </p:spPr>
        <p:txBody>
          <a:bodyPr wrap="square">
            <a:spAutoFit/>
          </a:bodyPr>
          <a:lstStyle/>
          <a:p>
            <a:pPr>
              <a:lnSpc>
                <a:spcPct val="150000"/>
              </a:lnSpc>
            </a:pPr>
            <a:r>
              <a:rPr lang="zh-CN" altLang="en-US" b="1" dirty="0">
                <a:solidFill>
                  <a:srgbClr val="D67A71"/>
                </a:solidFill>
                <a:latin typeface="微软雅黑" panose="020B0503020204020204" pitchFamily="34" charset="-122"/>
                <a:ea typeface="微软雅黑" panose="020B0503020204020204" pitchFamily="34" charset="-122"/>
                <a:cs typeface="+mn-ea"/>
              </a:rPr>
              <a:t>缓存击穿</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是指，热点数据失效瞬间，大量请求直接访问数据库。例如，某些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key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是热点数据，访问非常频繁。如果某个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key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失效的瞬间，大量的请求过来，缓存未命中，然后去数据库访问，此时数据库访问量会急剧增加。</a:t>
            </a:r>
          </a:p>
        </p:txBody>
      </p:sp>
      <p:sp>
        <p:nvSpPr>
          <p:cNvPr id="14" name="矩形 13">
            <a:extLst>
              <a:ext uri="{FF2B5EF4-FFF2-40B4-BE49-F238E27FC236}">
                <a16:creationId xmlns:a16="http://schemas.microsoft.com/office/drawing/2014/main" id="{F33C765E-C449-4D09-BC48-81120837F641}"/>
              </a:ext>
            </a:extLst>
          </p:cNvPr>
          <p:cNvSpPr/>
          <p:nvPr/>
        </p:nvSpPr>
        <p:spPr>
          <a:xfrm>
            <a:off x="1516262" y="3665218"/>
            <a:ext cx="9215237" cy="1705403"/>
          </a:xfrm>
          <a:prstGeom prst="rect">
            <a:avLst/>
          </a:prstGeom>
        </p:spPr>
        <p:txBody>
          <a:bodyPr wrap="square">
            <a:spAutoFit/>
          </a:bodyPr>
          <a:lstStyle/>
          <a:p>
            <a:pPr>
              <a:lnSpc>
                <a:spcPct val="150000"/>
              </a:lnSpc>
            </a:pPr>
            <a:r>
              <a:rPr lang="zh-CN" altLang="en-US" b="1" dirty="0">
                <a:solidFill>
                  <a:srgbClr val="D67A71"/>
                </a:solidFill>
                <a:latin typeface="微软雅黑" panose="020B0503020204020204" pitchFamily="34" charset="-122"/>
                <a:ea typeface="微软雅黑" panose="020B0503020204020204" pitchFamily="34" charset="-122"/>
                <a:cs typeface="+mn-ea"/>
              </a:rPr>
              <a:t>解决缓存击穿</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的主要手段如下：</a:t>
            </a:r>
          </a:p>
          <a:p>
            <a:pPr marL="171450" indent="-171450">
              <a:lnSpc>
                <a:spcPct val="150000"/>
              </a:lnSpc>
              <a:buFont typeface="Wingdings" panose="05000000000000000000" pitchFamily="2" charset="2"/>
              <a:buChar char="l"/>
            </a:pPr>
            <a:r>
              <a:rPr lang="zh-CN" altLang="en-US" b="1" dirty="0">
                <a:solidFill>
                  <a:srgbClr val="788BA9"/>
                </a:solidFill>
                <a:latin typeface="微软雅黑" panose="020B0503020204020204" pitchFamily="34" charset="-122"/>
                <a:ea typeface="微软雅黑" panose="020B0503020204020204" pitchFamily="34" charset="-122"/>
                <a:cs typeface="+mn-ea"/>
              </a:rPr>
              <a:t>分布式锁</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锁住热点数据的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key</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，避免大量线程同时访问同一个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key</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p>
          <a:p>
            <a:pPr marL="171450" indent="-171450">
              <a:lnSpc>
                <a:spcPct val="150000"/>
              </a:lnSpc>
              <a:buFont typeface="Wingdings" panose="05000000000000000000" pitchFamily="2" charset="2"/>
              <a:buChar char="l"/>
            </a:pPr>
            <a:r>
              <a:rPr lang="zh-CN" altLang="en-US" b="1" dirty="0">
                <a:solidFill>
                  <a:srgbClr val="788BA9"/>
                </a:solidFill>
                <a:latin typeface="微软雅黑" panose="020B0503020204020204" pitchFamily="34" charset="-122"/>
                <a:ea typeface="微软雅黑" panose="020B0503020204020204" pitchFamily="34" charset="-122"/>
                <a:cs typeface="+mn-ea"/>
              </a:rPr>
              <a:t>定时异步刷新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可以对部分数据采取失效前自动刷新的策略，而不是到期自动淘汰。淘汰其实也是为了数据的时效性，所以采用自动刷新也可以。</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p:txBody>
      </p:sp>
    </p:spTree>
    <p:extLst>
      <p:ext uri="{BB962C8B-B14F-4D97-AF65-F5344CB8AC3E}">
        <p14:creationId xmlns:p14="http://schemas.microsoft.com/office/powerpoint/2010/main" val="4282319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05</a:t>
            </a:r>
            <a:endParaRPr lang="zh-CN" altLang="en-US" sz="3600" dirty="0">
              <a:latin typeface="Agency FB" panose="020B0503020202020204" pitchFamily="34" charset="0"/>
            </a:endParaRPr>
          </a:p>
        </p:txBody>
      </p:sp>
      <p:sp>
        <p:nvSpPr>
          <p:cNvPr id="7" name="Rectangle 2">
            <a:extLst>
              <a:ext uri="{FF2B5EF4-FFF2-40B4-BE49-F238E27FC236}">
                <a16:creationId xmlns:a16="http://schemas.microsoft.com/office/drawing/2014/main" id="{C45B9C88-32F6-4DAB-8040-10454D5C8D09}"/>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分布式事务</a:t>
            </a:r>
          </a:p>
        </p:txBody>
      </p:sp>
      <p:pic>
        <p:nvPicPr>
          <p:cNvPr id="8" name="Picture 2" descr="img">
            <a:extLst>
              <a:ext uri="{FF2B5EF4-FFF2-40B4-BE49-F238E27FC236}">
                <a16:creationId xmlns:a16="http://schemas.microsoft.com/office/drawing/2014/main" id="{E0E5949F-05F9-43F2-ABE0-13A27D42EC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2344" y="1208811"/>
            <a:ext cx="4552148" cy="4440378"/>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a:extLst>
              <a:ext uri="{FF2B5EF4-FFF2-40B4-BE49-F238E27FC236}">
                <a16:creationId xmlns:a16="http://schemas.microsoft.com/office/drawing/2014/main" id="{ADEBD07A-148A-40E8-B41F-535D9A4AA50C}"/>
              </a:ext>
            </a:extLst>
          </p:cNvPr>
          <p:cNvSpPr/>
          <p:nvPr/>
        </p:nvSpPr>
        <p:spPr>
          <a:xfrm>
            <a:off x="5320889" y="1208811"/>
            <a:ext cx="6536813" cy="2807948"/>
          </a:xfrm>
          <a:prstGeom prst="rect">
            <a:avLst/>
          </a:prstGeom>
        </p:spPr>
        <p:txBody>
          <a:bodyPr wrap="square">
            <a:spAutoFit/>
          </a:bodyPr>
          <a:lstStyle/>
          <a:p>
            <a:pPr>
              <a:lnSpc>
                <a:spcPct val="150000"/>
              </a:lnSpc>
            </a:pPr>
            <a:r>
              <a:rPr lang="zh-CN" altLang="en-US" sz="2000" b="1" dirty="0">
                <a:solidFill>
                  <a:srgbClr val="D67A71"/>
                </a:solidFill>
                <a:latin typeface="微软雅黑" panose="020B0503020204020204" pitchFamily="34" charset="-122"/>
                <a:ea typeface="微软雅黑" panose="020B0503020204020204" pitchFamily="34" charset="-122"/>
                <a:cs typeface="+mn-ea"/>
              </a:rPr>
              <a:t>事务</a:t>
            </a:r>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rPr>
              <a:t>简单来说：</a:t>
            </a:r>
            <a:r>
              <a:rPr lang="zh-CN" altLang="en-US" sz="2000" b="1" dirty="0">
                <a:solidFill>
                  <a:srgbClr val="788BA9"/>
                </a:solidFill>
                <a:latin typeface="微软雅黑" panose="020B0503020204020204" pitchFamily="34" charset="-122"/>
                <a:ea typeface="微软雅黑" panose="020B0503020204020204" pitchFamily="34" charset="-122"/>
                <a:cs typeface="+mn-ea"/>
              </a:rPr>
              <a:t>一个会话中所进行所有的操作，要么同时成功，要么同时失败</a:t>
            </a:r>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rPr>
              <a:t>。</a:t>
            </a:r>
            <a:endParaRPr lang="en-US" altLang="zh-CN" sz="2000" dirty="0">
              <a:solidFill>
                <a:schemeClr val="bg1">
                  <a:lumMod val="50000"/>
                </a:schemeClr>
              </a:solidFill>
              <a:latin typeface="微软雅黑" panose="020B0503020204020204" pitchFamily="34" charset="-122"/>
              <a:ea typeface="微软雅黑" panose="020B0503020204020204" pitchFamily="34" charset="-122"/>
              <a:cs typeface="+mn-ea"/>
            </a:endParaRPr>
          </a:p>
          <a:p>
            <a:pPr>
              <a:lnSpc>
                <a:spcPct val="150000"/>
              </a:lnSpc>
            </a:pPr>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rPr>
              <a:t>具体来说，事务指的是满足 ACID 特性的一组操作，可以通过 Commit 提交一个事务，也可以使用 Rollback 进行回滚。</a:t>
            </a:r>
            <a:endParaRPr lang="en-US" altLang="zh-CN" sz="2000" dirty="0">
              <a:solidFill>
                <a:schemeClr val="bg1">
                  <a:lumMod val="50000"/>
                </a:schemeClr>
              </a:solidFill>
              <a:latin typeface="微软雅黑" panose="020B0503020204020204" pitchFamily="34" charset="-122"/>
              <a:ea typeface="微软雅黑" panose="020B0503020204020204" pitchFamily="34" charset="-122"/>
              <a:cs typeface="+mn-ea"/>
            </a:endParaRPr>
          </a:p>
          <a:p>
            <a:pPr>
              <a:lnSpc>
                <a:spcPct val="150000"/>
              </a:lnSpc>
            </a:pPr>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rPr>
              <a:t>通过加锁的方式，可以实现不同的事务隔离机制。</a:t>
            </a:r>
          </a:p>
        </p:txBody>
      </p:sp>
      <p:sp>
        <p:nvSpPr>
          <p:cNvPr id="10" name="矩形 9">
            <a:extLst>
              <a:ext uri="{FF2B5EF4-FFF2-40B4-BE49-F238E27FC236}">
                <a16:creationId xmlns:a16="http://schemas.microsoft.com/office/drawing/2014/main" id="{91F9CD8D-7DA2-40BC-86FE-8DDF7C9C20C0}"/>
              </a:ext>
            </a:extLst>
          </p:cNvPr>
          <p:cNvSpPr/>
          <p:nvPr/>
        </p:nvSpPr>
        <p:spPr>
          <a:xfrm>
            <a:off x="5320889" y="4231608"/>
            <a:ext cx="3695291" cy="1884618"/>
          </a:xfrm>
          <a:prstGeom prst="rect">
            <a:avLst/>
          </a:prstGeom>
        </p:spPr>
        <p:txBody>
          <a:bodyPr wrap="square">
            <a:spAutoFit/>
          </a:bodyPr>
          <a:lstStyle/>
          <a:p>
            <a:pPr marL="285750" indent="-285750">
              <a:lnSpc>
                <a:spcPct val="150000"/>
              </a:lnSpc>
              <a:buFont typeface="Wingdings" panose="05000000000000000000" pitchFamily="2" charset="2"/>
              <a:buChar char="Ø"/>
            </a:pPr>
            <a:r>
              <a:rPr lang="zh-CN" altLang="en-US" sz="2000" b="1" dirty="0">
                <a:solidFill>
                  <a:srgbClr val="788BA9"/>
                </a:solidFill>
                <a:latin typeface="微软雅黑" panose="020B0503020204020204" pitchFamily="34" charset="-122"/>
                <a:ea typeface="微软雅黑" panose="020B0503020204020204" pitchFamily="34" charset="-122"/>
                <a:cs typeface="+mn-ea"/>
              </a:rPr>
              <a:t>原子性（</a:t>
            </a:r>
            <a:r>
              <a:rPr lang="en-US" altLang="zh-CN" sz="2000" b="1" dirty="0">
                <a:solidFill>
                  <a:srgbClr val="788BA9"/>
                </a:solidFill>
                <a:latin typeface="微软雅黑" panose="020B0503020204020204" pitchFamily="34" charset="-122"/>
                <a:ea typeface="微软雅黑" panose="020B0503020204020204" pitchFamily="34" charset="-122"/>
                <a:cs typeface="+mn-ea"/>
              </a:rPr>
              <a:t>Atomicity</a:t>
            </a:r>
            <a:r>
              <a:rPr lang="zh-CN" altLang="en-US" sz="2000" b="1" dirty="0">
                <a:solidFill>
                  <a:srgbClr val="788BA9"/>
                </a:solidFill>
                <a:latin typeface="微软雅黑" panose="020B0503020204020204" pitchFamily="34" charset="-122"/>
                <a:ea typeface="微软雅黑" panose="020B0503020204020204" pitchFamily="34" charset="-122"/>
                <a:cs typeface="+mn-ea"/>
              </a:rPr>
              <a:t>）</a:t>
            </a:r>
          </a:p>
          <a:p>
            <a:pPr marL="285750" indent="-285750">
              <a:lnSpc>
                <a:spcPct val="150000"/>
              </a:lnSpc>
              <a:buFont typeface="Wingdings" panose="05000000000000000000" pitchFamily="2" charset="2"/>
              <a:buChar char="Ø"/>
            </a:pPr>
            <a:r>
              <a:rPr lang="zh-CN" altLang="en-US" sz="2000" b="1" dirty="0">
                <a:solidFill>
                  <a:srgbClr val="788BA9"/>
                </a:solidFill>
                <a:latin typeface="微软雅黑" panose="020B0503020204020204" pitchFamily="34" charset="-122"/>
                <a:ea typeface="微软雅黑" panose="020B0503020204020204" pitchFamily="34" charset="-122"/>
                <a:cs typeface="+mn-ea"/>
              </a:rPr>
              <a:t>一致性（</a:t>
            </a:r>
            <a:r>
              <a:rPr lang="en-US" altLang="zh-CN" sz="2000" b="1" dirty="0">
                <a:solidFill>
                  <a:srgbClr val="788BA9"/>
                </a:solidFill>
                <a:latin typeface="微软雅黑" panose="020B0503020204020204" pitchFamily="34" charset="-122"/>
                <a:ea typeface="微软雅黑" panose="020B0503020204020204" pitchFamily="34" charset="-122"/>
                <a:cs typeface="+mn-ea"/>
              </a:rPr>
              <a:t>Consistency</a:t>
            </a:r>
            <a:r>
              <a:rPr lang="zh-CN" altLang="en-US" sz="2000" b="1" dirty="0">
                <a:solidFill>
                  <a:srgbClr val="788BA9"/>
                </a:solidFill>
                <a:latin typeface="微软雅黑" panose="020B0503020204020204" pitchFamily="34" charset="-122"/>
                <a:ea typeface="微软雅黑" panose="020B0503020204020204" pitchFamily="34" charset="-122"/>
                <a:cs typeface="+mn-ea"/>
              </a:rPr>
              <a:t>）</a:t>
            </a:r>
          </a:p>
          <a:p>
            <a:pPr marL="285750" indent="-285750">
              <a:lnSpc>
                <a:spcPct val="150000"/>
              </a:lnSpc>
              <a:buFont typeface="Wingdings" panose="05000000000000000000" pitchFamily="2" charset="2"/>
              <a:buChar char="Ø"/>
            </a:pPr>
            <a:r>
              <a:rPr lang="zh-CN" altLang="en-US" sz="2000" b="1" dirty="0">
                <a:solidFill>
                  <a:srgbClr val="788BA9"/>
                </a:solidFill>
                <a:latin typeface="微软雅黑" panose="020B0503020204020204" pitchFamily="34" charset="-122"/>
                <a:ea typeface="微软雅黑" panose="020B0503020204020204" pitchFamily="34" charset="-122"/>
                <a:cs typeface="+mn-ea"/>
              </a:rPr>
              <a:t>隔离性（</a:t>
            </a:r>
            <a:r>
              <a:rPr lang="en-US" altLang="zh-CN" sz="2000" b="1" dirty="0">
                <a:solidFill>
                  <a:srgbClr val="788BA9"/>
                </a:solidFill>
                <a:latin typeface="微软雅黑" panose="020B0503020204020204" pitchFamily="34" charset="-122"/>
                <a:ea typeface="微软雅黑" panose="020B0503020204020204" pitchFamily="34" charset="-122"/>
                <a:cs typeface="+mn-ea"/>
              </a:rPr>
              <a:t>Isolation</a:t>
            </a:r>
            <a:r>
              <a:rPr lang="zh-CN" altLang="en-US" sz="2000" b="1" dirty="0">
                <a:solidFill>
                  <a:srgbClr val="788BA9"/>
                </a:solidFill>
                <a:latin typeface="微软雅黑" panose="020B0503020204020204" pitchFamily="34" charset="-122"/>
                <a:ea typeface="微软雅黑" panose="020B0503020204020204" pitchFamily="34" charset="-122"/>
                <a:cs typeface="+mn-ea"/>
              </a:rPr>
              <a:t>）</a:t>
            </a:r>
          </a:p>
          <a:p>
            <a:pPr marL="285750" indent="-285750">
              <a:lnSpc>
                <a:spcPct val="150000"/>
              </a:lnSpc>
              <a:buFont typeface="Wingdings" panose="05000000000000000000" pitchFamily="2" charset="2"/>
              <a:buChar char="Ø"/>
            </a:pPr>
            <a:r>
              <a:rPr lang="zh-CN" altLang="en-US" sz="2000" b="1" dirty="0">
                <a:solidFill>
                  <a:srgbClr val="788BA9"/>
                </a:solidFill>
                <a:latin typeface="微软雅黑" panose="020B0503020204020204" pitchFamily="34" charset="-122"/>
                <a:ea typeface="微软雅黑" panose="020B0503020204020204" pitchFamily="34" charset="-122"/>
                <a:cs typeface="+mn-ea"/>
              </a:rPr>
              <a:t>持久性（</a:t>
            </a:r>
            <a:r>
              <a:rPr lang="en-US" altLang="zh-CN" sz="2000" b="1" dirty="0">
                <a:solidFill>
                  <a:srgbClr val="788BA9"/>
                </a:solidFill>
                <a:latin typeface="微软雅黑" panose="020B0503020204020204" pitchFamily="34" charset="-122"/>
                <a:ea typeface="微软雅黑" panose="020B0503020204020204" pitchFamily="34" charset="-122"/>
                <a:cs typeface="+mn-ea"/>
              </a:rPr>
              <a:t>Durability</a:t>
            </a:r>
            <a:r>
              <a:rPr lang="zh-CN" altLang="en-US" sz="2000" b="1" dirty="0">
                <a:solidFill>
                  <a:srgbClr val="788BA9"/>
                </a:solidFill>
                <a:latin typeface="微软雅黑" panose="020B0503020204020204" pitchFamily="34" charset="-122"/>
                <a:ea typeface="微软雅黑" panose="020B0503020204020204" pitchFamily="34" charset="-122"/>
                <a:cs typeface="+mn-ea"/>
              </a:rPr>
              <a:t>）</a:t>
            </a:r>
          </a:p>
        </p:txBody>
      </p:sp>
    </p:spTree>
    <p:extLst>
      <p:ext uri="{BB962C8B-B14F-4D97-AF65-F5344CB8AC3E}">
        <p14:creationId xmlns:p14="http://schemas.microsoft.com/office/powerpoint/2010/main" val="2888437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05</a:t>
            </a:r>
            <a:endParaRPr lang="zh-CN" altLang="en-US" sz="3600" dirty="0">
              <a:latin typeface="Agency FB" panose="020B0503020202020204" pitchFamily="34" charset="0"/>
            </a:endParaRPr>
          </a:p>
        </p:txBody>
      </p:sp>
      <p:sp>
        <p:nvSpPr>
          <p:cNvPr id="7" name="Rectangle 2">
            <a:extLst>
              <a:ext uri="{FF2B5EF4-FFF2-40B4-BE49-F238E27FC236}">
                <a16:creationId xmlns:a16="http://schemas.microsoft.com/office/drawing/2014/main" id="{C45B9C88-32F6-4DAB-8040-10454D5C8D09}"/>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分布式事务</a:t>
            </a:r>
          </a:p>
        </p:txBody>
      </p:sp>
      <p:pic>
        <p:nvPicPr>
          <p:cNvPr id="1026" name="Picture 2" descr="https://raw.githubusercontent.com/dunwu/images/dev/snap/20210619150306.png">
            <a:extLst>
              <a:ext uri="{FF2B5EF4-FFF2-40B4-BE49-F238E27FC236}">
                <a16:creationId xmlns:a16="http://schemas.microsoft.com/office/drawing/2014/main" id="{1E1DA5CD-3F5A-4051-B3CD-9FC520E5CF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6045" y="2006094"/>
            <a:ext cx="3455411" cy="401705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raw.githubusercontent.com/dunwu/images/dev/snap/20210619151202.png">
            <a:extLst>
              <a:ext uri="{FF2B5EF4-FFF2-40B4-BE49-F238E27FC236}">
                <a16:creationId xmlns:a16="http://schemas.microsoft.com/office/drawing/2014/main" id="{F179FA99-77AD-406B-9026-A3D6E02F615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74779" y="1987317"/>
            <a:ext cx="4552804" cy="4709307"/>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a:extLst>
              <a:ext uri="{FF2B5EF4-FFF2-40B4-BE49-F238E27FC236}">
                <a16:creationId xmlns:a16="http://schemas.microsoft.com/office/drawing/2014/main" id="{27AF0089-B2EC-4D07-A4AB-DF4560C95982}"/>
              </a:ext>
            </a:extLst>
          </p:cNvPr>
          <p:cNvSpPr/>
          <p:nvPr/>
        </p:nvSpPr>
        <p:spPr>
          <a:xfrm>
            <a:off x="221597" y="5946813"/>
            <a:ext cx="5874403" cy="738664"/>
          </a:xfrm>
          <a:prstGeom prst="rect">
            <a:avLst/>
          </a:prstGeom>
        </p:spPr>
        <p:txBody>
          <a:bodyPr wrap="square">
            <a:spAutoFit/>
          </a:bodyPr>
          <a:lstStyle/>
          <a:p>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上图中包含了库存和订单两个独立的微服务，每个微服务维护了自己的数据库。在交易系统的业务逻辑中，一个商品在下单之前需要先调用库存服务，进行扣除库存，再调用订单服务，创建订单记录。</a:t>
            </a:r>
          </a:p>
        </p:txBody>
      </p:sp>
      <p:sp>
        <p:nvSpPr>
          <p:cNvPr id="11" name="矩形 10">
            <a:extLst>
              <a:ext uri="{FF2B5EF4-FFF2-40B4-BE49-F238E27FC236}">
                <a16:creationId xmlns:a16="http://schemas.microsoft.com/office/drawing/2014/main" id="{2FDFBF55-01D1-4286-A16E-ED24E13FF5D9}"/>
              </a:ext>
            </a:extLst>
          </p:cNvPr>
          <p:cNvSpPr/>
          <p:nvPr/>
        </p:nvSpPr>
        <p:spPr>
          <a:xfrm>
            <a:off x="1809832" y="1107192"/>
            <a:ext cx="8209081" cy="923330"/>
          </a:xfrm>
          <a:prstGeom prst="rect">
            <a:avLst/>
          </a:prstGeom>
        </p:spPr>
        <p:txBody>
          <a:bodyPr wrap="square">
            <a:spAutoFit/>
          </a:bodyPr>
          <a:lstStyle/>
          <a:p>
            <a:r>
              <a:rPr lang="zh-CN" altLang="en-US" b="1" dirty="0">
                <a:solidFill>
                  <a:srgbClr val="D67A71"/>
                </a:solidFill>
                <a:latin typeface="微软雅黑" panose="020B0503020204020204" pitchFamily="34" charset="-122"/>
                <a:ea typeface="微软雅黑" panose="020B0503020204020204" pitchFamily="34" charset="-122"/>
                <a:cs typeface="+mn-ea"/>
              </a:rPr>
              <a:t>分布式事务</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指的是事务操作跨越多个节点，并且要求满足事务的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ACID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特性。</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实现分布式事务有好几种方案，它们分别适用于不同的业务场景。业界目前已经有一些成熟的分布式事务框架，如阿里的 </a:t>
            </a:r>
            <a:r>
              <a:rPr lang="en-US" altLang="zh-CN" dirty="0" err="1">
                <a:solidFill>
                  <a:schemeClr val="bg1">
                    <a:lumMod val="50000"/>
                  </a:schemeClr>
                </a:solidFill>
                <a:latin typeface="微软雅黑" panose="020B0503020204020204" pitchFamily="34" charset="-122"/>
                <a:ea typeface="微软雅黑" panose="020B0503020204020204" pitchFamily="34" charset="-122"/>
                <a:cs typeface="+mn-ea"/>
              </a:rPr>
              <a:t>seata</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p>
        </p:txBody>
      </p:sp>
    </p:spTree>
    <p:extLst>
      <p:ext uri="{BB962C8B-B14F-4D97-AF65-F5344CB8AC3E}">
        <p14:creationId xmlns:p14="http://schemas.microsoft.com/office/powerpoint/2010/main" val="175496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05</a:t>
            </a:r>
            <a:endParaRPr lang="zh-CN" altLang="en-US" sz="3600" dirty="0">
              <a:latin typeface="Agency FB" panose="020B0503020202020204" pitchFamily="34" charset="0"/>
            </a:endParaRPr>
          </a:p>
        </p:txBody>
      </p:sp>
      <p:sp>
        <p:nvSpPr>
          <p:cNvPr id="10" name="Rectangle 2">
            <a:extLst>
              <a:ext uri="{FF2B5EF4-FFF2-40B4-BE49-F238E27FC236}">
                <a16:creationId xmlns:a16="http://schemas.microsoft.com/office/drawing/2014/main" id="{1C02A44E-0EDA-43AF-9BD0-E7419B8E1D69}"/>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分布式事务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两阶段提交</a:t>
            </a:r>
          </a:p>
        </p:txBody>
      </p:sp>
      <p:sp>
        <p:nvSpPr>
          <p:cNvPr id="3" name="矩形 2">
            <a:extLst>
              <a:ext uri="{FF2B5EF4-FFF2-40B4-BE49-F238E27FC236}">
                <a16:creationId xmlns:a16="http://schemas.microsoft.com/office/drawing/2014/main" id="{3B8A4746-8FF1-4657-8443-F881D2119D9B}"/>
              </a:ext>
            </a:extLst>
          </p:cNvPr>
          <p:cNvSpPr/>
          <p:nvPr/>
        </p:nvSpPr>
        <p:spPr>
          <a:xfrm>
            <a:off x="1046045" y="1508036"/>
            <a:ext cx="10360882" cy="1200329"/>
          </a:xfrm>
          <a:prstGeom prst="rect">
            <a:avLst/>
          </a:prstGeom>
        </p:spPr>
        <p:txBody>
          <a:bodyPr wrap="square">
            <a:spAutoFit/>
          </a:bodyPr>
          <a:lstStyle/>
          <a:p>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二阶段提交协议（</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Two-phase Commit</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，即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2PC</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）是常用的分布式事务解决方案，即</a:t>
            </a:r>
            <a:r>
              <a:rPr lang="zh-CN" altLang="en-US" b="1" dirty="0">
                <a:solidFill>
                  <a:srgbClr val="788BA9"/>
                </a:solidFill>
                <a:latin typeface="微软雅黑" panose="020B0503020204020204" pitchFamily="34" charset="-122"/>
                <a:ea typeface="微软雅黑" panose="020B0503020204020204" pitchFamily="34" charset="-122"/>
                <a:cs typeface="+mn-ea"/>
              </a:rPr>
              <a:t>将事务的提交过程分为两个阶段来进行处理：准备阶段和提交阶段</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。事务的发起者称协调者，事务的执行者称参与者。</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二阶段提交的思路可以概括为：</a:t>
            </a:r>
            <a:r>
              <a:rPr lang="zh-CN" altLang="en-US" b="1" dirty="0">
                <a:solidFill>
                  <a:srgbClr val="788BA9"/>
                </a:solidFill>
                <a:latin typeface="微软雅黑" panose="020B0503020204020204" pitchFamily="34" charset="-122"/>
                <a:ea typeface="微软雅黑" panose="020B0503020204020204" pitchFamily="34" charset="-122"/>
                <a:cs typeface="+mn-ea"/>
              </a:rPr>
              <a:t>参与者将操作成败通知协调者，再由协调者根据所有参与者的反馈情报决定各参与者是否要提交操作还是中止操作</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p>
        </p:txBody>
      </p:sp>
      <p:sp>
        <p:nvSpPr>
          <p:cNvPr id="4" name="矩形 3">
            <a:extLst>
              <a:ext uri="{FF2B5EF4-FFF2-40B4-BE49-F238E27FC236}">
                <a16:creationId xmlns:a16="http://schemas.microsoft.com/office/drawing/2014/main" id="{5E9A2690-1703-4C7D-8ACE-A69D7C95C1D9}"/>
              </a:ext>
            </a:extLst>
          </p:cNvPr>
          <p:cNvSpPr/>
          <p:nvPr/>
        </p:nvSpPr>
        <p:spPr>
          <a:xfrm>
            <a:off x="1046044" y="3238679"/>
            <a:ext cx="10360883" cy="2585323"/>
          </a:xfrm>
          <a:prstGeom prst="rect">
            <a:avLst/>
          </a:prstGeom>
        </p:spPr>
        <p:txBody>
          <a:bodyPr wrap="square">
            <a:spAutoFit/>
          </a:bodyPr>
          <a:lstStyle/>
          <a:p>
            <a:r>
              <a:rPr lang="zh-CN" altLang="en-US" b="1" dirty="0">
                <a:solidFill>
                  <a:srgbClr val="788BA9"/>
                </a:solidFill>
                <a:latin typeface="微软雅黑" panose="020B0503020204020204" pitchFamily="34" charset="-122"/>
                <a:ea typeface="微软雅黑" panose="020B0503020204020204" pitchFamily="34" charset="-122"/>
                <a:cs typeface="+mn-ea"/>
              </a:rPr>
              <a:t>阶段 </a:t>
            </a:r>
            <a:r>
              <a:rPr lang="en-US" altLang="zh-CN" b="1" dirty="0">
                <a:solidFill>
                  <a:srgbClr val="788BA9"/>
                </a:solidFill>
                <a:latin typeface="微软雅黑" panose="020B0503020204020204" pitchFamily="34" charset="-122"/>
                <a:ea typeface="微软雅黑" panose="020B0503020204020204" pitchFamily="34" charset="-122"/>
                <a:cs typeface="+mn-ea"/>
              </a:rPr>
              <a:t>1</a:t>
            </a:r>
            <a:r>
              <a:rPr lang="zh-CN" altLang="en-US" b="1" dirty="0">
                <a:solidFill>
                  <a:srgbClr val="788BA9"/>
                </a:solidFill>
                <a:latin typeface="微软雅黑" panose="020B0503020204020204" pitchFamily="34" charset="-122"/>
                <a:ea typeface="微软雅黑" panose="020B0503020204020204" pitchFamily="34" charset="-122"/>
                <a:cs typeface="+mn-ea"/>
              </a:rPr>
              <a:t>：准备阶段</a:t>
            </a:r>
          </a:p>
          <a:p>
            <a:pPr>
              <a:buFont typeface="+mj-lt"/>
              <a:buAutoNum type="arabicPeriod"/>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协调者向所有参与者发送事务内容，询问是否可以提交事务，并等待所有参与者答复。</a:t>
            </a:r>
          </a:p>
          <a:p>
            <a:pPr>
              <a:buFont typeface="+mj-lt"/>
              <a:buAutoNum type="arabicPeriod"/>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各参与者执行事务操作，将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undo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和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redo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信息记入事务日志中（但不提交事务）。</a:t>
            </a:r>
          </a:p>
          <a:p>
            <a:pPr>
              <a:buFont typeface="+mj-lt"/>
              <a:buAutoNum type="arabicPeriod"/>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如参与者执行成功，给协调者反馈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yes</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，即可以提交；如执行失败，给协调者反馈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no</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，即不可提交。</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endParaRPr lang="zh-CN" altLang="en-US" dirty="0">
              <a:solidFill>
                <a:schemeClr val="bg1">
                  <a:lumMod val="50000"/>
                </a:schemeClr>
              </a:solidFill>
              <a:latin typeface="微软雅黑" panose="020B0503020204020204" pitchFamily="34" charset="-122"/>
              <a:ea typeface="微软雅黑" panose="020B0503020204020204" pitchFamily="34" charset="-122"/>
              <a:cs typeface="+mn-ea"/>
            </a:endParaRPr>
          </a:p>
          <a:p>
            <a:r>
              <a:rPr lang="zh-CN" altLang="en-US" b="1" dirty="0">
                <a:solidFill>
                  <a:srgbClr val="788BA9"/>
                </a:solidFill>
                <a:latin typeface="微软雅黑" panose="020B0503020204020204" pitchFamily="34" charset="-122"/>
                <a:ea typeface="微软雅黑" panose="020B0503020204020204" pitchFamily="34" charset="-122"/>
                <a:cs typeface="+mn-ea"/>
              </a:rPr>
              <a:t>阶段 </a:t>
            </a:r>
            <a:r>
              <a:rPr lang="en-US" altLang="zh-CN" b="1" dirty="0">
                <a:solidFill>
                  <a:srgbClr val="788BA9"/>
                </a:solidFill>
                <a:latin typeface="微软雅黑" panose="020B0503020204020204" pitchFamily="34" charset="-122"/>
                <a:ea typeface="微软雅黑" panose="020B0503020204020204" pitchFamily="34" charset="-122"/>
                <a:cs typeface="+mn-ea"/>
              </a:rPr>
              <a:t>2</a:t>
            </a:r>
            <a:r>
              <a:rPr lang="zh-CN" altLang="en-US" b="1" dirty="0">
                <a:solidFill>
                  <a:srgbClr val="788BA9"/>
                </a:solidFill>
                <a:latin typeface="微软雅黑" panose="020B0503020204020204" pitchFamily="34" charset="-122"/>
                <a:ea typeface="微软雅黑" panose="020B0503020204020204" pitchFamily="34" charset="-122"/>
                <a:cs typeface="+mn-ea"/>
              </a:rPr>
              <a:t>：提交阶段</a:t>
            </a:r>
          </a:p>
          <a:p>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如果协调者收到了参与者的失败消息或者超时，直接给每个参与者发送回滚</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(rollback)</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消息；否则，发送提交</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(commit)</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消息；参与者根据协调者的指令执行提交或者回滚操作，释放所有事务处理过程中使用的锁资源。</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注意</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必须在最后阶段释放锁资源</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接下来分两种情况分别讨论提交阶段的过程。</a:t>
            </a:r>
          </a:p>
        </p:txBody>
      </p:sp>
    </p:spTree>
    <p:extLst>
      <p:ext uri="{BB962C8B-B14F-4D97-AF65-F5344CB8AC3E}">
        <p14:creationId xmlns:p14="http://schemas.microsoft.com/office/powerpoint/2010/main" val="3713885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05</a:t>
            </a:r>
            <a:endParaRPr lang="zh-CN" altLang="en-US" sz="3600" dirty="0">
              <a:latin typeface="Agency FB" panose="020B0503020202020204" pitchFamily="34" charset="0"/>
            </a:endParaRPr>
          </a:p>
        </p:txBody>
      </p:sp>
      <p:pic>
        <p:nvPicPr>
          <p:cNvPr id="2050" name="Picture 2" descr="img">
            <a:extLst>
              <a:ext uri="{FF2B5EF4-FFF2-40B4-BE49-F238E27FC236}">
                <a16:creationId xmlns:a16="http://schemas.microsoft.com/office/drawing/2014/main" id="{3A81F78D-50BB-4658-A461-E7F623D287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4871" y="2141186"/>
            <a:ext cx="5841129" cy="3439705"/>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2">
            <a:extLst>
              <a:ext uri="{FF2B5EF4-FFF2-40B4-BE49-F238E27FC236}">
                <a16:creationId xmlns:a16="http://schemas.microsoft.com/office/drawing/2014/main" id="{1C02A44E-0EDA-43AF-9BD0-E7419B8E1D69}"/>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分布式事务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两阶段提交（正常情况）</a:t>
            </a:r>
          </a:p>
        </p:txBody>
      </p:sp>
      <p:sp>
        <p:nvSpPr>
          <p:cNvPr id="3" name="矩形 2">
            <a:extLst>
              <a:ext uri="{FF2B5EF4-FFF2-40B4-BE49-F238E27FC236}">
                <a16:creationId xmlns:a16="http://schemas.microsoft.com/office/drawing/2014/main" id="{C3DE1A3A-B380-443E-9CB4-F8A4B0922716}"/>
              </a:ext>
            </a:extLst>
          </p:cNvPr>
          <p:cNvSpPr/>
          <p:nvPr/>
        </p:nvSpPr>
        <p:spPr>
          <a:xfrm>
            <a:off x="1253081" y="1720522"/>
            <a:ext cx="3844707" cy="369332"/>
          </a:xfrm>
          <a:prstGeom prst="rect">
            <a:avLst/>
          </a:prstGeom>
        </p:spPr>
        <p:txBody>
          <a:bodyPr wrap="none">
            <a:spAutoFit/>
          </a:bodyPr>
          <a:lstStyle/>
          <a:p>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当所有参与者均反馈 yes，提交事务</a:t>
            </a:r>
          </a:p>
        </p:txBody>
      </p:sp>
      <p:pic>
        <p:nvPicPr>
          <p:cNvPr id="8" name="Picture 2" descr="img">
            <a:extLst>
              <a:ext uri="{FF2B5EF4-FFF2-40B4-BE49-F238E27FC236}">
                <a16:creationId xmlns:a16="http://schemas.microsoft.com/office/drawing/2014/main" id="{AC9D9E95-A339-4FDC-B0F0-2C90196136D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2141186"/>
            <a:ext cx="5841129" cy="3439705"/>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a:extLst>
              <a:ext uri="{FF2B5EF4-FFF2-40B4-BE49-F238E27FC236}">
                <a16:creationId xmlns:a16="http://schemas.microsoft.com/office/drawing/2014/main" id="{5E64AF8A-81C8-4A2C-8407-86ABA2F3D4ED}"/>
              </a:ext>
            </a:extLst>
          </p:cNvPr>
          <p:cNvSpPr/>
          <p:nvPr/>
        </p:nvSpPr>
        <p:spPr>
          <a:xfrm>
            <a:off x="6646364" y="1720522"/>
            <a:ext cx="4740400" cy="369332"/>
          </a:xfrm>
          <a:prstGeom prst="rect">
            <a:avLst/>
          </a:prstGeom>
        </p:spPr>
        <p:txBody>
          <a:bodyPr wrap="none">
            <a:spAutoFit/>
          </a:bodyPr>
          <a:lstStyle/>
          <a:p>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当任何阶段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1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一个参与者反馈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no</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，中断事务</a:t>
            </a:r>
          </a:p>
        </p:txBody>
      </p:sp>
    </p:spTree>
    <p:extLst>
      <p:ext uri="{BB962C8B-B14F-4D97-AF65-F5344CB8AC3E}">
        <p14:creationId xmlns:p14="http://schemas.microsoft.com/office/powerpoint/2010/main" val="1395190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05</a:t>
            </a:r>
            <a:endParaRPr lang="zh-CN" altLang="en-US" sz="3600" dirty="0">
              <a:latin typeface="Agency FB" panose="020B0503020202020204" pitchFamily="34" charset="0"/>
            </a:endParaRPr>
          </a:p>
        </p:txBody>
      </p:sp>
      <p:sp>
        <p:nvSpPr>
          <p:cNvPr id="10" name="Rectangle 2">
            <a:extLst>
              <a:ext uri="{FF2B5EF4-FFF2-40B4-BE49-F238E27FC236}">
                <a16:creationId xmlns:a16="http://schemas.microsoft.com/office/drawing/2014/main" id="{1C02A44E-0EDA-43AF-9BD0-E7419B8E1D69}"/>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分布式事务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三阶段提交</a:t>
            </a:r>
          </a:p>
        </p:txBody>
      </p:sp>
      <p:sp>
        <p:nvSpPr>
          <p:cNvPr id="4" name="矩形 3">
            <a:extLst>
              <a:ext uri="{FF2B5EF4-FFF2-40B4-BE49-F238E27FC236}">
                <a16:creationId xmlns:a16="http://schemas.microsoft.com/office/drawing/2014/main" id="{8B469D06-6AB3-4D7B-BD28-FB4F91D483B8}"/>
              </a:ext>
            </a:extLst>
          </p:cNvPr>
          <p:cNvSpPr/>
          <p:nvPr/>
        </p:nvSpPr>
        <p:spPr>
          <a:xfrm>
            <a:off x="1046045" y="1923713"/>
            <a:ext cx="10078462" cy="3170099"/>
          </a:xfrm>
          <a:prstGeom prst="rect">
            <a:avLst/>
          </a:prstGeom>
        </p:spPr>
        <p:txBody>
          <a:bodyPr wrap="square">
            <a:spAutoFit/>
          </a:bodyPr>
          <a:lstStyle/>
          <a:p>
            <a:pPr algn="l"/>
            <a:r>
              <a:rPr lang="zh-CN" altLang="en-US" sz="2000" b="1" i="0" dirty="0">
                <a:solidFill>
                  <a:srgbClr val="788BA9"/>
                </a:solidFill>
                <a:effectLst/>
                <a:latin typeface="-apple-system"/>
              </a:rPr>
              <a:t>阶段 </a:t>
            </a:r>
            <a:r>
              <a:rPr lang="en-US" altLang="zh-CN" sz="2000" b="1" i="0" dirty="0">
                <a:solidFill>
                  <a:srgbClr val="788BA9"/>
                </a:solidFill>
                <a:effectLst/>
                <a:latin typeface="-apple-system"/>
              </a:rPr>
              <a:t>1</a:t>
            </a:r>
            <a:r>
              <a:rPr lang="zh-CN" altLang="en-US" sz="2000" b="1" i="0" dirty="0">
                <a:solidFill>
                  <a:srgbClr val="788BA9"/>
                </a:solidFill>
                <a:effectLst/>
                <a:latin typeface="-apple-system"/>
              </a:rPr>
              <a:t>：</a:t>
            </a:r>
            <a:r>
              <a:rPr lang="en-US" altLang="zh-CN" sz="2000" b="1" i="0" dirty="0" err="1">
                <a:solidFill>
                  <a:srgbClr val="788BA9"/>
                </a:solidFill>
                <a:effectLst/>
                <a:latin typeface="-apple-system"/>
              </a:rPr>
              <a:t>canCommit</a:t>
            </a:r>
            <a:endParaRPr lang="en-US" altLang="zh-CN" sz="2000" b="1" i="0" dirty="0">
              <a:solidFill>
                <a:srgbClr val="788BA9"/>
              </a:solidFill>
              <a:effectLst/>
              <a:latin typeface="-apple-system"/>
            </a:endParaRPr>
          </a:p>
          <a:p>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协调者向参与者发送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commit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请求，参与者如果可以提交就返回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yes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响应</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参与者不执行事务操作</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，否则返回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no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响应：</a:t>
            </a:r>
          </a:p>
          <a:p>
            <a:pPr indent="-342900">
              <a:buFont typeface="+mj-lt"/>
              <a:buAutoNum type="arabicPeriod"/>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协调者向所有参与者发出包含事务内容的 </a:t>
            </a:r>
            <a:r>
              <a:rPr lang="en-US" altLang="zh-CN" dirty="0" err="1">
                <a:solidFill>
                  <a:schemeClr val="bg1">
                    <a:lumMod val="50000"/>
                  </a:schemeClr>
                </a:solidFill>
                <a:latin typeface="微软雅黑" panose="020B0503020204020204" pitchFamily="34" charset="-122"/>
                <a:ea typeface="微软雅黑" panose="020B0503020204020204" pitchFamily="34" charset="-122"/>
                <a:cs typeface="+mn-ea"/>
              </a:rPr>
              <a:t>canCommit</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请求，询问是否可以提交事务，并等待所有参与者答复。</a:t>
            </a:r>
          </a:p>
          <a:p>
            <a:pPr indent="-342900">
              <a:buFont typeface="+mj-lt"/>
              <a:buAutoNum type="arabicPeriod"/>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参与者收到 </a:t>
            </a:r>
            <a:r>
              <a:rPr lang="en-US" altLang="zh-CN" dirty="0" err="1">
                <a:solidFill>
                  <a:schemeClr val="bg1">
                    <a:lumMod val="50000"/>
                  </a:schemeClr>
                </a:solidFill>
                <a:latin typeface="微软雅黑" panose="020B0503020204020204" pitchFamily="34" charset="-122"/>
                <a:ea typeface="微软雅黑" panose="020B0503020204020204" pitchFamily="34" charset="-122"/>
                <a:cs typeface="+mn-ea"/>
              </a:rPr>
              <a:t>canCommit</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请求后，如果认为可以执行事务操作，则反馈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yes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并进入预备状态，否则反馈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no</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pPr algn="l"/>
            <a:endParaRPr lang="zh-CN" altLang="en-US" b="0" i="0" dirty="0">
              <a:solidFill>
                <a:srgbClr val="24292E"/>
              </a:solidFill>
              <a:effectLst/>
              <a:latin typeface="-apple-system"/>
            </a:endParaRPr>
          </a:p>
          <a:p>
            <a:pPr algn="l"/>
            <a:r>
              <a:rPr lang="zh-CN" altLang="en-US" sz="2000" b="1" i="0" dirty="0">
                <a:solidFill>
                  <a:srgbClr val="788BA9"/>
                </a:solidFill>
                <a:effectLst/>
                <a:latin typeface="-apple-system"/>
              </a:rPr>
              <a:t>阶段 </a:t>
            </a:r>
            <a:r>
              <a:rPr lang="en-US" altLang="zh-CN" sz="2000" b="1" i="0" dirty="0">
                <a:solidFill>
                  <a:srgbClr val="788BA9"/>
                </a:solidFill>
                <a:effectLst/>
                <a:latin typeface="-apple-system"/>
              </a:rPr>
              <a:t>2</a:t>
            </a:r>
            <a:r>
              <a:rPr lang="zh-CN" altLang="en-US" sz="2000" b="1" i="0" dirty="0">
                <a:solidFill>
                  <a:srgbClr val="788BA9"/>
                </a:solidFill>
                <a:effectLst/>
                <a:latin typeface="-apple-system"/>
              </a:rPr>
              <a:t>：</a:t>
            </a:r>
            <a:r>
              <a:rPr lang="en-US" altLang="zh-CN" sz="2000" b="1" i="0" dirty="0" err="1">
                <a:solidFill>
                  <a:srgbClr val="788BA9"/>
                </a:solidFill>
                <a:effectLst/>
                <a:latin typeface="-apple-system"/>
              </a:rPr>
              <a:t>preCommit</a:t>
            </a:r>
            <a:endParaRPr lang="en-US" altLang="zh-CN" sz="2000" b="1" i="0" dirty="0">
              <a:solidFill>
                <a:srgbClr val="788BA9"/>
              </a:solidFill>
              <a:effectLst/>
              <a:latin typeface="-apple-system"/>
            </a:endParaRPr>
          </a:p>
          <a:p>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协调者根据阶段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1 </a:t>
            </a:r>
            <a:r>
              <a:rPr lang="en-US" altLang="zh-CN" dirty="0" err="1">
                <a:solidFill>
                  <a:schemeClr val="bg1">
                    <a:lumMod val="50000"/>
                  </a:schemeClr>
                </a:solidFill>
                <a:latin typeface="微软雅黑" panose="020B0503020204020204" pitchFamily="34" charset="-122"/>
                <a:ea typeface="微软雅黑" panose="020B0503020204020204" pitchFamily="34" charset="-122"/>
                <a:cs typeface="+mn-ea"/>
              </a:rPr>
              <a:t>canCommit</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参与者的反应情况来决定是否可以基于事务的 </a:t>
            </a:r>
            <a:r>
              <a:rPr lang="en-US" altLang="zh-CN" dirty="0" err="1">
                <a:solidFill>
                  <a:schemeClr val="bg1">
                    <a:lumMod val="50000"/>
                  </a:schemeClr>
                </a:solidFill>
                <a:latin typeface="微软雅黑" panose="020B0503020204020204" pitchFamily="34" charset="-122"/>
                <a:ea typeface="微软雅黑" panose="020B0503020204020204" pitchFamily="34" charset="-122"/>
                <a:cs typeface="+mn-ea"/>
              </a:rPr>
              <a:t>preCommit</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操作。根据响应情况，有以下两种可能。</a:t>
            </a:r>
          </a:p>
        </p:txBody>
      </p:sp>
    </p:spTree>
    <p:extLst>
      <p:ext uri="{BB962C8B-B14F-4D97-AF65-F5344CB8AC3E}">
        <p14:creationId xmlns:p14="http://schemas.microsoft.com/office/powerpoint/2010/main" val="3935391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05</a:t>
            </a:r>
            <a:endParaRPr lang="zh-CN" altLang="en-US" sz="3600" dirty="0">
              <a:latin typeface="Agency FB" panose="020B0503020202020204" pitchFamily="34" charset="0"/>
            </a:endParaRPr>
          </a:p>
        </p:txBody>
      </p:sp>
      <p:sp>
        <p:nvSpPr>
          <p:cNvPr id="10" name="Rectangle 2">
            <a:extLst>
              <a:ext uri="{FF2B5EF4-FFF2-40B4-BE49-F238E27FC236}">
                <a16:creationId xmlns:a16="http://schemas.microsoft.com/office/drawing/2014/main" id="{1C02A44E-0EDA-43AF-9BD0-E7419B8E1D69}"/>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分布式事务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三阶段提交</a:t>
            </a:r>
          </a:p>
        </p:txBody>
      </p:sp>
      <p:pic>
        <p:nvPicPr>
          <p:cNvPr id="2050" name="Picture 2" descr="img">
            <a:extLst>
              <a:ext uri="{FF2B5EF4-FFF2-40B4-BE49-F238E27FC236}">
                <a16:creationId xmlns:a16="http://schemas.microsoft.com/office/drawing/2014/main" id="{7FA219A0-E55A-410C-A9F8-664F84F163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8644" y="2769208"/>
            <a:ext cx="5737645" cy="3378766"/>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a:extLst>
              <a:ext uri="{FF2B5EF4-FFF2-40B4-BE49-F238E27FC236}">
                <a16:creationId xmlns:a16="http://schemas.microsoft.com/office/drawing/2014/main" id="{4ED6DCE3-A1A0-432B-829D-DFCF655E9F44}"/>
              </a:ext>
            </a:extLst>
          </p:cNvPr>
          <p:cNvSpPr txBox="1"/>
          <p:nvPr/>
        </p:nvSpPr>
        <p:spPr>
          <a:xfrm>
            <a:off x="371378" y="1476080"/>
            <a:ext cx="5394714" cy="646331"/>
          </a:xfrm>
          <a:prstGeom prst="rect">
            <a:avLst/>
          </a:prstGeom>
          <a:noFill/>
        </p:spPr>
        <p:txBody>
          <a:bodyPr wrap="square">
            <a:spAutoFit/>
          </a:bodyPr>
          <a:lstStyle/>
          <a:p>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情况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1</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：阶段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1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所有参与者均反馈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yes</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，参与者预执行事务：</a:t>
            </a:r>
          </a:p>
        </p:txBody>
      </p:sp>
      <p:pic>
        <p:nvPicPr>
          <p:cNvPr id="9" name="Picture 2" descr="img">
            <a:extLst>
              <a:ext uri="{FF2B5EF4-FFF2-40B4-BE49-F238E27FC236}">
                <a16:creationId xmlns:a16="http://schemas.microsoft.com/office/drawing/2014/main" id="{608078A9-417A-432C-97B7-A71D4041E17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95711" y="2769208"/>
            <a:ext cx="5737645" cy="3378766"/>
          </a:xfrm>
          <a:prstGeom prst="rect">
            <a:avLst/>
          </a:prstGeom>
          <a:noFill/>
          <a:extLst>
            <a:ext uri="{909E8E84-426E-40DD-AFC4-6F175D3DCCD1}">
              <a14:hiddenFill xmlns:a14="http://schemas.microsoft.com/office/drawing/2010/main">
                <a:solidFill>
                  <a:srgbClr val="FFFFFF"/>
                </a:solidFill>
              </a14:hiddenFill>
            </a:ext>
          </a:extLst>
        </p:spPr>
      </p:pic>
      <p:sp>
        <p:nvSpPr>
          <p:cNvPr id="11" name="文本框 10">
            <a:extLst>
              <a:ext uri="{FF2B5EF4-FFF2-40B4-BE49-F238E27FC236}">
                <a16:creationId xmlns:a16="http://schemas.microsoft.com/office/drawing/2014/main" id="{28EB341A-F9C0-462B-8FA7-DFB5161BE730}"/>
              </a:ext>
            </a:extLst>
          </p:cNvPr>
          <p:cNvSpPr txBox="1"/>
          <p:nvPr/>
        </p:nvSpPr>
        <p:spPr>
          <a:xfrm>
            <a:off x="6277628" y="1476080"/>
            <a:ext cx="5394714" cy="923330"/>
          </a:xfrm>
          <a:prstGeom prst="rect">
            <a:avLst/>
          </a:prstGeom>
          <a:noFill/>
        </p:spPr>
        <p:txBody>
          <a:bodyPr wrap="square">
            <a:spAutoFit/>
          </a:bodyPr>
          <a:lstStyle/>
          <a:p>
            <a:pPr marR="0" lvl="0" indent="0" fontAlgn="auto">
              <a:lnSpc>
                <a:spcPct val="100000"/>
              </a:lnSpc>
              <a:spcBef>
                <a:spcPts val="0"/>
              </a:spcBef>
              <a:spcAft>
                <a:spcPts val="0"/>
              </a:spcAft>
              <a:buClrTx/>
              <a:buSzTx/>
              <a:buFontTx/>
              <a:buNone/>
              <a:tabLst/>
              <a:defRPr/>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情况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2</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：阶段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1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任何一个参与者反馈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no</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，或者等待超时后协调者尚无法收到所有参与者的反馈，即中断事务</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a:t>
            </a:r>
            <a:endParaRPr lang="zh-CN" altLang="en-US" dirty="0">
              <a:solidFill>
                <a:schemeClr val="bg1">
                  <a:lumMod val="50000"/>
                </a:schemeClr>
              </a:solidFill>
              <a:latin typeface="微软雅黑" panose="020B0503020204020204" pitchFamily="34" charset="-122"/>
              <a:ea typeface="微软雅黑" panose="020B0503020204020204" pitchFamily="34" charset="-122"/>
              <a:cs typeface="+mn-ea"/>
            </a:endParaRPr>
          </a:p>
        </p:txBody>
      </p:sp>
    </p:spTree>
    <p:extLst>
      <p:ext uri="{BB962C8B-B14F-4D97-AF65-F5344CB8AC3E}">
        <p14:creationId xmlns:p14="http://schemas.microsoft.com/office/powerpoint/2010/main" val="1215710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05</a:t>
            </a:r>
            <a:endParaRPr lang="zh-CN" altLang="en-US" sz="3600" dirty="0">
              <a:latin typeface="Agency FB" panose="020B0503020202020204" pitchFamily="34" charset="0"/>
            </a:endParaRPr>
          </a:p>
        </p:txBody>
      </p:sp>
      <p:sp>
        <p:nvSpPr>
          <p:cNvPr id="10" name="Rectangle 2">
            <a:extLst>
              <a:ext uri="{FF2B5EF4-FFF2-40B4-BE49-F238E27FC236}">
                <a16:creationId xmlns:a16="http://schemas.microsoft.com/office/drawing/2014/main" id="{1C02A44E-0EDA-43AF-9BD0-E7419B8E1D69}"/>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分布式事务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三阶段提交</a:t>
            </a:r>
          </a:p>
        </p:txBody>
      </p:sp>
      <p:pic>
        <p:nvPicPr>
          <p:cNvPr id="4098" name="Picture 2" descr="img">
            <a:extLst>
              <a:ext uri="{FF2B5EF4-FFF2-40B4-BE49-F238E27FC236}">
                <a16:creationId xmlns:a16="http://schemas.microsoft.com/office/drawing/2014/main" id="{BBDDE6B7-3C5A-48CE-A044-9E628FAC40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1127" y="2304999"/>
            <a:ext cx="10485120" cy="4069810"/>
          </a:xfrm>
          <a:prstGeom prst="rect">
            <a:avLst/>
          </a:prstGeom>
          <a:noFill/>
          <a:extLst>
            <a:ext uri="{909E8E84-426E-40DD-AFC4-6F175D3DCCD1}">
              <a14:hiddenFill xmlns:a14="http://schemas.microsoft.com/office/drawing/2010/main">
                <a:solidFill>
                  <a:srgbClr val="FFFFFF"/>
                </a:solidFill>
              </a14:hiddenFill>
            </a:ext>
          </a:extLst>
        </p:spPr>
      </p:pic>
      <p:sp>
        <p:nvSpPr>
          <p:cNvPr id="12" name="文本框 11">
            <a:extLst>
              <a:ext uri="{FF2B5EF4-FFF2-40B4-BE49-F238E27FC236}">
                <a16:creationId xmlns:a16="http://schemas.microsoft.com/office/drawing/2014/main" id="{A0A84246-95FA-4E0C-81F2-1ED3E32A46E5}"/>
              </a:ext>
            </a:extLst>
          </p:cNvPr>
          <p:cNvSpPr txBox="1"/>
          <p:nvPr/>
        </p:nvSpPr>
        <p:spPr>
          <a:xfrm>
            <a:off x="923179" y="1211852"/>
            <a:ext cx="7178040" cy="369332"/>
          </a:xfrm>
          <a:prstGeom prst="rect">
            <a:avLst/>
          </a:prstGeom>
          <a:noFill/>
        </p:spPr>
        <p:txBody>
          <a:bodyPr wrap="square">
            <a:spAutoFit/>
          </a:bodyPr>
          <a:lstStyle/>
          <a:p>
            <a:pPr algn="l"/>
            <a:r>
              <a:rPr lang="zh-CN" altLang="en-US" b="1" i="0" dirty="0">
                <a:solidFill>
                  <a:srgbClr val="788BA9"/>
                </a:solidFill>
                <a:effectLst/>
                <a:latin typeface="-apple-system"/>
              </a:rPr>
              <a:t>阶段 </a:t>
            </a:r>
            <a:r>
              <a:rPr lang="en-US" altLang="zh-CN" b="1" i="0" dirty="0">
                <a:solidFill>
                  <a:srgbClr val="788BA9"/>
                </a:solidFill>
                <a:effectLst/>
                <a:latin typeface="-apple-system"/>
              </a:rPr>
              <a:t>3</a:t>
            </a:r>
            <a:r>
              <a:rPr lang="zh-CN" altLang="en-US" b="1" i="0" dirty="0">
                <a:solidFill>
                  <a:srgbClr val="788BA9"/>
                </a:solidFill>
                <a:effectLst/>
                <a:latin typeface="-apple-system"/>
              </a:rPr>
              <a:t>：</a:t>
            </a:r>
            <a:r>
              <a:rPr lang="en-US" altLang="zh-CN" b="1" i="0" dirty="0" err="1">
                <a:solidFill>
                  <a:srgbClr val="788BA9"/>
                </a:solidFill>
                <a:effectLst/>
                <a:latin typeface="-apple-system"/>
              </a:rPr>
              <a:t>doCommit</a:t>
            </a:r>
            <a:r>
              <a:rPr lang="en-US" altLang="zh-CN" b="1" dirty="0">
                <a:solidFill>
                  <a:srgbClr val="788BA9"/>
                </a:solidFill>
                <a:latin typeface="-apple-system"/>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该阶段进行真正的事务提交</a:t>
            </a:r>
          </a:p>
        </p:txBody>
      </p:sp>
      <p:sp>
        <p:nvSpPr>
          <p:cNvPr id="13" name="文本框 12">
            <a:extLst>
              <a:ext uri="{FF2B5EF4-FFF2-40B4-BE49-F238E27FC236}">
                <a16:creationId xmlns:a16="http://schemas.microsoft.com/office/drawing/2014/main" id="{8BF33EC2-CEBE-4875-AE00-D1CEC6675681}"/>
              </a:ext>
            </a:extLst>
          </p:cNvPr>
          <p:cNvSpPr txBox="1"/>
          <p:nvPr/>
        </p:nvSpPr>
        <p:spPr>
          <a:xfrm>
            <a:off x="923179" y="1918078"/>
            <a:ext cx="7178040" cy="369332"/>
          </a:xfrm>
          <a:prstGeom prst="rect">
            <a:avLst/>
          </a:prstGeom>
          <a:noFill/>
        </p:spPr>
        <p:txBody>
          <a:bodyPr wrap="square">
            <a:spAutoFit/>
          </a:bodyPr>
          <a:lstStyle/>
          <a:p>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情况 1：阶段 1 所有参与者均反馈 yes，参与者预执行事务：</a:t>
            </a:r>
          </a:p>
        </p:txBody>
      </p:sp>
    </p:spTree>
    <p:extLst>
      <p:ext uri="{BB962C8B-B14F-4D97-AF65-F5344CB8AC3E}">
        <p14:creationId xmlns:p14="http://schemas.microsoft.com/office/powerpoint/2010/main" val="3523180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05</a:t>
            </a:r>
            <a:endParaRPr lang="zh-CN" altLang="en-US" sz="3600" dirty="0">
              <a:latin typeface="Agency FB" panose="020B0503020202020204" pitchFamily="34" charset="0"/>
            </a:endParaRPr>
          </a:p>
        </p:txBody>
      </p:sp>
      <p:sp>
        <p:nvSpPr>
          <p:cNvPr id="10" name="Rectangle 2">
            <a:extLst>
              <a:ext uri="{FF2B5EF4-FFF2-40B4-BE49-F238E27FC236}">
                <a16:creationId xmlns:a16="http://schemas.microsoft.com/office/drawing/2014/main" id="{1C02A44E-0EDA-43AF-9BD0-E7419B8E1D69}"/>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分布式事务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三阶段提交</a:t>
            </a:r>
          </a:p>
        </p:txBody>
      </p:sp>
      <p:sp>
        <p:nvSpPr>
          <p:cNvPr id="13" name="文本框 12">
            <a:extLst>
              <a:ext uri="{FF2B5EF4-FFF2-40B4-BE49-F238E27FC236}">
                <a16:creationId xmlns:a16="http://schemas.microsoft.com/office/drawing/2014/main" id="{8BF33EC2-CEBE-4875-AE00-D1CEC6675681}"/>
              </a:ext>
            </a:extLst>
          </p:cNvPr>
          <p:cNvSpPr txBox="1"/>
          <p:nvPr/>
        </p:nvSpPr>
        <p:spPr>
          <a:xfrm>
            <a:off x="794087" y="1355567"/>
            <a:ext cx="7178040" cy="646331"/>
          </a:xfrm>
          <a:prstGeom prst="rect">
            <a:avLst/>
          </a:prstGeom>
          <a:noFill/>
        </p:spPr>
        <p:txBody>
          <a:bodyPr wrap="square">
            <a:spAutoFit/>
          </a:bodyPr>
          <a:lstStyle/>
          <a:p>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情况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2</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：任何一个参与者反馈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no</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，或者等待超时后协调者尚无法收到所有参与者的反馈，即中断事务：</a:t>
            </a:r>
          </a:p>
        </p:txBody>
      </p:sp>
      <p:pic>
        <p:nvPicPr>
          <p:cNvPr id="6146" name="Picture 2" descr="img">
            <a:extLst>
              <a:ext uri="{FF2B5EF4-FFF2-40B4-BE49-F238E27FC236}">
                <a16:creationId xmlns:a16="http://schemas.microsoft.com/office/drawing/2014/main" id="{E3C5F0F6-230D-4BBB-B4FB-D5DFFAAA33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2344" y="2102744"/>
            <a:ext cx="10951285" cy="42507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3842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05</a:t>
            </a:r>
            <a:endParaRPr lang="zh-CN" altLang="en-US" sz="3600" dirty="0">
              <a:latin typeface="Agency FB" panose="020B0503020202020204" pitchFamily="34" charset="0"/>
            </a:endParaRPr>
          </a:p>
        </p:txBody>
      </p:sp>
      <p:sp>
        <p:nvSpPr>
          <p:cNvPr id="10" name="Rectangle 2">
            <a:extLst>
              <a:ext uri="{FF2B5EF4-FFF2-40B4-BE49-F238E27FC236}">
                <a16:creationId xmlns:a16="http://schemas.microsoft.com/office/drawing/2014/main" id="{1C02A44E-0EDA-43AF-9BD0-E7419B8E1D69}"/>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分布式事务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补偿事务（</a:t>
            </a:r>
            <a:r>
              <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TCC</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a:t>
            </a:r>
          </a:p>
        </p:txBody>
      </p:sp>
      <p:sp>
        <p:nvSpPr>
          <p:cNvPr id="13" name="文本框 12">
            <a:extLst>
              <a:ext uri="{FF2B5EF4-FFF2-40B4-BE49-F238E27FC236}">
                <a16:creationId xmlns:a16="http://schemas.microsoft.com/office/drawing/2014/main" id="{8BF33EC2-CEBE-4875-AE00-D1CEC6675681}"/>
              </a:ext>
            </a:extLst>
          </p:cNvPr>
          <p:cNvSpPr txBox="1"/>
          <p:nvPr/>
        </p:nvSpPr>
        <p:spPr>
          <a:xfrm>
            <a:off x="1183417" y="1482072"/>
            <a:ext cx="9425678" cy="2120902"/>
          </a:xfrm>
          <a:prstGeom prst="rect">
            <a:avLst/>
          </a:prstGeom>
          <a:noFill/>
        </p:spPr>
        <p:txBody>
          <a:bodyPr wrap="square">
            <a:spAutoFit/>
          </a:bodyPr>
          <a:lstStyle/>
          <a:p>
            <a:pPr>
              <a:lnSpc>
                <a:spcPct val="150000"/>
              </a:lnSpc>
            </a:pP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TCC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是服务化的二阶段编程模型，其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Try</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Confirm</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Cancel 3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个方法均由业务编码实现；</a:t>
            </a:r>
          </a:p>
          <a:p>
            <a:pPr marL="285750" indent="-285750">
              <a:lnSpc>
                <a:spcPct val="150000"/>
              </a:lnSpc>
              <a:buFont typeface="Wingdings" panose="05000000000000000000" pitchFamily="2" charset="2"/>
              <a:buChar char="l"/>
            </a:pPr>
            <a:r>
              <a:rPr lang="en-US" altLang="zh-CN" b="1" dirty="0">
                <a:solidFill>
                  <a:srgbClr val="788BA9"/>
                </a:solidFill>
                <a:latin typeface="微软雅黑" panose="020B0503020204020204" pitchFamily="34" charset="-122"/>
                <a:ea typeface="微软雅黑" panose="020B0503020204020204" pitchFamily="34" charset="-122"/>
                <a:cs typeface="+mn-ea"/>
              </a:rPr>
              <a:t>Try</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操作作为一阶段，负责资源的检查和预留。</a:t>
            </a:r>
          </a:p>
          <a:p>
            <a:pPr marL="285750" indent="-285750">
              <a:lnSpc>
                <a:spcPct val="150000"/>
              </a:lnSpc>
              <a:buFont typeface="Wingdings" panose="05000000000000000000" pitchFamily="2" charset="2"/>
              <a:buChar char="l"/>
            </a:pPr>
            <a:r>
              <a:rPr lang="en-US" altLang="zh-CN" b="1" dirty="0">
                <a:solidFill>
                  <a:srgbClr val="788BA9"/>
                </a:solidFill>
                <a:latin typeface="微软雅黑" panose="020B0503020204020204" pitchFamily="34" charset="-122"/>
                <a:ea typeface="微软雅黑" panose="020B0503020204020204" pitchFamily="34" charset="-122"/>
                <a:cs typeface="+mn-ea"/>
              </a:rPr>
              <a:t>Confirm</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操作作为二阶段提交操作，执行真正的业务。</a:t>
            </a:r>
          </a:p>
          <a:p>
            <a:pPr marL="285750" indent="-285750">
              <a:lnSpc>
                <a:spcPct val="150000"/>
              </a:lnSpc>
              <a:buFont typeface="Wingdings" panose="05000000000000000000" pitchFamily="2" charset="2"/>
              <a:buChar char="l"/>
            </a:pPr>
            <a:r>
              <a:rPr lang="en-US" altLang="zh-CN" b="1" dirty="0">
                <a:solidFill>
                  <a:srgbClr val="788BA9"/>
                </a:solidFill>
                <a:latin typeface="微软雅黑" panose="020B0503020204020204" pitchFamily="34" charset="-122"/>
                <a:ea typeface="微软雅黑" panose="020B0503020204020204" pitchFamily="34" charset="-122"/>
                <a:cs typeface="+mn-ea"/>
              </a:rPr>
              <a:t>Cancel</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是预留资源的取消。</a:t>
            </a:r>
          </a:p>
          <a:p>
            <a:pPr>
              <a:lnSpc>
                <a:spcPct val="150000"/>
              </a:lnSpc>
            </a:pP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TCC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事务的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Try</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Confirm</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Cancel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可以理解为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SQL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事务中的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Lock</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Commit</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Rollback</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p>
        </p:txBody>
      </p:sp>
    </p:spTree>
    <p:extLst>
      <p:ext uri="{BB962C8B-B14F-4D97-AF65-F5344CB8AC3E}">
        <p14:creationId xmlns:p14="http://schemas.microsoft.com/office/powerpoint/2010/main" val="1561602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圆角 17">
            <a:extLst>
              <a:ext uri="{FF2B5EF4-FFF2-40B4-BE49-F238E27FC236}">
                <a16:creationId xmlns:a16="http://schemas.microsoft.com/office/drawing/2014/main" id="{ACB14E70-3163-4AF1-B168-6BFB5745568F}"/>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01</a:t>
            </a:r>
            <a:endParaRPr lang="zh-CN" altLang="en-US" sz="3600" dirty="0">
              <a:latin typeface="Agency FB" panose="020B0503020202020204" pitchFamily="34" charset="0"/>
            </a:endParaRPr>
          </a:p>
        </p:txBody>
      </p:sp>
      <p:sp>
        <p:nvSpPr>
          <p:cNvPr id="19" name="Rectangle 2">
            <a:extLst>
              <a:ext uri="{FF2B5EF4-FFF2-40B4-BE49-F238E27FC236}">
                <a16:creationId xmlns:a16="http://schemas.microsoft.com/office/drawing/2014/main" id="{CC691A36-6C16-42FB-B9E1-521B6A9B081D}"/>
              </a:ext>
            </a:extLst>
          </p:cNvPr>
          <p:cNvSpPr/>
          <p:nvPr/>
        </p:nvSpPr>
        <p:spPr>
          <a:xfrm>
            <a:off x="1183417" y="214472"/>
            <a:ext cx="4654147"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分布式简介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分布式架构演进</a:t>
            </a:r>
            <a:endPar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pic>
        <p:nvPicPr>
          <p:cNvPr id="3" name="图片 2">
            <a:extLst>
              <a:ext uri="{FF2B5EF4-FFF2-40B4-BE49-F238E27FC236}">
                <a16:creationId xmlns:a16="http://schemas.microsoft.com/office/drawing/2014/main" id="{6D738185-EF54-41ED-8981-1BB482F068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68679" y="974867"/>
            <a:ext cx="2990166" cy="2126726"/>
          </a:xfrm>
          <a:prstGeom prst="rect">
            <a:avLst/>
          </a:prstGeom>
        </p:spPr>
      </p:pic>
      <p:pic>
        <p:nvPicPr>
          <p:cNvPr id="5" name="图片 4">
            <a:extLst>
              <a:ext uri="{FF2B5EF4-FFF2-40B4-BE49-F238E27FC236}">
                <a16:creationId xmlns:a16="http://schemas.microsoft.com/office/drawing/2014/main" id="{54157D84-0E33-408D-8DEC-08E6B2117BF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72698" y="584021"/>
            <a:ext cx="3024432" cy="2419545"/>
          </a:xfrm>
          <a:prstGeom prst="rect">
            <a:avLst/>
          </a:prstGeom>
        </p:spPr>
      </p:pic>
      <p:sp>
        <p:nvSpPr>
          <p:cNvPr id="22" name="文本框 21">
            <a:extLst>
              <a:ext uri="{FF2B5EF4-FFF2-40B4-BE49-F238E27FC236}">
                <a16:creationId xmlns:a16="http://schemas.microsoft.com/office/drawing/2014/main" id="{AC2D578D-169C-4CC7-A28D-54C24D69CE18}"/>
              </a:ext>
            </a:extLst>
          </p:cNvPr>
          <p:cNvSpPr txBox="1"/>
          <p:nvPr/>
        </p:nvSpPr>
        <p:spPr>
          <a:xfrm>
            <a:off x="592391" y="1493422"/>
            <a:ext cx="430887" cy="1870928"/>
          </a:xfrm>
          <a:prstGeom prst="rect">
            <a:avLst/>
          </a:prstGeom>
          <a:noFill/>
        </p:spPr>
        <p:txBody>
          <a:bodyPr vert="eaVert" wrap="square">
            <a:spAutoFit/>
          </a:bodyPr>
          <a:lstStyle/>
          <a:p>
            <a:r>
              <a:rPr lang="zh-CN" altLang="en-US" sz="1600" b="1" dirty="0">
                <a:solidFill>
                  <a:srgbClr val="788BA9"/>
                </a:solidFill>
                <a:latin typeface="+mn-ea"/>
                <a:cs typeface="+mn-ea"/>
              </a:rPr>
              <a:t>初始阶段架构</a:t>
            </a:r>
          </a:p>
        </p:txBody>
      </p:sp>
      <p:sp>
        <p:nvSpPr>
          <p:cNvPr id="24" name="文本框 23">
            <a:extLst>
              <a:ext uri="{FF2B5EF4-FFF2-40B4-BE49-F238E27FC236}">
                <a16:creationId xmlns:a16="http://schemas.microsoft.com/office/drawing/2014/main" id="{860A0604-D9A2-4BBA-92F4-0651866B9C1C}"/>
              </a:ext>
            </a:extLst>
          </p:cNvPr>
          <p:cNvSpPr txBox="1"/>
          <p:nvPr/>
        </p:nvSpPr>
        <p:spPr>
          <a:xfrm>
            <a:off x="7099815" y="902396"/>
            <a:ext cx="430887" cy="2767572"/>
          </a:xfrm>
          <a:prstGeom prst="rect">
            <a:avLst/>
          </a:prstGeom>
          <a:noFill/>
        </p:spPr>
        <p:txBody>
          <a:bodyPr vert="eaVert" wrap="square">
            <a:spAutoFit/>
          </a:bodyPr>
          <a:lstStyle/>
          <a:p>
            <a:r>
              <a:rPr lang="zh-CN" altLang="en-US" sz="1600" b="1" dirty="0">
                <a:solidFill>
                  <a:srgbClr val="788BA9"/>
                </a:solidFill>
                <a:latin typeface="+mn-ea"/>
                <a:cs typeface="+mn-ea"/>
              </a:rPr>
              <a:t>应用服务和数据服务分离</a:t>
            </a:r>
          </a:p>
        </p:txBody>
      </p:sp>
      <p:sp>
        <p:nvSpPr>
          <p:cNvPr id="26" name="文本框 25">
            <a:extLst>
              <a:ext uri="{FF2B5EF4-FFF2-40B4-BE49-F238E27FC236}">
                <a16:creationId xmlns:a16="http://schemas.microsoft.com/office/drawing/2014/main" id="{97106E0D-588C-40F6-BD7E-0197BE5E70C3}"/>
              </a:ext>
            </a:extLst>
          </p:cNvPr>
          <p:cNvSpPr txBox="1"/>
          <p:nvPr/>
        </p:nvSpPr>
        <p:spPr>
          <a:xfrm>
            <a:off x="7112029" y="4277299"/>
            <a:ext cx="430887" cy="2027520"/>
          </a:xfrm>
          <a:prstGeom prst="rect">
            <a:avLst/>
          </a:prstGeom>
          <a:noFill/>
        </p:spPr>
        <p:txBody>
          <a:bodyPr vert="eaVert" wrap="square">
            <a:spAutoFit/>
          </a:bodyPr>
          <a:lstStyle/>
          <a:p>
            <a:r>
              <a:rPr lang="zh-CN" altLang="en-US" sz="1600" b="1" dirty="0">
                <a:solidFill>
                  <a:srgbClr val="788BA9"/>
                </a:solidFill>
                <a:latin typeface="+mn-ea"/>
                <a:cs typeface="+mn-ea"/>
              </a:rPr>
              <a:t>使用缓存改善性能</a:t>
            </a:r>
          </a:p>
        </p:txBody>
      </p:sp>
      <p:pic>
        <p:nvPicPr>
          <p:cNvPr id="10" name="图片 9">
            <a:extLst>
              <a:ext uri="{FF2B5EF4-FFF2-40B4-BE49-F238E27FC236}">
                <a16:creationId xmlns:a16="http://schemas.microsoft.com/office/drawing/2014/main" id="{663AED7E-B266-41D5-99F2-54C3EE1547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62984" y="3576622"/>
            <a:ext cx="3069727" cy="3063891"/>
          </a:xfrm>
          <a:prstGeom prst="rect">
            <a:avLst/>
          </a:prstGeom>
        </p:spPr>
      </p:pic>
      <p:sp>
        <p:nvSpPr>
          <p:cNvPr id="31" name="文本框 30">
            <a:extLst>
              <a:ext uri="{FF2B5EF4-FFF2-40B4-BE49-F238E27FC236}">
                <a16:creationId xmlns:a16="http://schemas.microsoft.com/office/drawing/2014/main" id="{8755CCAA-54A8-4742-A18A-550B73DCF056}"/>
              </a:ext>
            </a:extLst>
          </p:cNvPr>
          <p:cNvSpPr txBox="1"/>
          <p:nvPr/>
        </p:nvSpPr>
        <p:spPr>
          <a:xfrm>
            <a:off x="506309" y="4349770"/>
            <a:ext cx="677108" cy="2027520"/>
          </a:xfrm>
          <a:prstGeom prst="rect">
            <a:avLst/>
          </a:prstGeom>
          <a:noFill/>
        </p:spPr>
        <p:txBody>
          <a:bodyPr vert="eaVert" wrap="square">
            <a:spAutoFit/>
          </a:bodyPr>
          <a:lstStyle/>
          <a:p>
            <a:r>
              <a:rPr lang="zh-CN" altLang="en-US" sz="1600" b="1" dirty="0">
                <a:solidFill>
                  <a:srgbClr val="788BA9"/>
                </a:solidFill>
                <a:latin typeface="+mn-ea"/>
                <a:cs typeface="+mn-ea"/>
              </a:rPr>
              <a:t>使用应用服务器集群改善并发处理能力</a:t>
            </a:r>
          </a:p>
        </p:txBody>
      </p:sp>
      <p:pic>
        <p:nvPicPr>
          <p:cNvPr id="1026" name="Picture 2">
            <a:extLst>
              <a:ext uri="{FF2B5EF4-FFF2-40B4-BE49-F238E27FC236}">
                <a16:creationId xmlns:a16="http://schemas.microsoft.com/office/drawing/2014/main" id="{997BCD89-0C6E-4AA2-89AF-14FA942FA9E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59289" y="3559422"/>
            <a:ext cx="3408947" cy="3243234"/>
          </a:xfrm>
          <a:prstGeom prst="rect">
            <a:avLst/>
          </a:prstGeom>
          <a:noFill/>
          <a:extLst>
            <a:ext uri="{909E8E84-426E-40DD-AFC4-6F175D3DCCD1}">
              <a14:hiddenFill xmlns:a14="http://schemas.microsoft.com/office/drawing/2010/main">
                <a:solidFill>
                  <a:srgbClr val="FFFFFF"/>
                </a:solidFill>
              </a14:hiddenFill>
            </a:ext>
          </a:extLst>
        </p:spPr>
      </p:pic>
      <p:sp>
        <p:nvSpPr>
          <p:cNvPr id="20" name="箭头: 右 19">
            <a:extLst>
              <a:ext uri="{FF2B5EF4-FFF2-40B4-BE49-F238E27FC236}">
                <a16:creationId xmlns:a16="http://schemas.microsoft.com/office/drawing/2014/main" id="{8197F284-2EEB-4009-87AB-F5B772A383CD}"/>
              </a:ext>
            </a:extLst>
          </p:cNvPr>
          <p:cNvSpPr/>
          <p:nvPr/>
        </p:nvSpPr>
        <p:spPr>
          <a:xfrm>
            <a:off x="5622120" y="1971686"/>
            <a:ext cx="430888" cy="457200"/>
          </a:xfrm>
          <a:prstGeom prst="rightArrow">
            <a:avLst/>
          </a:prstGeom>
          <a:solidFill>
            <a:srgbClr val="FCD7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箭头: 右 20">
            <a:extLst>
              <a:ext uri="{FF2B5EF4-FFF2-40B4-BE49-F238E27FC236}">
                <a16:creationId xmlns:a16="http://schemas.microsoft.com/office/drawing/2014/main" id="{388ACFCC-D511-44BF-A848-D865E0551AF4}"/>
              </a:ext>
            </a:extLst>
          </p:cNvPr>
          <p:cNvSpPr/>
          <p:nvPr/>
        </p:nvSpPr>
        <p:spPr>
          <a:xfrm flipH="1">
            <a:off x="5619278" y="5108567"/>
            <a:ext cx="430888" cy="457200"/>
          </a:xfrm>
          <a:prstGeom prst="rightArrow">
            <a:avLst/>
          </a:prstGeom>
          <a:solidFill>
            <a:srgbClr val="FCD7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箭头: 右 22">
            <a:extLst>
              <a:ext uri="{FF2B5EF4-FFF2-40B4-BE49-F238E27FC236}">
                <a16:creationId xmlns:a16="http://schemas.microsoft.com/office/drawing/2014/main" id="{A8AF40EC-B101-4FAF-8E22-5F9D5A9460F2}"/>
              </a:ext>
            </a:extLst>
          </p:cNvPr>
          <p:cNvSpPr/>
          <p:nvPr/>
        </p:nvSpPr>
        <p:spPr>
          <a:xfrm rot="16200000" flipH="1">
            <a:off x="8940870" y="3015966"/>
            <a:ext cx="430888" cy="457200"/>
          </a:xfrm>
          <a:prstGeom prst="rightArrow">
            <a:avLst/>
          </a:prstGeom>
          <a:solidFill>
            <a:srgbClr val="FCD7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8596775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4"/>
                                        </p:tgtEl>
                                        <p:attrNameLst>
                                          <p:attrName>style.visibility</p:attrName>
                                        </p:attrNameLst>
                                      </p:cBhvr>
                                      <p:to>
                                        <p:strVal val="visible"/>
                                      </p:to>
                                    </p:set>
                                    <p:animEffect transition="in" filter="fade">
                                      <p:cBhvr>
                                        <p:cTn id="18" dur="500"/>
                                        <p:tgtEl>
                                          <p:spTgt spid="24"/>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fade">
                                      <p:cBhvr>
                                        <p:cTn id="21" dur="500"/>
                                        <p:tgtEl>
                                          <p:spTgt spid="20"/>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6"/>
                                        </p:tgtEl>
                                        <p:attrNameLst>
                                          <p:attrName>style.visibility</p:attrName>
                                        </p:attrNameLst>
                                      </p:cBhvr>
                                      <p:to>
                                        <p:strVal val="visible"/>
                                      </p:to>
                                    </p:set>
                                    <p:animEffect transition="in" filter="fade">
                                      <p:cBhvr>
                                        <p:cTn id="29" dur="500"/>
                                        <p:tgtEl>
                                          <p:spTgt spid="26"/>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3"/>
                                        </p:tgtEl>
                                        <p:attrNameLst>
                                          <p:attrName>style.visibility</p:attrName>
                                        </p:attrNameLst>
                                      </p:cBhvr>
                                      <p:to>
                                        <p:strVal val="visible"/>
                                      </p:to>
                                    </p:set>
                                    <p:animEffect transition="in" filter="fade">
                                      <p:cBhvr>
                                        <p:cTn id="32" dur="500"/>
                                        <p:tgtEl>
                                          <p:spTgt spid="2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1"/>
                                        </p:tgtEl>
                                        <p:attrNameLst>
                                          <p:attrName>style.visibility</p:attrName>
                                        </p:attrNameLst>
                                      </p:cBhvr>
                                      <p:to>
                                        <p:strVal val="visible"/>
                                      </p:to>
                                    </p:set>
                                    <p:animEffect transition="in" filter="fade">
                                      <p:cBhvr>
                                        <p:cTn id="37" dur="500"/>
                                        <p:tgtEl>
                                          <p:spTgt spid="31"/>
                                        </p:tgtEl>
                                      </p:cBhvr>
                                    </p:animEffect>
                                  </p:childTnLst>
                                </p:cTn>
                              </p:par>
                              <p:par>
                                <p:cTn id="38" presetID="10" presetClass="entr" presetSubtype="0" fill="hold" nodeType="withEffect">
                                  <p:stCondLst>
                                    <p:cond delay="0"/>
                                  </p:stCondLst>
                                  <p:childTnLst>
                                    <p:set>
                                      <p:cBhvr>
                                        <p:cTn id="39" dur="1" fill="hold">
                                          <p:stCondLst>
                                            <p:cond delay="0"/>
                                          </p:stCondLst>
                                        </p:cTn>
                                        <p:tgtEl>
                                          <p:spTgt spid="1026"/>
                                        </p:tgtEl>
                                        <p:attrNameLst>
                                          <p:attrName>style.visibility</p:attrName>
                                        </p:attrNameLst>
                                      </p:cBhvr>
                                      <p:to>
                                        <p:strVal val="visible"/>
                                      </p:to>
                                    </p:set>
                                    <p:animEffect transition="in" filter="fade">
                                      <p:cBhvr>
                                        <p:cTn id="40" dur="500"/>
                                        <p:tgtEl>
                                          <p:spTgt spid="1026"/>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1"/>
                                        </p:tgtEl>
                                        <p:attrNameLst>
                                          <p:attrName>style.visibility</p:attrName>
                                        </p:attrNameLst>
                                      </p:cBhvr>
                                      <p:to>
                                        <p:strVal val="visible"/>
                                      </p:to>
                                    </p:set>
                                    <p:animEffect transition="in" filter="fade">
                                      <p:cBhvr>
                                        <p:cTn id="43"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4" grpId="0"/>
      <p:bldP spid="26" grpId="0"/>
      <p:bldP spid="31" grpId="0"/>
      <p:bldP spid="20" grpId="0" animBg="1"/>
      <p:bldP spid="21" grpId="0" animBg="1"/>
      <p:bldP spid="23"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05</a:t>
            </a:r>
            <a:endParaRPr lang="zh-CN" altLang="en-US" sz="3600" dirty="0">
              <a:latin typeface="Agency FB" panose="020B0503020202020204" pitchFamily="34" charset="0"/>
            </a:endParaRPr>
          </a:p>
        </p:txBody>
      </p:sp>
      <p:sp>
        <p:nvSpPr>
          <p:cNvPr id="10" name="Rectangle 2">
            <a:extLst>
              <a:ext uri="{FF2B5EF4-FFF2-40B4-BE49-F238E27FC236}">
                <a16:creationId xmlns:a16="http://schemas.microsoft.com/office/drawing/2014/main" id="{1C02A44E-0EDA-43AF-9BD0-E7419B8E1D69}"/>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分布式事务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补偿事务（</a:t>
            </a:r>
            <a:r>
              <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TCC</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a:t>
            </a:r>
          </a:p>
        </p:txBody>
      </p:sp>
      <p:pic>
        <p:nvPicPr>
          <p:cNvPr id="7170" name="Picture 2" descr="img">
            <a:extLst>
              <a:ext uri="{FF2B5EF4-FFF2-40B4-BE49-F238E27FC236}">
                <a16:creationId xmlns:a16="http://schemas.microsoft.com/office/drawing/2014/main" id="{A979C6DF-BA0B-4D53-94A4-538F449C40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015" y="2099224"/>
            <a:ext cx="6018985" cy="3342574"/>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img">
            <a:extLst>
              <a:ext uri="{FF2B5EF4-FFF2-40B4-BE49-F238E27FC236}">
                <a16:creationId xmlns:a16="http://schemas.microsoft.com/office/drawing/2014/main" id="{A7E6AC22-5138-4262-9FD6-B36F8774013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2099223"/>
            <a:ext cx="6018985" cy="3342575"/>
          </a:xfrm>
          <a:prstGeom prst="rect">
            <a:avLst/>
          </a:prstGeom>
          <a:noFill/>
          <a:extLst>
            <a:ext uri="{909E8E84-426E-40DD-AFC4-6F175D3DCCD1}">
              <a14:hiddenFill xmlns:a14="http://schemas.microsoft.com/office/drawing/2010/main">
                <a:solidFill>
                  <a:srgbClr val="FFFFFF"/>
                </a:solidFill>
              </a14:hiddenFill>
            </a:ext>
          </a:extLst>
        </p:spPr>
      </p:pic>
      <p:sp>
        <p:nvSpPr>
          <p:cNvPr id="11" name="文本框 10">
            <a:extLst>
              <a:ext uri="{FF2B5EF4-FFF2-40B4-BE49-F238E27FC236}">
                <a16:creationId xmlns:a16="http://schemas.microsoft.com/office/drawing/2014/main" id="{472BDB7C-3972-458D-BD1C-FCC61C5C5C4A}"/>
              </a:ext>
            </a:extLst>
          </p:cNvPr>
          <p:cNvSpPr txBox="1"/>
          <p:nvPr/>
        </p:nvSpPr>
        <p:spPr>
          <a:xfrm>
            <a:off x="661217" y="1452892"/>
            <a:ext cx="5253156" cy="646331"/>
          </a:xfrm>
          <a:prstGeom prst="rect">
            <a:avLst/>
          </a:prstGeom>
          <a:noFill/>
        </p:spPr>
        <p:txBody>
          <a:bodyPr wrap="square">
            <a:spAutoFit/>
          </a:bodyPr>
          <a:lstStyle/>
          <a:p>
            <a:r>
              <a:rPr lang="en-US" altLang="zh-CN" b="1" dirty="0">
                <a:solidFill>
                  <a:srgbClr val="788BA9"/>
                </a:solidFill>
                <a:latin typeface="微软雅黑" panose="020B0503020204020204" pitchFamily="34" charset="-122"/>
                <a:ea typeface="微软雅黑" panose="020B0503020204020204" pitchFamily="34" charset="-122"/>
                <a:cs typeface="+mn-ea"/>
              </a:rPr>
              <a:t>Confirm</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：当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Try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阶段服务全部正常执行， 执行确认业务逻辑操作</a:t>
            </a:r>
          </a:p>
        </p:txBody>
      </p:sp>
      <p:sp>
        <p:nvSpPr>
          <p:cNvPr id="12" name="文本框 11">
            <a:extLst>
              <a:ext uri="{FF2B5EF4-FFF2-40B4-BE49-F238E27FC236}">
                <a16:creationId xmlns:a16="http://schemas.microsoft.com/office/drawing/2014/main" id="{97013E72-2357-4E10-A848-D45928F381BA}"/>
              </a:ext>
            </a:extLst>
          </p:cNvPr>
          <p:cNvSpPr txBox="1"/>
          <p:nvPr/>
        </p:nvSpPr>
        <p:spPr>
          <a:xfrm>
            <a:off x="6478914" y="1452891"/>
            <a:ext cx="5253156" cy="646331"/>
          </a:xfrm>
          <a:prstGeom prst="rect">
            <a:avLst/>
          </a:prstGeom>
          <a:noFill/>
        </p:spPr>
        <p:txBody>
          <a:bodyPr wrap="square">
            <a:spAutoFit/>
          </a:bodyPr>
          <a:lstStyle/>
          <a:p>
            <a:r>
              <a:rPr lang="en-US" altLang="zh-CN" b="1" dirty="0">
                <a:solidFill>
                  <a:srgbClr val="788BA9"/>
                </a:solidFill>
                <a:latin typeface="微软雅黑" panose="020B0503020204020204" pitchFamily="34" charset="-122"/>
                <a:ea typeface="微软雅黑" panose="020B0503020204020204" pitchFamily="34" charset="-122"/>
                <a:cs typeface="+mn-ea"/>
              </a:rPr>
              <a:t>Cancel</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：当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Try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阶段存在服务执行失败， 进入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Cancel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阶段</a:t>
            </a:r>
          </a:p>
        </p:txBody>
      </p:sp>
    </p:spTree>
    <p:extLst>
      <p:ext uri="{BB962C8B-B14F-4D97-AF65-F5344CB8AC3E}">
        <p14:creationId xmlns:p14="http://schemas.microsoft.com/office/powerpoint/2010/main" val="523319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05</a:t>
            </a:r>
            <a:endParaRPr lang="zh-CN" altLang="en-US" sz="3600" dirty="0">
              <a:latin typeface="Agency FB" panose="020B0503020202020204" pitchFamily="34" charset="0"/>
            </a:endParaRPr>
          </a:p>
        </p:txBody>
      </p:sp>
      <p:sp>
        <p:nvSpPr>
          <p:cNvPr id="10" name="Rectangle 2">
            <a:extLst>
              <a:ext uri="{FF2B5EF4-FFF2-40B4-BE49-F238E27FC236}">
                <a16:creationId xmlns:a16="http://schemas.microsoft.com/office/drawing/2014/main" id="{1C02A44E-0EDA-43AF-9BD0-E7419B8E1D69}"/>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分布式事务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补偿事务（</a:t>
            </a:r>
            <a:r>
              <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TCC</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a:t>
            </a:r>
          </a:p>
        </p:txBody>
      </p:sp>
      <p:sp>
        <p:nvSpPr>
          <p:cNvPr id="13" name="文本框 12">
            <a:extLst>
              <a:ext uri="{FF2B5EF4-FFF2-40B4-BE49-F238E27FC236}">
                <a16:creationId xmlns:a16="http://schemas.microsoft.com/office/drawing/2014/main" id="{8BF33EC2-CEBE-4875-AE00-D1CEC6675681}"/>
              </a:ext>
            </a:extLst>
          </p:cNvPr>
          <p:cNvSpPr txBox="1"/>
          <p:nvPr/>
        </p:nvSpPr>
        <p:spPr>
          <a:xfrm>
            <a:off x="1046045" y="1537552"/>
            <a:ext cx="10078461" cy="3782895"/>
          </a:xfrm>
          <a:prstGeom prst="rect">
            <a:avLst/>
          </a:prstGeom>
          <a:noFill/>
        </p:spPr>
        <p:txBody>
          <a:bodyPr wrap="square">
            <a:spAutoFit/>
          </a:bodyPr>
          <a:lstStyle/>
          <a:p>
            <a:pPr>
              <a:lnSpc>
                <a:spcPct val="150000"/>
              </a:lnSpc>
            </a:pP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TCC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事务机制相对于传统事务机制（</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X/Open XA</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TCC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事务机制相比于上面介绍的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XA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事务机制，有以下优点</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a:t>
            </a:r>
          </a:p>
          <a:p>
            <a:pPr marL="285750" indent="-285750">
              <a:lnSpc>
                <a:spcPct val="150000"/>
              </a:lnSpc>
              <a:buFont typeface="Wingdings" panose="05000000000000000000" pitchFamily="2" charset="2"/>
              <a:buChar char="l"/>
            </a:pPr>
            <a:r>
              <a:rPr lang="zh-CN" altLang="en-US" b="1" dirty="0">
                <a:solidFill>
                  <a:srgbClr val="788BA9"/>
                </a:solidFill>
                <a:latin typeface="微软雅黑" panose="020B0503020204020204" pitchFamily="34" charset="-122"/>
                <a:ea typeface="微软雅黑" panose="020B0503020204020204" pitchFamily="34" charset="-122"/>
                <a:cs typeface="+mn-ea"/>
              </a:rPr>
              <a:t>性能提升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具体业务来实现控制资源锁的粒度变小，不会锁定整个资源。</a:t>
            </a:r>
          </a:p>
          <a:p>
            <a:pPr marL="285750" indent="-285750">
              <a:lnSpc>
                <a:spcPct val="150000"/>
              </a:lnSpc>
              <a:buFont typeface="Wingdings" panose="05000000000000000000" pitchFamily="2" charset="2"/>
              <a:buChar char="l"/>
            </a:pPr>
            <a:r>
              <a:rPr lang="zh-CN" altLang="en-US" b="1" dirty="0">
                <a:solidFill>
                  <a:srgbClr val="788BA9"/>
                </a:solidFill>
                <a:latin typeface="微软雅黑" panose="020B0503020204020204" pitchFamily="34" charset="-122"/>
                <a:ea typeface="微软雅黑" panose="020B0503020204020204" pitchFamily="34" charset="-122"/>
                <a:cs typeface="+mn-ea"/>
              </a:rPr>
              <a:t>数据最终一致性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基于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Confirm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和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Cancel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的幂等性，保证事务最终完成确认或者取消，保证数据的一致性。</a:t>
            </a:r>
          </a:p>
          <a:p>
            <a:pPr marL="285750" indent="-285750">
              <a:lnSpc>
                <a:spcPct val="150000"/>
              </a:lnSpc>
              <a:buFont typeface="Wingdings" panose="05000000000000000000" pitchFamily="2" charset="2"/>
              <a:buChar char="l"/>
            </a:pPr>
            <a:r>
              <a:rPr lang="zh-CN" altLang="en-US" b="1" dirty="0">
                <a:solidFill>
                  <a:srgbClr val="788BA9"/>
                </a:solidFill>
                <a:latin typeface="微软雅黑" panose="020B0503020204020204" pitchFamily="34" charset="-122"/>
                <a:ea typeface="微软雅黑" panose="020B0503020204020204" pitchFamily="34" charset="-122"/>
                <a:cs typeface="+mn-ea"/>
              </a:rPr>
              <a:t>可靠性</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解决了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XA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协议的协调者单点故障问题，由主业务方发起并控制整个业务活动，业务活动管理器也变成多点，引入集群。</a:t>
            </a:r>
          </a:p>
          <a:p>
            <a:pPr>
              <a:lnSpc>
                <a:spcPct val="150000"/>
              </a:lnSpc>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缺点：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TCC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的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Try</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Confirm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和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Cancel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操作功能要按具体业务来实现，业务耦合度较高，提高了开发成本。</a:t>
            </a:r>
          </a:p>
        </p:txBody>
      </p:sp>
    </p:spTree>
    <p:extLst>
      <p:ext uri="{BB962C8B-B14F-4D97-AF65-F5344CB8AC3E}">
        <p14:creationId xmlns:p14="http://schemas.microsoft.com/office/powerpoint/2010/main" val="1534593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05</a:t>
            </a:r>
            <a:endParaRPr lang="zh-CN" altLang="en-US" sz="3600" dirty="0">
              <a:latin typeface="Agency FB" panose="020B0503020202020204" pitchFamily="34" charset="0"/>
            </a:endParaRPr>
          </a:p>
        </p:txBody>
      </p:sp>
      <p:sp>
        <p:nvSpPr>
          <p:cNvPr id="10" name="Rectangle 2">
            <a:extLst>
              <a:ext uri="{FF2B5EF4-FFF2-40B4-BE49-F238E27FC236}">
                <a16:creationId xmlns:a16="http://schemas.microsoft.com/office/drawing/2014/main" id="{1C02A44E-0EDA-43AF-9BD0-E7419B8E1D69}"/>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分布式事务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SAGA</a:t>
            </a:r>
            <a:endPar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pic>
        <p:nvPicPr>
          <p:cNvPr id="8200" name="Picture 8" descr="Saga模式示意图">
            <a:extLst>
              <a:ext uri="{FF2B5EF4-FFF2-40B4-BE49-F238E27FC236}">
                <a16:creationId xmlns:a16="http://schemas.microsoft.com/office/drawing/2014/main" id="{3E0EC0D4-17C7-4B24-8F8A-FC55C067DA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9081" y="1560315"/>
            <a:ext cx="4238625" cy="4229100"/>
          </a:xfrm>
          <a:prstGeom prst="rect">
            <a:avLst/>
          </a:prstGeom>
          <a:noFill/>
          <a:extLst>
            <a:ext uri="{909E8E84-426E-40DD-AFC4-6F175D3DCCD1}">
              <a14:hiddenFill xmlns:a14="http://schemas.microsoft.com/office/drawing/2010/main">
                <a:solidFill>
                  <a:srgbClr val="FFFFFF"/>
                </a:solidFill>
              </a14:hiddenFill>
            </a:ext>
          </a:extLst>
        </p:spPr>
      </p:pic>
      <p:sp>
        <p:nvSpPr>
          <p:cNvPr id="14" name="文本框 13">
            <a:extLst>
              <a:ext uri="{FF2B5EF4-FFF2-40B4-BE49-F238E27FC236}">
                <a16:creationId xmlns:a16="http://schemas.microsoft.com/office/drawing/2014/main" id="{39FAA9F3-6253-4F8F-8FA7-6176A57887FB}"/>
              </a:ext>
            </a:extLst>
          </p:cNvPr>
          <p:cNvSpPr txBox="1"/>
          <p:nvPr/>
        </p:nvSpPr>
        <p:spPr>
          <a:xfrm>
            <a:off x="4941651" y="1367919"/>
            <a:ext cx="6741268" cy="4613892"/>
          </a:xfrm>
          <a:prstGeom prst="rect">
            <a:avLst/>
          </a:prstGeom>
          <a:noFill/>
        </p:spPr>
        <p:txBody>
          <a:bodyPr wrap="square">
            <a:spAutoFit/>
          </a:bodyPr>
          <a:lstStyle/>
          <a:p>
            <a:pPr>
              <a:lnSpc>
                <a:spcPct val="150000"/>
              </a:lnSpc>
            </a:pP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Saga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事务核心思想是将长事务拆分为多个本地短事务，由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Saga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事务协调器协调，如果正常结束那就正常完成，如果某个步骤失败，则根据相反顺序一次调用补偿操作。</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pPr>
              <a:lnSpc>
                <a:spcPct val="150000"/>
              </a:lnSpc>
            </a:pP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pPr>
              <a:lnSpc>
                <a:spcPct val="150000"/>
              </a:lnSpc>
            </a:pP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Saga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事务基本协议如下：</a:t>
            </a:r>
          </a:p>
          <a:p>
            <a:pPr marL="285750" indent="-285750">
              <a:lnSpc>
                <a:spcPct val="150000"/>
              </a:lnSpc>
              <a:buFont typeface="Wingdings" panose="05000000000000000000" pitchFamily="2" charset="2"/>
              <a:buChar char="l"/>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每个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Saga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事务由一系列幂等的有序子事务</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(sub-transaction) </a:t>
            </a:r>
            <a:r>
              <a:rPr lang="en-US" altLang="zh-CN" dirty="0" err="1">
                <a:solidFill>
                  <a:schemeClr val="bg1">
                    <a:lumMod val="50000"/>
                  </a:schemeClr>
                </a:solidFill>
                <a:latin typeface="微软雅黑" panose="020B0503020204020204" pitchFamily="34" charset="-122"/>
                <a:ea typeface="微软雅黑" panose="020B0503020204020204" pitchFamily="34" charset="-122"/>
                <a:cs typeface="+mn-ea"/>
              </a:rPr>
              <a:t>Ti</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组成。</a:t>
            </a:r>
          </a:p>
          <a:p>
            <a:pPr marL="285750" indent="-285750">
              <a:lnSpc>
                <a:spcPct val="150000"/>
              </a:lnSpc>
              <a:buFont typeface="Wingdings" panose="05000000000000000000" pitchFamily="2" charset="2"/>
              <a:buChar char="l"/>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每个 </a:t>
            </a:r>
            <a:r>
              <a:rPr lang="en-US" altLang="zh-CN" dirty="0" err="1">
                <a:solidFill>
                  <a:schemeClr val="bg1">
                    <a:lumMod val="50000"/>
                  </a:schemeClr>
                </a:solidFill>
                <a:latin typeface="微软雅黑" panose="020B0503020204020204" pitchFamily="34" charset="-122"/>
                <a:ea typeface="微软雅黑" panose="020B0503020204020204" pitchFamily="34" charset="-122"/>
                <a:cs typeface="+mn-ea"/>
              </a:rPr>
              <a:t>Ti</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都有对应的幂等补偿动作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Ci</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，补偿动作用于撤销 </a:t>
            </a:r>
            <a:r>
              <a:rPr lang="en-US" altLang="zh-CN" dirty="0" err="1">
                <a:solidFill>
                  <a:schemeClr val="bg1">
                    <a:lumMod val="50000"/>
                  </a:schemeClr>
                </a:solidFill>
                <a:latin typeface="微软雅黑" panose="020B0503020204020204" pitchFamily="34" charset="-122"/>
                <a:ea typeface="微软雅黑" panose="020B0503020204020204" pitchFamily="34" charset="-122"/>
                <a:cs typeface="+mn-ea"/>
              </a:rPr>
              <a:t>Ti</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造成的结果。</a:t>
            </a:r>
          </a:p>
          <a:p>
            <a:pPr>
              <a:lnSpc>
                <a:spcPct val="150000"/>
              </a:lnSpc>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可以看到，和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TCC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相比，</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Saga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没有“预留”动作，它的 </a:t>
            </a:r>
            <a:r>
              <a:rPr lang="en-US" altLang="zh-CN" dirty="0" err="1">
                <a:solidFill>
                  <a:schemeClr val="bg1">
                    <a:lumMod val="50000"/>
                  </a:schemeClr>
                </a:solidFill>
                <a:latin typeface="微软雅黑" panose="020B0503020204020204" pitchFamily="34" charset="-122"/>
                <a:ea typeface="微软雅黑" panose="020B0503020204020204" pitchFamily="34" charset="-122"/>
                <a:cs typeface="+mn-ea"/>
              </a:rPr>
              <a:t>Ti</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就是直接提交到库。</a:t>
            </a:r>
          </a:p>
        </p:txBody>
      </p:sp>
    </p:spTree>
    <p:extLst>
      <p:ext uri="{BB962C8B-B14F-4D97-AF65-F5344CB8AC3E}">
        <p14:creationId xmlns:p14="http://schemas.microsoft.com/office/powerpoint/2010/main" val="4270486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05</a:t>
            </a:r>
            <a:endParaRPr lang="zh-CN" altLang="en-US" sz="3600" dirty="0">
              <a:latin typeface="Agency FB" panose="020B0503020202020204" pitchFamily="34" charset="0"/>
            </a:endParaRPr>
          </a:p>
        </p:txBody>
      </p:sp>
      <p:sp>
        <p:nvSpPr>
          <p:cNvPr id="10" name="Rectangle 2">
            <a:extLst>
              <a:ext uri="{FF2B5EF4-FFF2-40B4-BE49-F238E27FC236}">
                <a16:creationId xmlns:a16="http://schemas.microsoft.com/office/drawing/2014/main" id="{1C02A44E-0EDA-43AF-9BD0-E7419B8E1D69}"/>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分布式事务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小结</a:t>
            </a:r>
          </a:p>
        </p:txBody>
      </p:sp>
      <p:pic>
        <p:nvPicPr>
          <p:cNvPr id="4" name="图片 3">
            <a:extLst>
              <a:ext uri="{FF2B5EF4-FFF2-40B4-BE49-F238E27FC236}">
                <a16:creationId xmlns:a16="http://schemas.microsoft.com/office/drawing/2014/main" id="{A9DB55E9-5131-4CF4-9101-5FE867D016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7258" y="1693479"/>
            <a:ext cx="9220740" cy="4059130"/>
          </a:xfrm>
          <a:prstGeom prst="rect">
            <a:avLst/>
          </a:prstGeom>
        </p:spPr>
      </p:pic>
    </p:spTree>
    <p:extLst>
      <p:ext uri="{BB962C8B-B14F-4D97-AF65-F5344CB8AC3E}">
        <p14:creationId xmlns:p14="http://schemas.microsoft.com/office/powerpoint/2010/main" val="1834790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05</a:t>
            </a:r>
            <a:endParaRPr lang="zh-CN" altLang="en-US" sz="3600" dirty="0">
              <a:latin typeface="Agency FB" panose="020B0503020202020204" pitchFamily="34" charset="0"/>
            </a:endParaRPr>
          </a:p>
        </p:txBody>
      </p:sp>
      <p:sp>
        <p:nvSpPr>
          <p:cNvPr id="10" name="Rectangle 2">
            <a:extLst>
              <a:ext uri="{FF2B5EF4-FFF2-40B4-BE49-F238E27FC236}">
                <a16:creationId xmlns:a16="http://schemas.microsoft.com/office/drawing/2014/main" id="{1C02A44E-0EDA-43AF-9BD0-E7419B8E1D69}"/>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分布式锁</a:t>
            </a:r>
            <a:endPar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Tree>
    <p:extLst>
      <p:ext uri="{BB962C8B-B14F-4D97-AF65-F5344CB8AC3E}">
        <p14:creationId xmlns:p14="http://schemas.microsoft.com/office/powerpoint/2010/main" val="4181321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05</a:t>
            </a:r>
            <a:endParaRPr lang="zh-CN" altLang="en-US" sz="3600" dirty="0">
              <a:latin typeface="Agency FB" panose="020B0503020202020204" pitchFamily="34" charset="0"/>
            </a:endParaRPr>
          </a:p>
        </p:txBody>
      </p:sp>
      <p:sp>
        <p:nvSpPr>
          <p:cNvPr id="10" name="Rectangle 2">
            <a:extLst>
              <a:ext uri="{FF2B5EF4-FFF2-40B4-BE49-F238E27FC236}">
                <a16:creationId xmlns:a16="http://schemas.microsoft.com/office/drawing/2014/main" id="{1C02A44E-0EDA-43AF-9BD0-E7419B8E1D69}"/>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分布式通信</a:t>
            </a:r>
            <a:endPar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
        <p:nvSpPr>
          <p:cNvPr id="5" name="矩形 4">
            <a:extLst>
              <a:ext uri="{FF2B5EF4-FFF2-40B4-BE49-F238E27FC236}">
                <a16:creationId xmlns:a16="http://schemas.microsoft.com/office/drawing/2014/main" id="{A6942995-F5E0-48A2-9DC8-F12E86DC1E89}"/>
              </a:ext>
            </a:extLst>
          </p:cNvPr>
          <p:cNvSpPr/>
          <p:nvPr/>
        </p:nvSpPr>
        <p:spPr>
          <a:xfrm>
            <a:off x="3047417" y="1520563"/>
            <a:ext cx="6395304" cy="707886"/>
          </a:xfrm>
          <a:prstGeom prst="rect">
            <a:avLst/>
          </a:prstGeom>
          <a:noFill/>
        </p:spPr>
        <p:txBody>
          <a:bodyPr wrap="square" lIns="91440" tIns="45720" rIns="91440" bIns="45720">
            <a:spAutoFit/>
          </a:bodyPr>
          <a:lstStyle/>
          <a:p>
            <a:pPr algn="ctr"/>
            <a:r>
              <a:rPr lang="zh-CN" altLang="en-US" sz="20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分布式的本质就是多进程协同完成工作。要协同，自然需要通信。那么，进程间有哪些通信方式呢？</a:t>
            </a:r>
          </a:p>
        </p:txBody>
      </p:sp>
      <p:sp>
        <p:nvSpPr>
          <p:cNvPr id="42" name="文本框 16">
            <a:extLst>
              <a:ext uri="{FF2B5EF4-FFF2-40B4-BE49-F238E27FC236}">
                <a16:creationId xmlns:a16="http://schemas.microsoft.com/office/drawing/2014/main" id="{BBF3FECE-B207-4D41-BAFF-CC99180CCF58}"/>
              </a:ext>
            </a:extLst>
          </p:cNvPr>
          <p:cNvSpPr txBox="1"/>
          <p:nvPr/>
        </p:nvSpPr>
        <p:spPr>
          <a:xfrm>
            <a:off x="7786837" y="2870466"/>
            <a:ext cx="3890072" cy="1264741"/>
          </a:xfrm>
          <a:prstGeom prst="rect">
            <a:avLst/>
          </a:prstGeom>
          <a:noFill/>
        </p:spPr>
        <p:txBody>
          <a:bodyPr wrap="square" anchor="ctr">
            <a:noAutofit/>
          </a:bodyPr>
          <a:lstStyle/>
          <a:p>
            <a:pPr defTabSz="912495">
              <a:spcBef>
                <a:spcPct val="20000"/>
              </a:spcBef>
              <a:defRPr/>
            </a:pP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sym typeface="Arial" panose="020B0604020202020204" pitchFamily="34" charset="0"/>
              </a:rPr>
              <a:t>RPC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sym typeface="Arial" panose="020B0604020202020204" pitchFamily="34" charset="0"/>
              </a:rPr>
              <a:t>是指不同机器中运行的进程之间的相互通信，某一机器上运行的进程在不知道底层通信细节的情况下，就像访问本地服务一样，去调用远程机器上的服务。</a:t>
            </a:r>
            <a:endPar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44" name="文本框 18">
            <a:extLst>
              <a:ext uri="{FF2B5EF4-FFF2-40B4-BE49-F238E27FC236}">
                <a16:creationId xmlns:a16="http://schemas.microsoft.com/office/drawing/2014/main" id="{204C9321-E86E-4F0B-ADFB-04A0420A901C}"/>
              </a:ext>
            </a:extLst>
          </p:cNvPr>
          <p:cNvSpPr txBox="1"/>
          <p:nvPr/>
        </p:nvSpPr>
        <p:spPr>
          <a:xfrm>
            <a:off x="6714832" y="4335970"/>
            <a:ext cx="4348078" cy="1212064"/>
          </a:xfrm>
          <a:prstGeom prst="rect">
            <a:avLst/>
          </a:prstGeom>
          <a:noFill/>
        </p:spPr>
        <p:txBody>
          <a:bodyPr wrap="square" anchor="ctr">
            <a:noAutofit/>
          </a:bodyPr>
          <a:lstStyle/>
          <a:p>
            <a:pPr defTabSz="912495">
              <a:spcBef>
                <a:spcPct val="20000"/>
              </a:spcBef>
              <a:defRPr/>
            </a:pP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sym typeface="Arial" panose="020B0604020202020204" pitchFamily="34" charset="0"/>
              </a:rPr>
              <a:t>MQ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sym typeface="Arial" panose="020B0604020202020204" pitchFamily="34" charset="0"/>
              </a:rPr>
              <a:t>是消费</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sym typeface="Arial" panose="020B0604020202020204" pitchFamily="34" charset="0"/>
              </a:rPr>
              <a:t>-</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sym typeface="Arial" panose="020B0604020202020204" pitchFamily="34" charset="0"/>
              </a:rPr>
              <a:t>生产者模型的典型代表，一端往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sym typeface="Arial" panose="020B0604020202020204" pitchFamily="34" charset="0"/>
              </a:rPr>
              <a:t>MQ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sym typeface="Arial" panose="020B0604020202020204" pitchFamily="34" charset="0"/>
              </a:rPr>
              <a:t>中不断写入消息，而另一端则可以读取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sym typeface="Arial" panose="020B0604020202020204" pitchFamily="34" charset="0"/>
              </a:rPr>
              <a:t>MQ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sym typeface="Arial" panose="020B0604020202020204" pitchFamily="34" charset="0"/>
              </a:rPr>
              <a:t>中的消息。生产者和消费者都不用知道对方的存在。</a:t>
            </a:r>
            <a:endPar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46" name="文本框 20">
            <a:extLst>
              <a:ext uri="{FF2B5EF4-FFF2-40B4-BE49-F238E27FC236}">
                <a16:creationId xmlns:a16="http://schemas.microsoft.com/office/drawing/2014/main" id="{7F6885B6-394F-4D62-BF69-56A5932A1895}"/>
              </a:ext>
            </a:extLst>
          </p:cNvPr>
          <p:cNvSpPr txBox="1"/>
          <p:nvPr/>
        </p:nvSpPr>
        <p:spPr>
          <a:xfrm>
            <a:off x="5578523" y="5634596"/>
            <a:ext cx="3814050" cy="1063193"/>
          </a:xfrm>
          <a:prstGeom prst="rect">
            <a:avLst/>
          </a:prstGeom>
          <a:noFill/>
        </p:spPr>
        <p:txBody>
          <a:bodyPr wrap="square" anchor="ctr">
            <a:noAutofit/>
          </a:bodyPr>
          <a:lstStyle/>
          <a:p>
            <a:pPr defTabSz="912495">
              <a:spcBef>
                <a:spcPct val="20000"/>
              </a:spcBef>
              <a:defRPr/>
            </a:pP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RMI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是一个基于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Java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环境的应用编程接口，能够让本地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Java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虚拟机上运行的对象，像调用本地对象一样调用远程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Java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虚拟机上的对象。</a:t>
            </a:r>
            <a:endPar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23" name="任意多边形: 形状 22">
            <a:extLst>
              <a:ext uri="{FF2B5EF4-FFF2-40B4-BE49-F238E27FC236}">
                <a16:creationId xmlns:a16="http://schemas.microsoft.com/office/drawing/2014/main" id="{C666CE07-58E5-4CFC-87DD-2FC535093B9F}"/>
              </a:ext>
            </a:extLst>
          </p:cNvPr>
          <p:cNvSpPr/>
          <p:nvPr/>
        </p:nvSpPr>
        <p:spPr>
          <a:xfrm>
            <a:off x="0" y="5630263"/>
            <a:ext cx="3004183" cy="122773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8751" y="0"/>
                </a:lnTo>
                <a:lnTo>
                  <a:pt x="0" y="21600"/>
                </a:lnTo>
                <a:lnTo>
                  <a:pt x="14029" y="21600"/>
                </a:lnTo>
                <a:lnTo>
                  <a:pt x="21600" y="0"/>
                </a:lnTo>
                <a:close/>
              </a:path>
            </a:pathLst>
          </a:custGeom>
          <a:solidFill>
            <a:srgbClr val="788BA9"/>
          </a:solidFill>
          <a:ln w="12700">
            <a:miter lim="400000"/>
          </a:ln>
        </p:spPr>
        <p:txBody>
          <a:bodyPr anchor="ctr"/>
          <a:lstStyle/>
          <a:p>
            <a:pPr algn="ctr"/>
            <a:endParaRPr sz="2400"/>
          </a:p>
        </p:txBody>
      </p:sp>
      <p:sp>
        <p:nvSpPr>
          <p:cNvPr id="24" name="任意多边形: 形状 23">
            <a:extLst>
              <a:ext uri="{FF2B5EF4-FFF2-40B4-BE49-F238E27FC236}">
                <a16:creationId xmlns:a16="http://schemas.microsoft.com/office/drawing/2014/main" id="{2A68C7CA-CA11-4ACB-8961-E2D2008A76A7}"/>
              </a:ext>
            </a:extLst>
          </p:cNvPr>
          <p:cNvSpPr/>
          <p:nvPr/>
        </p:nvSpPr>
        <p:spPr>
          <a:xfrm>
            <a:off x="1959010" y="5058810"/>
            <a:ext cx="3019088" cy="1634400"/>
          </a:xfrm>
          <a:custGeom>
            <a:avLst/>
            <a:gdLst/>
            <a:ahLst/>
            <a:cxnLst>
              <a:cxn ang="0">
                <a:pos x="wd2" y="hd2"/>
              </a:cxn>
              <a:cxn ang="5400000">
                <a:pos x="wd2" y="hd2"/>
              </a:cxn>
              <a:cxn ang="10800000">
                <a:pos x="wd2" y="hd2"/>
              </a:cxn>
              <a:cxn ang="16200000">
                <a:pos x="wd2" y="hd2"/>
              </a:cxn>
            </a:cxnLst>
            <a:rect l="0" t="0" r="r" b="b"/>
            <a:pathLst>
              <a:path w="21600" h="21600" extrusionOk="0">
                <a:moveTo>
                  <a:pt x="15865" y="21600"/>
                </a:moveTo>
                <a:cubicBezTo>
                  <a:pt x="15986" y="21600"/>
                  <a:pt x="16105" y="21513"/>
                  <a:pt x="16210" y="21347"/>
                </a:cubicBezTo>
                <a:lnTo>
                  <a:pt x="21600" y="10793"/>
                </a:lnTo>
                <a:lnTo>
                  <a:pt x="16208" y="237"/>
                </a:lnTo>
                <a:cubicBezTo>
                  <a:pt x="16110" y="83"/>
                  <a:pt x="15996" y="0"/>
                  <a:pt x="15880" y="0"/>
                </a:cubicBezTo>
                <a:cubicBezTo>
                  <a:pt x="15616" y="0"/>
                  <a:pt x="15391" y="416"/>
                  <a:pt x="15377" y="920"/>
                </a:cubicBezTo>
                <a:lnTo>
                  <a:pt x="15382" y="3373"/>
                </a:lnTo>
                <a:lnTo>
                  <a:pt x="10620" y="3373"/>
                </a:lnTo>
                <a:cubicBezTo>
                  <a:pt x="10261" y="3372"/>
                  <a:pt x="9818" y="3433"/>
                  <a:pt x="9416" y="3585"/>
                </a:cubicBezTo>
                <a:cubicBezTo>
                  <a:pt x="9014" y="3737"/>
                  <a:pt x="8652" y="3981"/>
                  <a:pt x="8455" y="4347"/>
                </a:cubicBezTo>
                <a:cubicBezTo>
                  <a:pt x="8387" y="4483"/>
                  <a:pt x="834" y="18287"/>
                  <a:pt x="517" y="19016"/>
                </a:cubicBezTo>
                <a:cubicBezTo>
                  <a:pt x="224" y="19690"/>
                  <a:pt x="48" y="20667"/>
                  <a:pt x="0" y="21293"/>
                </a:cubicBezTo>
                <a:cubicBezTo>
                  <a:pt x="181" y="20284"/>
                  <a:pt x="554" y="19528"/>
                  <a:pt x="1048" y="19024"/>
                </a:cubicBezTo>
                <a:cubicBezTo>
                  <a:pt x="1541" y="18521"/>
                  <a:pt x="2154" y="18269"/>
                  <a:pt x="2814" y="18269"/>
                </a:cubicBezTo>
                <a:lnTo>
                  <a:pt x="15383" y="18257"/>
                </a:lnTo>
                <a:lnTo>
                  <a:pt x="15377" y="20664"/>
                </a:lnTo>
                <a:cubicBezTo>
                  <a:pt x="15390" y="21192"/>
                  <a:pt x="15600" y="21600"/>
                  <a:pt x="15865" y="21600"/>
                </a:cubicBezTo>
                <a:close/>
              </a:path>
            </a:pathLst>
          </a:custGeom>
          <a:solidFill>
            <a:srgbClr val="788BA9"/>
          </a:solidFill>
          <a:ln w="12700">
            <a:miter lim="400000"/>
          </a:ln>
        </p:spPr>
        <p:txBody>
          <a:bodyPr anchor="ctr"/>
          <a:lstStyle/>
          <a:p>
            <a:pPr algn="ctr"/>
            <a:endParaRPr sz="2400"/>
          </a:p>
        </p:txBody>
      </p:sp>
      <p:sp>
        <p:nvSpPr>
          <p:cNvPr id="25" name="矩形 24">
            <a:extLst>
              <a:ext uri="{FF2B5EF4-FFF2-40B4-BE49-F238E27FC236}">
                <a16:creationId xmlns:a16="http://schemas.microsoft.com/office/drawing/2014/main" id="{8FDA9C60-438A-4BA6-9B12-44C733B2BE42}"/>
              </a:ext>
            </a:extLst>
          </p:cNvPr>
          <p:cNvSpPr/>
          <p:nvPr/>
        </p:nvSpPr>
        <p:spPr>
          <a:xfrm>
            <a:off x="3250572" y="5674392"/>
            <a:ext cx="561053" cy="406025"/>
          </a:xfrm>
          <a:prstGeom prst="rect">
            <a:avLst/>
          </a:prstGeom>
          <a:ln w="12700">
            <a:miter lim="400000"/>
          </a:ln>
          <a:extLst>
            <a:ext uri="{C572A759-6A51-4108-AA02-DFA0A04FC94B}">
              <ma14:wrappingTextBoxFlag xmlns="" xmlns:lc="http://schemas.openxmlformats.org/drawingml/2006/lockedCanvas" xmlns:a16="http://schemas.microsoft.com/office/drawing/2014/main" xmlns:p14="http://schemas.microsoft.com/office/powerpoint/2010/main" xmlns:ma14="http://schemas.microsoft.com/office/mac/drawingml/2011/main" val="1"/>
            </a:ext>
          </a:extLst>
        </p:spPr>
        <p:txBody>
          <a:bodyPr lIns="33867" tIns="33867" rIns="33867" bIns="33867" anchor="ctr">
            <a:normAutofit fontScale="62500" lnSpcReduction="20000"/>
          </a:bodyPr>
          <a:lstStyle/>
          <a:p>
            <a:pPr algn="ctr"/>
            <a:r>
              <a:rPr lang="en-US" altLang="zh-CN" sz="4267">
                <a:solidFill>
                  <a:schemeClr val="bg1"/>
                </a:solidFill>
                <a:latin typeface="Impact" panose="020B0806030902050204" pitchFamily="34" charset="0"/>
              </a:rPr>
              <a:t>1</a:t>
            </a:r>
          </a:p>
        </p:txBody>
      </p:sp>
      <p:sp>
        <p:nvSpPr>
          <p:cNvPr id="27" name="椭圆 26">
            <a:extLst>
              <a:ext uri="{FF2B5EF4-FFF2-40B4-BE49-F238E27FC236}">
                <a16:creationId xmlns:a16="http://schemas.microsoft.com/office/drawing/2014/main" id="{F8835DEA-02AF-4481-AA6B-AA91366A57AE}"/>
              </a:ext>
            </a:extLst>
          </p:cNvPr>
          <p:cNvSpPr/>
          <p:nvPr/>
        </p:nvSpPr>
        <p:spPr>
          <a:xfrm flipH="1">
            <a:off x="1059284" y="5783735"/>
            <a:ext cx="920795" cy="920795"/>
          </a:xfrm>
          <a:prstGeom prst="ellipse">
            <a:avLst/>
          </a:prstGeom>
          <a:solidFill>
            <a:srgbClr val="FFFFFF"/>
          </a:solidFill>
          <a:ln w="12700">
            <a:miter lim="400000"/>
          </a:ln>
        </p:spPr>
        <p:txBody>
          <a:bodyPr anchor="ctr"/>
          <a:lstStyle/>
          <a:p>
            <a:pPr algn="ctr"/>
            <a:endParaRPr sz="2400"/>
          </a:p>
        </p:txBody>
      </p:sp>
      <p:sp>
        <p:nvSpPr>
          <p:cNvPr id="30" name="任意多边形: 形状 29">
            <a:extLst>
              <a:ext uri="{FF2B5EF4-FFF2-40B4-BE49-F238E27FC236}">
                <a16:creationId xmlns:a16="http://schemas.microsoft.com/office/drawing/2014/main" id="{2DEC46C6-9571-4789-884A-36AAF569EC02}"/>
              </a:ext>
            </a:extLst>
          </p:cNvPr>
          <p:cNvSpPr/>
          <p:nvPr/>
        </p:nvSpPr>
        <p:spPr>
          <a:xfrm>
            <a:off x="1211371" y="4406002"/>
            <a:ext cx="3000732" cy="122773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8762" y="0"/>
                </a:lnTo>
                <a:lnTo>
                  <a:pt x="0" y="21600"/>
                </a:lnTo>
                <a:lnTo>
                  <a:pt x="12689" y="21600"/>
                </a:lnTo>
                <a:lnTo>
                  <a:pt x="21600" y="0"/>
                </a:lnTo>
                <a:close/>
              </a:path>
            </a:pathLst>
          </a:custGeom>
          <a:solidFill>
            <a:srgbClr val="D67A71"/>
          </a:solidFill>
          <a:ln w="12700">
            <a:miter lim="400000"/>
          </a:ln>
        </p:spPr>
        <p:txBody>
          <a:bodyPr anchor="ctr"/>
          <a:lstStyle/>
          <a:p>
            <a:pPr algn="ctr"/>
            <a:endParaRPr sz="2400"/>
          </a:p>
        </p:txBody>
      </p:sp>
      <p:sp>
        <p:nvSpPr>
          <p:cNvPr id="31" name="任意多边形: 形状 30">
            <a:extLst>
              <a:ext uri="{FF2B5EF4-FFF2-40B4-BE49-F238E27FC236}">
                <a16:creationId xmlns:a16="http://schemas.microsoft.com/office/drawing/2014/main" id="{6891317C-74C8-4682-843F-C5AB5E6520E6}"/>
              </a:ext>
            </a:extLst>
          </p:cNvPr>
          <p:cNvSpPr/>
          <p:nvPr/>
        </p:nvSpPr>
        <p:spPr>
          <a:xfrm>
            <a:off x="3193421" y="3834549"/>
            <a:ext cx="3019088" cy="1634400"/>
          </a:xfrm>
          <a:custGeom>
            <a:avLst/>
            <a:gdLst/>
            <a:ahLst/>
            <a:cxnLst>
              <a:cxn ang="0">
                <a:pos x="wd2" y="hd2"/>
              </a:cxn>
              <a:cxn ang="5400000">
                <a:pos x="wd2" y="hd2"/>
              </a:cxn>
              <a:cxn ang="10800000">
                <a:pos x="wd2" y="hd2"/>
              </a:cxn>
              <a:cxn ang="16200000">
                <a:pos x="wd2" y="hd2"/>
              </a:cxn>
            </a:cxnLst>
            <a:rect l="0" t="0" r="r" b="b"/>
            <a:pathLst>
              <a:path w="21600" h="21600" extrusionOk="0">
                <a:moveTo>
                  <a:pt x="15865" y="21600"/>
                </a:moveTo>
                <a:cubicBezTo>
                  <a:pt x="15986" y="21600"/>
                  <a:pt x="16105" y="21513"/>
                  <a:pt x="16210" y="21347"/>
                </a:cubicBezTo>
                <a:lnTo>
                  <a:pt x="21600" y="10793"/>
                </a:lnTo>
                <a:lnTo>
                  <a:pt x="16208" y="237"/>
                </a:lnTo>
                <a:cubicBezTo>
                  <a:pt x="16110" y="83"/>
                  <a:pt x="15996" y="0"/>
                  <a:pt x="15880" y="0"/>
                </a:cubicBezTo>
                <a:cubicBezTo>
                  <a:pt x="15616" y="0"/>
                  <a:pt x="15391" y="416"/>
                  <a:pt x="15377" y="920"/>
                </a:cubicBezTo>
                <a:lnTo>
                  <a:pt x="15382" y="3373"/>
                </a:lnTo>
                <a:lnTo>
                  <a:pt x="10620" y="3373"/>
                </a:lnTo>
                <a:cubicBezTo>
                  <a:pt x="10261" y="3372"/>
                  <a:pt x="9818" y="3433"/>
                  <a:pt x="9416" y="3585"/>
                </a:cubicBezTo>
                <a:cubicBezTo>
                  <a:pt x="9014" y="3737"/>
                  <a:pt x="8652" y="3981"/>
                  <a:pt x="8455" y="4347"/>
                </a:cubicBezTo>
                <a:cubicBezTo>
                  <a:pt x="8387" y="4483"/>
                  <a:pt x="834" y="18287"/>
                  <a:pt x="517" y="19016"/>
                </a:cubicBezTo>
                <a:cubicBezTo>
                  <a:pt x="224" y="19690"/>
                  <a:pt x="48" y="20667"/>
                  <a:pt x="0" y="21293"/>
                </a:cubicBezTo>
                <a:cubicBezTo>
                  <a:pt x="181" y="20284"/>
                  <a:pt x="554" y="19528"/>
                  <a:pt x="1048" y="19024"/>
                </a:cubicBezTo>
                <a:cubicBezTo>
                  <a:pt x="1541" y="18521"/>
                  <a:pt x="2154" y="18269"/>
                  <a:pt x="2814" y="18269"/>
                </a:cubicBezTo>
                <a:lnTo>
                  <a:pt x="15383" y="18257"/>
                </a:lnTo>
                <a:lnTo>
                  <a:pt x="15377" y="20664"/>
                </a:lnTo>
                <a:cubicBezTo>
                  <a:pt x="15390" y="21192"/>
                  <a:pt x="15600" y="21600"/>
                  <a:pt x="15865" y="21600"/>
                </a:cubicBezTo>
                <a:close/>
              </a:path>
            </a:pathLst>
          </a:custGeom>
          <a:solidFill>
            <a:srgbClr val="D67A71"/>
          </a:solidFill>
          <a:ln w="12700">
            <a:miter lim="400000"/>
          </a:ln>
        </p:spPr>
        <p:txBody>
          <a:bodyPr anchor="ctr"/>
          <a:lstStyle/>
          <a:p>
            <a:pPr algn="ctr"/>
            <a:endParaRPr sz="2400"/>
          </a:p>
        </p:txBody>
      </p:sp>
      <p:sp>
        <p:nvSpPr>
          <p:cNvPr id="32" name="矩形 31">
            <a:extLst>
              <a:ext uri="{FF2B5EF4-FFF2-40B4-BE49-F238E27FC236}">
                <a16:creationId xmlns:a16="http://schemas.microsoft.com/office/drawing/2014/main" id="{87AA6FED-D6C4-4D9B-84CB-679167FF8B34}"/>
              </a:ext>
            </a:extLst>
          </p:cNvPr>
          <p:cNvSpPr/>
          <p:nvPr/>
        </p:nvSpPr>
        <p:spPr>
          <a:xfrm>
            <a:off x="4636806" y="4466284"/>
            <a:ext cx="561053" cy="406025"/>
          </a:xfrm>
          <a:prstGeom prst="rect">
            <a:avLst/>
          </a:prstGeom>
          <a:ln w="12700">
            <a:miter lim="400000"/>
          </a:ln>
          <a:extLst>
            <a:ext uri="{C572A759-6A51-4108-AA02-DFA0A04FC94B}">
              <ma14:wrappingTextBoxFlag xmlns="" xmlns:lc="http://schemas.openxmlformats.org/drawingml/2006/lockedCanvas" xmlns:a16="http://schemas.microsoft.com/office/drawing/2014/main" xmlns:p14="http://schemas.microsoft.com/office/powerpoint/2010/main" xmlns:ma14="http://schemas.microsoft.com/office/mac/drawingml/2011/main" val="1"/>
            </a:ext>
          </a:extLst>
        </p:spPr>
        <p:txBody>
          <a:bodyPr lIns="33867" tIns="33867" rIns="33867" bIns="33867" anchor="ctr">
            <a:normAutofit fontScale="62500" lnSpcReduction="20000"/>
          </a:bodyPr>
          <a:lstStyle/>
          <a:p>
            <a:pPr algn="ctr"/>
            <a:r>
              <a:rPr lang="en-US" altLang="zh-CN" sz="4267">
                <a:solidFill>
                  <a:schemeClr val="bg1"/>
                </a:solidFill>
                <a:latin typeface="Impact" panose="020B0806030902050204" pitchFamily="34" charset="0"/>
              </a:rPr>
              <a:t>2</a:t>
            </a:r>
          </a:p>
        </p:txBody>
      </p:sp>
      <p:sp>
        <p:nvSpPr>
          <p:cNvPr id="33" name="椭圆 32">
            <a:extLst>
              <a:ext uri="{FF2B5EF4-FFF2-40B4-BE49-F238E27FC236}">
                <a16:creationId xmlns:a16="http://schemas.microsoft.com/office/drawing/2014/main" id="{0981238A-8D76-4CA7-929B-3FAB7726FB14}"/>
              </a:ext>
            </a:extLst>
          </p:cNvPr>
          <p:cNvSpPr/>
          <p:nvPr/>
        </p:nvSpPr>
        <p:spPr>
          <a:xfrm flipH="1">
            <a:off x="2254665" y="4562801"/>
            <a:ext cx="914143" cy="914141"/>
          </a:xfrm>
          <a:prstGeom prst="ellipse">
            <a:avLst/>
          </a:prstGeom>
          <a:solidFill>
            <a:srgbClr val="FFFFFF"/>
          </a:solidFill>
          <a:ln w="12700">
            <a:miter lim="400000"/>
          </a:ln>
        </p:spPr>
        <p:txBody>
          <a:bodyPr anchor="ctr"/>
          <a:lstStyle/>
          <a:p>
            <a:pPr algn="ctr"/>
            <a:endParaRPr sz="2400" dirty="0"/>
          </a:p>
        </p:txBody>
      </p:sp>
      <p:sp>
        <p:nvSpPr>
          <p:cNvPr id="36" name="任意多边形: 形状 35">
            <a:extLst>
              <a:ext uri="{FF2B5EF4-FFF2-40B4-BE49-F238E27FC236}">
                <a16:creationId xmlns:a16="http://schemas.microsoft.com/office/drawing/2014/main" id="{12848922-A1BC-47F5-902F-E928D71A82C3}"/>
              </a:ext>
            </a:extLst>
          </p:cNvPr>
          <p:cNvSpPr/>
          <p:nvPr/>
        </p:nvSpPr>
        <p:spPr>
          <a:xfrm>
            <a:off x="2414050" y="3186461"/>
            <a:ext cx="3001252" cy="122773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8760" y="0"/>
                </a:lnTo>
                <a:lnTo>
                  <a:pt x="0" y="21600"/>
                </a:lnTo>
                <a:lnTo>
                  <a:pt x="13172" y="21600"/>
                </a:lnTo>
                <a:cubicBezTo>
                  <a:pt x="14174" y="18627"/>
                  <a:pt x="15207" y="15731"/>
                  <a:pt x="16266" y="12900"/>
                </a:cubicBezTo>
                <a:cubicBezTo>
                  <a:pt x="17950" y="8401"/>
                  <a:pt x="19728" y="4093"/>
                  <a:pt x="21600" y="0"/>
                </a:cubicBezTo>
                <a:close/>
              </a:path>
            </a:pathLst>
          </a:custGeom>
          <a:solidFill>
            <a:srgbClr val="788BA9"/>
          </a:solidFill>
          <a:ln w="12700">
            <a:miter lim="400000"/>
          </a:ln>
        </p:spPr>
        <p:txBody>
          <a:bodyPr anchor="ctr"/>
          <a:lstStyle/>
          <a:p>
            <a:pPr algn="ctr"/>
            <a:endParaRPr sz="2400"/>
          </a:p>
        </p:txBody>
      </p:sp>
      <p:sp>
        <p:nvSpPr>
          <p:cNvPr id="37" name="任意多边形: 形状 36">
            <a:extLst>
              <a:ext uri="{FF2B5EF4-FFF2-40B4-BE49-F238E27FC236}">
                <a16:creationId xmlns:a16="http://schemas.microsoft.com/office/drawing/2014/main" id="{C61F382E-2F89-4824-86A5-2904AE77A923}"/>
              </a:ext>
            </a:extLst>
          </p:cNvPr>
          <p:cNvSpPr/>
          <p:nvPr/>
        </p:nvSpPr>
        <p:spPr>
          <a:xfrm>
            <a:off x="4423112" y="2615008"/>
            <a:ext cx="3019088" cy="1634400"/>
          </a:xfrm>
          <a:custGeom>
            <a:avLst/>
            <a:gdLst/>
            <a:ahLst/>
            <a:cxnLst>
              <a:cxn ang="0">
                <a:pos x="wd2" y="hd2"/>
              </a:cxn>
              <a:cxn ang="5400000">
                <a:pos x="wd2" y="hd2"/>
              </a:cxn>
              <a:cxn ang="10800000">
                <a:pos x="wd2" y="hd2"/>
              </a:cxn>
              <a:cxn ang="16200000">
                <a:pos x="wd2" y="hd2"/>
              </a:cxn>
            </a:cxnLst>
            <a:rect l="0" t="0" r="r" b="b"/>
            <a:pathLst>
              <a:path w="21600" h="21600" extrusionOk="0">
                <a:moveTo>
                  <a:pt x="15865" y="21600"/>
                </a:moveTo>
                <a:cubicBezTo>
                  <a:pt x="15986" y="21600"/>
                  <a:pt x="16105" y="21513"/>
                  <a:pt x="16210" y="21347"/>
                </a:cubicBezTo>
                <a:lnTo>
                  <a:pt x="21600" y="10793"/>
                </a:lnTo>
                <a:lnTo>
                  <a:pt x="16208" y="237"/>
                </a:lnTo>
                <a:cubicBezTo>
                  <a:pt x="16110" y="83"/>
                  <a:pt x="15996" y="0"/>
                  <a:pt x="15880" y="0"/>
                </a:cubicBezTo>
                <a:cubicBezTo>
                  <a:pt x="15616" y="0"/>
                  <a:pt x="15391" y="416"/>
                  <a:pt x="15377" y="920"/>
                </a:cubicBezTo>
                <a:lnTo>
                  <a:pt x="15382" y="3373"/>
                </a:lnTo>
                <a:lnTo>
                  <a:pt x="10620" y="3373"/>
                </a:lnTo>
                <a:cubicBezTo>
                  <a:pt x="10261" y="3372"/>
                  <a:pt x="9818" y="3433"/>
                  <a:pt x="9416" y="3585"/>
                </a:cubicBezTo>
                <a:cubicBezTo>
                  <a:pt x="9014" y="3737"/>
                  <a:pt x="8652" y="3981"/>
                  <a:pt x="8455" y="4347"/>
                </a:cubicBezTo>
                <a:cubicBezTo>
                  <a:pt x="8387" y="4483"/>
                  <a:pt x="834" y="18287"/>
                  <a:pt x="517" y="19016"/>
                </a:cubicBezTo>
                <a:cubicBezTo>
                  <a:pt x="224" y="19690"/>
                  <a:pt x="48" y="20667"/>
                  <a:pt x="0" y="21293"/>
                </a:cubicBezTo>
                <a:cubicBezTo>
                  <a:pt x="181" y="20284"/>
                  <a:pt x="554" y="19528"/>
                  <a:pt x="1048" y="19024"/>
                </a:cubicBezTo>
                <a:cubicBezTo>
                  <a:pt x="1541" y="18521"/>
                  <a:pt x="2154" y="18269"/>
                  <a:pt x="2814" y="18269"/>
                </a:cubicBezTo>
                <a:lnTo>
                  <a:pt x="15383" y="18257"/>
                </a:lnTo>
                <a:lnTo>
                  <a:pt x="15377" y="20664"/>
                </a:lnTo>
                <a:cubicBezTo>
                  <a:pt x="15390" y="21192"/>
                  <a:pt x="15600" y="21600"/>
                  <a:pt x="15865" y="21600"/>
                </a:cubicBezTo>
                <a:close/>
              </a:path>
            </a:pathLst>
          </a:custGeom>
          <a:solidFill>
            <a:srgbClr val="788BA9"/>
          </a:solidFill>
          <a:ln w="12700">
            <a:miter lim="400000"/>
          </a:ln>
        </p:spPr>
        <p:txBody>
          <a:bodyPr anchor="ctr"/>
          <a:lstStyle/>
          <a:p>
            <a:pPr algn="ctr"/>
            <a:endParaRPr sz="2400"/>
          </a:p>
        </p:txBody>
      </p:sp>
      <p:sp>
        <p:nvSpPr>
          <p:cNvPr id="39" name="矩形 38">
            <a:extLst>
              <a:ext uri="{FF2B5EF4-FFF2-40B4-BE49-F238E27FC236}">
                <a16:creationId xmlns:a16="http://schemas.microsoft.com/office/drawing/2014/main" id="{C297F2E5-43DA-4DD1-805B-45049A6B2FBA}"/>
              </a:ext>
            </a:extLst>
          </p:cNvPr>
          <p:cNvSpPr/>
          <p:nvPr/>
        </p:nvSpPr>
        <p:spPr>
          <a:xfrm>
            <a:off x="5932991" y="3220543"/>
            <a:ext cx="561053" cy="406025"/>
          </a:xfrm>
          <a:prstGeom prst="rect">
            <a:avLst/>
          </a:prstGeom>
          <a:ln w="12700">
            <a:miter lim="400000"/>
          </a:ln>
          <a:extLst>
            <a:ext uri="{C572A759-6A51-4108-AA02-DFA0A04FC94B}">
              <ma14:wrappingTextBoxFlag xmlns="" xmlns:lc="http://schemas.openxmlformats.org/drawingml/2006/lockedCanvas" xmlns:a16="http://schemas.microsoft.com/office/drawing/2014/main" xmlns:p14="http://schemas.microsoft.com/office/powerpoint/2010/main" xmlns:ma14="http://schemas.microsoft.com/office/mac/drawingml/2011/main" val="1"/>
            </a:ext>
          </a:extLst>
        </p:spPr>
        <p:txBody>
          <a:bodyPr lIns="33867" tIns="33867" rIns="33867" bIns="33867" anchor="ctr">
            <a:normAutofit fontScale="62500" lnSpcReduction="20000"/>
          </a:bodyPr>
          <a:lstStyle/>
          <a:p>
            <a:pPr algn="ctr"/>
            <a:r>
              <a:rPr lang="en-US" altLang="zh-CN" sz="4267">
                <a:solidFill>
                  <a:schemeClr val="bg1"/>
                </a:solidFill>
                <a:latin typeface="Impact" panose="020B0806030902050204" pitchFamily="34" charset="0"/>
              </a:rPr>
              <a:t>3</a:t>
            </a:r>
            <a:endParaRPr lang="en-US" altLang="zh-CN" sz="4267" dirty="0">
              <a:solidFill>
                <a:schemeClr val="bg1"/>
              </a:solidFill>
              <a:latin typeface="Impact" panose="020B0806030902050204" pitchFamily="34" charset="0"/>
            </a:endParaRPr>
          </a:p>
        </p:txBody>
      </p:sp>
      <p:sp>
        <p:nvSpPr>
          <p:cNvPr id="40" name="椭圆 39">
            <a:extLst>
              <a:ext uri="{FF2B5EF4-FFF2-40B4-BE49-F238E27FC236}">
                <a16:creationId xmlns:a16="http://schemas.microsoft.com/office/drawing/2014/main" id="{DBD008F9-E2AF-4944-B6D3-0D39710D360C}"/>
              </a:ext>
            </a:extLst>
          </p:cNvPr>
          <p:cNvSpPr/>
          <p:nvPr/>
        </p:nvSpPr>
        <p:spPr>
          <a:xfrm flipH="1">
            <a:off x="3405867" y="3292247"/>
            <a:ext cx="920795" cy="920795"/>
          </a:xfrm>
          <a:prstGeom prst="ellipse">
            <a:avLst/>
          </a:prstGeom>
          <a:solidFill>
            <a:srgbClr val="FFFFFF"/>
          </a:solidFill>
          <a:ln w="12700">
            <a:miter lim="400000"/>
          </a:ln>
        </p:spPr>
        <p:txBody>
          <a:bodyPr anchor="ctr"/>
          <a:lstStyle/>
          <a:p>
            <a:pPr algn="ctr"/>
            <a:endParaRPr sz="2400"/>
          </a:p>
        </p:txBody>
      </p:sp>
      <p:sp>
        <p:nvSpPr>
          <p:cNvPr id="43" name="文本框 17">
            <a:extLst>
              <a:ext uri="{FF2B5EF4-FFF2-40B4-BE49-F238E27FC236}">
                <a16:creationId xmlns:a16="http://schemas.microsoft.com/office/drawing/2014/main" id="{45CC10AD-7D63-4E32-B274-751D298BDC87}"/>
              </a:ext>
            </a:extLst>
          </p:cNvPr>
          <p:cNvSpPr txBox="1"/>
          <p:nvPr/>
        </p:nvSpPr>
        <p:spPr>
          <a:xfrm>
            <a:off x="3503776" y="3502837"/>
            <a:ext cx="701025" cy="492947"/>
          </a:xfrm>
          <a:prstGeom prst="rect">
            <a:avLst/>
          </a:prstGeom>
          <a:noFill/>
        </p:spPr>
        <p:txBody>
          <a:bodyPr wrap="none" lIns="0" tIns="0" rIns="0" bIns="0" anchor="ctr">
            <a:noAutofit/>
          </a:bodyPr>
          <a:lstStyle/>
          <a:p>
            <a:pPr algn="ctr">
              <a:lnSpc>
                <a:spcPct val="120000"/>
              </a:lnSpc>
            </a:pPr>
            <a:r>
              <a:rPr lang="en-US" altLang="zh-CN" b="1" dirty="0">
                <a:solidFill>
                  <a:srgbClr val="788BA9"/>
                </a:solidFill>
                <a:latin typeface="微软雅黑" panose="020B0503020204020204" pitchFamily="34" charset="-122"/>
                <a:ea typeface="微软雅黑" panose="020B0503020204020204" pitchFamily="34" charset="-122"/>
              </a:rPr>
              <a:t>RPC</a:t>
            </a:r>
            <a:endParaRPr lang="zh-CN" altLang="en-US" b="1" dirty="0">
              <a:solidFill>
                <a:srgbClr val="788BA9"/>
              </a:solidFill>
              <a:latin typeface="微软雅黑" panose="020B0503020204020204" pitchFamily="34" charset="-122"/>
              <a:ea typeface="微软雅黑" panose="020B0503020204020204" pitchFamily="34" charset="-122"/>
            </a:endParaRPr>
          </a:p>
        </p:txBody>
      </p:sp>
      <p:sp>
        <p:nvSpPr>
          <p:cNvPr id="48" name="文本框 17">
            <a:extLst>
              <a:ext uri="{FF2B5EF4-FFF2-40B4-BE49-F238E27FC236}">
                <a16:creationId xmlns:a16="http://schemas.microsoft.com/office/drawing/2014/main" id="{2010FF0F-B043-489D-B147-A3CEFFAE9753}"/>
              </a:ext>
            </a:extLst>
          </p:cNvPr>
          <p:cNvSpPr txBox="1"/>
          <p:nvPr/>
        </p:nvSpPr>
        <p:spPr>
          <a:xfrm>
            <a:off x="2350681" y="4773397"/>
            <a:ext cx="701025" cy="492947"/>
          </a:xfrm>
          <a:prstGeom prst="rect">
            <a:avLst/>
          </a:prstGeom>
          <a:noFill/>
        </p:spPr>
        <p:txBody>
          <a:bodyPr wrap="none" lIns="0" tIns="0" rIns="0" bIns="0" anchor="ctr">
            <a:noAutofit/>
          </a:bodyPr>
          <a:lstStyle/>
          <a:p>
            <a:pPr algn="ctr">
              <a:lnSpc>
                <a:spcPct val="120000"/>
              </a:lnSpc>
            </a:pPr>
            <a:r>
              <a:rPr lang="en-US" altLang="zh-CN" b="1" dirty="0">
                <a:solidFill>
                  <a:srgbClr val="D67A71"/>
                </a:solidFill>
                <a:latin typeface="微软雅黑" panose="020B0503020204020204" pitchFamily="34" charset="-122"/>
                <a:ea typeface="微软雅黑" panose="020B0503020204020204" pitchFamily="34" charset="-122"/>
              </a:rPr>
              <a:t>MQ</a:t>
            </a:r>
            <a:endParaRPr lang="zh-CN" altLang="en-US" b="1" dirty="0">
              <a:solidFill>
                <a:srgbClr val="D67A71"/>
              </a:solidFill>
              <a:latin typeface="微软雅黑" panose="020B0503020204020204" pitchFamily="34" charset="-122"/>
              <a:ea typeface="微软雅黑" panose="020B0503020204020204" pitchFamily="34" charset="-122"/>
            </a:endParaRPr>
          </a:p>
        </p:txBody>
      </p:sp>
      <p:sp>
        <p:nvSpPr>
          <p:cNvPr id="49" name="文本框 17">
            <a:extLst>
              <a:ext uri="{FF2B5EF4-FFF2-40B4-BE49-F238E27FC236}">
                <a16:creationId xmlns:a16="http://schemas.microsoft.com/office/drawing/2014/main" id="{6D65713D-2553-4942-8880-9134852FB996}"/>
              </a:ext>
            </a:extLst>
          </p:cNvPr>
          <p:cNvSpPr txBox="1"/>
          <p:nvPr/>
        </p:nvSpPr>
        <p:spPr>
          <a:xfrm>
            <a:off x="1169168" y="6023908"/>
            <a:ext cx="701025" cy="492947"/>
          </a:xfrm>
          <a:prstGeom prst="rect">
            <a:avLst/>
          </a:prstGeom>
          <a:noFill/>
        </p:spPr>
        <p:txBody>
          <a:bodyPr wrap="none" lIns="0" tIns="0" rIns="0" bIns="0" anchor="ctr">
            <a:noAutofit/>
          </a:bodyPr>
          <a:lstStyle/>
          <a:p>
            <a:pPr algn="ctr">
              <a:lnSpc>
                <a:spcPct val="120000"/>
              </a:lnSpc>
            </a:pPr>
            <a:r>
              <a:rPr lang="en-US" altLang="zh-CN" b="1" dirty="0">
                <a:solidFill>
                  <a:srgbClr val="788BA9"/>
                </a:solidFill>
                <a:latin typeface="微软雅黑" panose="020B0503020204020204" pitchFamily="34" charset="-122"/>
                <a:ea typeface="微软雅黑" panose="020B0503020204020204" pitchFamily="34" charset="-122"/>
              </a:rPr>
              <a:t>RMI</a:t>
            </a:r>
            <a:endParaRPr lang="zh-CN" altLang="en-US" b="1" dirty="0">
              <a:solidFill>
                <a:srgbClr val="788BA9"/>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3948194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par>
                          <p:cTn id="12" fill="hold">
                            <p:stCondLst>
                              <p:cond delay="1500"/>
                            </p:stCondLst>
                            <p:childTnLst>
                              <p:par>
                                <p:cTn id="13" presetID="42" presetClass="entr" presetSubtype="0" fill="hold" grpId="0" nodeType="afterEffect">
                                  <p:stCondLst>
                                    <p:cond delay="0"/>
                                  </p:stCondLst>
                                  <p:childTnLst>
                                    <p:set>
                                      <p:cBhvr>
                                        <p:cTn id="14" dur="1" fill="hold">
                                          <p:stCondLst>
                                            <p:cond delay="0"/>
                                          </p:stCondLst>
                                        </p:cTn>
                                        <p:tgtEl>
                                          <p:spTgt spid="42"/>
                                        </p:tgtEl>
                                        <p:attrNameLst>
                                          <p:attrName>style.visibility</p:attrName>
                                        </p:attrNameLst>
                                      </p:cBhvr>
                                      <p:to>
                                        <p:strVal val="visible"/>
                                      </p:to>
                                    </p:set>
                                    <p:animEffect transition="in" filter="fade">
                                      <p:cBhvr>
                                        <p:cTn id="15" dur="1000"/>
                                        <p:tgtEl>
                                          <p:spTgt spid="42"/>
                                        </p:tgtEl>
                                      </p:cBhvr>
                                    </p:animEffect>
                                    <p:anim calcmode="lin" valueType="num">
                                      <p:cBhvr>
                                        <p:cTn id="16" dur="1000" fill="hold"/>
                                        <p:tgtEl>
                                          <p:spTgt spid="42"/>
                                        </p:tgtEl>
                                        <p:attrNameLst>
                                          <p:attrName>ppt_x</p:attrName>
                                        </p:attrNameLst>
                                      </p:cBhvr>
                                      <p:tavLst>
                                        <p:tav tm="0">
                                          <p:val>
                                            <p:strVal val="#ppt_x"/>
                                          </p:val>
                                        </p:tav>
                                        <p:tav tm="100000">
                                          <p:val>
                                            <p:strVal val="#ppt_x"/>
                                          </p:val>
                                        </p:tav>
                                      </p:tavLst>
                                    </p:anim>
                                    <p:anim calcmode="lin" valueType="num">
                                      <p:cBhvr>
                                        <p:cTn id="17" dur="1000" fill="hold"/>
                                        <p:tgtEl>
                                          <p:spTgt spid="42"/>
                                        </p:tgtEl>
                                        <p:attrNameLst>
                                          <p:attrName>ppt_y</p:attrName>
                                        </p:attrNameLst>
                                      </p:cBhvr>
                                      <p:tavLst>
                                        <p:tav tm="0">
                                          <p:val>
                                            <p:strVal val="#ppt_y+.1"/>
                                          </p:val>
                                        </p:tav>
                                        <p:tav tm="100000">
                                          <p:val>
                                            <p:strVal val="#ppt_y"/>
                                          </p:val>
                                        </p:tav>
                                      </p:tavLst>
                                    </p:anim>
                                  </p:childTnLst>
                                </p:cTn>
                              </p:par>
                              <p:par>
                                <p:cTn id="18" presetID="42" presetClass="entr" presetSubtype="0" fill="hold" grpId="0" nodeType="withEffect">
                                  <p:stCondLst>
                                    <p:cond delay="0"/>
                                  </p:stCondLst>
                                  <p:childTnLst>
                                    <p:set>
                                      <p:cBhvr>
                                        <p:cTn id="19" dur="1" fill="hold">
                                          <p:stCondLst>
                                            <p:cond delay="0"/>
                                          </p:stCondLst>
                                        </p:cTn>
                                        <p:tgtEl>
                                          <p:spTgt spid="44"/>
                                        </p:tgtEl>
                                        <p:attrNameLst>
                                          <p:attrName>style.visibility</p:attrName>
                                        </p:attrNameLst>
                                      </p:cBhvr>
                                      <p:to>
                                        <p:strVal val="visible"/>
                                      </p:to>
                                    </p:set>
                                    <p:animEffect transition="in" filter="fade">
                                      <p:cBhvr>
                                        <p:cTn id="20" dur="1000"/>
                                        <p:tgtEl>
                                          <p:spTgt spid="44"/>
                                        </p:tgtEl>
                                      </p:cBhvr>
                                    </p:animEffect>
                                    <p:anim calcmode="lin" valueType="num">
                                      <p:cBhvr>
                                        <p:cTn id="21" dur="1000" fill="hold"/>
                                        <p:tgtEl>
                                          <p:spTgt spid="44"/>
                                        </p:tgtEl>
                                        <p:attrNameLst>
                                          <p:attrName>ppt_x</p:attrName>
                                        </p:attrNameLst>
                                      </p:cBhvr>
                                      <p:tavLst>
                                        <p:tav tm="0">
                                          <p:val>
                                            <p:strVal val="#ppt_x"/>
                                          </p:val>
                                        </p:tav>
                                        <p:tav tm="100000">
                                          <p:val>
                                            <p:strVal val="#ppt_x"/>
                                          </p:val>
                                        </p:tav>
                                      </p:tavLst>
                                    </p:anim>
                                    <p:anim calcmode="lin" valueType="num">
                                      <p:cBhvr>
                                        <p:cTn id="22" dur="1000" fill="hold"/>
                                        <p:tgtEl>
                                          <p:spTgt spid="44"/>
                                        </p:tgtEl>
                                        <p:attrNameLst>
                                          <p:attrName>ppt_y</p:attrName>
                                        </p:attrNameLst>
                                      </p:cBhvr>
                                      <p:tavLst>
                                        <p:tav tm="0">
                                          <p:val>
                                            <p:strVal val="#ppt_y+.1"/>
                                          </p:val>
                                        </p:tav>
                                        <p:tav tm="100000">
                                          <p:val>
                                            <p:strVal val="#ppt_y"/>
                                          </p:val>
                                        </p:tav>
                                      </p:tavLst>
                                    </p:anim>
                                  </p:childTnLst>
                                </p:cTn>
                              </p:par>
                              <p:par>
                                <p:cTn id="23" presetID="42" presetClass="entr" presetSubtype="0" fill="hold" grpId="0" nodeType="withEffect">
                                  <p:stCondLst>
                                    <p:cond delay="0"/>
                                  </p:stCondLst>
                                  <p:childTnLst>
                                    <p:set>
                                      <p:cBhvr>
                                        <p:cTn id="24" dur="1" fill="hold">
                                          <p:stCondLst>
                                            <p:cond delay="0"/>
                                          </p:stCondLst>
                                        </p:cTn>
                                        <p:tgtEl>
                                          <p:spTgt spid="46"/>
                                        </p:tgtEl>
                                        <p:attrNameLst>
                                          <p:attrName>style.visibility</p:attrName>
                                        </p:attrNameLst>
                                      </p:cBhvr>
                                      <p:to>
                                        <p:strVal val="visible"/>
                                      </p:to>
                                    </p:set>
                                    <p:animEffect transition="in" filter="fade">
                                      <p:cBhvr>
                                        <p:cTn id="25" dur="1000"/>
                                        <p:tgtEl>
                                          <p:spTgt spid="46"/>
                                        </p:tgtEl>
                                      </p:cBhvr>
                                    </p:animEffect>
                                    <p:anim calcmode="lin" valueType="num">
                                      <p:cBhvr>
                                        <p:cTn id="26" dur="1000" fill="hold"/>
                                        <p:tgtEl>
                                          <p:spTgt spid="46"/>
                                        </p:tgtEl>
                                        <p:attrNameLst>
                                          <p:attrName>ppt_x</p:attrName>
                                        </p:attrNameLst>
                                      </p:cBhvr>
                                      <p:tavLst>
                                        <p:tav tm="0">
                                          <p:val>
                                            <p:strVal val="#ppt_x"/>
                                          </p:val>
                                        </p:tav>
                                        <p:tav tm="100000">
                                          <p:val>
                                            <p:strVal val="#ppt_x"/>
                                          </p:val>
                                        </p:tav>
                                      </p:tavLst>
                                    </p:anim>
                                    <p:anim calcmode="lin" valueType="num">
                                      <p:cBhvr>
                                        <p:cTn id="27" dur="1000" fill="hold"/>
                                        <p:tgtEl>
                                          <p:spTgt spid="4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P spid="42" grpId="0"/>
      <p:bldP spid="44" grpId="0"/>
      <p:bldP spid="46"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05</a:t>
            </a:r>
            <a:endParaRPr lang="zh-CN" altLang="en-US" sz="3600" dirty="0">
              <a:latin typeface="Agency FB" panose="020B0503020202020204" pitchFamily="34" charset="0"/>
            </a:endParaRPr>
          </a:p>
        </p:txBody>
      </p:sp>
      <p:sp>
        <p:nvSpPr>
          <p:cNvPr id="10" name="Rectangle 2">
            <a:extLst>
              <a:ext uri="{FF2B5EF4-FFF2-40B4-BE49-F238E27FC236}">
                <a16:creationId xmlns:a16="http://schemas.microsoft.com/office/drawing/2014/main" id="{1C02A44E-0EDA-43AF-9BD0-E7419B8E1D69}"/>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分布式通信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RPC</a:t>
            </a:r>
            <a:endPar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pic>
        <p:nvPicPr>
          <p:cNvPr id="1026" name="Picture 2" descr="img">
            <a:extLst>
              <a:ext uri="{FF2B5EF4-FFF2-40B4-BE49-F238E27FC236}">
                <a16:creationId xmlns:a16="http://schemas.microsoft.com/office/drawing/2014/main" id="{B550E4F5-AE72-4A11-9715-4D73DBDE98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0694" y="3613909"/>
            <a:ext cx="8770612" cy="2877569"/>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a:extLst>
              <a:ext uri="{FF2B5EF4-FFF2-40B4-BE49-F238E27FC236}">
                <a16:creationId xmlns:a16="http://schemas.microsoft.com/office/drawing/2014/main" id="{03F71441-0B71-40ED-850E-0C0747E83BED}"/>
              </a:ext>
            </a:extLst>
          </p:cNvPr>
          <p:cNvSpPr/>
          <p:nvPr/>
        </p:nvSpPr>
        <p:spPr>
          <a:xfrm>
            <a:off x="1077608" y="1095104"/>
            <a:ext cx="10400039" cy="2264851"/>
          </a:xfrm>
          <a:prstGeom prst="rect">
            <a:avLst/>
          </a:prstGeom>
        </p:spPr>
        <p:txBody>
          <a:bodyPr wrap="square">
            <a:spAutoFit/>
          </a:bodyPr>
          <a:lstStyle/>
          <a:p>
            <a:pPr>
              <a:lnSpc>
                <a:spcPct val="150000"/>
              </a:lnSpc>
            </a:pPr>
            <a:r>
              <a:rPr lang="zh-CN" altLang="en-US" sz="1600" b="1" dirty="0">
                <a:solidFill>
                  <a:srgbClr val="D67A71"/>
                </a:solidFill>
                <a:latin typeface="微软雅黑" panose="020B0503020204020204" pitchFamily="34" charset="-122"/>
                <a:ea typeface="微软雅黑" panose="020B0503020204020204" pitchFamily="34" charset="-122"/>
                <a:cs typeface="+mn-ea"/>
              </a:rPr>
              <a:t>RPC</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 的全称是 Remote Procedure Call，即远程过程调用。代表有：</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Dubbo</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1600" dirty="0" err="1">
                <a:solidFill>
                  <a:schemeClr val="bg1">
                    <a:lumMod val="50000"/>
                  </a:schemeClr>
                </a:solidFill>
                <a:latin typeface="微软雅黑" panose="020B0503020204020204" pitchFamily="34" charset="-122"/>
                <a:ea typeface="微软雅黑" panose="020B0503020204020204" pitchFamily="34" charset="-122"/>
                <a:cs typeface="+mn-ea"/>
              </a:rPr>
              <a:t>gRPC</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1600" dirty="0" err="1">
                <a:solidFill>
                  <a:schemeClr val="bg1">
                    <a:lumMod val="50000"/>
                  </a:schemeClr>
                </a:solidFill>
                <a:latin typeface="微软雅黑" panose="020B0503020204020204" pitchFamily="34" charset="-122"/>
                <a:ea typeface="微软雅黑" panose="020B0503020204020204" pitchFamily="34" charset="-122"/>
                <a:cs typeface="+mn-ea"/>
              </a:rPr>
              <a:t>Thirft</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等。</a:t>
            </a:r>
          </a:p>
          <a:p>
            <a:pPr>
              <a:lnSpc>
                <a:spcPct val="150000"/>
              </a:lnSpc>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RPC 的主要作用是：</a:t>
            </a:r>
          </a:p>
          <a:p>
            <a:pPr marL="285750" indent="-285750">
              <a:lnSpc>
                <a:spcPct val="150000"/>
              </a:lnSpc>
              <a:buFont typeface="Wingdings" panose="05000000000000000000" pitchFamily="2" charset="2"/>
              <a:buChar char="l"/>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屏蔽远程调用跟本地调用的区别。</a:t>
            </a:r>
          </a:p>
          <a:p>
            <a:pPr marL="285750" indent="-285750">
              <a:lnSpc>
                <a:spcPct val="150000"/>
              </a:lnSpc>
              <a:buFont typeface="Wingdings" panose="05000000000000000000" pitchFamily="2" charset="2"/>
              <a:buChar char="l"/>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隐藏底层网络通信的复杂性。</a:t>
            </a:r>
            <a:endPar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endParaRPr>
          </a:p>
          <a:p>
            <a:pPr>
              <a:lnSpc>
                <a:spcPct val="150000"/>
              </a:lnSpc>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RPC 常用于业务系统之间的数据交互，需要保证其可靠性，所以 RPC 一般默认采用 TCP 来传输。</a:t>
            </a:r>
          </a:p>
          <a:p>
            <a:pPr>
              <a:lnSpc>
                <a:spcPct val="150000"/>
              </a:lnSpc>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网络传输的数据必须是二进制数据，但调用方请求的出入参数都是对象，所以必须要将其转换，这个过程叫序列化。</a:t>
            </a:r>
          </a:p>
        </p:txBody>
      </p:sp>
    </p:spTree>
    <p:extLst>
      <p:ext uri="{BB962C8B-B14F-4D97-AF65-F5344CB8AC3E}">
        <p14:creationId xmlns:p14="http://schemas.microsoft.com/office/powerpoint/2010/main" val="32036095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05</a:t>
            </a:r>
            <a:endParaRPr lang="zh-CN" altLang="en-US" sz="3600" dirty="0">
              <a:latin typeface="Agency FB" panose="020B0503020202020204" pitchFamily="34" charset="0"/>
            </a:endParaRPr>
          </a:p>
        </p:txBody>
      </p:sp>
      <p:sp>
        <p:nvSpPr>
          <p:cNvPr id="10" name="Rectangle 2">
            <a:extLst>
              <a:ext uri="{FF2B5EF4-FFF2-40B4-BE49-F238E27FC236}">
                <a16:creationId xmlns:a16="http://schemas.microsoft.com/office/drawing/2014/main" id="{1C02A44E-0EDA-43AF-9BD0-E7419B8E1D69}"/>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分布式通信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RPC</a:t>
            </a:r>
            <a:endPar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
        <p:nvSpPr>
          <p:cNvPr id="3" name="矩形 2">
            <a:extLst>
              <a:ext uri="{FF2B5EF4-FFF2-40B4-BE49-F238E27FC236}">
                <a16:creationId xmlns:a16="http://schemas.microsoft.com/office/drawing/2014/main" id="{03F71441-0B71-40ED-850E-0C0747E83BED}"/>
              </a:ext>
            </a:extLst>
          </p:cNvPr>
          <p:cNvSpPr/>
          <p:nvPr/>
        </p:nvSpPr>
        <p:spPr>
          <a:xfrm>
            <a:off x="2538109" y="1745301"/>
            <a:ext cx="8409292" cy="3367397"/>
          </a:xfrm>
          <a:prstGeom prst="rect">
            <a:avLst/>
          </a:prstGeom>
        </p:spPr>
        <p:txBody>
          <a:bodyPr wrap="square">
            <a:spAutoFit/>
          </a:bodyPr>
          <a:lstStyle/>
          <a:p>
            <a:pPr>
              <a:lnSpc>
                <a:spcPct val="150000"/>
              </a:lnSpc>
            </a:pP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RPC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的技术核心：</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pPr marL="285750" indent="-285750">
              <a:lnSpc>
                <a:spcPct val="150000"/>
              </a:lnSpc>
              <a:buFont typeface="Wingdings" panose="05000000000000000000" pitchFamily="2" charset="2"/>
              <a:buChar char="l"/>
            </a:pPr>
            <a:r>
              <a:rPr lang="zh-CN" altLang="en-US" b="1" dirty="0">
                <a:solidFill>
                  <a:srgbClr val="788BA9"/>
                </a:solidFill>
                <a:latin typeface="微软雅黑" panose="020B0503020204020204" pitchFamily="34" charset="-122"/>
                <a:ea typeface="微软雅黑" panose="020B0503020204020204" pitchFamily="34" charset="-122"/>
                <a:cs typeface="+mn-ea"/>
              </a:rPr>
              <a:t>序列化</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：可以使用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JDK</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JSON</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Hessian</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Thrift</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dirty="0" err="1">
                <a:solidFill>
                  <a:schemeClr val="bg1">
                    <a:lumMod val="50000"/>
                  </a:schemeClr>
                </a:solidFill>
                <a:latin typeface="微软雅黑" panose="020B0503020204020204" pitchFamily="34" charset="-122"/>
                <a:ea typeface="微软雅黑" panose="020B0503020204020204" pitchFamily="34" charset="-122"/>
                <a:cs typeface="+mn-ea"/>
              </a:rPr>
              <a:t>Protobuf</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等序列化方式。</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pPr marL="285750" indent="-285750">
              <a:lnSpc>
                <a:spcPct val="150000"/>
              </a:lnSpc>
              <a:buFont typeface="Wingdings" panose="05000000000000000000" pitchFamily="2" charset="2"/>
              <a:buChar char="l"/>
            </a:pPr>
            <a:r>
              <a:rPr lang="zh-CN" altLang="en-US" b="1" dirty="0">
                <a:solidFill>
                  <a:srgbClr val="788BA9"/>
                </a:solidFill>
                <a:latin typeface="微软雅黑" panose="020B0503020204020204" pitchFamily="34" charset="-122"/>
                <a:ea typeface="微软雅黑" panose="020B0503020204020204" pitchFamily="34" charset="-122"/>
                <a:cs typeface="+mn-ea"/>
              </a:rPr>
              <a:t>网络传输</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：常见网络模型有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BIO</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NIO</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AIO</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；常用网络传输框架有 </a:t>
            </a:r>
            <a:r>
              <a:rPr lang="en-US" altLang="zh-CN" dirty="0" err="1">
                <a:solidFill>
                  <a:schemeClr val="bg1">
                    <a:lumMod val="50000"/>
                  </a:schemeClr>
                </a:solidFill>
                <a:latin typeface="微软雅黑" panose="020B0503020204020204" pitchFamily="34" charset="-122"/>
                <a:ea typeface="微软雅黑" panose="020B0503020204020204" pitchFamily="34" charset="-122"/>
                <a:cs typeface="+mn-ea"/>
              </a:rPr>
              <a:t>Netty</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pPr marL="285750" indent="-285750">
              <a:lnSpc>
                <a:spcPct val="150000"/>
              </a:lnSpc>
              <a:buFont typeface="Wingdings" panose="05000000000000000000" pitchFamily="2" charset="2"/>
              <a:buChar char="l"/>
            </a:pPr>
            <a:r>
              <a:rPr lang="zh-CN" altLang="en-US" b="1" dirty="0">
                <a:solidFill>
                  <a:srgbClr val="788BA9"/>
                </a:solidFill>
                <a:latin typeface="微软雅黑" panose="020B0503020204020204" pitchFamily="34" charset="-122"/>
                <a:ea typeface="微软雅黑" panose="020B0503020204020204" pitchFamily="34" charset="-122"/>
                <a:cs typeface="+mn-ea"/>
              </a:rPr>
              <a:t>服务注册和发现</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：常用框架 </a:t>
            </a:r>
            <a:r>
              <a:rPr lang="en-US" altLang="zh-CN" dirty="0" err="1">
                <a:solidFill>
                  <a:schemeClr val="bg1">
                    <a:lumMod val="50000"/>
                  </a:schemeClr>
                </a:solidFill>
                <a:latin typeface="微软雅黑" panose="020B0503020204020204" pitchFamily="34" charset="-122"/>
                <a:ea typeface="微软雅黑" panose="020B0503020204020204" pitchFamily="34" charset="-122"/>
                <a:cs typeface="+mn-ea"/>
              </a:rPr>
              <a:t>ZooKeeper</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dirty="0" err="1">
                <a:solidFill>
                  <a:schemeClr val="bg1">
                    <a:lumMod val="50000"/>
                  </a:schemeClr>
                </a:solidFill>
                <a:latin typeface="微软雅黑" panose="020B0503020204020204" pitchFamily="34" charset="-122"/>
                <a:ea typeface="微软雅黑" panose="020B0503020204020204" pitchFamily="34" charset="-122"/>
                <a:cs typeface="+mn-ea"/>
              </a:rPr>
              <a:t>Etcd</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dirty="0" err="1">
                <a:solidFill>
                  <a:schemeClr val="bg1">
                    <a:lumMod val="50000"/>
                  </a:schemeClr>
                </a:solidFill>
                <a:latin typeface="微软雅黑" panose="020B0503020204020204" pitchFamily="34" charset="-122"/>
                <a:ea typeface="微软雅黑" panose="020B0503020204020204" pitchFamily="34" charset="-122"/>
                <a:cs typeface="+mn-ea"/>
              </a:rPr>
              <a:t>Nacos</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pPr marL="285750" indent="-285750">
              <a:lnSpc>
                <a:spcPct val="150000"/>
              </a:lnSpc>
              <a:buFont typeface="Wingdings" panose="05000000000000000000" pitchFamily="2" charset="2"/>
              <a:buChar char="l"/>
            </a:pPr>
            <a:r>
              <a:rPr lang="zh-CN" altLang="en-US" b="1" dirty="0">
                <a:solidFill>
                  <a:srgbClr val="788BA9"/>
                </a:solidFill>
                <a:latin typeface="微软雅黑" panose="020B0503020204020204" pitchFamily="34" charset="-122"/>
                <a:ea typeface="微软雅黑" panose="020B0503020204020204" pitchFamily="34" charset="-122"/>
                <a:cs typeface="+mn-ea"/>
              </a:rPr>
              <a:t>路由和负载均衡</a:t>
            </a:r>
            <a:endParaRPr lang="en-US" altLang="zh-CN" b="1" dirty="0">
              <a:solidFill>
                <a:srgbClr val="788BA9"/>
              </a:solidFill>
              <a:latin typeface="微软雅黑" panose="020B0503020204020204" pitchFamily="34" charset="-122"/>
              <a:ea typeface="微软雅黑" panose="020B0503020204020204" pitchFamily="34" charset="-122"/>
              <a:cs typeface="+mn-ea"/>
            </a:endParaRPr>
          </a:p>
          <a:p>
            <a:pPr marL="285750" indent="-285750">
              <a:lnSpc>
                <a:spcPct val="150000"/>
              </a:lnSpc>
              <a:buFont typeface="Wingdings" panose="05000000000000000000" pitchFamily="2" charset="2"/>
              <a:buChar char="l"/>
            </a:pPr>
            <a:r>
              <a:rPr lang="zh-CN" altLang="en-US" b="1" dirty="0">
                <a:solidFill>
                  <a:srgbClr val="788BA9"/>
                </a:solidFill>
                <a:latin typeface="微软雅黑" panose="020B0503020204020204" pitchFamily="34" charset="-122"/>
                <a:ea typeface="微软雅黑" panose="020B0503020204020204" pitchFamily="34" charset="-122"/>
                <a:cs typeface="+mn-ea"/>
              </a:rPr>
              <a:t>健康检查</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：使用频率适中的心跳去检测目标机器的健康状态。</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pPr marL="285750" indent="-285750">
              <a:lnSpc>
                <a:spcPct val="150000"/>
              </a:lnSpc>
              <a:buFont typeface="Wingdings" panose="05000000000000000000" pitchFamily="2" charset="2"/>
              <a:buChar char="l"/>
            </a:pPr>
            <a:r>
              <a:rPr lang="zh-CN" altLang="en-US" b="1" dirty="0">
                <a:solidFill>
                  <a:srgbClr val="788BA9"/>
                </a:solidFill>
                <a:latin typeface="微软雅黑" panose="020B0503020204020204" pitchFamily="34" charset="-122"/>
                <a:ea typeface="微软雅黑" panose="020B0503020204020204" pitchFamily="34" charset="-122"/>
                <a:cs typeface="+mn-ea"/>
              </a:rPr>
              <a:t>容错处理</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：异常重试、超时机制、业务异常</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pPr marL="285750" indent="-285750">
              <a:lnSpc>
                <a:spcPct val="150000"/>
              </a:lnSpc>
              <a:buFont typeface="Wingdings" panose="05000000000000000000" pitchFamily="2" charset="2"/>
              <a:buChar char="l"/>
            </a:pPr>
            <a:r>
              <a:rPr lang="zh-CN" altLang="en-US" b="1" dirty="0">
                <a:solidFill>
                  <a:srgbClr val="788BA9"/>
                </a:solidFill>
                <a:latin typeface="微软雅黑" panose="020B0503020204020204" pitchFamily="34" charset="-122"/>
                <a:ea typeface="微软雅黑" panose="020B0503020204020204" pitchFamily="34" charset="-122"/>
                <a:cs typeface="+mn-ea"/>
              </a:rPr>
              <a:t>限流熔断</a:t>
            </a:r>
          </a:p>
        </p:txBody>
      </p:sp>
    </p:spTree>
    <p:extLst>
      <p:ext uri="{BB962C8B-B14F-4D97-AF65-F5344CB8AC3E}">
        <p14:creationId xmlns:p14="http://schemas.microsoft.com/office/powerpoint/2010/main" val="1446863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05</a:t>
            </a:r>
            <a:endParaRPr lang="zh-CN" altLang="en-US" sz="3600" dirty="0">
              <a:latin typeface="Agency FB" panose="020B0503020202020204" pitchFamily="34" charset="0"/>
            </a:endParaRPr>
          </a:p>
        </p:txBody>
      </p:sp>
      <p:sp>
        <p:nvSpPr>
          <p:cNvPr id="10" name="Rectangle 2">
            <a:extLst>
              <a:ext uri="{FF2B5EF4-FFF2-40B4-BE49-F238E27FC236}">
                <a16:creationId xmlns:a16="http://schemas.microsoft.com/office/drawing/2014/main" id="{1C02A44E-0EDA-43AF-9BD0-E7419B8E1D69}"/>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分布式通信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MQ</a:t>
            </a:r>
            <a:endPar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
        <p:nvSpPr>
          <p:cNvPr id="4" name="矩形 3">
            <a:extLst>
              <a:ext uri="{FF2B5EF4-FFF2-40B4-BE49-F238E27FC236}">
                <a16:creationId xmlns:a16="http://schemas.microsoft.com/office/drawing/2014/main" id="{C9CD7D57-1096-45E4-ACF5-72C97A1DC29C}"/>
              </a:ext>
            </a:extLst>
          </p:cNvPr>
          <p:cNvSpPr/>
          <p:nvPr/>
        </p:nvSpPr>
        <p:spPr>
          <a:xfrm>
            <a:off x="1306794" y="1121319"/>
            <a:ext cx="9578412" cy="1200329"/>
          </a:xfrm>
          <a:prstGeom prst="rect">
            <a:avLst/>
          </a:prstGeom>
        </p:spPr>
        <p:txBody>
          <a:bodyPr wrap="square">
            <a:spAutoFit/>
          </a:bodyPr>
          <a:lstStyle/>
          <a:p>
            <a:r>
              <a:rPr lang="zh-CN" altLang="en-US" b="1" dirty="0">
                <a:solidFill>
                  <a:srgbClr val="D67A71"/>
                </a:solidFill>
                <a:latin typeface="微软雅黑" panose="020B0503020204020204" pitchFamily="34" charset="-122"/>
                <a:ea typeface="微软雅黑" panose="020B0503020204020204" pitchFamily="34" charset="-122"/>
                <a:cs typeface="+mn-ea"/>
              </a:rPr>
              <a:t>MQ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是消费-生产者模型的一个典型的代表，一端往消息队列中不断写入消息，而另一端则可以读取队列中的消息。消息发布者只管把消息发布到 MQ 中而不用管谁来取，消息使用者只管从 MQ 中取消息而不管是谁发布的。这样发布者和使用者都不用知道对方的存在。</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MQ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代表产品有：</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Kafka</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RabbitMQ</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dirty="0" err="1">
                <a:solidFill>
                  <a:schemeClr val="bg1">
                    <a:lumMod val="50000"/>
                  </a:schemeClr>
                </a:solidFill>
                <a:latin typeface="微软雅黑" panose="020B0503020204020204" pitchFamily="34" charset="-122"/>
                <a:ea typeface="微软雅黑" panose="020B0503020204020204" pitchFamily="34" charset="-122"/>
                <a:cs typeface="+mn-ea"/>
              </a:rPr>
              <a:t>RocketMQ</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Pulsar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等。</a:t>
            </a:r>
          </a:p>
        </p:txBody>
      </p:sp>
      <p:graphicFrame>
        <p:nvGraphicFramePr>
          <p:cNvPr id="7" name="表格 6">
            <a:extLst>
              <a:ext uri="{FF2B5EF4-FFF2-40B4-BE49-F238E27FC236}">
                <a16:creationId xmlns:a16="http://schemas.microsoft.com/office/drawing/2014/main" id="{A2186B7C-7406-4519-8CB7-A00CA9E0B0CE}"/>
              </a:ext>
            </a:extLst>
          </p:cNvPr>
          <p:cNvGraphicFramePr>
            <a:graphicFrameLocks noGrp="1"/>
          </p:cNvGraphicFramePr>
          <p:nvPr>
            <p:extLst>
              <p:ext uri="{D42A27DB-BD31-4B8C-83A1-F6EECF244321}">
                <p14:modId xmlns:p14="http://schemas.microsoft.com/office/powerpoint/2010/main" val="2775461549"/>
              </p:ext>
            </p:extLst>
          </p:nvPr>
        </p:nvGraphicFramePr>
        <p:xfrm>
          <a:off x="1539223" y="2790801"/>
          <a:ext cx="8750300" cy="3216297"/>
        </p:xfrm>
        <a:graphic>
          <a:graphicData uri="http://schemas.openxmlformats.org/drawingml/2006/table">
            <a:tbl>
              <a:tblPr>
                <a:tableStyleId>{7DF18680-E054-41AD-8BC1-D1AEF772440D}</a:tableStyleId>
              </a:tblPr>
              <a:tblGrid>
                <a:gridCol w="2290582">
                  <a:extLst>
                    <a:ext uri="{9D8B030D-6E8A-4147-A177-3AD203B41FA5}">
                      <a16:colId xmlns:a16="http://schemas.microsoft.com/office/drawing/2014/main" val="819329025"/>
                    </a:ext>
                  </a:extLst>
                </a:gridCol>
                <a:gridCol w="2995912">
                  <a:extLst>
                    <a:ext uri="{9D8B030D-6E8A-4147-A177-3AD203B41FA5}">
                      <a16:colId xmlns:a16="http://schemas.microsoft.com/office/drawing/2014/main" val="630694179"/>
                    </a:ext>
                  </a:extLst>
                </a:gridCol>
                <a:gridCol w="3463806">
                  <a:extLst>
                    <a:ext uri="{9D8B030D-6E8A-4147-A177-3AD203B41FA5}">
                      <a16:colId xmlns:a16="http://schemas.microsoft.com/office/drawing/2014/main" val="2926389056"/>
                    </a:ext>
                  </a:extLst>
                </a:gridCol>
              </a:tblGrid>
              <a:tr h="459471">
                <a:tc>
                  <a:txBody>
                    <a:bodyPr/>
                    <a:lstStyle/>
                    <a:p>
                      <a:pPr algn="l" fontAlgn="b"/>
                      <a:r>
                        <a:rPr lang="en-US" sz="2000" u="none" strike="noStrike" dirty="0">
                          <a:solidFill>
                            <a:schemeClr val="bg1"/>
                          </a:solidFill>
                          <a:effectLst/>
                        </a:rPr>
                        <a:t>MQ </a:t>
                      </a:r>
                      <a:r>
                        <a:rPr lang="zh-CN" altLang="en-US" sz="2000" u="none" strike="noStrike" dirty="0">
                          <a:solidFill>
                            <a:schemeClr val="bg1"/>
                          </a:solidFill>
                          <a:effectLst/>
                        </a:rPr>
                        <a:t>的应用</a:t>
                      </a:r>
                      <a:endParaRPr lang="zh-CN" altLang="en-US" sz="2000" b="0" i="0" u="none" strike="noStrike" dirty="0">
                        <a:solidFill>
                          <a:schemeClr val="bg1"/>
                        </a:solidFill>
                        <a:effectLst/>
                        <a:latin typeface="+mn-ea"/>
                        <a:ea typeface="+mn-ea"/>
                      </a:endParaRPr>
                    </a:p>
                  </a:txBody>
                  <a:tcPr marL="9525" marR="9525" marT="9525" marB="0" anchor="b">
                    <a:solidFill>
                      <a:schemeClr val="accent5"/>
                    </a:solidFill>
                  </a:tcPr>
                </a:tc>
                <a:tc>
                  <a:txBody>
                    <a:bodyPr/>
                    <a:lstStyle/>
                    <a:p>
                      <a:pPr algn="l" fontAlgn="b"/>
                      <a:r>
                        <a:rPr lang="en-US" sz="2000" u="none" strike="noStrike">
                          <a:solidFill>
                            <a:schemeClr val="bg1"/>
                          </a:solidFill>
                          <a:effectLst/>
                        </a:rPr>
                        <a:t>MQ </a:t>
                      </a:r>
                      <a:r>
                        <a:rPr lang="zh-CN" altLang="en-US" sz="2000" u="none" strike="noStrike">
                          <a:solidFill>
                            <a:schemeClr val="bg1"/>
                          </a:solidFill>
                          <a:effectLst/>
                        </a:rPr>
                        <a:t>的缺点</a:t>
                      </a:r>
                      <a:endParaRPr lang="zh-CN" altLang="en-US" sz="2000" b="0" i="0" u="none" strike="noStrike">
                        <a:solidFill>
                          <a:schemeClr val="bg1"/>
                        </a:solidFill>
                        <a:effectLst/>
                        <a:latin typeface="+mn-ea"/>
                        <a:ea typeface="+mn-ea"/>
                      </a:endParaRPr>
                    </a:p>
                  </a:txBody>
                  <a:tcPr marL="9525" marR="9525" marT="9525" marB="0" anchor="b">
                    <a:solidFill>
                      <a:schemeClr val="accent5"/>
                    </a:solidFill>
                  </a:tcPr>
                </a:tc>
                <a:tc>
                  <a:txBody>
                    <a:bodyPr/>
                    <a:lstStyle/>
                    <a:p>
                      <a:pPr algn="l" fontAlgn="b"/>
                      <a:r>
                        <a:rPr lang="en-US" altLang="zh-CN" sz="2000" u="none" strike="noStrike" dirty="0">
                          <a:solidFill>
                            <a:schemeClr val="bg1"/>
                          </a:solidFill>
                          <a:effectLst/>
                        </a:rPr>
                        <a:t>MQ </a:t>
                      </a:r>
                      <a:r>
                        <a:rPr lang="zh-CN" altLang="en-US" sz="2000" u="none" strike="noStrike" dirty="0">
                          <a:solidFill>
                            <a:schemeClr val="bg1"/>
                          </a:solidFill>
                          <a:effectLst/>
                        </a:rPr>
                        <a:t>面临的技术挑战</a:t>
                      </a:r>
                      <a:endParaRPr lang="zh-CN" altLang="en-US" sz="2000" b="0" i="0" u="none" strike="noStrike" dirty="0">
                        <a:solidFill>
                          <a:schemeClr val="bg1"/>
                        </a:solidFill>
                        <a:effectLst/>
                        <a:latin typeface="+mn-ea"/>
                        <a:ea typeface="+mn-ea"/>
                      </a:endParaRPr>
                    </a:p>
                  </a:txBody>
                  <a:tcPr marL="9525" marR="9525" marT="9525" marB="0" anchor="b">
                    <a:solidFill>
                      <a:schemeClr val="accent5"/>
                    </a:solidFill>
                  </a:tcPr>
                </a:tc>
                <a:extLst>
                  <a:ext uri="{0D108BD9-81ED-4DB2-BD59-A6C34878D82A}">
                    <a16:rowId xmlns:a16="http://schemas.microsoft.com/office/drawing/2014/main" val="2838389533"/>
                  </a:ext>
                </a:extLst>
              </a:tr>
              <a:tr h="459471">
                <a:tc>
                  <a:txBody>
                    <a:bodyPr/>
                    <a:lstStyle/>
                    <a:p>
                      <a:pPr algn="l" fontAlgn="b"/>
                      <a:r>
                        <a:rPr lang="zh-CN" altLang="en-US" sz="2000" u="none" strike="noStrike" dirty="0">
                          <a:effectLst/>
                        </a:rPr>
                        <a:t>系统间通信</a:t>
                      </a:r>
                      <a:endParaRPr lang="zh-CN" altLang="en-US" sz="2000" b="0" i="0" u="none" strike="noStrike" dirty="0">
                        <a:solidFill>
                          <a:srgbClr val="000000"/>
                        </a:solidFill>
                        <a:effectLst/>
                        <a:latin typeface="+mn-ea"/>
                        <a:ea typeface="+mn-ea"/>
                      </a:endParaRPr>
                    </a:p>
                  </a:txBody>
                  <a:tcPr marL="9525" marR="9525" marT="9525" marB="0" anchor="b"/>
                </a:tc>
                <a:tc>
                  <a:txBody>
                    <a:bodyPr/>
                    <a:lstStyle/>
                    <a:p>
                      <a:pPr algn="l" fontAlgn="b"/>
                      <a:r>
                        <a:rPr lang="zh-CN" altLang="en-US" sz="2000" u="none" strike="noStrike">
                          <a:effectLst/>
                        </a:rPr>
                        <a:t>系统可用性降低</a:t>
                      </a:r>
                      <a:endParaRPr lang="zh-CN" altLang="en-US" sz="2000" b="0" i="0" u="none" strike="noStrike">
                        <a:solidFill>
                          <a:srgbClr val="000000"/>
                        </a:solidFill>
                        <a:effectLst/>
                        <a:latin typeface="+mn-ea"/>
                        <a:ea typeface="+mn-ea"/>
                      </a:endParaRPr>
                    </a:p>
                  </a:txBody>
                  <a:tcPr marL="9525" marR="9525" marT="9525" marB="0" anchor="b"/>
                </a:tc>
                <a:tc>
                  <a:txBody>
                    <a:bodyPr/>
                    <a:lstStyle/>
                    <a:p>
                      <a:pPr algn="l" fontAlgn="b"/>
                      <a:r>
                        <a:rPr lang="zh-CN" altLang="en-US" sz="2000" u="none" strike="noStrike">
                          <a:effectLst/>
                        </a:rPr>
                        <a:t>重复消费</a:t>
                      </a:r>
                      <a:endParaRPr lang="zh-CN" altLang="en-US" sz="2000" b="0" i="0" u="none" strike="noStrike">
                        <a:solidFill>
                          <a:srgbClr val="000000"/>
                        </a:solidFill>
                        <a:effectLst/>
                        <a:latin typeface="+mn-ea"/>
                        <a:ea typeface="+mn-ea"/>
                      </a:endParaRPr>
                    </a:p>
                  </a:txBody>
                  <a:tcPr marL="9525" marR="9525" marT="9525" marB="0" anchor="b"/>
                </a:tc>
                <a:extLst>
                  <a:ext uri="{0D108BD9-81ED-4DB2-BD59-A6C34878D82A}">
                    <a16:rowId xmlns:a16="http://schemas.microsoft.com/office/drawing/2014/main" val="2825655799"/>
                  </a:ext>
                </a:extLst>
              </a:tr>
              <a:tr h="459471">
                <a:tc>
                  <a:txBody>
                    <a:bodyPr/>
                    <a:lstStyle/>
                    <a:p>
                      <a:pPr algn="l" fontAlgn="b"/>
                      <a:r>
                        <a:rPr lang="zh-CN" altLang="en-US" sz="2000" u="none" strike="noStrike">
                          <a:effectLst/>
                        </a:rPr>
                        <a:t>异步处理</a:t>
                      </a:r>
                      <a:endParaRPr lang="zh-CN" altLang="en-US" sz="2000" b="0" i="0" u="none" strike="noStrike">
                        <a:solidFill>
                          <a:srgbClr val="000000"/>
                        </a:solidFill>
                        <a:effectLst/>
                        <a:latin typeface="+mn-ea"/>
                        <a:ea typeface="+mn-ea"/>
                      </a:endParaRPr>
                    </a:p>
                  </a:txBody>
                  <a:tcPr marL="9525" marR="9525" marT="9525" marB="0" anchor="b"/>
                </a:tc>
                <a:tc>
                  <a:txBody>
                    <a:bodyPr/>
                    <a:lstStyle/>
                    <a:p>
                      <a:pPr algn="l" fontAlgn="b"/>
                      <a:r>
                        <a:rPr lang="zh-CN" altLang="en-US" sz="2000" u="none" strike="noStrike" dirty="0">
                          <a:effectLst/>
                        </a:rPr>
                        <a:t>系统复杂度升高</a:t>
                      </a:r>
                      <a:endParaRPr lang="zh-CN" altLang="en-US" sz="2000" b="0" i="0" u="none" strike="noStrike" dirty="0">
                        <a:solidFill>
                          <a:srgbClr val="000000"/>
                        </a:solidFill>
                        <a:effectLst/>
                        <a:latin typeface="+mn-ea"/>
                        <a:ea typeface="+mn-ea"/>
                      </a:endParaRPr>
                    </a:p>
                  </a:txBody>
                  <a:tcPr marL="9525" marR="9525" marT="9525" marB="0" anchor="b"/>
                </a:tc>
                <a:tc>
                  <a:txBody>
                    <a:bodyPr/>
                    <a:lstStyle/>
                    <a:p>
                      <a:pPr algn="l" fontAlgn="b"/>
                      <a:r>
                        <a:rPr lang="zh-CN" altLang="en-US" sz="2000" u="none" strike="noStrike">
                          <a:effectLst/>
                        </a:rPr>
                        <a:t>消息丢失</a:t>
                      </a:r>
                      <a:endParaRPr lang="zh-CN" altLang="en-US" sz="2000" b="0" i="0" u="none" strike="noStrike">
                        <a:solidFill>
                          <a:srgbClr val="000000"/>
                        </a:solidFill>
                        <a:effectLst/>
                        <a:latin typeface="+mn-ea"/>
                        <a:ea typeface="+mn-ea"/>
                      </a:endParaRPr>
                    </a:p>
                  </a:txBody>
                  <a:tcPr marL="9525" marR="9525" marT="9525" marB="0" anchor="b"/>
                </a:tc>
                <a:extLst>
                  <a:ext uri="{0D108BD9-81ED-4DB2-BD59-A6C34878D82A}">
                    <a16:rowId xmlns:a16="http://schemas.microsoft.com/office/drawing/2014/main" val="1655854224"/>
                  </a:ext>
                </a:extLst>
              </a:tr>
              <a:tr h="459471">
                <a:tc>
                  <a:txBody>
                    <a:bodyPr/>
                    <a:lstStyle/>
                    <a:p>
                      <a:pPr algn="l" fontAlgn="b"/>
                      <a:r>
                        <a:rPr lang="zh-CN" altLang="en-US" sz="2000" u="none" strike="noStrike">
                          <a:effectLst/>
                        </a:rPr>
                        <a:t>系统解耦</a:t>
                      </a:r>
                      <a:endParaRPr lang="zh-CN" altLang="en-US" sz="2000" b="0" i="0" u="none" strike="noStrike">
                        <a:solidFill>
                          <a:srgbClr val="000000"/>
                        </a:solidFill>
                        <a:effectLst/>
                        <a:latin typeface="+mn-ea"/>
                        <a:ea typeface="+mn-ea"/>
                      </a:endParaRPr>
                    </a:p>
                  </a:txBody>
                  <a:tcPr marL="9525" marR="9525" marT="9525" marB="0" anchor="b"/>
                </a:tc>
                <a:tc>
                  <a:txBody>
                    <a:bodyPr/>
                    <a:lstStyle/>
                    <a:p>
                      <a:pPr algn="l" fontAlgn="b"/>
                      <a:r>
                        <a:rPr lang="zh-CN" altLang="en-US" sz="2000" u="none" strike="noStrike">
                          <a:effectLst/>
                        </a:rPr>
                        <a:t>数据一致性问题</a:t>
                      </a:r>
                      <a:endParaRPr lang="zh-CN" altLang="en-US" sz="2000" b="0" i="0" u="none" strike="noStrike">
                        <a:solidFill>
                          <a:srgbClr val="000000"/>
                        </a:solidFill>
                        <a:effectLst/>
                        <a:latin typeface="+mn-ea"/>
                        <a:ea typeface="+mn-ea"/>
                      </a:endParaRPr>
                    </a:p>
                  </a:txBody>
                  <a:tcPr marL="9525" marR="9525" marT="9525" marB="0" anchor="b"/>
                </a:tc>
                <a:tc>
                  <a:txBody>
                    <a:bodyPr/>
                    <a:lstStyle/>
                    <a:p>
                      <a:pPr algn="l" fontAlgn="b"/>
                      <a:r>
                        <a:rPr lang="zh-CN" altLang="en-US" sz="2000" u="none" strike="noStrike">
                          <a:effectLst/>
                        </a:rPr>
                        <a:t>消息的顺序性</a:t>
                      </a:r>
                      <a:endParaRPr lang="zh-CN" altLang="en-US" sz="2000" b="0" i="0" u="none" strike="noStrike">
                        <a:solidFill>
                          <a:srgbClr val="000000"/>
                        </a:solidFill>
                        <a:effectLst/>
                        <a:latin typeface="+mn-ea"/>
                        <a:ea typeface="+mn-ea"/>
                      </a:endParaRPr>
                    </a:p>
                  </a:txBody>
                  <a:tcPr marL="9525" marR="9525" marT="9525" marB="0" anchor="b"/>
                </a:tc>
                <a:extLst>
                  <a:ext uri="{0D108BD9-81ED-4DB2-BD59-A6C34878D82A}">
                    <a16:rowId xmlns:a16="http://schemas.microsoft.com/office/drawing/2014/main" val="1624428124"/>
                  </a:ext>
                </a:extLst>
              </a:tr>
              <a:tr h="459471">
                <a:tc>
                  <a:txBody>
                    <a:bodyPr/>
                    <a:lstStyle/>
                    <a:p>
                      <a:pPr algn="l" fontAlgn="b"/>
                      <a:r>
                        <a:rPr lang="zh-CN" altLang="en-US" sz="2000" u="none" strike="noStrike">
                          <a:effectLst/>
                        </a:rPr>
                        <a:t>流量削峰</a:t>
                      </a:r>
                      <a:endParaRPr lang="zh-CN" altLang="en-US" sz="2000" b="0" i="0" u="none" strike="noStrike">
                        <a:solidFill>
                          <a:srgbClr val="000000"/>
                        </a:solidFill>
                        <a:effectLst/>
                        <a:latin typeface="+mn-ea"/>
                        <a:ea typeface="+mn-ea"/>
                      </a:endParaRPr>
                    </a:p>
                  </a:txBody>
                  <a:tcPr marL="9525" marR="9525" marT="9525" marB="0" anchor="b"/>
                </a:tc>
                <a:tc>
                  <a:txBody>
                    <a:bodyPr/>
                    <a:lstStyle/>
                    <a:p>
                      <a:pPr algn="l" fontAlgn="b"/>
                      <a:r>
                        <a:rPr lang="zh-CN" altLang="en-US" sz="2000" u="none" strike="noStrike">
                          <a:effectLst/>
                        </a:rPr>
                        <a:t>　</a:t>
                      </a:r>
                      <a:endParaRPr lang="zh-CN" altLang="en-US" sz="2000" b="0" i="0" u="none" strike="noStrike">
                        <a:solidFill>
                          <a:srgbClr val="000000"/>
                        </a:solidFill>
                        <a:effectLst/>
                        <a:latin typeface="+mn-ea"/>
                        <a:ea typeface="+mn-ea"/>
                      </a:endParaRPr>
                    </a:p>
                  </a:txBody>
                  <a:tcPr marL="9525" marR="9525" marT="9525" marB="0" anchor="b"/>
                </a:tc>
                <a:tc>
                  <a:txBody>
                    <a:bodyPr/>
                    <a:lstStyle/>
                    <a:p>
                      <a:pPr algn="l" fontAlgn="b"/>
                      <a:r>
                        <a:rPr lang="zh-CN" altLang="en-US" sz="2000" u="none" strike="noStrike">
                          <a:effectLst/>
                        </a:rPr>
                        <a:t>消息积压</a:t>
                      </a:r>
                      <a:endParaRPr lang="zh-CN" altLang="en-US" sz="2000" b="0" i="0" u="none" strike="noStrike">
                        <a:solidFill>
                          <a:srgbClr val="000000"/>
                        </a:solidFill>
                        <a:effectLst/>
                        <a:latin typeface="+mn-ea"/>
                        <a:ea typeface="+mn-ea"/>
                      </a:endParaRPr>
                    </a:p>
                  </a:txBody>
                  <a:tcPr marL="9525" marR="9525" marT="9525" marB="0" anchor="b"/>
                </a:tc>
                <a:extLst>
                  <a:ext uri="{0D108BD9-81ED-4DB2-BD59-A6C34878D82A}">
                    <a16:rowId xmlns:a16="http://schemas.microsoft.com/office/drawing/2014/main" val="4011644415"/>
                  </a:ext>
                </a:extLst>
              </a:tr>
              <a:tr h="459471">
                <a:tc>
                  <a:txBody>
                    <a:bodyPr/>
                    <a:lstStyle/>
                    <a:p>
                      <a:pPr algn="l" fontAlgn="b"/>
                      <a:r>
                        <a:rPr lang="zh-CN" altLang="en-US" sz="2000" u="none" strike="noStrike">
                          <a:effectLst/>
                        </a:rPr>
                        <a:t>传输缓冲</a:t>
                      </a:r>
                      <a:endParaRPr lang="zh-CN" altLang="en-US" sz="2000" b="0" i="0" u="none" strike="noStrike">
                        <a:solidFill>
                          <a:srgbClr val="000000"/>
                        </a:solidFill>
                        <a:effectLst/>
                        <a:latin typeface="+mn-ea"/>
                        <a:ea typeface="+mn-ea"/>
                      </a:endParaRPr>
                    </a:p>
                  </a:txBody>
                  <a:tcPr marL="9525" marR="9525" marT="9525" marB="0" anchor="b"/>
                </a:tc>
                <a:tc>
                  <a:txBody>
                    <a:bodyPr/>
                    <a:lstStyle/>
                    <a:p>
                      <a:pPr algn="l" fontAlgn="b"/>
                      <a:r>
                        <a:rPr lang="zh-CN" altLang="en-US" sz="2000" u="none" strike="noStrike">
                          <a:effectLst/>
                        </a:rPr>
                        <a:t>　</a:t>
                      </a:r>
                      <a:endParaRPr lang="zh-CN" altLang="en-US" sz="2000" b="0" i="0" u="none" strike="noStrike">
                        <a:solidFill>
                          <a:srgbClr val="000000"/>
                        </a:solidFill>
                        <a:effectLst/>
                        <a:latin typeface="+mn-ea"/>
                        <a:ea typeface="+mn-ea"/>
                      </a:endParaRPr>
                    </a:p>
                  </a:txBody>
                  <a:tcPr marL="9525" marR="9525" marT="9525" marB="0" anchor="b"/>
                </a:tc>
                <a:tc>
                  <a:txBody>
                    <a:bodyPr/>
                    <a:lstStyle/>
                    <a:p>
                      <a:pPr algn="l" fontAlgn="b"/>
                      <a:r>
                        <a:rPr lang="zh-CN" altLang="en-US" sz="2000" u="none" strike="noStrike">
                          <a:effectLst/>
                        </a:rPr>
                        <a:t>　</a:t>
                      </a:r>
                      <a:endParaRPr lang="zh-CN" altLang="en-US" sz="2000" b="0" i="0" u="none" strike="noStrike">
                        <a:solidFill>
                          <a:srgbClr val="000000"/>
                        </a:solidFill>
                        <a:effectLst/>
                        <a:latin typeface="+mn-ea"/>
                        <a:ea typeface="+mn-ea"/>
                      </a:endParaRPr>
                    </a:p>
                  </a:txBody>
                  <a:tcPr marL="9525" marR="9525" marT="9525" marB="0" anchor="b"/>
                </a:tc>
                <a:extLst>
                  <a:ext uri="{0D108BD9-81ED-4DB2-BD59-A6C34878D82A}">
                    <a16:rowId xmlns:a16="http://schemas.microsoft.com/office/drawing/2014/main" val="1032713187"/>
                  </a:ext>
                </a:extLst>
              </a:tr>
              <a:tr h="459471">
                <a:tc>
                  <a:txBody>
                    <a:bodyPr/>
                    <a:lstStyle/>
                    <a:p>
                      <a:pPr algn="l" fontAlgn="b"/>
                      <a:r>
                        <a:rPr lang="zh-CN" altLang="en-US" sz="2000" u="none" strike="noStrike">
                          <a:effectLst/>
                        </a:rPr>
                        <a:t>最终一致性</a:t>
                      </a:r>
                      <a:endParaRPr lang="zh-CN" altLang="en-US" sz="2000" b="0" i="0" u="none" strike="noStrike">
                        <a:solidFill>
                          <a:srgbClr val="000000"/>
                        </a:solidFill>
                        <a:effectLst/>
                        <a:latin typeface="+mn-ea"/>
                        <a:ea typeface="+mn-ea"/>
                      </a:endParaRPr>
                    </a:p>
                  </a:txBody>
                  <a:tcPr marL="9525" marR="9525" marT="9525" marB="0" anchor="b"/>
                </a:tc>
                <a:tc>
                  <a:txBody>
                    <a:bodyPr/>
                    <a:lstStyle/>
                    <a:p>
                      <a:pPr algn="l" fontAlgn="b"/>
                      <a:r>
                        <a:rPr lang="zh-CN" altLang="en-US" sz="2000" u="none" strike="noStrike">
                          <a:effectLst/>
                        </a:rPr>
                        <a:t>　</a:t>
                      </a:r>
                      <a:endParaRPr lang="zh-CN" altLang="en-US" sz="2000" b="0" i="0" u="none" strike="noStrike">
                        <a:solidFill>
                          <a:srgbClr val="000000"/>
                        </a:solidFill>
                        <a:effectLst/>
                        <a:latin typeface="+mn-ea"/>
                        <a:ea typeface="+mn-ea"/>
                      </a:endParaRPr>
                    </a:p>
                  </a:txBody>
                  <a:tcPr marL="9525" marR="9525" marT="9525" marB="0" anchor="b"/>
                </a:tc>
                <a:tc>
                  <a:txBody>
                    <a:bodyPr/>
                    <a:lstStyle/>
                    <a:p>
                      <a:pPr algn="l" fontAlgn="b"/>
                      <a:r>
                        <a:rPr lang="zh-CN" altLang="en-US" sz="2000" u="none" strike="noStrike" dirty="0">
                          <a:effectLst/>
                        </a:rPr>
                        <a:t>　</a:t>
                      </a:r>
                      <a:endParaRPr lang="zh-CN" altLang="en-US" sz="2000" b="0" i="0" u="none" strike="noStrike" dirty="0">
                        <a:solidFill>
                          <a:srgbClr val="000000"/>
                        </a:solidFill>
                        <a:effectLst/>
                        <a:latin typeface="+mn-ea"/>
                        <a:ea typeface="+mn-ea"/>
                      </a:endParaRPr>
                    </a:p>
                  </a:txBody>
                  <a:tcPr marL="9525" marR="9525" marT="9525" marB="0" anchor="b"/>
                </a:tc>
                <a:extLst>
                  <a:ext uri="{0D108BD9-81ED-4DB2-BD59-A6C34878D82A}">
                    <a16:rowId xmlns:a16="http://schemas.microsoft.com/office/drawing/2014/main" val="1544238442"/>
                  </a:ext>
                </a:extLst>
              </a:tr>
            </a:tbl>
          </a:graphicData>
        </a:graphic>
      </p:graphicFrame>
    </p:spTree>
    <p:extLst>
      <p:ext uri="{BB962C8B-B14F-4D97-AF65-F5344CB8AC3E}">
        <p14:creationId xmlns:p14="http://schemas.microsoft.com/office/powerpoint/2010/main" val="2705582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05</a:t>
            </a:r>
            <a:endParaRPr lang="zh-CN" altLang="en-US" sz="3600" dirty="0">
              <a:latin typeface="Agency FB" panose="020B0503020202020204" pitchFamily="34" charset="0"/>
            </a:endParaRPr>
          </a:p>
        </p:txBody>
      </p:sp>
      <p:sp>
        <p:nvSpPr>
          <p:cNvPr id="10" name="Rectangle 2">
            <a:extLst>
              <a:ext uri="{FF2B5EF4-FFF2-40B4-BE49-F238E27FC236}">
                <a16:creationId xmlns:a16="http://schemas.microsoft.com/office/drawing/2014/main" id="{1C02A44E-0EDA-43AF-9BD0-E7419B8E1D69}"/>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分布式通信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MQ</a:t>
            </a:r>
            <a:endPar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pic>
        <p:nvPicPr>
          <p:cNvPr id="2050" name="Picture 2" descr="img">
            <a:extLst>
              <a:ext uri="{FF2B5EF4-FFF2-40B4-BE49-F238E27FC236}">
                <a16:creationId xmlns:a16="http://schemas.microsoft.com/office/drawing/2014/main" id="{C5D2C76F-3034-48D8-91F4-60C1CF0B51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2344" y="1420743"/>
            <a:ext cx="4170011" cy="200825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g">
            <a:extLst>
              <a:ext uri="{FF2B5EF4-FFF2-40B4-BE49-F238E27FC236}">
                <a16:creationId xmlns:a16="http://schemas.microsoft.com/office/drawing/2014/main" id="{7FE0CC6C-6DC9-4156-966F-22E14B5C847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26299" y="3443266"/>
            <a:ext cx="3411655" cy="332544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mg">
            <a:extLst>
              <a:ext uri="{FF2B5EF4-FFF2-40B4-BE49-F238E27FC236}">
                <a16:creationId xmlns:a16="http://schemas.microsoft.com/office/drawing/2014/main" id="{5F76BD1F-9B3D-4F1B-B86E-A059BFAB18D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54416" y="1483923"/>
            <a:ext cx="4279316" cy="2022523"/>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img">
            <a:extLst>
              <a:ext uri="{FF2B5EF4-FFF2-40B4-BE49-F238E27FC236}">
                <a16:creationId xmlns:a16="http://schemas.microsoft.com/office/drawing/2014/main" id="{BA4D266A-81B3-416D-B6CC-A3749EEF4BF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63721" y="4013756"/>
            <a:ext cx="4170011" cy="2629772"/>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a:extLst>
              <a:ext uri="{FF2B5EF4-FFF2-40B4-BE49-F238E27FC236}">
                <a16:creationId xmlns:a16="http://schemas.microsoft.com/office/drawing/2014/main" id="{DCE49CB4-CEF0-46D4-BB4E-0F262D393D2C}"/>
              </a:ext>
            </a:extLst>
          </p:cNvPr>
          <p:cNvSpPr/>
          <p:nvPr/>
        </p:nvSpPr>
        <p:spPr>
          <a:xfrm>
            <a:off x="8094729" y="941729"/>
            <a:ext cx="1107996" cy="369332"/>
          </a:xfrm>
          <a:prstGeom prst="rect">
            <a:avLst/>
          </a:prstGeom>
        </p:spPr>
        <p:txBody>
          <a:bodyPr wrap="none">
            <a:spAutoFit/>
          </a:bodyPr>
          <a:lstStyle/>
          <a:p>
            <a:r>
              <a:rPr lang="zh-CN" altLang="en-US" b="1" dirty="0">
                <a:solidFill>
                  <a:srgbClr val="788BA9"/>
                </a:solidFill>
                <a:latin typeface="微软雅黑" panose="020B0503020204020204" pitchFamily="34" charset="-122"/>
                <a:ea typeface="微软雅黑" panose="020B0503020204020204" pitchFamily="34" charset="-122"/>
                <a:cs typeface="+mn-ea"/>
              </a:rPr>
              <a:t>系统解耦</a:t>
            </a:r>
          </a:p>
        </p:txBody>
      </p:sp>
      <p:sp>
        <p:nvSpPr>
          <p:cNvPr id="14" name="矩形 13">
            <a:extLst>
              <a:ext uri="{FF2B5EF4-FFF2-40B4-BE49-F238E27FC236}">
                <a16:creationId xmlns:a16="http://schemas.microsoft.com/office/drawing/2014/main" id="{3D04EFEB-A4F3-43DD-A071-0F52158F023A}"/>
              </a:ext>
            </a:extLst>
          </p:cNvPr>
          <p:cNvSpPr/>
          <p:nvPr/>
        </p:nvSpPr>
        <p:spPr>
          <a:xfrm>
            <a:off x="2278129" y="941729"/>
            <a:ext cx="1107996" cy="369332"/>
          </a:xfrm>
          <a:prstGeom prst="rect">
            <a:avLst/>
          </a:prstGeom>
        </p:spPr>
        <p:txBody>
          <a:bodyPr wrap="none">
            <a:spAutoFit/>
          </a:bodyPr>
          <a:lstStyle/>
          <a:p>
            <a:r>
              <a:rPr lang="zh-CN" altLang="en-US" b="1" dirty="0">
                <a:solidFill>
                  <a:srgbClr val="788BA9"/>
                </a:solidFill>
                <a:latin typeface="微软雅黑" panose="020B0503020204020204" pitchFamily="34" charset="-122"/>
                <a:ea typeface="微软雅黑" panose="020B0503020204020204" pitchFamily="34" charset="-122"/>
                <a:cs typeface="+mn-ea"/>
              </a:rPr>
              <a:t>异步处理</a:t>
            </a:r>
          </a:p>
        </p:txBody>
      </p:sp>
    </p:spTree>
    <p:extLst>
      <p:ext uri="{BB962C8B-B14F-4D97-AF65-F5344CB8AC3E}">
        <p14:creationId xmlns:p14="http://schemas.microsoft.com/office/powerpoint/2010/main" val="3785480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圆角 17">
            <a:extLst>
              <a:ext uri="{FF2B5EF4-FFF2-40B4-BE49-F238E27FC236}">
                <a16:creationId xmlns:a16="http://schemas.microsoft.com/office/drawing/2014/main" id="{ACB14E70-3163-4AF1-B168-6BFB5745568F}"/>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01</a:t>
            </a:r>
            <a:endParaRPr lang="zh-CN" altLang="en-US" sz="3600" dirty="0">
              <a:latin typeface="Agency FB" panose="020B0503020202020204" pitchFamily="34" charset="0"/>
            </a:endParaRPr>
          </a:p>
        </p:txBody>
      </p:sp>
      <p:sp>
        <p:nvSpPr>
          <p:cNvPr id="19" name="Rectangle 2">
            <a:extLst>
              <a:ext uri="{FF2B5EF4-FFF2-40B4-BE49-F238E27FC236}">
                <a16:creationId xmlns:a16="http://schemas.microsoft.com/office/drawing/2014/main" id="{CC691A36-6C16-42FB-B9E1-521B6A9B081D}"/>
              </a:ext>
            </a:extLst>
          </p:cNvPr>
          <p:cNvSpPr/>
          <p:nvPr/>
        </p:nvSpPr>
        <p:spPr>
          <a:xfrm>
            <a:off x="1183417" y="214472"/>
            <a:ext cx="4654147"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分布式简介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分布式架构演进</a:t>
            </a:r>
            <a:endPar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pic>
        <p:nvPicPr>
          <p:cNvPr id="12" name="图片 11">
            <a:extLst>
              <a:ext uri="{FF2B5EF4-FFF2-40B4-BE49-F238E27FC236}">
                <a16:creationId xmlns:a16="http://schemas.microsoft.com/office/drawing/2014/main" id="{FAE62B34-3C65-4F79-AA6C-5AB6D78B40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1246" y="887518"/>
            <a:ext cx="3169928" cy="3063891"/>
          </a:xfrm>
          <a:prstGeom prst="rect">
            <a:avLst/>
          </a:prstGeom>
        </p:spPr>
      </p:pic>
      <p:sp>
        <p:nvSpPr>
          <p:cNvPr id="31" name="文本框 30">
            <a:extLst>
              <a:ext uri="{FF2B5EF4-FFF2-40B4-BE49-F238E27FC236}">
                <a16:creationId xmlns:a16="http://schemas.microsoft.com/office/drawing/2014/main" id="{8755CCAA-54A8-4742-A18A-550B73DCF056}"/>
              </a:ext>
            </a:extLst>
          </p:cNvPr>
          <p:cNvSpPr txBox="1"/>
          <p:nvPr/>
        </p:nvSpPr>
        <p:spPr>
          <a:xfrm>
            <a:off x="286392" y="1564575"/>
            <a:ext cx="430887" cy="2027520"/>
          </a:xfrm>
          <a:prstGeom prst="rect">
            <a:avLst/>
          </a:prstGeom>
          <a:noFill/>
        </p:spPr>
        <p:txBody>
          <a:bodyPr vert="eaVert" wrap="square">
            <a:spAutoFit/>
          </a:bodyPr>
          <a:lstStyle/>
          <a:p>
            <a:r>
              <a:rPr lang="zh-CN" altLang="en-US" sz="1600" b="1" dirty="0">
                <a:solidFill>
                  <a:srgbClr val="788BA9"/>
                </a:solidFill>
                <a:latin typeface="+mn-ea"/>
                <a:cs typeface="+mn-ea"/>
              </a:rPr>
              <a:t>数据库读写分离</a:t>
            </a:r>
          </a:p>
        </p:txBody>
      </p:sp>
      <p:sp>
        <p:nvSpPr>
          <p:cNvPr id="34" name="文本框 33">
            <a:extLst>
              <a:ext uri="{FF2B5EF4-FFF2-40B4-BE49-F238E27FC236}">
                <a16:creationId xmlns:a16="http://schemas.microsoft.com/office/drawing/2014/main" id="{9A2FC39C-EBAE-493E-9C4B-14392BA415C3}"/>
              </a:ext>
            </a:extLst>
          </p:cNvPr>
          <p:cNvSpPr txBox="1"/>
          <p:nvPr/>
        </p:nvSpPr>
        <p:spPr>
          <a:xfrm>
            <a:off x="6755115" y="1271066"/>
            <a:ext cx="430887" cy="2296793"/>
          </a:xfrm>
          <a:prstGeom prst="rect">
            <a:avLst/>
          </a:prstGeom>
          <a:noFill/>
        </p:spPr>
        <p:txBody>
          <a:bodyPr vert="eaVert" wrap="square">
            <a:spAutoFit/>
          </a:bodyPr>
          <a:lstStyle/>
          <a:p>
            <a:r>
              <a:rPr lang="zh-CN" altLang="en-US" sz="1600" b="1" dirty="0">
                <a:solidFill>
                  <a:srgbClr val="788BA9"/>
                </a:solidFill>
                <a:latin typeface="+mn-ea"/>
                <a:cs typeface="+mn-ea"/>
              </a:rPr>
              <a:t>反向代理和 CDN 加速</a:t>
            </a:r>
          </a:p>
        </p:txBody>
      </p:sp>
      <p:pic>
        <p:nvPicPr>
          <p:cNvPr id="2050" name="Picture 2">
            <a:extLst>
              <a:ext uri="{FF2B5EF4-FFF2-40B4-BE49-F238E27FC236}">
                <a16:creationId xmlns:a16="http://schemas.microsoft.com/office/drawing/2014/main" id="{E09C3C61-4CC4-4570-8278-DEBBC6A7C6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75878" y="841150"/>
            <a:ext cx="3859250" cy="2822518"/>
          </a:xfrm>
          <a:prstGeom prst="rect">
            <a:avLst/>
          </a:prstGeom>
          <a:noFill/>
          <a:extLst>
            <a:ext uri="{909E8E84-426E-40DD-AFC4-6F175D3DCCD1}">
              <a14:hiddenFill xmlns:a14="http://schemas.microsoft.com/office/drawing/2010/main">
                <a:solidFill>
                  <a:srgbClr val="FFFFFF"/>
                </a:solidFill>
              </a14:hiddenFill>
            </a:ext>
          </a:extLst>
        </p:spPr>
      </p:pic>
      <p:sp>
        <p:nvSpPr>
          <p:cNvPr id="36" name="文本框 35">
            <a:extLst>
              <a:ext uri="{FF2B5EF4-FFF2-40B4-BE49-F238E27FC236}">
                <a16:creationId xmlns:a16="http://schemas.microsoft.com/office/drawing/2014/main" id="{5BA7D251-1640-45B7-BFA6-6229C838735D}"/>
              </a:ext>
            </a:extLst>
          </p:cNvPr>
          <p:cNvSpPr txBox="1"/>
          <p:nvPr/>
        </p:nvSpPr>
        <p:spPr>
          <a:xfrm>
            <a:off x="6753540" y="4294797"/>
            <a:ext cx="677108" cy="2027520"/>
          </a:xfrm>
          <a:prstGeom prst="rect">
            <a:avLst/>
          </a:prstGeom>
          <a:noFill/>
        </p:spPr>
        <p:txBody>
          <a:bodyPr vert="eaVert" wrap="square">
            <a:spAutoFit/>
          </a:bodyPr>
          <a:lstStyle/>
          <a:p>
            <a:r>
              <a:rPr lang="zh-CN" altLang="en-US" sz="1600" b="1" dirty="0">
                <a:solidFill>
                  <a:srgbClr val="788BA9"/>
                </a:solidFill>
                <a:latin typeface="+mn-ea"/>
                <a:cs typeface="+mn-ea"/>
              </a:rPr>
              <a:t>分布式文件系统和分布式数据库</a:t>
            </a:r>
          </a:p>
        </p:txBody>
      </p:sp>
      <p:pic>
        <p:nvPicPr>
          <p:cNvPr id="2052" name="Picture 4">
            <a:extLst>
              <a:ext uri="{FF2B5EF4-FFF2-40B4-BE49-F238E27FC236}">
                <a16:creationId xmlns:a16="http://schemas.microsoft.com/office/drawing/2014/main" id="{F437B4C1-1002-4B1E-8CF0-F81D7833BB9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98988" y="3951409"/>
            <a:ext cx="4539916" cy="2597841"/>
          </a:xfrm>
          <a:prstGeom prst="rect">
            <a:avLst/>
          </a:prstGeom>
          <a:noFill/>
          <a:extLst>
            <a:ext uri="{909E8E84-426E-40DD-AFC4-6F175D3DCCD1}">
              <a14:hiddenFill xmlns:a14="http://schemas.microsoft.com/office/drawing/2010/main">
                <a:solidFill>
                  <a:srgbClr val="FFFFFF"/>
                </a:solidFill>
              </a14:hiddenFill>
            </a:ext>
          </a:extLst>
        </p:spPr>
      </p:pic>
      <p:sp>
        <p:nvSpPr>
          <p:cNvPr id="38" name="文本框 37">
            <a:extLst>
              <a:ext uri="{FF2B5EF4-FFF2-40B4-BE49-F238E27FC236}">
                <a16:creationId xmlns:a16="http://schemas.microsoft.com/office/drawing/2014/main" id="{9FFEB703-1F3D-4619-8610-AB469F372C16}"/>
              </a:ext>
            </a:extLst>
          </p:cNvPr>
          <p:cNvSpPr txBox="1"/>
          <p:nvPr/>
        </p:nvSpPr>
        <p:spPr>
          <a:xfrm>
            <a:off x="258644" y="4294797"/>
            <a:ext cx="430887" cy="2372881"/>
          </a:xfrm>
          <a:prstGeom prst="rect">
            <a:avLst/>
          </a:prstGeom>
          <a:noFill/>
        </p:spPr>
        <p:txBody>
          <a:bodyPr vert="eaVert" wrap="square">
            <a:spAutoFit/>
          </a:bodyPr>
          <a:lstStyle/>
          <a:p>
            <a:pPr marR="0" lvl="0" indent="0" fontAlgn="auto">
              <a:lnSpc>
                <a:spcPct val="100000"/>
              </a:lnSpc>
              <a:spcBef>
                <a:spcPts val="0"/>
              </a:spcBef>
              <a:spcAft>
                <a:spcPts val="0"/>
              </a:spcAft>
              <a:buClrTx/>
              <a:buSzTx/>
              <a:buFontTx/>
              <a:buNone/>
              <a:tabLst/>
              <a:defRPr/>
            </a:pPr>
            <a:r>
              <a:rPr lang="zh-CN" altLang="en-US" sz="1600" b="1" dirty="0">
                <a:solidFill>
                  <a:srgbClr val="788BA9"/>
                </a:solidFill>
                <a:latin typeface="+mn-ea"/>
                <a:cs typeface="+mn-ea"/>
              </a:rPr>
              <a:t>使用 </a:t>
            </a:r>
            <a:r>
              <a:rPr lang="en-US" altLang="zh-CN" sz="1600" b="1" dirty="0">
                <a:solidFill>
                  <a:srgbClr val="788BA9"/>
                </a:solidFill>
                <a:latin typeface="+mn-ea"/>
                <a:cs typeface="+mn-ea"/>
              </a:rPr>
              <a:t>NoSQL </a:t>
            </a:r>
            <a:r>
              <a:rPr lang="zh-CN" altLang="en-US" sz="1600" b="1" dirty="0">
                <a:solidFill>
                  <a:srgbClr val="788BA9"/>
                </a:solidFill>
                <a:latin typeface="+mn-ea"/>
                <a:cs typeface="+mn-ea"/>
              </a:rPr>
              <a:t>和搜索引擎</a:t>
            </a:r>
            <a:endParaRPr lang="en-US" altLang="zh-CN" sz="1600" b="1" dirty="0">
              <a:solidFill>
                <a:srgbClr val="788BA9"/>
              </a:solidFill>
              <a:latin typeface="+mn-ea"/>
              <a:cs typeface="+mn-ea"/>
            </a:endParaRPr>
          </a:p>
        </p:txBody>
      </p:sp>
      <p:pic>
        <p:nvPicPr>
          <p:cNvPr id="2054" name="Picture 6">
            <a:extLst>
              <a:ext uri="{FF2B5EF4-FFF2-40B4-BE49-F238E27FC236}">
                <a16:creationId xmlns:a16="http://schemas.microsoft.com/office/drawing/2014/main" id="{2AF777EA-55E7-4DC9-84C8-F7A513DA7BC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8697" y="3951409"/>
            <a:ext cx="4947254" cy="2734732"/>
          </a:xfrm>
          <a:prstGeom prst="rect">
            <a:avLst/>
          </a:prstGeom>
          <a:noFill/>
          <a:extLst>
            <a:ext uri="{909E8E84-426E-40DD-AFC4-6F175D3DCCD1}">
              <a14:hiddenFill xmlns:a14="http://schemas.microsoft.com/office/drawing/2010/main">
                <a:solidFill>
                  <a:srgbClr val="FFFFFF"/>
                </a:solidFill>
              </a14:hiddenFill>
            </a:ext>
          </a:extLst>
        </p:spPr>
      </p:pic>
      <p:sp>
        <p:nvSpPr>
          <p:cNvPr id="40" name="箭头: 右 39">
            <a:extLst>
              <a:ext uri="{FF2B5EF4-FFF2-40B4-BE49-F238E27FC236}">
                <a16:creationId xmlns:a16="http://schemas.microsoft.com/office/drawing/2014/main" id="{4D84189D-1214-4A5D-9A1B-B5A3C0ECCB4C}"/>
              </a:ext>
            </a:extLst>
          </p:cNvPr>
          <p:cNvSpPr/>
          <p:nvPr/>
        </p:nvSpPr>
        <p:spPr>
          <a:xfrm flipH="1">
            <a:off x="5988221" y="5054144"/>
            <a:ext cx="430888" cy="457200"/>
          </a:xfrm>
          <a:prstGeom prst="rightArrow">
            <a:avLst/>
          </a:prstGeom>
          <a:solidFill>
            <a:srgbClr val="FCD7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箭头: 右 41">
            <a:extLst>
              <a:ext uri="{FF2B5EF4-FFF2-40B4-BE49-F238E27FC236}">
                <a16:creationId xmlns:a16="http://schemas.microsoft.com/office/drawing/2014/main" id="{734F1FD8-C167-40B8-9CA7-3E27955D87E8}"/>
              </a:ext>
            </a:extLst>
          </p:cNvPr>
          <p:cNvSpPr/>
          <p:nvPr/>
        </p:nvSpPr>
        <p:spPr>
          <a:xfrm>
            <a:off x="5988221" y="1962263"/>
            <a:ext cx="430888" cy="457200"/>
          </a:xfrm>
          <a:prstGeom prst="rightArrow">
            <a:avLst/>
          </a:prstGeom>
          <a:solidFill>
            <a:srgbClr val="FCD7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箭头: 右 42">
            <a:extLst>
              <a:ext uri="{FF2B5EF4-FFF2-40B4-BE49-F238E27FC236}">
                <a16:creationId xmlns:a16="http://schemas.microsoft.com/office/drawing/2014/main" id="{8A7C6DDB-8532-4860-9075-7E13DE6CAD6F}"/>
              </a:ext>
            </a:extLst>
          </p:cNvPr>
          <p:cNvSpPr/>
          <p:nvPr/>
        </p:nvSpPr>
        <p:spPr>
          <a:xfrm rot="5400000">
            <a:off x="9004137" y="3578939"/>
            <a:ext cx="430888" cy="457200"/>
          </a:xfrm>
          <a:prstGeom prst="rightArrow">
            <a:avLst/>
          </a:prstGeom>
          <a:solidFill>
            <a:srgbClr val="FCD7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797466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fade">
                                      <p:cBhvr>
                                        <p:cTn id="10" dur="500"/>
                                        <p:tgtEl>
                                          <p:spTgt spid="3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4"/>
                                        </p:tgtEl>
                                        <p:attrNameLst>
                                          <p:attrName>style.visibility</p:attrName>
                                        </p:attrNameLst>
                                      </p:cBhvr>
                                      <p:to>
                                        <p:strVal val="visible"/>
                                      </p:to>
                                    </p:set>
                                    <p:animEffect transition="in" filter="fade">
                                      <p:cBhvr>
                                        <p:cTn id="15" dur="500"/>
                                        <p:tgtEl>
                                          <p:spTgt spid="34"/>
                                        </p:tgtEl>
                                      </p:cBhvr>
                                    </p:animEffect>
                                  </p:childTnLst>
                                </p:cTn>
                              </p:par>
                              <p:par>
                                <p:cTn id="16" presetID="10" presetClass="entr" presetSubtype="0" fill="hold" nodeType="withEffect">
                                  <p:stCondLst>
                                    <p:cond delay="0"/>
                                  </p:stCondLst>
                                  <p:childTnLst>
                                    <p:set>
                                      <p:cBhvr>
                                        <p:cTn id="17" dur="1" fill="hold">
                                          <p:stCondLst>
                                            <p:cond delay="0"/>
                                          </p:stCondLst>
                                        </p:cTn>
                                        <p:tgtEl>
                                          <p:spTgt spid="2050"/>
                                        </p:tgtEl>
                                        <p:attrNameLst>
                                          <p:attrName>style.visibility</p:attrName>
                                        </p:attrNameLst>
                                      </p:cBhvr>
                                      <p:to>
                                        <p:strVal val="visible"/>
                                      </p:to>
                                    </p:set>
                                    <p:animEffect transition="in" filter="fade">
                                      <p:cBhvr>
                                        <p:cTn id="18" dur="500"/>
                                        <p:tgtEl>
                                          <p:spTgt spid="205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42"/>
                                        </p:tgtEl>
                                        <p:attrNameLst>
                                          <p:attrName>style.visibility</p:attrName>
                                        </p:attrNameLst>
                                      </p:cBhvr>
                                      <p:to>
                                        <p:strVal val="visible"/>
                                      </p:to>
                                    </p:set>
                                    <p:animEffect transition="in" filter="fade">
                                      <p:cBhvr>
                                        <p:cTn id="21" dur="500"/>
                                        <p:tgtEl>
                                          <p:spTgt spid="42"/>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6"/>
                                        </p:tgtEl>
                                        <p:attrNameLst>
                                          <p:attrName>style.visibility</p:attrName>
                                        </p:attrNameLst>
                                      </p:cBhvr>
                                      <p:to>
                                        <p:strVal val="visible"/>
                                      </p:to>
                                    </p:set>
                                    <p:animEffect transition="in" filter="fade">
                                      <p:cBhvr>
                                        <p:cTn id="26" dur="500"/>
                                        <p:tgtEl>
                                          <p:spTgt spid="36"/>
                                        </p:tgtEl>
                                      </p:cBhvr>
                                    </p:animEffect>
                                  </p:childTnLst>
                                </p:cTn>
                              </p:par>
                              <p:par>
                                <p:cTn id="27" presetID="10" presetClass="entr" presetSubtype="0" fill="hold" nodeType="withEffect">
                                  <p:stCondLst>
                                    <p:cond delay="0"/>
                                  </p:stCondLst>
                                  <p:childTnLst>
                                    <p:set>
                                      <p:cBhvr>
                                        <p:cTn id="28" dur="1" fill="hold">
                                          <p:stCondLst>
                                            <p:cond delay="0"/>
                                          </p:stCondLst>
                                        </p:cTn>
                                        <p:tgtEl>
                                          <p:spTgt spid="2052"/>
                                        </p:tgtEl>
                                        <p:attrNameLst>
                                          <p:attrName>style.visibility</p:attrName>
                                        </p:attrNameLst>
                                      </p:cBhvr>
                                      <p:to>
                                        <p:strVal val="visible"/>
                                      </p:to>
                                    </p:set>
                                    <p:animEffect transition="in" filter="fade">
                                      <p:cBhvr>
                                        <p:cTn id="29" dur="500"/>
                                        <p:tgtEl>
                                          <p:spTgt spid="2052"/>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43"/>
                                        </p:tgtEl>
                                        <p:attrNameLst>
                                          <p:attrName>style.visibility</p:attrName>
                                        </p:attrNameLst>
                                      </p:cBhvr>
                                      <p:to>
                                        <p:strVal val="visible"/>
                                      </p:to>
                                    </p:set>
                                    <p:animEffect transition="in" filter="fade">
                                      <p:cBhvr>
                                        <p:cTn id="32" dur="500"/>
                                        <p:tgtEl>
                                          <p:spTgt spid="4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8"/>
                                        </p:tgtEl>
                                        <p:attrNameLst>
                                          <p:attrName>style.visibility</p:attrName>
                                        </p:attrNameLst>
                                      </p:cBhvr>
                                      <p:to>
                                        <p:strVal val="visible"/>
                                      </p:to>
                                    </p:set>
                                    <p:animEffect transition="in" filter="fade">
                                      <p:cBhvr>
                                        <p:cTn id="37" dur="500"/>
                                        <p:tgtEl>
                                          <p:spTgt spid="38"/>
                                        </p:tgtEl>
                                      </p:cBhvr>
                                    </p:animEffect>
                                  </p:childTnLst>
                                </p:cTn>
                              </p:par>
                              <p:par>
                                <p:cTn id="38" presetID="10" presetClass="entr" presetSubtype="0" fill="hold" nodeType="withEffect">
                                  <p:stCondLst>
                                    <p:cond delay="0"/>
                                  </p:stCondLst>
                                  <p:childTnLst>
                                    <p:set>
                                      <p:cBhvr>
                                        <p:cTn id="39" dur="1" fill="hold">
                                          <p:stCondLst>
                                            <p:cond delay="0"/>
                                          </p:stCondLst>
                                        </p:cTn>
                                        <p:tgtEl>
                                          <p:spTgt spid="2054"/>
                                        </p:tgtEl>
                                        <p:attrNameLst>
                                          <p:attrName>style.visibility</p:attrName>
                                        </p:attrNameLst>
                                      </p:cBhvr>
                                      <p:to>
                                        <p:strVal val="visible"/>
                                      </p:to>
                                    </p:set>
                                    <p:animEffect transition="in" filter="fade">
                                      <p:cBhvr>
                                        <p:cTn id="40" dur="500"/>
                                        <p:tgtEl>
                                          <p:spTgt spid="2054"/>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40"/>
                                        </p:tgtEl>
                                        <p:attrNameLst>
                                          <p:attrName>style.visibility</p:attrName>
                                        </p:attrNameLst>
                                      </p:cBhvr>
                                      <p:to>
                                        <p:strVal val="visible"/>
                                      </p:to>
                                    </p:set>
                                    <p:animEffect transition="in" filter="fade">
                                      <p:cBhvr>
                                        <p:cTn id="43"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4" grpId="0"/>
      <p:bldP spid="36" grpId="0"/>
      <p:bldP spid="38" grpId="0"/>
      <p:bldP spid="40" grpId="0" animBg="1"/>
      <p:bldP spid="42" grpId="0" animBg="1"/>
      <p:bldP spid="43"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05</a:t>
            </a:r>
            <a:endParaRPr lang="zh-CN" altLang="en-US" sz="3600" dirty="0">
              <a:latin typeface="Agency FB" panose="020B0503020202020204" pitchFamily="34" charset="0"/>
            </a:endParaRPr>
          </a:p>
        </p:txBody>
      </p:sp>
      <p:sp>
        <p:nvSpPr>
          <p:cNvPr id="10" name="Rectangle 2">
            <a:extLst>
              <a:ext uri="{FF2B5EF4-FFF2-40B4-BE49-F238E27FC236}">
                <a16:creationId xmlns:a16="http://schemas.microsoft.com/office/drawing/2014/main" id="{1C02A44E-0EDA-43AF-9BD0-E7419B8E1D69}"/>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分布式通信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MQ</a:t>
            </a:r>
            <a:endPar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
        <p:nvSpPr>
          <p:cNvPr id="6" name="矩形 5">
            <a:extLst>
              <a:ext uri="{FF2B5EF4-FFF2-40B4-BE49-F238E27FC236}">
                <a16:creationId xmlns:a16="http://schemas.microsoft.com/office/drawing/2014/main" id="{DCE49CB4-CEF0-46D4-BB4E-0F262D393D2C}"/>
              </a:ext>
            </a:extLst>
          </p:cNvPr>
          <p:cNvSpPr/>
          <p:nvPr/>
        </p:nvSpPr>
        <p:spPr>
          <a:xfrm>
            <a:off x="8331417" y="1518238"/>
            <a:ext cx="1569660" cy="369332"/>
          </a:xfrm>
          <a:prstGeom prst="rect">
            <a:avLst/>
          </a:prstGeom>
        </p:spPr>
        <p:txBody>
          <a:bodyPr wrap="none">
            <a:spAutoFit/>
          </a:bodyPr>
          <a:lstStyle/>
          <a:p>
            <a:r>
              <a:rPr lang="zh-CN" altLang="en-US" b="1" dirty="0">
                <a:solidFill>
                  <a:srgbClr val="788BA9"/>
                </a:solidFill>
                <a:latin typeface="微软雅黑" panose="020B0503020204020204" pitchFamily="34" charset="-122"/>
                <a:ea typeface="微软雅黑" panose="020B0503020204020204" pitchFamily="34" charset="-122"/>
                <a:cs typeface="+mn-ea"/>
              </a:rPr>
              <a:t>海量数据缓存</a:t>
            </a:r>
          </a:p>
        </p:txBody>
      </p:sp>
      <p:sp>
        <p:nvSpPr>
          <p:cNvPr id="14" name="矩形 13">
            <a:extLst>
              <a:ext uri="{FF2B5EF4-FFF2-40B4-BE49-F238E27FC236}">
                <a16:creationId xmlns:a16="http://schemas.microsoft.com/office/drawing/2014/main" id="{3D04EFEB-A4F3-43DD-A071-0F52158F023A}"/>
              </a:ext>
            </a:extLst>
          </p:cNvPr>
          <p:cNvSpPr/>
          <p:nvPr/>
        </p:nvSpPr>
        <p:spPr>
          <a:xfrm>
            <a:off x="2363366" y="1364176"/>
            <a:ext cx="1107996" cy="369332"/>
          </a:xfrm>
          <a:prstGeom prst="rect">
            <a:avLst/>
          </a:prstGeom>
        </p:spPr>
        <p:txBody>
          <a:bodyPr wrap="square">
            <a:spAutoFit/>
          </a:bodyPr>
          <a:lstStyle/>
          <a:p>
            <a:r>
              <a:rPr lang="zh-CN" altLang="en-US" b="1" dirty="0">
                <a:solidFill>
                  <a:srgbClr val="788BA9"/>
                </a:solidFill>
                <a:latin typeface="微软雅黑" panose="020B0503020204020204" pitchFamily="34" charset="-122"/>
                <a:ea typeface="微软雅黑" panose="020B0503020204020204" pitchFamily="34" charset="-122"/>
                <a:cs typeface="+mn-ea"/>
              </a:rPr>
              <a:t>流量晓锋</a:t>
            </a:r>
          </a:p>
        </p:txBody>
      </p:sp>
      <p:pic>
        <p:nvPicPr>
          <p:cNvPr id="5122" name="Picture 2" descr="img">
            <a:extLst>
              <a:ext uri="{FF2B5EF4-FFF2-40B4-BE49-F238E27FC236}">
                <a16:creationId xmlns:a16="http://schemas.microsoft.com/office/drawing/2014/main" id="{845E15EE-CC79-4073-A6DD-87C7117CCD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9372" y="1979539"/>
            <a:ext cx="1701456" cy="3852724"/>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img">
            <a:extLst>
              <a:ext uri="{FF2B5EF4-FFF2-40B4-BE49-F238E27FC236}">
                <a16:creationId xmlns:a16="http://schemas.microsoft.com/office/drawing/2014/main" id="{56E34B2C-902D-4F26-B61E-B28F737A2A7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11811" y="1858573"/>
            <a:ext cx="3402562" cy="3853922"/>
          </a:xfrm>
          <a:prstGeom prst="rect">
            <a:avLst/>
          </a:prstGeom>
          <a:noFill/>
          <a:extLst>
            <a:ext uri="{909E8E84-426E-40DD-AFC4-6F175D3DCCD1}">
              <a14:hiddenFill xmlns:a14="http://schemas.microsoft.com/office/drawing/2010/main">
                <a:solidFill>
                  <a:srgbClr val="FFFFFF"/>
                </a:solidFill>
              </a14:hiddenFill>
            </a:ext>
          </a:extLst>
        </p:spPr>
      </p:pic>
      <p:pic>
        <p:nvPicPr>
          <p:cNvPr id="5127" name="Picture 7" descr="img">
            <a:extLst>
              <a:ext uri="{FF2B5EF4-FFF2-40B4-BE49-F238E27FC236}">
                <a16:creationId xmlns:a16="http://schemas.microsoft.com/office/drawing/2014/main" id="{A2039CF0-92E9-4B4C-A42D-631EE89FA00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77628" y="2191334"/>
            <a:ext cx="5677239" cy="27351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7735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05</a:t>
            </a:r>
            <a:endParaRPr lang="zh-CN" altLang="en-US" sz="3600" dirty="0">
              <a:latin typeface="Agency FB" panose="020B0503020202020204" pitchFamily="34" charset="0"/>
            </a:endParaRPr>
          </a:p>
        </p:txBody>
      </p:sp>
      <p:sp>
        <p:nvSpPr>
          <p:cNvPr id="10" name="Rectangle 2">
            <a:extLst>
              <a:ext uri="{FF2B5EF4-FFF2-40B4-BE49-F238E27FC236}">
                <a16:creationId xmlns:a16="http://schemas.microsoft.com/office/drawing/2014/main" id="{1C02A44E-0EDA-43AF-9BD0-E7419B8E1D69}"/>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分布式通信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MQ</a:t>
            </a:r>
            <a:endPar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pic>
        <p:nvPicPr>
          <p:cNvPr id="6146" name="Picture 2" descr="https://raw.githubusercontent.com/dunwu/images/dev/snap/20210407180101.png">
            <a:extLst>
              <a:ext uri="{FF2B5EF4-FFF2-40B4-BE49-F238E27FC236}">
                <a16:creationId xmlns:a16="http://schemas.microsoft.com/office/drawing/2014/main" id="{00A40A1D-197D-46A9-AFD8-7A40324DD7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06824" y="1582339"/>
            <a:ext cx="7199176" cy="3880805"/>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a:extLst>
              <a:ext uri="{FF2B5EF4-FFF2-40B4-BE49-F238E27FC236}">
                <a16:creationId xmlns:a16="http://schemas.microsoft.com/office/drawing/2014/main" id="{E0E2C80E-A1E7-44C5-9D0F-1C082D2B02A0}"/>
              </a:ext>
            </a:extLst>
          </p:cNvPr>
          <p:cNvSpPr/>
          <p:nvPr/>
        </p:nvSpPr>
        <p:spPr>
          <a:xfrm>
            <a:off x="1559523" y="5536888"/>
            <a:ext cx="9145979" cy="646331"/>
          </a:xfrm>
          <a:prstGeom prst="rect">
            <a:avLst/>
          </a:prstGeom>
        </p:spPr>
        <p:txBody>
          <a:bodyPr wrap="square">
            <a:spAutoFit/>
          </a:bodyPr>
          <a:lstStyle/>
          <a:p>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Kafka 使用 Topic 来组织数据，每个 Topic 被分为若干个 Partition，每个 Partition 有多个副本。每个 Broker 可以保存成百上千个属于不同 Topic 和 Partition 的副本。</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p:txBody>
      </p:sp>
      <p:sp>
        <p:nvSpPr>
          <p:cNvPr id="12" name="矩形 11">
            <a:extLst>
              <a:ext uri="{FF2B5EF4-FFF2-40B4-BE49-F238E27FC236}">
                <a16:creationId xmlns:a16="http://schemas.microsoft.com/office/drawing/2014/main" id="{3528DE83-0078-4EED-A725-06421C7E16C3}"/>
              </a:ext>
            </a:extLst>
          </p:cNvPr>
          <p:cNvSpPr/>
          <p:nvPr/>
        </p:nvSpPr>
        <p:spPr>
          <a:xfrm>
            <a:off x="1824138" y="977722"/>
            <a:ext cx="8632235" cy="461665"/>
          </a:xfrm>
          <a:prstGeom prst="rect">
            <a:avLst/>
          </a:prstGeom>
        </p:spPr>
        <p:txBody>
          <a:bodyPr wrap="none">
            <a:spAutoFit/>
          </a:bodyPr>
          <a:lstStyle/>
          <a:p>
            <a:r>
              <a:rPr lang="en-US" altLang="zh-CN" sz="2400" b="1" dirty="0">
                <a:solidFill>
                  <a:srgbClr val="788BA9"/>
                </a:solidFill>
                <a:latin typeface="微软雅黑" panose="020B0503020204020204" pitchFamily="34" charset="-122"/>
                <a:ea typeface="微软雅黑" panose="020B0503020204020204" pitchFamily="34" charset="-122"/>
                <a:cs typeface="+mn-ea"/>
              </a:rPr>
              <a:t>MQ </a:t>
            </a:r>
            <a:r>
              <a:rPr lang="zh-CN" altLang="en-US" sz="2400" b="1" dirty="0">
                <a:solidFill>
                  <a:srgbClr val="788BA9"/>
                </a:solidFill>
                <a:latin typeface="微软雅黑" panose="020B0503020204020204" pitchFamily="34" charset="-122"/>
                <a:ea typeface="微软雅黑" panose="020B0503020204020204" pitchFamily="34" charset="-122"/>
                <a:cs typeface="+mn-ea"/>
              </a:rPr>
              <a:t>高性能、高可用、可扩展架构案例剖析</a:t>
            </a:r>
            <a:r>
              <a:rPr lang="en-US" altLang="zh-CN" sz="2400" b="1" dirty="0">
                <a:solidFill>
                  <a:srgbClr val="788BA9"/>
                </a:solidFill>
                <a:latin typeface="微软雅黑" panose="020B0503020204020204" pitchFamily="34" charset="-122"/>
                <a:ea typeface="微软雅黑" panose="020B0503020204020204" pitchFamily="34" charset="-122"/>
                <a:cs typeface="+mn-ea"/>
              </a:rPr>
              <a:t>——Kafka </a:t>
            </a:r>
            <a:r>
              <a:rPr lang="zh-CN" altLang="en-US" sz="2400" b="1" dirty="0">
                <a:solidFill>
                  <a:srgbClr val="788BA9"/>
                </a:solidFill>
                <a:latin typeface="微软雅黑" panose="020B0503020204020204" pitchFamily="34" charset="-122"/>
                <a:ea typeface="微软雅黑" panose="020B0503020204020204" pitchFamily="34" charset="-122"/>
                <a:cs typeface="+mn-ea"/>
              </a:rPr>
              <a:t>的分片</a:t>
            </a:r>
          </a:p>
        </p:txBody>
      </p:sp>
    </p:spTree>
    <p:extLst>
      <p:ext uri="{BB962C8B-B14F-4D97-AF65-F5344CB8AC3E}">
        <p14:creationId xmlns:p14="http://schemas.microsoft.com/office/powerpoint/2010/main" val="1943052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05</a:t>
            </a:r>
            <a:endParaRPr lang="zh-CN" altLang="en-US" sz="3600" dirty="0">
              <a:latin typeface="Agency FB" panose="020B0503020202020204" pitchFamily="34" charset="0"/>
            </a:endParaRPr>
          </a:p>
        </p:txBody>
      </p:sp>
      <p:sp>
        <p:nvSpPr>
          <p:cNvPr id="10" name="Rectangle 2">
            <a:extLst>
              <a:ext uri="{FF2B5EF4-FFF2-40B4-BE49-F238E27FC236}">
                <a16:creationId xmlns:a16="http://schemas.microsoft.com/office/drawing/2014/main" id="{1C02A44E-0EDA-43AF-9BD0-E7419B8E1D69}"/>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分布式通信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MQ</a:t>
            </a:r>
            <a:endPar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
        <p:nvSpPr>
          <p:cNvPr id="2" name="矩形 1">
            <a:extLst>
              <a:ext uri="{FF2B5EF4-FFF2-40B4-BE49-F238E27FC236}">
                <a16:creationId xmlns:a16="http://schemas.microsoft.com/office/drawing/2014/main" id="{E0E2C80E-A1E7-44C5-9D0F-1C082D2B02A0}"/>
              </a:ext>
            </a:extLst>
          </p:cNvPr>
          <p:cNvSpPr/>
          <p:nvPr/>
        </p:nvSpPr>
        <p:spPr>
          <a:xfrm>
            <a:off x="7162437" y="2275840"/>
            <a:ext cx="4823335" cy="2862322"/>
          </a:xfrm>
          <a:prstGeom prst="rect">
            <a:avLst/>
          </a:prstGeom>
        </p:spPr>
        <p:txBody>
          <a:bodyPr wrap="square">
            <a:spAutoFit/>
          </a:bodyPr>
          <a:lstStyle/>
          <a:p>
            <a:pPr marL="285750" indent="-285750">
              <a:buFont typeface="Wingdings" panose="05000000000000000000" pitchFamily="2" charset="2"/>
              <a:buChar char="l"/>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Leader 副本（主）：每个 Partition 都有且仅有一个 Leader 副本。为了保证数据一致性，Leader 处理一切对 Partition （分区）的读写请求；</a:t>
            </a:r>
          </a:p>
          <a:p>
            <a:pPr marL="285750" indent="-285750">
              <a:buFont typeface="Wingdings" panose="05000000000000000000" pitchFamily="2" charset="2"/>
              <a:buChar char="l"/>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Follower 副本（从）：Leader 副本以外的副本都是 Follower 副本。Follower 唯一的任务就是从 Leader 那里复制消息，保持与 Leader 一致的状态。</a:t>
            </a:r>
          </a:p>
          <a:p>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如果 Leader 宕机，其中一个 Follower 会被选举为新的 Leader。</a:t>
            </a:r>
          </a:p>
        </p:txBody>
      </p:sp>
      <p:pic>
        <p:nvPicPr>
          <p:cNvPr id="7170" name="Picture 2" descr="https://raw.githubusercontent.com/dunwu/images/dev/snap/20210407191337.png">
            <a:extLst>
              <a:ext uri="{FF2B5EF4-FFF2-40B4-BE49-F238E27FC236}">
                <a16:creationId xmlns:a16="http://schemas.microsoft.com/office/drawing/2014/main" id="{63B84F40-8CF3-43DF-9463-A997AC4067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7583" y="1915597"/>
            <a:ext cx="6413978" cy="3582808"/>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a:extLst>
              <a:ext uri="{FF2B5EF4-FFF2-40B4-BE49-F238E27FC236}">
                <a16:creationId xmlns:a16="http://schemas.microsoft.com/office/drawing/2014/main" id="{7251F6B2-6ADF-44E1-A5C3-E16F082C0014}"/>
              </a:ext>
            </a:extLst>
          </p:cNvPr>
          <p:cNvSpPr/>
          <p:nvPr/>
        </p:nvSpPr>
        <p:spPr>
          <a:xfrm>
            <a:off x="1354730" y="1147541"/>
            <a:ext cx="9555565" cy="461665"/>
          </a:xfrm>
          <a:prstGeom prst="rect">
            <a:avLst/>
          </a:prstGeom>
        </p:spPr>
        <p:txBody>
          <a:bodyPr wrap="none">
            <a:spAutoFit/>
          </a:bodyPr>
          <a:lstStyle/>
          <a:p>
            <a:r>
              <a:rPr lang="en-US" altLang="zh-CN" sz="2400" b="1" dirty="0">
                <a:solidFill>
                  <a:srgbClr val="788BA9"/>
                </a:solidFill>
                <a:latin typeface="微软雅黑" panose="020B0503020204020204" pitchFamily="34" charset="-122"/>
                <a:ea typeface="微软雅黑" panose="020B0503020204020204" pitchFamily="34" charset="-122"/>
                <a:cs typeface="+mn-ea"/>
              </a:rPr>
              <a:t>MQ </a:t>
            </a:r>
            <a:r>
              <a:rPr lang="zh-CN" altLang="en-US" sz="2400" b="1" dirty="0">
                <a:solidFill>
                  <a:srgbClr val="788BA9"/>
                </a:solidFill>
                <a:latin typeface="微软雅黑" panose="020B0503020204020204" pitchFamily="34" charset="-122"/>
                <a:ea typeface="微软雅黑" panose="020B0503020204020204" pitchFamily="34" charset="-122"/>
                <a:cs typeface="+mn-ea"/>
              </a:rPr>
              <a:t>高性能、高可用、可扩展架构案例剖析</a:t>
            </a:r>
            <a:r>
              <a:rPr lang="en-US" altLang="zh-CN" sz="2400" b="1" dirty="0">
                <a:solidFill>
                  <a:srgbClr val="788BA9"/>
                </a:solidFill>
                <a:latin typeface="微软雅黑" panose="020B0503020204020204" pitchFamily="34" charset="-122"/>
                <a:ea typeface="微软雅黑" panose="020B0503020204020204" pitchFamily="34" charset="-122"/>
                <a:cs typeface="+mn-ea"/>
              </a:rPr>
              <a:t>——Kafka</a:t>
            </a:r>
            <a:r>
              <a:rPr lang="zh-CN" altLang="en-US" sz="2400" b="1" dirty="0">
                <a:solidFill>
                  <a:srgbClr val="788BA9"/>
                </a:solidFill>
                <a:latin typeface="微软雅黑" panose="020B0503020204020204" pitchFamily="34" charset="-122"/>
                <a:ea typeface="微软雅黑" panose="020B0503020204020204" pitchFamily="34" charset="-122"/>
                <a:cs typeface="+mn-ea"/>
              </a:rPr>
              <a:t> 的数据一致性</a:t>
            </a:r>
          </a:p>
        </p:txBody>
      </p:sp>
    </p:spTree>
    <p:extLst>
      <p:ext uri="{BB962C8B-B14F-4D97-AF65-F5344CB8AC3E}">
        <p14:creationId xmlns:p14="http://schemas.microsoft.com/office/powerpoint/2010/main" val="3850384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05</a:t>
            </a:r>
            <a:endParaRPr lang="zh-CN" altLang="en-US" sz="3600" dirty="0">
              <a:latin typeface="Agency FB" panose="020B0503020202020204" pitchFamily="34" charset="0"/>
            </a:endParaRPr>
          </a:p>
        </p:txBody>
      </p:sp>
      <p:sp>
        <p:nvSpPr>
          <p:cNvPr id="10" name="Rectangle 2">
            <a:extLst>
              <a:ext uri="{FF2B5EF4-FFF2-40B4-BE49-F238E27FC236}">
                <a16:creationId xmlns:a16="http://schemas.microsoft.com/office/drawing/2014/main" id="{1C02A44E-0EDA-43AF-9BD0-E7419B8E1D69}"/>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分布式通信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MQ</a:t>
            </a:r>
            <a:endPar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
        <p:nvSpPr>
          <p:cNvPr id="9" name="矩形 8">
            <a:extLst>
              <a:ext uri="{FF2B5EF4-FFF2-40B4-BE49-F238E27FC236}">
                <a16:creationId xmlns:a16="http://schemas.microsoft.com/office/drawing/2014/main" id="{7251F6B2-6ADF-44E1-A5C3-E16F082C0014}"/>
              </a:ext>
            </a:extLst>
          </p:cNvPr>
          <p:cNvSpPr/>
          <p:nvPr/>
        </p:nvSpPr>
        <p:spPr>
          <a:xfrm>
            <a:off x="1662507" y="1025396"/>
            <a:ext cx="8940011" cy="461665"/>
          </a:xfrm>
          <a:prstGeom prst="rect">
            <a:avLst/>
          </a:prstGeom>
        </p:spPr>
        <p:txBody>
          <a:bodyPr wrap="none">
            <a:spAutoFit/>
          </a:bodyPr>
          <a:lstStyle/>
          <a:p>
            <a:r>
              <a:rPr lang="en-US" altLang="zh-CN" sz="2400" b="1" dirty="0">
                <a:solidFill>
                  <a:srgbClr val="788BA9"/>
                </a:solidFill>
                <a:latin typeface="微软雅黑" panose="020B0503020204020204" pitchFamily="34" charset="-122"/>
                <a:ea typeface="微软雅黑" panose="020B0503020204020204" pitchFamily="34" charset="-122"/>
                <a:cs typeface="+mn-ea"/>
              </a:rPr>
              <a:t>MQ </a:t>
            </a:r>
            <a:r>
              <a:rPr lang="zh-CN" altLang="en-US" sz="2400" b="1" dirty="0">
                <a:solidFill>
                  <a:srgbClr val="788BA9"/>
                </a:solidFill>
                <a:latin typeface="微软雅黑" panose="020B0503020204020204" pitchFamily="34" charset="-122"/>
                <a:ea typeface="微软雅黑" panose="020B0503020204020204" pitchFamily="34" charset="-122"/>
                <a:cs typeface="+mn-ea"/>
              </a:rPr>
              <a:t>高性能、高可用、可扩展架构案例剖析</a:t>
            </a:r>
            <a:r>
              <a:rPr lang="en-US" altLang="zh-CN" sz="2400" b="1" dirty="0">
                <a:solidFill>
                  <a:srgbClr val="788BA9"/>
                </a:solidFill>
                <a:latin typeface="微软雅黑" panose="020B0503020204020204" pitchFamily="34" charset="-122"/>
                <a:ea typeface="微软雅黑" panose="020B0503020204020204" pitchFamily="34" charset="-122"/>
                <a:cs typeface="+mn-ea"/>
              </a:rPr>
              <a:t>——Kafka </a:t>
            </a:r>
            <a:r>
              <a:rPr lang="zh-CN" altLang="en-US" sz="2400" b="1" dirty="0">
                <a:solidFill>
                  <a:srgbClr val="788BA9"/>
                </a:solidFill>
                <a:latin typeface="微软雅黑" panose="020B0503020204020204" pitchFamily="34" charset="-122"/>
                <a:ea typeface="微软雅黑" panose="020B0503020204020204" pitchFamily="34" charset="-122"/>
                <a:cs typeface="+mn-ea"/>
              </a:rPr>
              <a:t>的高可用</a:t>
            </a:r>
          </a:p>
        </p:txBody>
      </p:sp>
      <p:pic>
        <p:nvPicPr>
          <p:cNvPr id="8194" name="Picture 2" descr="https://raw.githubusercontent.com/dunwu/images/dev/snap/20210502213820.png">
            <a:extLst>
              <a:ext uri="{FF2B5EF4-FFF2-40B4-BE49-F238E27FC236}">
                <a16:creationId xmlns:a16="http://schemas.microsoft.com/office/drawing/2014/main" id="{A77B6174-D85B-48F8-BDEC-92B2035039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8644" y="1996401"/>
            <a:ext cx="6957361" cy="3426500"/>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a:extLst>
              <a:ext uri="{FF2B5EF4-FFF2-40B4-BE49-F238E27FC236}">
                <a16:creationId xmlns:a16="http://schemas.microsoft.com/office/drawing/2014/main" id="{D0EA930D-F4C9-4F02-A0E8-455A8E90A16C}"/>
              </a:ext>
            </a:extLst>
          </p:cNvPr>
          <p:cNvSpPr/>
          <p:nvPr/>
        </p:nvSpPr>
        <p:spPr>
          <a:xfrm>
            <a:off x="7216005" y="1852432"/>
            <a:ext cx="4800678" cy="3693319"/>
          </a:xfrm>
          <a:prstGeom prst="rect">
            <a:avLst/>
          </a:prstGeom>
        </p:spPr>
        <p:txBody>
          <a:bodyPr wrap="square">
            <a:spAutoFit/>
          </a:bodyPr>
          <a:lstStyle/>
          <a:p>
            <a:r>
              <a:rPr lang="zh-CN" altLang="en-US" b="1" dirty="0">
                <a:solidFill>
                  <a:srgbClr val="D67A71"/>
                </a:solidFill>
                <a:latin typeface="微软雅黑" panose="020B0503020204020204" pitchFamily="34" charset="-122"/>
                <a:ea typeface="微软雅黑" panose="020B0503020204020204" pitchFamily="34" charset="-122"/>
                <a:cs typeface="+mn-ea"/>
              </a:rPr>
              <a:t>控制器（Controller），</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是 Kafka 的核心组件。它的主要作用是在 ZooKeeper 的帮助下</a:t>
            </a:r>
            <a:r>
              <a:rPr lang="zh-CN" altLang="en-US" b="1" dirty="0">
                <a:solidFill>
                  <a:srgbClr val="788BA9"/>
                </a:solidFill>
                <a:latin typeface="微软雅黑" panose="020B0503020204020204" pitchFamily="34" charset="-122"/>
                <a:ea typeface="微软雅黑" panose="020B0503020204020204" pitchFamily="34" charset="-122"/>
                <a:cs typeface="+mn-ea"/>
              </a:rPr>
              <a:t>管理和协调整个 Kafka 集群</a:t>
            </a:r>
            <a:endParaRPr lang="en-US" altLang="zh-CN" b="1" dirty="0">
              <a:solidFill>
                <a:srgbClr val="788BA9"/>
              </a:solidFill>
              <a:latin typeface="微软雅黑" panose="020B0503020204020204" pitchFamily="34" charset="-122"/>
              <a:ea typeface="微软雅黑" panose="020B0503020204020204" pitchFamily="34" charset="-122"/>
              <a:cs typeface="+mn-ea"/>
            </a:endParaRPr>
          </a:p>
          <a:p>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。控制器其实就是一个 Broker，只不过它除了具有一般 Broker 的功能以外，还</a:t>
            </a:r>
            <a:r>
              <a:rPr lang="zh-CN" altLang="en-US" b="1" dirty="0">
                <a:solidFill>
                  <a:srgbClr val="788BA9"/>
                </a:solidFill>
                <a:latin typeface="微软雅黑" panose="020B0503020204020204" pitchFamily="34" charset="-122"/>
                <a:ea typeface="微软雅黑" panose="020B0503020204020204" pitchFamily="34" charset="-122"/>
                <a:cs typeface="+mn-ea"/>
              </a:rPr>
              <a:t>负责 Leader 的选举</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r>
              <a:rPr lang="en-US" altLang="zh-CN" b="1" dirty="0">
                <a:solidFill>
                  <a:srgbClr val="788BA9"/>
                </a:solidFill>
                <a:latin typeface="微软雅黑" panose="020B0503020204020204" pitchFamily="34" charset="-122"/>
                <a:ea typeface="微软雅黑" panose="020B0503020204020204" pitchFamily="34" charset="-122"/>
                <a:cs typeface="+mn-ea"/>
              </a:rPr>
              <a:t>Kafka </a:t>
            </a:r>
            <a:r>
              <a:rPr lang="zh-CN" altLang="en-US" b="1" dirty="0">
                <a:solidFill>
                  <a:srgbClr val="788BA9"/>
                </a:solidFill>
                <a:latin typeface="微软雅黑" panose="020B0503020204020204" pitchFamily="34" charset="-122"/>
                <a:ea typeface="微软雅黑" panose="020B0503020204020204" pitchFamily="34" charset="-122"/>
                <a:cs typeface="+mn-ea"/>
              </a:rPr>
              <a:t>使用 </a:t>
            </a:r>
            <a:r>
              <a:rPr lang="en-US" altLang="zh-CN" b="1" dirty="0">
                <a:solidFill>
                  <a:srgbClr val="788BA9"/>
                </a:solidFill>
                <a:latin typeface="微软雅黑" panose="020B0503020204020204" pitchFamily="34" charset="-122"/>
                <a:ea typeface="微软雅黑" panose="020B0503020204020204" pitchFamily="34" charset="-122"/>
                <a:cs typeface="+mn-ea"/>
              </a:rPr>
              <a:t>Zookeeper </a:t>
            </a:r>
            <a:r>
              <a:rPr lang="zh-CN" altLang="en-US" b="1" dirty="0">
                <a:solidFill>
                  <a:srgbClr val="788BA9"/>
                </a:solidFill>
                <a:latin typeface="微软雅黑" panose="020B0503020204020204" pitchFamily="34" charset="-122"/>
                <a:ea typeface="微软雅黑" panose="020B0503020204020204" pitchFamily="34" charset="-122"/>
                <a:cs typeface="+mn-ea"/>
              </a:rPr>
              <a:t>的临时节点来选举控制器</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，并在节点加入集群或退出集群时通知控制器。控制器负责在节点加入或离开集群时进行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Partition Leader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选举。</a:t>
            </a:r>
            <a:r>
              <a:rPr lang="zh-CN" altLang="en-US" b="1" dirty="0">
                <a:solidFill>
                  <a:srgbClr val="788BA9"/>
                </a:solidFill>
                <a:latin typeface="微软雅黑" panose="020B0503020204020204" pitchFamily="34" charset="-122"/>
                <a:ea typeface="微软雅黑" panose="020B0503020204020204" pitchFamily="34" charset="-122"/>
                <a:cs typeface="+mn-ea"/>
              </a:rPr>
              <a:t>控制器使用 </a:t>
            </a:r>
            <a:r>
              <a:rPr lang="en-US" altLang="zh-CN" b="1" dirty="0">
                <a:solidFill>
                  <a:srgbClr val="788BA9"/>
                </a:solidFill>
                <a:latin typeface="微软雅黑" panose="020B0503020204020204" pitchFamily="34" charset="-122"/>
                <a:ea typeface="微软雅黑" panose="020B0503020204020204" pitchFamily="34" charset="-122"/>
                <a:cs typeface="+mn-ea"/>
              </a:rPr>
              <a:t>epoch </a:t>
            </a:r>
            <a:r>
              <a:rPr lang="zh-CN" altLang="en-US" b="1" dirty="0">
                <a:solidFill>
                  <a:srgbClr val="788BA9"/>
                </a:solidFill>
                <a:latin typeface="微软雅黑" panose="020B0503020204020204" pitchFamily="34" charset="-122"/>
                <a:ea typeface="微软雅黑" panose="020B0503020204020204" pitchFamily="34" charset="-122"/>
                <a:cs typeface="+mn-ea"/>
              </a:rPr>
              <a:t>来避免“脑裂”</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，“脑裂”是指两个节点同时被认为自己是当前的控制器。</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p:txBody>
      </p:sp>
    </p:spTree>
    <p:extLst>
      <p:ext uri="{BB962C8B-B14F-4D97-AF65-F5344CB8AC3E}">
        <p14:creationId xmlns:p14="http://schemas.microsoft.com/office/powerpoint/2010/main" val="1647587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05</a:t>
            </a:r>
            <a:endParaRPr lang="zh-CN" altLang="en-US" sz="3600" dirty="0">
              <a:latin typeface="Agency FB" panose="020B0503020202020204" pitchFamily="34" charset="0"/>
            </a:endParaRPr>
          </a:p>
        </p:txBody>
      </p:sp>
      <p:sp>
        <p:nvSpPr>
          <p:cNvPr id="10" name="Rectangle 2">
            <a:extLst>
              <a:ext uri="{FF2B5EF4-FFF2-40B4-BE49-F238E27FC236}">
                <a16:creationId xmlns:a16="http://schemas.microsoft.com/office/drawing/2014/main" id="{1C02A44E-0EDA-43AF-9BD0-E7419B8E1D69}"/>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分布式计算</a:t>
            </a:r>
            <a:endPar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
        <p:nvSpPr>
          <p:cNvPr id="5" name="MH_Other_1">
            <a:extLst>
              <a:ext uri="{FF2B5EF4-FFF2-40B4-BE49-F238E27FC236}">
                <a16:creationId xmlns:a16="http://schemas.microsoft.com/office/drawing/2014/main" id="{BA584C6A-983C-407F-8BBC-D6F74B83B0E4}"/>
              </a:ext>
            </a:extLst>
          </p:cNvPr>
          <p:cNvSpPr/>
          <p:nvPr/>
        </p:nvSpPr>
        <p:spPr>
          <a:xfrm rot="21600000">
            <a:off x="6095993" y="2740884"/>
            <a:ext cx="694149" cy="694149"/>
          </a:xfrm>
          <a:custGeom>
            <a:avLst/>
            <a:gdLst>
              <a:gd name="connsiteX0" fmla="*/ 465960 w 925532"/>
              <a:gd name="connsiteY0" fmla="*/ 182093 h 925532"/>
              <a:gd name="connsiteX1" fmla="*/ 830144 w 925532"/>
              <a:gd name="connsiteY1" fmla="*/ 182133 h 925532"/>
              <a:gd name="connsiteX2" fmla="*/ 875777 w 925532"/>
              <a:gd name="connsiteY2" fmla="*/ 253776 h 925532"/>
              <a:gd name="connsiteX3" fmla="*/ 869008 w 925532"/>
              <a:gd name="connsiteY3" fmla="*/ 684569 h 925532"/>
              <a:gd name="connsiteX4" fmla="*/ 839619 w 925532"/>
              <a:gd name="connsiteY4" fmla="*/ 727326 h 925532"/>
              <a:gd name="connsiteX5" fmla="*/ 465897 w 925532"/>
              <a:gd name="connsiteY5" fmla="*/ 727284 h 925532"/>
              <a:gd name="connsiteX6" fmla="*/ 273152 w 925532"/>
              <a:gd name="connsiteY6" fmla="*/ 647422 h 925532"/>
              <a:gd name="connsiteX7" fmla="*/ 193333 w 925532"/>
              <a:gd name="connsiteY7" fmla="*/ 454656 h 925532"/>
              <a:gd name="connsiteX8" fmla="*/ 465960 w 925532"/>
              <a:gd name="connsiteY8" fmla="*/ 182093 h 925532"/>
              <a:gd name="connsiteX9" fmla="*/ 424515 w 925532"/>
              <a:gd name="connsiteY9" fmla="*/ 1594 h 925532"/>
              <a:gd name="connsiteX10" fmla="*/ 761817 w 925532"/>
              <a:gd name="connsiteY10" fmla="*/ 109621 h 925532"/>
              <a:gd name="connsiteX11" fmla="*/ 813561 w 925532"/>
              <a:gd name="connsiteY11" fmla="*/ 163229 h 925532"/>
              <a:gd name="connsiteX12" fmla="*/ 461530 w 925532"/>
              <a:gd name="connsiteY12" fmla="*/ 163189 h 925532"/>
              <a:gd name="connsiteX13" fmla="*/ 170000 w 925532"/>
              <a:gd name="connsiteY13" fmla="*/ 454653 h 925532"/>
              <a:gd name="connsiteX14" fmla="*/ 169998 w 925532"/>
              <a:gd name="connsiteY14" fmla="*/ 454653 h 925532"/>
              <a:gd name="connsiteX15" fmla="*/ 461463 w 925532"/>
              <a:gd name="connsiteY15" fmla="*/ 746184 h 925532"/>
              <a:gd name="connsiteX16" fmla="*/ 826629 w 925532"/>
              <a:gd name="connsiteY16" fmla="*/ 746226 h 925532"/>
              <a:gd name="connsiteX17" fmla="*/ 815913 w 925532"/>
              <a:gd name="connsiteY17" fmla="*/ 761817 h 925532"/>
              <a:gd name="connsiteX18" fmla="*/ 163717 w 925532"/>
              <a:gd name="connsiteY18" fmla="*/ 815913 h 925532"/>
              <a:gd name="connsiteX19" fmla="*/ 109620 w 925532"/>
              <a:gd name="connsiteY19" fmla="*/ 163717 h 925532"/>
              <a:gd name="connsiteX20" fmla="*/ 424515 w 925532"/>
              <a:gd name="connsiteY20" fmla="*/ 1594 h 925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5532" h="925532">
                <a:moveTo>
                  <a:pt x="465960" y="182093"/>
                </a:moveTo>
                <a:lnTo>
                  <a:pt x="830144" y="182133"/>
                </a:lnTo>
                <a:lnTo>
                  <a:pt x="875777" y="253776"/>
                </a:lnTo>
                <a:cubicBezTo>
                  <a:pt x="943569" y="387894"/>
                  <a:pt x="942824" y="549707"/>
                  <a:pt x="869008" y="684569"/>
                </a:cubicBezTo>
                <a:lnTo>
                  <a:pt x="839619" y="727326"/>
                </a:lnTo>
                <a:lnTo>
                  <a:pt x="465897" y="727284"/>
                </a:lnTo>
                <a:cubicBezTo>
                  <a:pt x="390622" y="727276"/>
                  <a:pt x="322477" y="696757"/>
                  <a:pt x="273152" y="647422"/>
                </a:cubicBezTo>
                <a:cubicBezTo>
                  <a:pt x="223827" y="598085"/>
                  <a:pt x="193324" y="529933"/>
                  <a:pt x="193333" y="454656"/>
                </a:cubicBezTo>
                <a:cubicBezTo>
                  <a:pt x="193349" y="304105"/>
                  <a:pt x="315409" y="182074"/>
                  <a:pt x="465960" y="182093"/>
                </a:cubicBezTo>
                <a:close/>
                <a:moveTo>
                  <a:pt x="424515" y="1594"/>
                </a:moveTo>
                <a:cubicBezTo>
                  <a:pt x="542539" y="-8195"/>
                  <a:pt x="664298" y="27040"/>
                  <a:pt x="761817" y="109621"/>
                </a:cubicBezTo>
                <a:lnTo>
                  <a:pt x="813561" y="163229"/>
                </a:lnTo>
                <a:lnTo>
                  <a:pt x="461530" y="163189"/>
                </a:lnTo>
                <a:cubicBezTo>
                  <a:pt x="300541" y="163170"/>
                  <a:pt x="170017" y="293663"/>
                  <a:pt x="170000" y="454653"/>
                </a:cubicBezTo>
                <a:lnTo>
                  <a:pt x="169998" y="454653"/>
                </a:lnTo>
                <a:cubicBezTo>
                  <a:pt x="169980" y="615642"/>
                  <a:pt x="300473" y="746166"/>
                  <a:pt x="461463" y="746184"/>
                </a:cubicBezTo>
                <a:lnTo>
                  <a:pt x="826629" y="746226"/>
                </a:lnTo>
                <a:lnTo>
                  <a:pt x="815913" y="761817"/>
                </a:lnTo>
                <a:cubicBezTo>
                  <a:pt x="650752" y="956855"/>
                  <a:pt x="358754" y="981074"/>
                  <a:pt x="163717" y="815913"/>
                </a:cubicBezTo>
                <a:cubicBezTo>
                  <a:pt x="-31321" y="650751"/>
                  <a:pt x="-55542" y="358754"/>
                  <a:pt x="109620" y="163717"/>
                </a:cubicBezTo>
                <a:cubicBezTo>
                  <a:pt x="192199" y="66197"/>
                  <a:pt x="306491" y="11383"/>
                  <a:pt x="424515" y="1594"/>
                </a:cubicBezTo>
                <a:close/>
              </a:path>
            </a:pathLst>
          </a:custGeom>
          <a:solidFill>
            <a:srgbClr val="D67A7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anchor="ctr">
            <a:noAutofit/>
          </a:bodyPr>
          <a:lstStyle/>
          <a:p>
            <a:pPr algn="ctr"/>
            <a:r>
              <a:rPr lang="en-US" altLang="zh-CN" sz="2400" dirty="0">
                <a:solidFill>
                  <a:schemeClr val="bg1"/>
                </a:solidFill>
                <a:latin typeface="微软雅黑" panose="020B0503020204020204" pitchFamily="34" charset="-122"/>
                <a:ea typeface="微软雅黑" panose="020B0503020204020204" pitchFamily="34" charset="-122"/>
              </a:rPr>
              <a:t>A</a:t>
            </a:r>
            <a:endParaRPr lang="zh-CN" altLang="en-US" sz="2400">
              <a:solidFill>
                <a:schemeClr val="bg1"/>
              </a:solidFill>
              <a:latin typeface="微软雅黑" panose="020B0503020204020204" pitchFamily="34" charset="-122"/>
              <a:ea typeface="微软雅黑" panose="020B0503020204020204" pitchFamily="34" charset="-122"/>
            </a:endParaRPr>
          </a:p>
        </p:txBody>
      </p:sp>
      <p:sp>
        <p:nvSpPr>
          <p:cNvPr id="6" name="MH_SubTitle_1">
            <a:extLst>
              <a:ext uri="{FF2B5EF4-FFF2-40B4-BE49-F238E27FC236}">
                <a16:creationId xmlns:a16="http://schemas.microsoft.com/office/drawing/2014/main" id="{14338407-3E5D-4B8C-87D4-E845C3FB11EC}"/>
              </a:ext>
            </a:extLst>
          </p:cNvPr>
          <p:cNvSpPr/>
          <p:nvPr/>
        </p:nvSpPr>
        <p:spPr>
          <a:xfrm rot="21600000">
            <a:off x="6706259" y="2294765"/>
            <a:ext cx="1488842" cy="586139"/>
          </a:xfrm>
          <a:custGeom>
            <a:avLst/>
            <a:gdLst>
              <a:gd name="connsiteX0" fmla="*/ 1595507 w 1985123"/>
              <a:gd name="connsiteY0" fmla="*/ 2 h 781519"/>
              <a:gd name="connsiteX1" fmla="*/ 1977044 w 1985123"/>
              <a:gd name="connsiteY1" fmla="*/ 309683 h 781519"/>
              <a:gd name="connsiteX2" fmla="*/ 1985123 w 1985123"/>
              <a:gd name="connsiteY2" fmla="*/ 388052 h 781519"/>
              <a:gd name="connsiteX3" fmla="*/ 1977407 w 1985123"/>
              <a:gd name="connsiteY3" fmla="*/ 466453 h 781519"/>
              <a:gd name="connsiteX4" fmla="*/ 1597281 w 1985123"/>
              <a:gd name="connsiteY4" fmla="*/ 777875 h 781519"/>
              <a:gd name="connsiteX5" fmla="*/ 1475 w 1985123"/>
              <a:gd name="connsiteY5" fmla="*/ 781519 h 781519"/>
              <a:gd name="connsiteX6" fmla="*/ 0 w 1985123"/>
              <a:gd name="connsiteY6" fmla="*/ 756307 h 781519"/>
              <a:gd name="connsiteX7" fmla="*/ 1591310 w 1985123"/>
              <a:gd name="connsiteY7" fmla="*/ 752673 h 781519"/>
              <a:gd name="connsiteX8" fmla="*/ 1954009 w 1985123"/>
              <a:gd name="connsiteY8" fmla="*/ 388121 h 781519"/>
              <a:gd name="connsiteX9" fmla="*/ 1589653 w 1985123"/>
              <a:gd name="connsiteY9" fmla="*/ 25233 h 781519"/>
              <a:gd name="connsiteX10" fmla="*/ 436077 w 1985123"/>
              <a:gd name="connsiteY10" fmla="*/ 27871 h 781519"/>
              <a:gd name="connsiteX11" fmla="*/ 419937 w 1985123"/>
              <a:gd name="connsiteY11" fmla="*/ 2688 h 781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85123" h="781519">
                <a:moveTo>
                  <a:pt x="1595507" y="2"/>
                </a:moveTo>
                <a:cubicBezTo>
                  <a:pt x="1783358" y="-425"/>
                  <a:pt x="1940394" y="132536"/>
                  <a:pt x="1977044" y="309683"/>
                </a:cubicBezTo>
                <a:lnTo>
                  <a:pt x="1985123" y="388052"/>
                </a:lnTo>
                <a:lnTo>
                  <a:pt x="1977407" y="466453"/>
                </a:lnTo>
                <a:cubicBezTo>
                  <a:pt x="1941567" y="643770"/>
                  <a:pt x="1785137" y="777446"/>
                  <a:pt x="1597281" y="777875"/>
                </a:cubicBezTo>
                <a:lnTo>
                  <a:pt x="1475" y="781519"/>
                </a:lnTo>
                <a:lnTo>
                  <a:pt x="0" y="756307"/>
                </a:lnTo>
                <a:lnTo>
                  <a:pt x="1591310" y="752673"/>
                </a:lnTo>
                <a:cubicBezTo>
                  <a:pt x="1792084" y="752214"/>
                  <a:pt x="1954466" y="588998"/>
                  <a:pt x="1954009" y="388121"/>
                </a:cubicBezTo>
                <a:cubicBezTo>
                  <a:pt x="1953549" y="187245"/>
                  <a:pt x="1790419" y="24779"/>
                  <a:pt x="1589653" y="25233"/>
                </a:cubicBezTo>
                <a:lnTo>
                  <a:pt x="436077" y="27871"/>
                </a:lnTo>
                <a:lnTo>
                  <a:pt x="419937" y="2688"/>
                </a:lnTo>
                <a:close/>
              </a:path>
            </a:pathLst>
          </a:custGeom>
          <a:solidFill>
            <a:srgbClr val="D67A71"/>
          </a:solidFill>
          <a:ln>
            <a:solidFill>
              <a:srgbClr val="D67A71"/>
            </a:solidFill>
          </a:ln>
        </p:spPr>
        <p:style>
          <a:lnRef idx="2">
            <a:schemeClr val="accent1">
              <a:shade val="50000"/>
            </a:schemeClr>
          </a:lnRef>
          <a:fillRef idx="1">
            <a:schemeClr val="accent1"/>
          </a:fillRef>
          <a:effectRef idx="0">
            <a:schemeClr val="accent1"/>
          </a:effectRef>
          <a:fontRef idx="minor">
            <a:schemeClr val="lt1"/>
          </a:fontRef>
        </p:style>
        <p:txBody>
          <a:bodyPr wrap="square" anchor="ctr">
            <a:noAutofit/>
          </a:bodyPr>
          <a:lstStyle/>
          <a:p>
            <a:pPr algn="ctr"/>
            <a:r>
              <a:rPr lang="zh-CN" altLang="en-US" sz="1200" dirty="0">
                <a:solidFill>
                  <a:schemeClr val="accent1"/>
                </a:solidFill>
                <a:latin typeface="微软雅黑" panose="020B0503020204020204" pitchFamily="34" charset="-122"/>
                <a:ea typeface="微软雅黑" panose="020B0503020204020204" pitchFamily="34" charset="-122"/>
              </a:rPr>
              <a:t>单击编辑标题</a:t>
            </a:r>
          </a:p>
        </p:txBody>
      </p:sp>
      <p:sp>
        <p:nvSpPr>
          <p:cNvPr id="7" name="MH_Other_2">
            <a:extLst>
              <a:ext uri="{FF2B5EF4-FFF2-40B4-BE49-F238E27FC236}">
                <a16:creationId xmlns:a16="http://schemas.microsoft.com/office/drawing/2014/main" id="{8D4968D2-1E06-46F7-A869-57ABEEF09AC0}"/>
              </a:ext>
            </a:extLst>
          </p:cNvPr>
          <p:cNvSpPr/>
          <p:nvPr/>
        </p:nvSpPr>
        <p:spPr>
          <a:xfrm rot="21600000">
            <a:off x="5607806" y="3485170"/>
            <a:ext cx="704618" cy="704409"/>
          </a:xfrm>
          <a:custGeom>
            <a:avLst/>
            <a:gdLst>
              <a:gd name="connsiteX0" fmla="*/ 465381 w 939490"/>
              <a:gd name="connsiteY0" fmla="*/ 184805 h 939212"/>
              <a:gd name="connsiteX1" fmla="*/ 743208 w 939490"/>
              <a:gd name="connsiteY1" fmla="*/ 459787 h 939212"/>
              <a:gd name="connsiteX2" fmla="*/ 662956 w 939490"/>
              <a:gd name="connsiteY2" fmla="*/ 655865 h 939212"/>
              <a:gd name="connsiteX3" fmla="*/ 467626 w 939490"/>
              <a:gd name="connsiteY3" fmla="*/ 738049 h 939212"/>
              <a:gd name="connsiteX4" fmla="*/ 88269 w 939490"/>
              <a:gd name="connsiteY4" fmla="*/ 740294 h 939212"/>
              <a:gd name="connsiteX5" fmla="*/ 58269 w 939490"/>
              <a:gd name="connsiteY5" fmla="*/ 697082 h 939212"/>
              <a:gd name="connsiteX6" fmla="*/ 49670 w 939490"/>
              <a:gd name="connsiteY6" fmla="*/ 259967 h 939212"/>
              <a:gd name="connsiteX7" fmla="*/ 95706 w 939490"/>
              <a:gd name="connsiteY7" fmla="*/ 186994 h 939212"/>
              <a:gd name="connsiteX8" fmla="*/ 506729 w 939490"/>
              <a:gd name="connsiteY8" fmla="*/ 1398 h 939212"/>
              <a:gd name="connsiteX9" fmla="*/ 827022 w 939490"/>
              <a:gd name="connsiteY9" fmla="*/ 164053 h 939212"/>
              <a:gd name="connsiteX10" fmla="*/ 774717 w 939490"/>
              <a:gd name="connsiteY10" fmla="*/ 826202 h 939212"/>
              <a:gd name="connsiteX11" fmla="*/ 112472 w 939490"/>
              <a:gd name="connsiteY11" fmla="*/ 775154 h 939212"/>
              <a:gd name="connsiteX12" fmla="*/ 101532 w 939490"/>
              <a:gd name="connsiteY12" fmla="*/ 759396 h 939212"/>
              <a:gd name="connsiteX13" fmla="*/ 472204 w 939490"/>
              <a:gd name="connsiteY13" fmla="*/ 757201 h 939212"/>
              <a:gd name="connsiteX14" fmla="*/ 766895 w 939490"/>
              <a:gd name="connsiteY14" fmla="*/ 459645 h 939212"/>
              <a:gd name="connsiteX15" fmla="*/ 766890 w 939490"/>
              <a:gd name="connsiteY15" fmla="*/ 459645 h 939212"/>
              <a:gd name="connsiteX16" fmla="*/ 469801 w 939490"/>
              <a:gd name="connsiteY16" fmla="*/ 165595 h 939212"/>
              <a:gd name="connsiteX17" fmla="*/ 112464 w 939490"/>
              <a:gd name="connsiteY17" fmla="*/ 167716 h 939212"/>
              <a:gd name="connsiteX18" fmla="*/ 164777 w 939490"/>
              <a:gd name="connsiteY18" fmla="*/ 113007 h 939212"/>
              <a:gd name="connsiteX19" fmla="*/ 506729 w 939490"/>
              <a:gd name="connsiteY19" fmla="*/ 1398 h 939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39490" h="939212">
                <a:moveTo>
                  <a:pt x="465381" y="184805"/>
                </a:moveTo>
                <a:cubicBezTo>
                  <a:pt x="618201" y="183897"/>
                  <a:pt x="742589" y="307012"/>
                  <a:pt x="743208" y="459787"/>
                </a:cubicBezTo>
                <a:cubicBezTo>
                  <a:pt x="743517" y="536173"/>
                  <a:pt x="712828" y="605512"/>
                  <a:pt x="662956" y="655865"/>
                </a:cubicBezTo>
                <a:cubicBezTo>
                  <a:pt x="613089" y="706219"/>
                  <a:pt x="544034" y="737596"/>
                  <a:pt x="467626" y="738049"/>
                </a:cubicBezTo>
                <a:lnTo>
                  <a:pt x="88269" y="740294"/>
                </a:lnTo>
                <a:lnTo>
                  <a:pt x="58269" y="697082"/>
                </a:lnTo>
                <a:cubicBezTo>
                  <a:pt x="-17200" y="560663"/>
                  <a:pt x="-18605" y="396466"/>
                  <a:pt x="49670" y="259967"/>
                </a:cubicBezTo>
                <a:lnTo>
                  <a:pt x="95706" y="186994"/>
                </a:lnTo>
                <a:close/>
                <a:moveTo>
                  <a:pt x="506729" y="1398"/>
                </a:moveTo>
                <a:cubicBezTo>
                  <a:pt x="626572" y="10630"/>
                  <a:pt x="742804" y="65583"/>
                  <a:pt x="827022" y="164053"/>
                </a:cubicBezTo>
                <a:cubicBezTo>
                  <a:pt x="995450" y="360996"/>
                  <a:pt x="972033" y="657448"/>
                  <a:pt x="774717" y="826202"/>
                </a:cubicBezTo>
                <a:cubicBezTo>
                  <a:pt x="577401" y="994954"/>
                  <a:pt x="280902" y="972100"/>
                  <a:pt x="112472" y="775154"/>
                </a:cubicBezTo>
                <a:lnTo>
                  <a:pt x="101532" y="759396"/>
                </a:lnTo>
                <a:lnTo>
                  <a:pt x="472204" y="757201"/>
                </a:lnTo>
                <a:cubicBezTo>
                  <a:pt x="635618" y="756233"/>
                  <a:pt x="767559" y="623010"/>
                  <a:pt x="766895" y="459645"/>
                </a:cubicBezTo>
                <a:lnTo>
                  <a:pt x="766890" y="459645"/>
                </a:lnTo>
                <a:cubicBezTo>
                  <a:pt x="766232" y="296278"/>
                  <a:pt x="633221" y="164629"/>
                  <a:pt x="469801" y="165595"/>
                </a:cubicBezTo>
                <a:lnTo>
                  <a:pt x="112464" y="167716"/>
                </a:lnTo>
                <a:lnTo>
                  <a:pt x="164777" y="113007"/>
                </a:lnTo>
                <a:cubicBezTo>
                  <a:pt x="263432" y="28632"/>
                  <a:pt x="386884" y="-7840"/>
                  <a:pt x="506729" y="1398"/>
                </a:cubicBezTo>
                <a:close/>
              </a:path>
            </a:pathLst>
          </a:custGeom>
          <a:solidFill>
            <a:srgbClr val="788BA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anchor="ctr">
            <a:noAutofit/>
          </a:bodyPr>
          <a:lstStyle/>
          <a:p>
            <a:pPr algn="ctr"/>
            <a:r>
              <a:rPr lang="en-US" altLang="zh-CN" sz="2400" dirty="0">
                <a:solidFill>
                  <a:schemeClr val="bg1"/>
                </a:solidFill>
                <a:latin typeface="微软雅黑" panose="020B0503020204020204" pitchFamily="34" charset="-122"/>
                <a:ea typeface="微软雅黑" panose="020B0503020204020204" pitchFamily="34" charset="-122"/>
              </a:rPr>
              <a:t>B</a:t>
            </a:r>
            <a:endParaRPr lang="zh-CN" altLang="en-US" sz="2400" dirty="0">
              <a:solidFill>
                <a:schemeClr val="bg1"/>
              </a:solidFill>
              <a:latin typeface="微软雅黑" panose="020B0503020204020204" pitchFamily="34" charset="-122"/>
              <a:ea typeface="微软雅黑" panose="020B0503020204020204" pitchFamily="34" charset="-122"/>
            </a:endParaRPr>
          </a:p>
        </p:txBody>
      </p:sp>
      <p:sp>
        <p:nvSpPr>
          <p:cNvPr id="8" name="MH_SubTitle_2">
            <a:extLst>
              <a:ext uri="{FF2B5EF4-FFF2-40B4-BE49-F238E27FC236}">
                <a16:creationId xmlns:a16="http://schemas.microsoft.com/office/drawing/2014/main" id="{57653043-74B9-4DD0-9686-197749FBCA65}"/>
              </a:ext>
            </a:extLst>
          </p:cNvPr>
          <p:cNvSpPr/>
          <p:nvPr/>
        </p:nvSpPr>
        <p:spPr>
          <a:xfrm rot="21600000">
            <a:off x="4179060" y="3038570"/>
            <a:ext cx="1513865" cy="593876"/>
          </a:xfrm>
          <a:custGeom>
            <a:avLst/>
            <a:gdLst>
              <a:gd name="connsiteX0" fmla="*/ 1588141 w 2018486"/>
              <a:gd name="connsiteY0" fmla="*/ 0 h 791835"/>
              <a:gd name="connsiteX1" fmla="*/ 1571877 w 2018486"/>
              <a:gd name="connsiteY1" fmla="*/ 25609 h 791835"/>
              <a:gd name="connsiteX2" fmla="*/ 399963 w 2018486"/>
              <a:gd name="connsiteY2" fmla="*/ 28650 h 791835"/>
              <a:gd name="connsiteX3" fmla="*/ 31615 w 2018486"/>
              <a:gd name="connsiteY3" fmla="*/ 398407 h 791835"/>
              <a:gd name="connsiteX4" fmla="*/ 401876 w 2018486"/>
              <a:gd name="connsiteY4" fmla="*/ 766249 h 791835"/>
              <a:gd name="connsiteX5" fmla="*/ 2018486 w 2018486"/>
              <a:gd name="connsiteY5" fmla="*/ 762051 h 791835"/>
              <a:gd name="connsiteX6" fmla="*/ 2017111 w 2018486"/>
              <a:gd name="connsiteY6" fmla="*/ 787629 h 791835"/>
              <a:gd name="connsiteX7" fmla="*/ 395935 w 2018486"/>
              <a:gd name="connsiteY7" fmla="*/ 791834 h 791835"/>
              <a:gd name="connsiteX8" fmla="*/ 2 w 2018486"/>
              <a:gd name="connsiteY8" fmla="*/ 398485 h 791835"/>
              <a:gd name="connsiteX9" fmla="*/ 393892 w 2018486"/>
              <a:gd name="connsiteY9" fmla="*/ 3093 h 791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18486" h="791835">
                <a:moveTo>
                  <a:pt x="1588141" y="0"/>
                </a:moveTo>
                <a:lnTo>
                  <a:pt x="1571877" y="25609"/>
                </a:lnTo>
                <a:lnTo>
                  <a:pt x="399963" y="28650"/>
                </a:lnTo>
                <a:cubicBezTo>
                  <a:pt x="196003" y="29178"/>
                  <a:pt x="31089" y="194721"/>
                  <a:pt x="31615" y="398407"/>
                </a:cubicBezTo>
                <a:cubicBezTo>
                  <a:pt x="32144" y="602086"/>
                  <a:pt x="197915" y="766778"/>
                  <a:pt x="401876" y="766249"/>
                </a:cubicBezTo>
                <a:lnTo>
                  <a:pt x="2018486" y="762051"/>
                </a:lnTo>
                <a:lnTo>
                  <a:pt x="2017111" y="787629"/>
                </a:lnTo>
                <a:lnTo>
                  <a:pt x="395935" y="791834"/>
                </a:lnTo>
                <a:cubicBezTo>
                  <a:pt x="177835" y="792399"/>
                  <a:pt x="566" y="616292"/>
                  <a:pt x="2" y="398485"/>
                </a:cubicBezTo>
                <a:cubicBezTo>
                  <a:pt x="-563" y="180681"/>
                  <a:pt x="175787" y="3659"/>
                  <a:pt x="393892" y="3093"/>
                </a:cubicBezTo>
                <a:close/>
              </a:path>
            </a:pathLst>
          </a:custGeom>
          <a:solidFill>
            <a:srgbClr val="788BA9"/>
          </a:solidFill>
          <a:ln>
            <a:solidFill>
              <a:srgbClr val="788BA9"/>
            </a:solidFill>
          </a:ln>
        </p:spPr>
        <p:style>
          <a:lnRef idx="2">
            <a:schemeClr val="accent1">
              <a:shade val="50000"/>
            </a:schemeClr>
          </a:lnRef>
          <a:fillRef idx="1">
            <a:schemeClr val="accent1"/>
          </a:fillRef>
          <a:effectRef idx="0">
            <a:schemeClr val="accent1"/>
          </a:effectRef>
          <a:fontRef idx="minor">
            <a:schemeClr val="lt1"/>
          </a:fontRef>
        </p:style>
        <p:txBody>
          <a:bodyPr wrap="square" anchor="ctr">
            <a:noAutofit/>
          </a:bodyPr>
          <a:lstStyle/>
          <a:p>
            <a:pPr algn="ctr"/>
            <a:r>
              <a:rPr lang="zh-CN" altLang="en-US" sz="1200" dirty="0">
                <a:solidFill>
                  <a:schemeClr val="accent2"/>
                </a:solidFill>
                <a:latin typeface="微软雅黑" panose="020B0503020204020204" pitchFamily="34" charset="-122"/>
                <a:ea typeface="微软雅黑" panose="020B0503020204020204" pitchFamily="34" charset="-122"/>
              </a:rPr>
              <a:t>单击编辑标题</a:t>
            </a:r>
          </a:p>
        </p:txBody>
      </p:sp>
      <p:sp>
        <p:nvSpPr>
          <p:cNvPr id="9" name="MH_Other_1">
            <a:extLst>
              <a:ext uri="{FF2B5EF4-FFF2-40B4-BE49-F238E27FC236}">
                <a16:creationId xmlns:a16="http://schemas.microsoft.com/office/drawing/2014/main" id="{96E0B82A-46E6-42A7-B049-CB3E4394602D}"/>
              </a:ext>
            </a:extLst>
          </p:cNvPr>
          <p:cNvSpPr/>
          <p:nvPr/>
        </p:nvSpPr>
        <p:spPr>
          <a:xfrm rot="21600000">
            <a:off x="6096000" y="4248214"/>
            <a:ext cx="694148" cy="694151"/>
          </a:xfrm>
          <a:custGeom>
            <a:avLst/>
            <a:gdLst>
              <a:gd name="connsiteX0" fmla="*/ 465963 w 925531"/>
              <a:gd name="connsiteY0" fmla="*/ 182094 h 925534"/>
              <a:gd name="connsiteX1" fmla="*/ 830139 w 925531"/>
              <a:gd name="connsiteY1" fmla="*/ 182133 h 925534"/>
              <a:gd name="connsiteX2" fmla="*/ 875778 w 925531"/>
              <a:gd name="connsiteY2" fmla="*/ 253776 h 925534"/>
              <a:gd name="connsiteX3" fmla="*/ 869005 w 925531"/>
              <a:gd name="connsiteY3" fmla="*/ 684570 h 925534"/>
              <a:gd name="connsiteX4" fmla="*/ 839616 w 925531"/>
              <a:gd name="connsiteY4" fmla="*/ 727327 h 925534"/>
              <a:gd name="connsiteX5" fmla="*/ 465895 w 925531"/>
              <a:gd name="connsiteY5" fmla="*/ 727286 h 925534"/>
              <a:gd name="connsiteX6" fmla="*/ 273154 w 925531"/>
              <a:gd name="connsiteY6" fmla="*/ 647424 h 925534"/>
              <a:gd name="connsiteX7" fmla="*/ 193337 w 925531"/>
              <a:gd name="connsiteY7" fmla="*/ 454658 h 925534"/>
              <a:gd name="connsiteX8" fmla="*/ 465963 w 925531"/>
              <a:gd name="connsiteY8" fmla="*/ 182094 h 925534"/>
              <a:gd name="connsiteX9" fmla="*/ 424518 w 925531"/>
              <a:gd name="connsiteY9" fmla="*/ 1594 h 925534"/>
              <a:gd name="connsiteX10" fmla="*/ 761817 w 925531"/>
              <a:gd name="connsiteY10" fmla="*/ 109623 h 925534"/>
              <a:gd name="connsiteX11" fmla="*/ 813559 w 925531"/>
              <a:gd name="connsiteY11" fmla="*/ 163236 h 925534"/>
              <a:gd name="connsiteX12" fmla="*/ 461529 w 925531"/>
              <a:gd name="connsiteY12" fmla="*/ 163190 h 925534"/>
              <a:gd name="connsiteX13" fmla="*/ 175930 w 925531"/>
              <a:gd name="connsiteY13" fmla="*/ 395908 h 925534"/>
              <a:gd name="connsiteX14" fmla="*/ 169999 w 925531"/>
              <a:gd name="connsiteY14" fmla="*/ 454657 h 925534"/>
              <a:gd name="connsiteX15" fmla="*/ 175915 w 925531"/>
              <a:gd name="connsiteY15" fmla="*/ 513405 h 925534"/>
              <a:gd name="connsiteX16" fmla="*/ 461462 w 925531"/>
              <a:gd name="connsiteY16" fmla="*/ 746186 h 925534"/>
              <a:gd name="connsiteX17" fmla="*/ 826631 w 925531"/>
              <a:gd name="connsiteY17" fmla="*/ 746228 h 925534"/>
              <a:gd name="connsiteX18" fmla="*/ 815914 w 925531"/>
              <a:gd name="connsiteY18" fmla="*/ 761820 h 925534"/>
              <a:gd name="connsiteX19" fmla="*/ 163716 w 925531"/>
              <a:gd name="connsiteY19" fmla="*/ 815914 h 925534"/>
              <a:gd name="connsiteX20" fmla="*/ 109622 w 925531"/>
              <a:gd name="connsiteY20" fmla="*/ 163718 h 925534"/>
              <a:gd name="connsiteX21" fmla="*/ 424518 w 925531"/>
              <a:gd name="connsiteY21" fmla="*/ 1594 h 925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25531" h="925534">
                <a:moveTo>
                  <a:pt x="465963" y="182094"/>
                </a:moveTo>
                <a:lnTo>
                  <a:pt x="830139" y="182133"/>
                </a:lnTo>
                <a:lnTo>
                  <a:pt x="875778" y="253776"/>
                </a:lnTo>
                <a:cubicBezTo>
                  <a:pt x="943567" y="387894"/>
                  <a:pt x="942824" y="549710"/>
                  <a:pt x="869005" y="684570"/>
                </a:cubicBezTo>
                <a:lnTo>
                  <a:pt x="839616" y="727327"/>
                </a:lnTo>
                <a:lnTo>
                  <a:pt x="465895" y="727286"/>
                </a:lnTo>
                <a:cubicBezTo>
                  <a:pt x="390625" y="727274"/>
                  <a:pt x="322477" y="696761"/>
                  <a:pt x="273154" y="647424"/>
                </a:cubicBezTo>
                <a:cubicBezTo>
                  <a:pt x="223826" y="598089"/>
                  <a:pt x="193330" y="529935"/>
                  <a:pt x="193337" y="454658"/>
                </a:cubicBezTo>
                <a:cubicBezTo>
                  <a:pt x="193351" y="304107"/>
                  <a:pt x="315408" y="182074"/>
                  <a:pt x="465963" y="182094"/>
                </a:cubicBezTo>
                <a:close/>
                <a:moveTo>
                  <a:pt x="424518" y="1594"/>
                </a:moveTo>
                <a:cubicBezTo>
                  <a:pt x="542537" y="-8195"/>
                  <a:pt x="664302" y="27044"/>
                  <a:pt x="761817" y="109623"/>
                </a:cubicBezTo>
                <a:lnTo>
                  <a:pt x="813559" y="163236"/>
                </a:lnTo>
                <a:lnTo>
                  <a:pt x="461529" y="163190"/>
                </a:lnTo>
                <a:cubicBezTo>
                  <a:pt x="320663" y="163174"/>
                  <a:pt x="203120" y="263079"/>
                  <a:pt x="175930" y="395908"/>
                </a:cubicBezTo>
                <a:lnTo>
                  <a:pt x="169999" y="454657"/>
                </a:lnTo>
                <a:lnTo>
                  <a:pt x="175915" y="513405"/>
                </a:lnTo>
                <a:cubicBezTo>
                  <a:pt x="203079" y="646238"/>
                  <a:pt x="320594" y="746169"/>
                  <a:pt x="461462" y="746186"/>
                </a:cubicBezTo>
                <a:lnTo>
                  <a:pt x="826631" y="746228"/>
                </a:lnTo>
                <a:lnTo>
                  <a:pt x="815914" y="761820"/>
                </a:lnTo>
                <a:cubicBezTo>
                  <a:pt x="650754" y="956858"/>
                  <a:pt x="358752" y="981075"/>
                  <a:pt x="163716" y="815914"/>
                </a:cubicBezTo>
                <a:cubicBezTo>
                  <a:pt x="-31321" y="650753"/>
                  <a:pt x="-55541" y="358757"/>
                  <a:pt x="109622" y="163718"/>
                </a:cubicBezTo>
                <a:cubicBezTo>
                  <a:pt x="192200" y="66201"/>
                  <a:pt x="306492" y="11384"/>
                  <a:pt x="424518" y="1594"/>
                </a:cubicBezTo>
                <a:close/>
              </a:path>
            </a:pathLst>
          </a:custGeom>
          <a:solidFill>
            <a:srgbClr val="D67A7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anchor="ctr">
            <a:noAutofit/>
          </a:bodyPr>
          <a:lstStyle/>
          <a:p>
            <a:pPr algn="ctr"/>
            <a:r>
              <a:rPr lang="en-US" altLang="zh-CN" sz="2400" dirty="0">
                <a:solidFill>
                  <a:schemeClr val="bg1"/>
                </a:solidFill>
                <a:latin typeface="微软雅黑" panose="020B0503020204020204" pitchFamily="34" charset="-122"/>
                <a:ea typeface="微软雅黑" panose="020B0503020204020204" pitchFamily="34" charset="-122"/>
              </a:rPr>
              <a:t>C</a:t>
            </a:r>
            <a:endParaRPr lang="zh-CN" altLang="en-US" sz="2400" dirty="0">
              <a:solidFill>
                <a:schemeClr val="bg1"/>
              </a:solidFill>
              <a:latin typeface="微软雅黑" panose="020B0503020204020204" pitchFamily="34" charset="-122"/>
              <a:ea typeface="微软雅黑" panose="020B0503020204020204" pitchFamily="34" charset="-122"/>
            </a:endParaRPr>
          </a:p>
        </p:txBody>
      </p:sp>
      <p:sp>
        <p:nvSpPr>
          <p:cNvPr id="11" name="MH_SubTitle_1">
            <a:extLst>
              <a:ext uri="{FF2B5EF4-FFF2-40B4-BE49-F238E27FC236}">
                <a16:creationId xmlns:a16="http://schemas.microsoft.com/office/drawing/2014/main" id="{128D1D93-3E73-4791-B3CC-FB7AB363A64F}"/>
              </a:ext>
            </a:extLst>
          </p:cNvPr>
          <p:cNvSpPr/>
          <p:nvPr/>
        </p:nvSpPr>
        <p:spPr>
          <a:xfrm rot="21600000">
            <a:off x="6706263" y="3802101"/>
            <a:ext cx="1488842" cy="586143"/>
          </a:xfrm>
          <a:custGeom>
            <a:avLst/>
            <a:gdLst>
              <a:gd name="connsiteX0" fmla="*/ 1595504 w 1985123"/>
              <a:gd name="connsiteY0" fmla="*/ 2 h 781524"/>
              <a:gd name="connsiteX1" fmla="*/ 1977046 w 1985123"/>
              <a:gd name="connsiteY1" fmla="*/ 309685 h 781524"/>
              <a:gd name="connsiteX2" fmla="*/ 1985123 w 1985123"/>
              <a:gd name="connsiteY2" fmla="*/ 388052 h 781524"/>
              <a:gd name="connsiteX3" fmla="*/ 1977406 w 1985123"/>
              <a:gd name="connsiteY3" fmla="*/ 466450 h 781524"/>
              <a:gd name="connsiteX4" fmla="*/ 1597279 w 1985123"/>
              <a:gd name="connsiteY4" fmla="*/ 777880 h 781524"/>
              <a:gd name="connsiteX5" fmla="*/ 1472 w 1985123"/>
              <a:gd name="connsiteY5" fmla="*/ 781524 h 781524"/>
              <a:gd name="connsiteX6" fmla="*/ 0 w 1985123"/>
              <a:gd name="connsiteY6" fmla="*/ 756303 h 781524"/>
              <a:gd name="connsiteX7" fmla="*/ 1591309 w 1985123"/>
              <a:gd name="connsiteY7" fmla="*/ 752675 h 781524"/>
              <a:gd name="connsiteX8" fmla="*/ 1954004 w 1985123"/>
              <a:gd name="connsiteY8" fmla="*/ 388124 h 781524"/>
              <a:gd name="connsiteX9" fmla="*/ 1589647 w 1985123"/>
              <a:gd name="connsiteY9" fmla="*/ 25236 h 781524"/>
              <a:gd name="connsiteX10" fmla="*/ 436072 w 1985123"/>
              <a:gd name="connsiteY10" fmla="*/ 27875 h 781524"/>
              <a:gd name="connsiteX11" fmla="*/ 419935 w 1985123"/>
              <a:gd name="connsiteY11" fmla="*/ 2689 h 781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85123" h="781524">
                <a:moveTo>
                  <a:pt x="1595504" y="2"/>
                </a:moveTo>
                <a:cubicBezTo>
                  <a:pt x="1783354" y="-425"/>
                  <a:pt x="1940392" y="132538"/>
                  <a:pt x="1977046" y="309685"/>
                </a:cubicBezTo>
                <a:lnTo>
                  <a:pt x="1985123" y="388052"/>
                </a:lnTo>
                <a:lnTo>
                  <a:pt x="1977406" y="466450"/>
                </a:lnTo>
                <a:cubicBezTo>
                  <a:pt x="1941563" y="643769"/>
                  <a:pt x="1785133" y="777446"/>
                  <a:pt x="1597279" y="777880"/>
                </a:cubicBezTo>
                <a:lnTo>
                  <a:pt x="1472" y="781524"/>
                </a:lnTo>
                <a:lnTo>
                  <a:pt x="0" y="756303"/>
                </a:lnTo>
                <a:lnTo>
                  <a:pt x="1591309" y="752675"/>
                </a:lnTo>
                <a:cubicBezTo>
                  <a:pt x="1792080" y="752212"/>
                  <a:pt x="1954467" y="589003"/>
                  <a:pt x="1954004" y="388124"/>
                </a:cubicBezTo>
                <a:cubicBezTo>
                  <a:pt x="1953543" y="187250"/>
                  <a:pt x="1790421" y="24778"/>
                  <a:pt x="1589647" y="25236"/>
                </a:cubicBezTo>
                <a:lnTo>
                  <a:pt x="436072" y="27875"/>
                </a:lnTo>
                <a:lnTo>
                  <a:pt x="419935" y="2689"/>
                </a:lnTo>
                <a:close/>
              </a:path>
            </a:pathLst>
          </a:custGeom>
          <a:solidFill>
            <a:srgbClr val="D67A71"/>
          </a:solidFill>
          <a:ln>
            <a:solidFill>
              <a:srgbClr val="D67A71"/>
            </a:solidFill>
          </a:ln>
        </p:spPr>
        <p:style>
          <a:lnRef idx="2">
            <a:schemeClr val="accent1">
              <a:shade val="50000"/>
            </a:schemeClr>
          </a:lnRef>
          <a:fillRef idx="1">
            <a:schemeClr val="accent1"/>
          </a:fillRef>
          <a:effectRef idx="0">
            <a:schemeClr val="accent1"/>
          </a:effectRef>
          <a:fontRef idx="minor">
            <a:schemeClr val="lt1"/>
          </a:fontRef>
        </p:style>
        <p:txBody>
          <a:bodyPr wrap="square" anchor="ctr">
            <a:noAutofit/>
          </a:bodyPr>
          <a:lstStyle/>
          <a:p>
            <a:pPr algn="ctr"/>
            <a:r>
              <a:rPr lang="zh-CN" altLang="en-US" sz="1200" dirty="0">
                <a:solidFill>
                  <a:schemeClr val="accent3"/>
                </a:solidFill>
                <a:latin typeface="微软雅黑" panose="020B0503020204020204" pitchFamily="34" charset="-122"/>
                <a:ea typeface="微软雅黑" panose="020B0503020204020204" pitchFamily="34" charset="-122"/>
              </a:rPr>
              <a:t>单击编辑标题</a:t>
            </a:r>
          </a:p>
        </p:txBody>
      </p:sp>
      <p:sp>
        <p:nvSpPr>
          <p:cNvPr id="12" name="MH_Other_2">
            <a:extLst>
              <a:ext uri="{FF2B5EF4-FFF2-40B4-BE49-F238E27FC236}">
                <a16:creationId xmlns:a16="http://schemas.microsoft.com/office/drawing/2014/main" id="{3A994FB4-CE47-45C4-A6B7-854BC3422C55}"/>
              </a:ext>
            </a:extLst>
          </p:cNvPr>
          <p:cNvSpPr/>
          <p:nvPr/>
        </p:nvSpPr>
        <p:spPr>
          <a:xfrm rot="21600000">
            <a:off x="5607805" y="4992500"/>
            <a:ext cx="704622" cy="704411"/>
          </a:xfrm>
          <a:custGeom>
            <a:avLst/>
            <a:gdLst>
              <a:gd name="connsiteX0" fmla="*/ 465386 w 939496"/>
              <a:gd name="connsiteY0" fmla="*/ 184807 h 939215"/>
              <a:gd name="connsiteX1" fmla="*/ 743210 w 939496"/>
              <a:gd name="connsiteY1" fmla="*/ 459788 h 939215"/>
              <a:gd name="connsiteX2" fmla="*/ 662960 w 939496"/>
              <a:gd name="connsiteY2" fmla="*/ 655870 h 939215"/>
              <a:gd name="connsiteX3" fmla="*/ 467630 w 939496"/>
              <a:gd name="connsiteY3" fmla="*/ 738051 h 939215"/>
              <a:gd name="connsiteX4" fmla="*/ 88271 w 939496"/>
              <a:gd name="connsiteY4" fmla="*/ 740296 h 939215"/>
              <a:gd name="connsiteX5" fmla="*/ 58270 w 939496"/>
              <a:gd name="connsiteY5" fmla="*/ 697083 h 939215"/>
              <a:gd name="connsiteX6" fmla="*/ 49675 w 939496"/>
              <a:gd name="connsiteY6" fmla="*/ 259967 h 939215"/>
              <a:gd name="connsiteX7" fmla="*/ 95713 w 939496"/>
              <a:gd name="connsiteY7" fmla="*/ 186998 h 939215"/>
              <a:gd name="connsiteX8" fmla="*/ 506736 w 939496"/>
              <a:gd name="connsiteY8" fmla="*/ 1398 h 939215"/>
              <a:gd name="connsiteX9" fmla="*/ 827024 w 939496"/>
              <a:gd name="connsiteY9" fmla="*/ 164059 h 939215"/>
              <a:gd name="connsiteX10" fmla="*/ 774722 w 939496"/>
              <a:gd name="connsiteY10" fmla="*/ 826205 h 939215"/>
              <a:gd name="connsiteX11" fmla="*/ 112475 w 939496"/>
              <a:gd name="connsiteY11" fmla="*/ 775156 h 939215"/>
              <a:gd name="connsiteX12" fmla="*/ 101534 w 939496"/>
              <a:gd name="connsiteY12" fmla="*/ 759400 h 939215"/>
              <a:gd name="connsiteX13" fmla="*/ 472208 w 939496"/>
              <a:gd name="connsiteY13" fmla="*/ 757206 h 939215"/>
              <a:gd name="connsiteX14" fmla="*/ 766903 w 939496"/>
              <a:gd name="connsiteY14" fmla="*/ 459644 h 939215"/>
              <a:gd name="connsiteX15" fmla="*/ 766898 w 939496"/>
              <a:gd name="connsiteY15" fmla="*/ 459643 h 939215"/>
              <a:gd name="connsiteX16" fmla="*/ 469810 w 939496"/>
              <a:gd name="connsiteY16" fmla="*/ 165598 h 939215"/>
              <a:gd name="connsiteX17" fmla="*/ 112471 w 939496"/>
              <a:gd name="connsiteY17" fmla="*/ 167717 h 939215"/>
              <a:gd name="connsiteX18" fmla="*/ 164780 w 939496"/>
              <a:gd name="connsiteY18" fmla="*/ 113010 h 939215"/>
              <a:gd name="connsiteX19" fmla="*/ 506736 w 939496"/>
              <a:gd name="connsiteY19" fmla="*/ 1398 h 939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39496" h="939215">
                <a:moveTo>
                  <a:pt x="465386" y="184807"/>
                </a:moveTo>
                <a:cubicBezTo>
                  <a:pt x="618208" y="183901"/>
                  <a:pt x="742595" y="307012"/>
                  <a:pt x="743210" y="459788"/>
                </a:cubicBezTo>
                <a:cubicBezTo>
                  <a:pt x="743522" y="536171"/>
                  <a:pt x="712832" y="605514"/>
                  <a:pt x="662960" y="655870"/>
                </a:cubicBezTo>
                <a:cubicBezTo>
                  <a:pt x="613088" y="706223"/>
                  <a:pt x="544042" y="737600"/>
                  <a:pt x="467630" y="738051"/>
                </a:cubicBezTo>
                <a:lnTo>
                  <a:pt x="88271" y="740296"/>
                </a:lnTo>
                <a:lnTo>
                  <a:pt x="58270" y="697083"/>
                </a:lnTo>
                <a:cubicBezTo>
                  <a:pt x="-17201" y="560661"/>
                  <a:pt x="-18605" y="396466"/>
                  <a:pt x="49675" y="259967"/>
                </a:cubicBezTo>
                <a:lnTo>
                  <a:pt x="95713" y="186998"/>
                </a:lnTo>
                <a:close/>
                <a:moveTo>
                  <a:pt x="506736" y="1398"/>
                </a:moveTo>
                <a:cubicBezTo>
                  <a:pt x="626576" y="10637"/>
                  <a:pt x="742808" y="65584"/>
                  <a:pt x="827024" y="164059"/>
                </a:cubicBezTo>
                <a:cubicBezTo>
                  <a:pt x="995457" y="361002"/>
                  <a:pt x="972038" y="657454"/>
                  <a:pt x="774722" y="826205"/>
                </a:cubicBezTo>
                <a:cubicBezTo>
                  <a:pt x="577405" y="994959"/>
                  <a:pt x="280906" y="972100"/>
                  <a:pt x="112475" y="775156"/>
                </a:cubicBezTo>
                <a:lnTo>
                  <a:pt x="101534" y="759400"/>
                </a:lnTo>
                <a:lnTo>
                  <a:pt x="472208" y="757206"/>
                </a:lnTo>
                <a:cubicBezTo>
                  <a:pt x="635622" y="756234"/>
                  <a:pt x="767563" y="623012"/>
                  <a:pt x="766903" y="459644"/>
                </a:cubicBezTo>
                <a:lnTo>
                  <a:pt x="766898" y="459643"/>
                </a:lnTo>
                <a:cubicBezTo>
                  <a:pt x="766232" y="296277"/>
                  <a:pt x="633225" y="164629"/>
                  <a:pt x="469810" y="165598"/>
                </a:cubicBezTo>
                <a:lnTo>
                  <a:pt x="112471" y="167717"/>
                </a:lnTo>
                <a:lnTo>
                  <a:pt x="164780" y="113010"/>
                </a:lnTo>
                <a:cubicBezTo>
                  <a:pt x="263436" y="28636"/>
                  <a:pt x="386888" y="-7838"/>
                  <a:pt x="506736" y="1398"/>
                </a:cubicBezTo>
                <a:close/>
              </a:path>
            </a:pathLst>
          </a:custGeom>
          <a:solidFill>
            <a:srgbClr val="788BA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anchor="ctr">
            <a:noAutofit/>
          </a:bodyPr>
          <a:lstStyle/>
          <a:p>
            <a:pPr algn="ctr"/>
            <a:r>
              <a:rPr lang="en-US" altLang="zh-CN" sz="2400" dirty="0">
                <a:solidFill>
                  <a:schemeClr val="bg1"/>
                </a:solidFill>
                <a:latin typeface="微软雅黑" panose="020B0503020204020204" pitchFamily="34" charset="-122"/>
                <a:ea typeface="微软雅黑" panose="020B0503020204020204" pitchFamily="34" charset="-122"/>
              </a:rPr>
              <a:t>D</a:t>
            </a:r>
            <a:endParaRPr lang="zh-CN" altLang="en-US" sz="2400" dirty="0">
              <a:solidFill>
                <a:schemeClr val="bg1"/>
              </a:solidFill>
              <a:latin typeface="微软雅黑" panose="020B0503020204020204" pitchFamily="34" charset="-122"/>
              <a:ea typeface="微软雅黑" panose="020B0503020204020204" pitchFamily="34" charset="-122"/>
            </a:endParaRPr>
          </a:p>
        </p:txBody>
      </p:sp>
      <p:sp>
        <p:nvSpPr>
          <p:cNvPr id="13" name="MH_SubTitle_2">
            <a:extLst>
              <a:ext uri="{FF2B5EF4-FFF2-40B4-BE49-F238E27FC236}">
                <a16:creationId xmlns:a16="http://schemas.microsoft.com/office/drawing/2014/main" id="{41CDC6F3-DB97-4DE9-A04F-D0E06D6A60EB}"/>
              </a:ext>
            </a:extLst>
          </p:cNvPr>
          <p:cNvSpPr/>
          <p:nvPr/>
        </p:nvSpPr>
        <p:spPr>
          <a:xfrm rot="21600000">
            <a:off x="4179063" y="4545897"/>
            <a:ext cx="1513862" cy="593882"/>
          </a:xfrm>
          <a:custGeom>
            <a:avLst/>
            <a:gdLst>
              <a:gd name="connsiteX0" fmla="*/ 1588140 w 2018482"/>
              <a:gd name="connsiteY0" fmla="*/ 0 h 791843"/>
              <a:gd name="connsiteX1" fmla="*/ 1571873 w 2018482"/>
              <a:gd name="connsiteY1" fmla="*/ 25617 h 791843"/>
              <a:gd name="connsiteX2" fmla="*/ 399959 w 2018482"/>
              <a:gd name="connsiteY2" fmla="*/ 28657 h 791843"/>
              <a:gd name="connsiteX3" fmla="*/ 31611 w 2018482"/>
              <a:gd name="connsiteY3" fmla="*/ 398411 h 791843"/>
              <a:gd name="connsiteX4" fmla="*/ 401875 w 2018482"/>
              <a:gd name="connsiteY4" fmla="*/ 766253 h 791843"/>
              <a:gd name="connsiteX5" fmla="*/ 2018482 w 2018482"/>
              <a:gd name="connsiteY5" fmla="*/ 762062 h 791843"/>
              <a:gd name="connsiteX6" fmla="*/ 2017109 w 2018482"/>
              <a:gd name="connsiteY6" fmla="*/ 787637 h 791843"/>
              <a:gd name="connsiteX7" fmla="*/ 395937 w 2018482"/>
              <a:gd name="connsiteY7" fmla="*/ 791842 h 791843"/>
              <a:gd name="connsiteX8" fmla="*/ 2 w 2018482"/>
              <a:gd name="connsiteY8" fmla="*/ 398492 h 791843"/>
              <a:gd name="connsiteX9" fmla="*/ 393889 w 2018482"/>
              <a:gd name="connsiteY9" fmla="*/ 3100 h 791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18482" h="791843">
                <a:moveTo>
                  <a:pt x="1588140" y="0"/>
                </a:moveTo>
                <a:lnTo>
                  <a:pt x="1571873" y="25617"/>
                </a:lnTo>
                <a:lnTo>
                  <a:pt x="399959" y="28657"/>
                </a:lnTo>
                <a:cubicBezTo>
                  <a:pt x="196003" y="29186"/>
                  <a:pt x="31083" y="194729"/>
                  <a:pt x="31611" y="398411"/>
                </a:cubicBezTo>
                <a:cubicBezTo>
                  <a:pt x="32139" y="602091"/>
                  <a:pt x="197916" y="766783"/>
                  <a:pt x="401875" y="766253"/>
                </a:cubicBezTo>
                <a:lnTo>
                  <a:pt x="2018482" y="762062"/>
                </a:lnTo>
                <a:lnTo>
                  <a:pt x="2017109" y="787637"/>
                </a:lnTo>
                <a:lnTo>
                  <a:pt x="395937" y="791842"/>
                </a:lnTo>
                <a:cubicBezTo>
                  <a:pt x="177827" y="792404"/>
                  <a:pt x="563" y="616299"/>
                  <a:pt x="2" y="398492"/>
                </a:cubicBezTo>
                <a:cubicBezTo>
                  <a:pt x="-562" y="180691"/>
                  <a:pt x="175784" y="3666"/>
                  <a:pt x="393889" y="3100"/>
                </a:cubicBezTo>
                <a:close/>
              </a:path>
            </a:pathLst>
          </a:custGeom>
          <a:solidFill>
            <a:srgbClr val="788BA9"/>
          </a:solidFill>
          <a:ln>
            <a:solidFill>
              <a:srgbClr val="788BA9"/>
            </a:solidFill>
          </a:ln>
        </p:spPr>
        <p:style>
          <a:lnRef idx="2">
            <a:schemeClr val="accent1">
              <a:shade val="50000"/>
            </a:schemeClr>
          </a:lnRef>
          <a:fillRef idx="1">
            <a:schemeClr val="accent1"/>
          </a:fillRef>
          <a:effectRef idx="0">
            <a:schemeClr val="accent1"/>
          </a:effectRef>
          <a:fontRef idx="minor">
            <a:schemeClr val="lt1"/>
          </a:fontRef>
        </p:style>
        <p:txBody>
          <a:bodyPr wrap="square" anchor="ctr">
            <a:noAutofit/>
          </a:bodyPr>
          <a:lstStyle/>
          <a:p>
            <a:pPr algn="ctr"/>
            <a:r>
              <a:rPr lang="zh-CN" altLang="en-US" sz="1200" dirty="0">
                <a:solidFill>
                  <a:schemeClr val="accent4"/>
                </a:solidFill>
                <a:latin typeface="微软雅黑" panose="020B0503020204020204" pitchFamily="34" charset="-122"/>
                <a:ea typeface="微软雅黑" panose="020B0503020204020204" pitchFamily="34" charset="-122"/>
              </a:rPr>
              <a:t>单击编辑标题</a:t>
            </a:r>
          </a:p>
        </p:txBody>
      </p:sp>
      <p:sp>
        <p:nvSpPr>
          <p:cNvPr id="14" name="文本框 13">
            <a:extLst>
              <a:ext uri="{FF2B5EF4-FFF2-40B4-BE49-F238E27FC236}">
                <a16:creationId xmlns:a16="http://schemas.microsoft.com/office/drawing/2014/main" id="{EBAC083C-3516-4D16-8975-B1C83C7A02BB}"/>
              </a:ext>
            </a:extLst>
          </p:cNvPr>
          <p:cNvSpPr txBox="1"/>
          <p:nvPr/>
        </p:nvSpPr>
        <p:spPr>
          <a:xfrm>
            <a:off x="7089158" y="2930919"/>
            <a:ext cx="2486843" cy="369332"/>
          </a:xfrm>
          <a:prstGeom prst="rect">
            <a:avLst/>
          </a:prstGeom>
          <a:noFill/>
        </p:spPr>
        <p:txBody>
          <a:bodyPr wrap="square" rtlCol="0">
            <a:spAutoFit/>
          </a:bodyPr>
          <a:lstStyle/>
          <a:p>
            <a:pPr defTabSz="912495">
              <a:spcBef>
                <a:spcPct val="20000"/>
              </a:spcBef>
              <a:defRPr/>
            </a:pPr>
            <a:r>
              <a:rPr lang="zh-CN" altLang="en-US" sz="900" dirty="0">
                <a:solidFill>
                  <a:schemeClr val="tx2"/>
                </a:solidFill>
                <a:latin typeface="微软雅黑" panose="020B0503020204020204" pitchFamily="34" charset="-122"/>
                <a:ea typeface="微软雅黑" panose="020B0503020204020204" pitchFamily="34" charset="-122"/>
                <a:cs typeface="+mn-ea"/>
                <a:sym typeface="Arial" panose="020B0604020202020204" pitchFamily="34" charset="0"/>
              </a:rPr>
              <a:t>单击此处可编辑内容，根据您的需要自由拉伸文本框大小</a:t>
            </a:r>
            <a:endParaRPr lang="en-US" altLang="zh-CN" sz="900" dirty="0">
              <a:solidFill>
                <a:schemeClr val="tx2"/>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15" name="文本框 14">
            <a:extLst>
              <a:ext uri="{FF2B5EF4-FFF2-40B4-BE49-F238E27FC236}">
                <a16:creationId xmlns:a16="http://schemas.microsoft.com/office/drawing/2014/main" id="{E429D041-B159-4562-8EA0-6A477E580704}"/>
              </a:ext>
            </a:extLst>
          </p:cNvPr>
          <p:cNvSpPr txBox="1"/>
          <p:nvPr/>
        </p:nvSpPr>
        <p:spPr>
          <a:xfrm>
            <a:off x="7089158" y="4432302"/>
            <a:ext cx="2486843" cy="369332"/>
          </a:xfrm>
          <a:prstGeom prst="rect">
            <a:avLst/>
          </a:prstGeom>
          <a:noFill/>
        </p:spPr>
        <p:txBody>
          <a:bodyPr wrap="square" rtlCol="0">
            <a:spAutoFit/>
          </a:bodyPr>
          <a:lstStyle/>
          <a:p>
            <a:pPr defTabSz="912495">
              <a:spcBef>
                <a:spcPct val="20000"/>
              </a:spcBef>
              <a:defRPr/>
            </a:pPr>
            <a:r>
              <a:rPr lang="zh-CN" altLang="en-US" sz="900" dirty="0">
                <a:solidFill>
                  <a:schemeClr val="tx2"/>
                </a:solidFill>
                <a:latin typeface="微软雅黑" panose="020B0503020204020204" pitchFamily="34" charset="-122"/>
                <a:ea typeface="微软雅黑" panose="020B0503020204020204" pitchFamily="34" charset="-122"/>
                <a:cs typeface="+mn-ea"/>
                <a:sym typeface="Arial" panose="020B0604020202020204" pitchFamily="34" charset="0"/>
              </a:rPr>
              <a:t>单击此处可编辑内容，根据您的需要自由拉伸文本框大小</a:t>
            </a:r>
            <a:endParaRPr lang="en-US" altLang="zh-CN" sz="900" dirty="0">
              <a:solidFill>
                <a:schemeClr val="tx2"/>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16" name="文本框 15">
            <a:extLst>
              <a:ext uri="{FF2B5EF4-FFF2-40B4-BE49-F238E27FC236}">
                <a16:creationId xmlns:a16="http://schemas.microsoft.com/office/drawing/2014/main" id="{99E0D637-DD6A-4127-AC94-48A2266F838D}"/>
              </a:ext>
            </a:extLst>
          </p:cNvPr>
          <p:cNvSpPr txBox="1"/>
          <p:nvPr/>
        </p:nvSpPr>
        <p:spPr>
          <a:xfrm>
            <a:off x="2968149" y="3704831"/>
            <a:ext cx="2486843" cy="369332"/>
          </a:xfrm>
          <a:prstGeom prst="rect">
            <a:avLst/>
          </a:prstGeom>
          <a:noFill/>
        </p:spPr>
        <p:txBody>
          <a:bodyPr wrap="square" rtlCol="0">
            <a:spAutoFit/>
          </a:bodyPr>
          <a:lstStyle/>
          <a:p>
            <a:pPr defTabSz="912495">
              <a:spcBef>
                <a:spcPct val="20000"/>
              </a:spcBef>
              <a:defRPr/>
            </a:pPr>
            <a:r>
              <a:rPr lang="zh-CN" altLang="en-US" sz="900" dirty="0">
                <a:solidFill>
                  <a:schemeClr val="tx2"/>
                </a:solidFill>
                <a:latin typeface="微软雅黑" panose="020B0503020204020204" pitchFamily="34" charset="-122"/>
                <a:ea typeface="微软雅黑" panose="020B0503020204020204" pitchFamily="34" charset="-122"/>
                <a:cs typeface="+mn-ea"/>
                <a:sym typeface="Arial" panose="020B0604020202020204" pitchFamily="34" charset="0"/>
              </a:rPr>
              <a:t>单击此处可编辑内容，根据您的需要自由拉伸文本框大小</a:t>
            </a:r>
            <a:endParaRPr lang="en-US" altLang="zh-CN" sz="900" dirty="0">
              <a:solidFill>
                <a:schemeClr val="tx2"/>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17" name="文本框 16">
            <a:extLst>
              <a:ext uri="{FF2B5EF4-FFF2-40B4-BE49-F238E27FC236}">
                <a16:creationId xmlns:a16="http://schemas.microsoft.com/office/drawing/2014/main" id="{A5EF1632-EBAF-4FC4-B663-75EF22A0C19B}"/>
              </a:ext>
            </a:extLst>
          </p:cNvPr>
          <p:cNvSpPr txBox="1"/>
          <p:nvPr/>
        </p:nvSpPr>
        <p:spPr>
          <a:xfrm>
            <a:off x="2968149" y="5206214"/>
            <a:ext cx="2486843" cy="369332"/>
          </a:xfrm>
          <a:prstGeom prst="rect">
            <a:avLst/>
          </a:prstGeom>
          <a:noFill/>
        </p:spPr>
        <p:txBody>
          <a:bodyPr wrap="square" rtlCol="0">
            <a:spAutoFit/>
          </a:bodyPr>
          <a:lstStyle/>
          <a:p>
            <a:pPr defTabSz="912495">
              <a:spcBef>
                <a:spcPct val="20000"/>
              </a:spcBef>
              <a:defRPr/>
            </a:pPr>
            <a:r>
              <a:rPr lang="zh-CN" altLang="en-US" sz="900" dirty="0">
                <a:solidFill>
                  <a:schemeClr val="tx2"/>
                </a:solidFill>
                <a:latin typeface="微软雅黑" panose="020B0503020204020204" pitchFamily="34" charset="-122"/>
                <a:ea typeface="微软雅黑" panose="020B0503020204020204" pitchFamily="34" charset="-122"/>
                <a:cs typeface="+mn-ea"/>
                <a:sym typeface="Arial" panose="020B0604020202020204" pitchFamily="34" charset="0"/>
              </a:rPr>
              <a:t>单击此处可编辑内容，根据您的需要自由拉伸文本框大小</a:t>
            </a:r>
            <a:endParaRPr lang="en-US" altLang="zh-CN" sz="900" dirty="0">
              <a:solidFill>
                <a:schemeClr val="tx2"/>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Tree>
    <p:extLst>
      <p:ext uri="{BB962C8B-B14F-4D97-AF65-F5344CB8AC3E}">
        <p14:creationId xmlns:p14="http://schemas.microsoft.com/office/powerpoint/2010/main" val="1805907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par>
                          <p:cTn id="12" fill="hold">
                            <p:stCondLst>
                              <p:cond delay="1500"/>
                            </p:stCondLst>
                            <p:childTnLst>
                              <p:par>
                                <p:cTn id="13" presetID="14" presetClass="entr" presetSubtype="10"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randombar(horizontal)">
                                      <p:cBhvr>
                                        <p:cTn id="15" dur="750"/>
                                        <p:tgtEl>
                                          <p:spTgt spid="5"/>
                                        </p:tgtEl>
                                      </p:cBhvr>
                                    </p:animEffect>
                                  </p:childTnLst>
                                </p:cTn>
                              </p:par>
                            </p:childTnLst>
                          </p:cTn>
                        </p:par>
                        <p:par>
                          <p:cTn id="16" fill="hold">
                            <p:stCondLst>
                              <p:cond delay="2250"/>
                            </p:stCondLst>
                            <p:childTnLst>
                              <p:par>
                                <p:cTn id="17" presetID="22" presetClass="entr" presetSubtype="8" fill="hold" grpId="0"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wipe(left)">
                                      <p:cBhvr>
                                        <p:cTn id="19" dur="750"/>
                                        <p:tgtEl>
                                          <p:spTgt spid="6"/>
                                        </p:tgtEl>
                                      </p:cBhvr>
                                    </p:animEffect>
                                  </p:childTnLst>
                                </p:cTn>
                              </p:par>
                            </p:childTnLst>
                          </p:cTn>
                        </p:par>
                        <p:par>
                          <p:cTn id="20" fill="hold">
                            <p:stCondLst>
                              <p:cond delay="3000"/>
                            </p:stCondLst>
                            <p:childTnLst>
                              <p:par>
                                <p:cTn id="21" presetID="2" presetClass="entr" presetSubtype="2" repeatDur="0" restart="never" fill="hold" grpId="0" nodeType="afterEffect">
                                  <p:stCondLst>
                                    <p:cond delay="0"/>
                                  </p:stCondLst>
                                  <p:childTnLst>
                                    <p:set>
                                      <p:cBhvr>
                                        <p:cTn id="22" dur="1" fill="hold">
                                          <p:stCondLst>
                                            <p:cond delay="0"/>
                                          </p:stCondLst>
                                        </p:cTn>
                                        <p:tgtEl>
                                          <p:spTgt spid="14"/>
                                        </p:tgtEl>
                                        <p:attrNameLst>
                                          <p:attrName>style.visibility</p:attrName>
                                        </p:attrNameLst>
                                      </p:cBhvr>
                                      <p:to>
                                        <p:strVal val="visible"/>
                                      </p:to>
                                    </p:set>
                                    <p:anim calcmode="lin" valueType="num">
                                      <p:cBhvr additive="base">
                                        <p:cTn id="23" dur="500" fill="hold"/>
                                        <p:tgtEl>
                                          <p:spTgt spid="14"/>
                                        </p:tgtEl>
                                        <p:attrNameLst>
                                          <p:attrName>ppt_x</p:attrName>
                                        </p:attrNameLst>
                                      </p:cBhvr>
                                      <p:tavLst>
                                        <p:tav tm="0">
                                          <p:val>
                                            <p:strVal val="1+#ppt_w/2"/>
                                          </p:val>
                                        </p:tav>
                                        <p:tav tm="100000">
                                          <p:val>
                                            <p:strVal val="#ppt_x"/>
                                          </p:val>
                                        </p:tav>
                                      </p:tavLst>
                                    </p:anim>
                                    <p:anim calcmode="lin" valueType="num">
                                      <p:cBhvr additive="base">
                                        <p:cTn id="24" dur="500" fill="hold"/>
                                        <p:tgtEl>
                                          <p:spTgt spid="14"/>
                                        </p:tgtEl>
                                        <p:attrNameLst>
                                          <p:attrName>ppt_y</p:attrName>
                                        </p:attrNameLst>
                                      </p:cBhvr>
                                      <p:tavLst>
                                        <p:tav tm="0">
                                          <p:val>
                                            <p:strVal val="#ppt_y"/>
                                          </p:val>
                                        </p:tav>
                                        <p:tav tm="100000">
                                          <p:val>
                                            <p:strVal val="#ppt_y"/>
                                          </p:val>
                                        </p:tav>
                                      </p:tavLst>
                                    </p:anim>
                                  </p:childTnLst>
                                </p:cTn>
                              </p:par>
                            </p:childTnLst>
                          </p:cTn>
                        </p:par>
                        <p:par>
                          <p:cTn id="25" fill="hold">
                            <p:stCondLst>
                              <p:cond delay="3500"/>
                            </p:stCondLst>
                            <p:childTnLst>
                              <p:par>
                                <p:cTn id="26" presetID="14" presetClass="entr" presetSubtype="10" repeatDur="0" restart="never" fill="hold" grpId="0" nodeType="after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randombar(horizontal)">
                                      <p:cBhvr>
                                        <p:cTn id="28" dur="750"/>
                                        <p:tgtEl>
                                          <p:spTgt spid="7"/>
                                        </p:tgtEl>
                                      </p:cBhvr>
                                    </p:animEffect>
                                  </p:childTnLst>
                                </p:cTn>
                              </p:par>
                            </p:childTnLst>
                          </p:cTn>
                        </p:par>
                        <p:par>
                          <p:cTn id="29" fill="hold">
                            <p:stCondLst>
                              <p:cond delay="4250"/>
                            </p:stCondLst>
                            <p:childTnLst>
                              <p:par>
                                <p:cTn id="30" presetID="22" presetClass="entr" presetSubtype="2" repeatDur="0" restart="never" fill="hold" grpId="0" nodeType="after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wipe(right)">
                                      <p:cBhvr>
                                        <p:cTn id="32" dur="750"/>
                                        <p:tgtEl>
                                          <p:spTgt spid="8"/>
                                        </p:tgtEl>
                                      </p:cBhvr>
                                    </p:animEffect>
                                  </p:childTnLst>
                                </p:cTn>
                              </p:par>
                            </p:childTnLst>
                          </p:cTn>
                        </p:par>
                        <p:par>
                          <p:cTn id="33" fill="hold">
                            <p:stCondLst>
                              <p:cond delay="5000"/>
                            </p:stCondLst>
                            <p:childTnLst>
                              <p:par>
                                <p:cTn id="34" presetID="2" presetClass="entr" presetSubtype="8" repeatDur="0" restart="never" fill="hold" grpId="0" nodeType="afterEffect">
                                  <p:stCondLst>
                                    <p:cond delay="0"/>
                                  </p:stCondLst>
                                  <p:childTnLst>
                                    <p:set>
                                      <p:cBhvr>
                                        <p:cTn id="35" dur="1" fill="hold">
                                          <p:stCondLst>
                                            <p:cond delay="0"/>
                                          </p:stCondLst>
                                        </p:cTn>
                                        <p:tgtEl>
                                          <p:spTgt spid="16"/>
                                        </p:tgtEl>
                                        <p:attrNameLst>
                                          <p:attrName>style.visibility</p:attrName>
                                        </p:attrNameLst>
                                      </p:cBhvr>
                                      <p:to>
                                        <p:strVal val="visible"/>
                                      </p:to>
                                    </p:set>
                                    <p:anim calcmode="lin" valueType="num">
                                      <p:cBhvr additive="base">
                                        <p:cTn id="36" dur="500" fill="hold"/>
                                        <p:tgtEl>
                                          <p:spTgt spid="16"/>
                                        </p:tgtEl>
                                        <p:attrNameLst>
                                          <p:attrName>ppt_x</p:attrName>
                                        </p:attrNameLst>
                                      </p:cBhvr>
                                      <p:tavLst>
                                        <p:tav tm="0">
                                          <p:val>
                                            <p:strVal val="0-#ppt_w/2"/>
                                          </p:val>
                                        </p:tav>
                                        <p:tav tm="100000">
                                          <p:val>
                                            <p:strVal val="#ppt_x"/>
                                          </p:val>
                                        </p:tav>
                                      </p:tavLst>
                                    </p:anim>
                                    <p:anim calcmode="lin" valueType="num">
                                      <p:cBhvr additive="base">
                                        <p:cTn id="37" dur="500" fill="hold"/>
                                        <p:tgtEl>
                                          <p:spTgt spid="16"/>
                                        </p:tgtEl>
                                        <p:attrNameLst>
                                          <p:attrName>ppt_y</p:attrName>
                                        </p:attrNameLst>
                                      </p:cBhvr>
                                      <p:tavLst>
                                        <p:tav tm="0">
                                          <p:val>
                                            <p:strVal val="#ppt_y"/>
                                          </p:val>
                                        </p:tav>
                                        <p:tav tm="100000">
                                          <p:val>
                                            <p:strVal val="#ppt_y"/>
                                          </p:val>
                                        </p:tav>
                                      </p:tavLst>
                                    </p:anim>
                                  </p:childTnLst>
                                </p:cTn>
                              </p:par>
                            </p:childTnLst>
                          </p:cTn>
                        </p:par>
                        <p:par>
                          <p:cTn id="38" fill="hold">
                            <p:stCondLst>
                              <p:cond delay="5500"/>
                            </p:stCondLst>
                            <p:childTnLst>
                              <p:par>
                                <p:cTn id="39" presetID="14" presetClass="entr" presetSubtype="10" repeatDur="0" restart="never" fill="hold" grpId="0" nodeType="afterEffect">
                                  <p:stCondLst>
                                    <p:cond delay="0"/>
                                  </p:stCondLst>
                                  <p:childTnLst>
                                    <p:set>
                                      <p:cBhvr>
                                        <p:cTn id="40" dur="1" fill="hold">
                                          <p:stCondLst>
                                            <p:cond delay="0"/>
                                          </p:stCondLst>
                                        </p:cTn>
                                        <p:tgtEl>
                                          <p:spTgt spid="9"/>
                                        </p:tgtEl>
                                        <p:attrNameLst>
                                          <p:attrName>style.visibility</p:attrName>
                                        </p:attrNameLst>
                                      </p:cBhvr>
                                      <p:to>
                                        <p:strVal val="visible"/>
                                      </p:to>
                                    </p:set>
                                    <p:animEffect transition="in" filter="randombar(horizontal)">
                                      <p:cBhvr>
                                        <p:cTn id="41" dur="750"/>
                                        <p:tgtEl>
                                          <p:spTgt spid="9"/>
                                        </p:tgtEl>
                                      </p:cBhvr>
                                    </p:animEffect>
                                  </p:childTnLst>
                                </p:cTn>
                              </p:par>
                            </p:childTnLst>
                          </p:cTn>
                        </p:par>
                        <p:par>
                          <p:cTn id="42" fill="hold">
                            <p:stCondLst>
                              <p:cond delay="6250"/>
                            </p:stCondLst>
                            <p:childTnLst>
                              <p:par>
                                <p:cTn id="43" presetID="22" presetClass="entr" presetSubtype="8" repeatDur="0" restart="never" fill="hold" grpId="0" nodeType="afterEffect">
                                  <p:stCondLst>
                                    <p:cond delay="0"/>
                                  </p:stCondLst>
                                  <p:childTnLst>
                                    <p:set>
                                      <p:cBhvr>
                                        <p:cTn id="44" dur="1" fill="hold">
                                          <p:stCondLst>
                                            <p:cond delay="0"/>
                                          </p:stCondLst>
                                        </p:cTn>
                                        <p:tgtEl>
                                          <p:spTgt spid="11"/>
                                        </p:tgtEl>
                                        <p:attrNameLst>
                                          <p:attrName>style.visibility</p:attrName>
                                        </p:attrNameLst>
                                      </p:cBhvr>
                                      <p:to>
                                        <p:strVal val="visible"/>
                                      </p:to>
                                    </p:set>
                                    <p:animEffect transition="in" filter="wipe(left)">
                                      <p:cBhvr>
                                        <p:cTn id="45" dur="750"/>
                                        <p:tgtEl>
                                          <p:spTgt spid="11"/>
                                        </p:tgtEl>
                                      </p:cBhvr>
                                    </p:animEffect>
                                  </p:childTnLst>
                                </p:cTn>
                              </p:par>
                            </p:childTnLst>
                          </p:cTn>
                        </p:par>
                        <p:par>
                          <p:cTn id="46" fill="hold">
                            <p:stCondLst>
                              <p:cond delay="7000"/>
                            </p:stCondLst>
                            <p:childTnLst>
                              <p:par>
                                <p:cTn id="47" presetID="2" presetClass="entr" presetSubtype="2" repeatDur="0" restart="never" fill="hold" grpId="0" nodeType="afterEffect">
                                  <p:stCondLst>
                                    <p:cond delay="0"/>
                                  </p:stCondLst>
                                  <p:childTnLst>
                                    <p:set>
                                      <p:cBhvr>
                                        <p:cTn id="48" dur="1" fill="hold">
                                          <p:stCondLst>
                                            <p:cond delay="0"/>
                                          </p:stCondLst>
                                        </p:cTn>
                                        <p:tgtEl>
                                          <p:spTgt spid="15"/>
                                        </p:tgtEl>
                                        <p:attrNameLst>
                                          <p:attrName>style.visibility</p:attrName>
                                        </p:attrNameLst>
                                      </p:cBhvr>
                                      <p:to>
                                        <p:strVal val="visible"/>
                                      </p:to>
                                    </p:set>
                                    <p:anim calcmode="lin" valueType="num">
                                      <p:cBhvr additive="base">
                                        <p:cTn id="49" dur="500" fill="hold"/>
                                        <p:tgtEl>
                                          <p:spTgt spid="15"/>
                                        </p:tgtEl>
                                        <p:attrNameLst>
                                          <p:attrName>ppt_x</p:attrName>
                                        </p:attrNameLst>
                                      </p:cBhvr>
                                      <p:tavLst>
                                        <p:tav tm="0">
                                          <p:val>
                                            <p:strVal val="1+#ppt_w/2"/>
                                          </p:val>
                                        </p:tav>
                                        <p:tav tm="100000">
                                          <p:val>
                                            <p:strVal val="#ppt_x"/>
                                          </p:val>
                                        </p:tav>
                                      </p:tavLst>
                                    </p:anim>
                                    <p:anim calcmode="lin" valueType="num">
                                      <p:cBhvr additive="base">
                                        <p:cTn id="50" dur="500" fill="hold"/>
                                        <p:tgtEl>
                                          <p:spTgt spid="15"/>
                                        </p:tgtEl>
                                        <p:attrNameLst>
                                          <p:attrName>ppt_y</p:attrName>
                                        </p:attrNameLst>
                                      </p:cBhvr>
                                      <p:tavLst>
                                        <p:tav tm="0">
                                          <p:val>
                                            <p:strVal val="#ppt_y"/>
                                          </p:val>
                                        </p:tav>
                                        <p:tav tm="100000">
                                          <p:val>
                                            <p:strVal val="#ppt_y"/>
                                          </p:val>
                                        </p:tav>
                                      </p:tavLst>
                                    </p:anim>
                                  </p:childTnLst>
                                </p:cTn>
                              </p:par>
                            </p:childTnLst>
                          </p:cTn>
                        </p:par>
                        <p:par>
                          <p:cTn id="51" fill="hold">
                            <p:stCondLst>
                              <p:cond delay="7500"/>
                            </p:stCondLst>
                            <p:childTnLst>
                              <p:par>
                                <p:cTn id="52" presetID="14" presetClass="entr" presetSubtype="10" repeatDur="0" restart="never" fill="hold" grpId="0" nodeType="afterEffect">
                                  <p:stCondLst>
                                    <p:cond delay="0"/>
                                  </p:stCondLst>
                                  <p:childTnLst>
                                    <p:set>
                                      <p:cBhvr>
                                        <p:cTn id="53" dur="1" fill="hold">
                                          <p:stCondLst>
                                            <p:cond delay="0"/>
                                          </p:stCondLst>
                                        </p:cTn>
                                        <p:tgtEl>
                                          <p:spTgt spid="12"/>
                                        </p:tgtEl>
                                        <p:attrNameLst>
                                          <p:attrName>style.visibility</p:attrName>
                                        </p:attrNameLst>
                                      </p:cBhvr>
                                      <p:to>
                                        <p:strVal val="visible"/>
                                      </p:to>
                                    </p:set>
                                    <p:animEffect transition="in" filter="randombar(horizontal)">
                                      <p:cBhvr>
                                        <p:cTn id="54" dur="750"/>
                                        <p:tgtEl>
                                          <p:spTgt spid="12"/>
                                        </p:tgtEl>
                                      </p:cBhvr>
                                    </p:animEffect>
                                  </p:childTnLst>
                                </p:cTn>
                              </p:par>
                            </p:childTnLst>
                          </p:cTn>
                        </p:par>
                        <p:par>
                          <p:cTn id="55" fill="hold">
                            <p:stCondLst>
                              <p:cond delay="8250"/>
                            </p:stCondLst>
                            <p:childTnLst>
                              <p:par>
                                <p:cTn id="56" presetID="22" presetClass="entr" presetSubtype="2" repeatDur="0" restart="never" fill="hold" grpId="0" nodeType="afterEffect">
                                  <p:stCondLst>
                                    <p:cond delay="0"/>
                                  </p:stCondLst>
                                  <p:childTnLst>
                                    <p:set>
                                      <p:cBhvr>
                                        <p:cTn id="57" dur="1" fill="hold">
                                          <p:stCondLst>
                                            <p:cond delay="0"/>
                                          </p:stCondLst>
                                        </p:cTn>
                                        <p:tgtEl>
                                          <p:spTgt spid="13"/>
                                        </p:tgtEl>
                                        <p:attrNameLst>
                                          <p:attrName>style.visibility</p:attrName>
                                        </p:attrNameLst>
                                      </p:cBhvr>
                                      <p:to>
                                        <p:strVal val="visible"/>
                                      </p:to>
                                    </p:set>
                                    <p:animEffect transition="in" filter="wipe(right)">
                                      <p:cBhvr>
                                        <p:cTn id="58" dur="750"/>
                                        <p:tgtEl>
                                          <p:spTgt spid="13"/>
                                        </p:tgtEl>
                                      </p:cBhvr>
                                    </p:animEffect>
                                  </p:childTnLst>
                                </p:cTn>
                              </p:par>
                            </p:childTnLst>
                          </p:cTn>
                        </p:par>
                        <p:par>
                          <p:cTn id="59" fill="hold">
                            <p:stCondLst>
                              <p:cond delay="9000"/>
                            </p:stCondLst>
                            <p:childTnLst>
                              <p:par>
                                <p:cTn id="60" presetID="2" presetClass="entr" presetSubtype="8" repeatDur="0" restart="never" fill="hold" grpId="0" nodeType="afterEffect">
                                  <p:stCondLst>
                                    <p:cond delay="0"/>
                                  </p:stCondLst>
                                  <p:childTnLst>
                                    <p:set>
                                      <p:cBhvr>
                                        <p:cTn id="61" dur="1" fill="hold">
                                          <p:stCondLst>
                                            <p:cond delay="0"/>
                                          </p:stCondLst>
                                        </p:cTn>
                                        <p:tgtEl>
                                          <p:spTgt spid="17"/>
                                        </p:tgtEl>
                                        <p:attrNameLst>
                                          <p:attrName>style.visibility</p:attrName>
                                        </p:attrNameLst>
                                      </p:cBhvr>
                                      <p:to>
                                        <p:strVal val="visible"/>
                                      </p:to>
                                    </p:set>
                                    <p:anim calcmode="lin" valueType="num">
                                      <p:cBhvr additive="base">
                                        <p:cTn id="62" dur="500" fill="hold"/>
                                        <p:tgtEl>
                                          <p:spTgt spid="17"/>
                                        </p:tgtEl>
                                        <p:attrNameLst>
                                          <p:attrName>ppt_x</p:attrName>
                                        </p:attrNameLst>
                                      </p:cBhvr>
                                      <p:tavLst>
                                        <p:tav tm="0">
                                          <p:val>
                                            <p:strVal val="0-#ppt_w/2"/>
                                          </p:val>
                                        </p:tav>
                                        <p:tav tm="100000">
                                          <p:val>
                                            <p:strVal val="#ppt_x"/>
                                          </p:val>
                                        </p:tav>
                                      </p:tavLst>
                                    </p:anim>
                                    <p:anim calcmode="lin" valueType="num">
                                      <p:cBhvr additive="base">
                                        <p:cTn id="63" dur="500" fill="hold"/>
                                        <p:tgtEl>
                                          <p:spTgt spid="1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P spid="5" grpId="0" animBg="1"/>
      <p:bldP spid="6" grpId="0" animBg="1"/>
      <p:bldP spid="7" grpId="0" animBg="1"/>
      <p:bldP spid="8" grpId="0" animBg="1"/>
      <p:bldP spid="9" grpId="0" animBg="1"/>
      <p:bldP spid="11" grpId="0" animBg="1"/>
      <p:bldP spid="12" grpId="0" animBg="1"/>
      <p:bldP spid="13" grpId="0" animBg="1"/>
      <p:bldP spid="14" grpId="0"/>
      <p:bldP spid="15" grpId="0"/>
      <p:bldP spid="16" grpId="0"/>
      <p:bldP spid="17"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05</a:t>
            </a:r>
            <a:endParaRPr lang="zh-CN" altLang="en-US" sz="3600" dirty="0">
              <a:latin typeface="Agency FB" panose="020B0503020202020204" pitchFamily="34" charset="0"/>
            </a:endParaRPr>
          </a:p>
        </p:txBody>
      </p:sp>
      <p:sp>
        <p:nvSpPr>
          <p:cNvPr id="10" name="Rectangle 2">
            <a:extLst>
              <a:ext uri="{FF2B5EF4-FFF2-40B4-BE49-F238E27FC236}">
                <a16:creationId xmlns:a16="http://schemas.microsoft.com/office/drawing/2014/main" id="{1C02A44E-0EDA-43AF-9BD0-E7419B8E1D69}"/>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分布式调度</a:t>
            </a:r>
            <a:endPar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Tree>
    <p:extLst>
      <p:ext uri="{BB962C8B-B14F-4D97-AF65-F5344CB8AC3E}">
        <p14:creationId xmlns:p14="http://schemas.microsoft.com/office/powerpoint/2010/main" val="2307570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212">
            <a:extLst>
              <a:ext uri="{FF2B5EF4-FFF2-40B4-BE49-F238E27FC236}">
                <a16:creationId xmlns:a16="http://schemas.microsoft.com/office/drawing/2014/main" id="{51F2E44C-ADCC-4892-8D42-EAD93A49EEB2}"/>
              </a:ext>
            </a:extLst>
          </p:cNvPr>
          <p:cNvSpPr/>
          <p:nvPr/>
        </p:nvSpPr>
        <p:spPr bwMode="auto">
          <a:xfrm>
            <a:off x="5653175" y="5244562"/>
            <a:ext cx="132789" cy="117467"/>
          </a:xfrm>
          <a:custGeom>
            <a:avLst/>
            <a:gdLst>
              <a:gd name="T0" fmla="*/ 61 w 121"/>
              <a:gd name="T1" fmla="*/ 0 h 107"/>
              <a:gd name="T2" fmla="*/ 36 w 121"/>
              <a:gd name="T3" fmla="*/ 7 h 107"/>
              <a:gd name="T4" fmla="*/ 14 w 121"/>
              <a:gd name="T5" fmla="*/ 78 h 107"/>
              <a:gd name="T6" fmla="*/ 61 w 121"/>
              <a:gd name="T7" fmla="*/ 107 h 107"/>
              <a:gd name="T8" fmla="*/ 86 w 121"/>
              <a:gd name="T9" fmla="*/ 101 h 107"/>
              <a:gd name="T10" fmla="*/ 108 w 121"/>
              <a:gd name="T11" fmla="*/ 29 h 107"/>
              <a:gd name="T12" fmla="*/ 61 w 121"/>
              <a:gd name="T13" fmla="*/ 0 h 107"/>
            </a:gdLst>
            <a:ahLst/>
            <a:cxnLst>
              <a:cxn ang="0">
                <a:pos x="T0" y="T1"/>
              </a:cxn>
              <a:cxn ang="0">
                <a:pos x="T2" y="T3"/>
              </a:cxn>
              <a:cxn ang="0">
                <a:pos x="T4" y="T5"/>
              </a:cxn>
              <a:cxn ang="0">
                <a:pos x="T6" y="T7"/>
              </a:cxn>
              <a:cxn ang="0">
                <a:pos x="T8" y="T9"/>
              </a:cxn>
              <a:cxn ang="0">
                <a:pos x="T10" y="T11"/>
              </a:cxn>
              <a:cxn ang="0">
                <a:pos x="T12" y="T13"/>
              </a:cxn>
            </a:cxnLst>
            <a:rect l="0" t="0" r="r" b="b"/>
            <a:pathLst>
              <a:path w="121" h="107">
                <a:moveTo>
                  <a:pt x="61" y="0"/>
                </a:moveTo>
                <a:cubicBezTo>
                  <a:pt x="52" y="0"/>
                  <a:pt x="44" y="2"/>
                  <a:pt x="36" y="7"/>
                </a:cubicBezTo>
                <a:cubicBezTo>
                  <a:pt x="10" y="20"/>
                  <a:pt x="0" y="52"/>
                  <a:pt x="14" y="78"/>
                </a:cubicBezTo>
                <a:cubicBezTo>
                  <a:pt x="23" y="96"/>
                  <a:pt x="42" y="107"/>
                  <a:pt x="61" y="107"/>
                </a:cubicBezTo>
                <a:cubicBezTo>
                  <a:pt x="69" y="107"/>
                  <a:pt x="78" y="105"/>
                  <a:pt x="86" y="101"/>
                </a:cubicBezTo>
                <a:cubicBezTo>
                  <a:pt x="111" y="87"/>
                  <a:pt x="121" y="55"/>
                  <a:pt x="108" y="29"/>
                </a:cubicBezTo>
                <a:cubicBezTo>
                  <a:pt x="98" y="11"/>
                  <a:pt x="80" y="0"/>
                  <a:pt x="61"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 name="Freeform 226">
            <a:extLst>
              <a:ext uri="{FF2B5EF4-FFF2-40B4-BE49-F238E27FC236}">
                <a16:creationId xmlns:a16="http://schemas.microsoft.com/office/drawing/2014/main" id="{631903A8-076C-40D2-BB2D-5778BAF4E54C}"/>
              </a:ext>
            </a:extLst>
          </p:cNvPr>
          <p:cNvSpPr/>
          <p:nvPr/>
        </p:nvSpPr>
        <p:spPr bwMode="auto">
          <a:xfrm>
            <a:off x="6191760" y="5380601"/>
            <a:ext cx="65002" cy="57109"/>
          </a:xfrm>
          <a:custGeom>
            <a:avLst/>
            <a:gdLst>
              <a:gd name="T0" fmla="*/ 29 w 59"/>
              <a:gd name="T1" fmla="*/ 0 h 52"/>
              <a:gd name="T2" fmla="*/ 18 w 59"/>
              <a:gd name="T3" fmla="*/ 3 h 52"/>
              <a:gd name="T4" fmla="*/ 7 w 59"/>
              <a:gd name="T5" fmla="*/ 38 h 52"/>
              <a:gd name="T6" fmla="*/ 29 w 59"/>
              <a:gd name="T7" fmla="*/ 52 h 52"/>
              <a:gd name="T8" fmla="*/ 41 w 59"/>
              <a:gd name="T9" fmla="*/ 49 h 52"/>
              <a:gd name="T10" fmla="*/ 52 w 59"/>
              <a:gd name="T11" fmla="*/ 14 h 52"/>
              <a:gd name="T12" fmla="*/ 29 w 59"/>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59" h="52">
                <a:moveTo>
                  <a:pt x="29" y="0"/>
                </a:moveTo>
                <a:cubicBezTo>
                  <a:pt x="25" y="0"/>
                  <a:pt x="21" y="1"/>
                  <a:pt x="18" y="3"/>
                </a:cubicBezTo>
                <a:cubicBezTo>
                  <a:pt x="5" y="10"/>
                  <a:pt x="0" y="25"/>
                  <a:pt x="7" y="38"/>
                </a:cubicBezTo>
                <a:cubicBezTo>
                  <a:pt x="11" y="47"/>
                  <a:pt x="20" y="52"/>
                  <a:pt x="29" y="52"/>
                </a:cubicBezTo>
                <a:cubicBezTo>
                  <a:pt x="33" y="52"/>
                  <a:pt x="38" y="51"/>
                  <a:pt x="41" y="49"/>
                </a:cubicBezTo>
                <a:cubicBezTo>
                  <a:pt x="54" y="42"/>
                  <a:pt x="59" y="27"/>
                  <a:pt x="52" y="14"/>
                </a:cubicBezTo>
                <a:cubicBezTo>
                  <a:pt x="48" y="5"/>
                  <a:pt x="39" y="0"/>
                  <a:pt x="29"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5" name="Freeform 228">
            <a:extLst>
              <a:ext uri="{FF2B5EF4-FFF2-40B4-BE49-F238E27FC236}">
                <a16:creationId xmlns:a16="http://schemas.microsoft.com/office/drawing/2014/main" id="{A040A8B0-5C44-4C49-8888-74782754881C}"/>
              </a:ext>
            </a:extLst>
          </p:cNvPr>
          <p:cNvSpPr>
            <a:spLocks noEditPoints="1"/>
          </p:cNvSpPr>
          <p:nvPr/>
        </p:nvSpPr>
        <p:spPr bwMode="auto">
          <a:xfrm>
            <a:off x="6674629" y="5220418"/>
            <a:ext cx="102145" cy="91002"/>
          </a:xfrm>
          <a:custGeom>
            <a:avLst/>
            <a:gdLst>
              <a:gd name="T0" fmla="*/ 63 w 93"/>
              <a:gd name="T1" fmla="*/ 79 h 83"/>
              <a:gd name="T2" fmla="*/ 41 w 93"/>
              <a:gd name="T3" fmla="*/ 82 h 83"/>
              <a:gd name="T4" fmla="*/ 47 w 93"/>
              <a:gd name="T5" fmla="*/ 83 h 83"/>
              <a:gd name="T6" fmla="*/ 63 w 93"/>
              <a:gd name="T7" fmla="*/ 79 h 83"/>
              <a:gd name="T8" fmla="*/ 47 w 93"/>
              <a:gd name="T9" fmla="*/ 0 h 83"/>
              <a:gd name="T10" fmla="*/ 28 w 93"/>
              <a:gd name="T11" fmla="*/ 5 h 83"/>
              <a:gd name="T12" fmla="*/ 10 w 93"/>
              <a:gd name="T13" fmla="*/ 60 h 83"/>
              <a:gd name="T14" fmla="*/ 29 w 93"/>
              <a:gd name="T15" fmla="*/ 78 h 83"/>
              <a:gd name="T16" fmla="*/ 73 w 93"/>
              <a:gd name="T17" fmla="*/ 73 h 83"/>
              <a:gd name="T18" fmla="*/ 84 w 93"/>
              <a:gd name="T19" fmla="*/ 22 h 83"/>
              <a:gd name="T20" fmla="*/ 47 w 93"/>
              <a:gd name="T21"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83">
                <a:moveTo>
                  <a:pt x="63" y="79"/>
                </a:moveTo>
                <a:cubicBezTo>
                  <a:pt x="41" y="82"/>
                  <a:pt x="41" y="82"/>
                  <a:pt x="41" y="82"/>
                </a:cubicBezTo>
                <a:cubicBezTo>
                  <a:pt x="43" y="82"/>
                  <a:pt x="45" y="83"/>
                  <a:pt x="47" y="83"/>
                </a:cubicBezTo>
                <a:cubicBezTo>
                  <a:pt x="52" y="83"/>
                  <a:pt x="58" y="82"/>
                  <a:pt x="63" y="79"/>
                </a:cubicBezTo>
                <a:moveTo>
                  <a:pt x="47" y="0"/>
                </a:moveTo>
                <a:cubicBezTo>
                  <a:pt x="40" y="0"/>
                  <a:pt x="34" y="1"/>
                  <a:pt x="28" y="5"/>
                </a:cubicBezTo>
                <a:cubicBezTo>
                  <a:pt x="8" y="15"/>
                  <a:pt x="0" y="40"/>
                  <a:pt x="10" y="60"/>
                </a:cubicBezTo>
                <a:cubicBezTo>
                  <a:pt x="15" y="69"/>
                  <a:pt x="21" y="75"/>
                  <a:pt x="29" y="78"/>
                </a:cubicBezTo>
                <a:cubicBezTo>
                  <a:pt x="73" y="73"/>
                  <a:pt x="73" y="73"/>
                  <a:pt x="73" y="73"/>
                </a:cubicBezTo>
                <a:cubicBezTo>
                  <a:pt x="88" y="61"/>
                  <a:pt x="93" y="40"/>
                  <a:pt x="84" y="22"/>
                </a:cubicBezTo>
                <a:cubicBezTo>
                  <a:pt x="76" y="8"/>
                  <a:pt x="62" y="0"/>
                  <a:pt x="47"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6" name="Freeform 229">
            <a:extLst>
              <a:ext uri="{FF2B5EF4-FFF2-40B4-BE49-F238E27FC236}">
                <a16:creationId xmlns:a16="http://schemas.microsoft.com/office/drawing/2014/main" id="{F3003DFA-B744-4850-8D9A-692B9D1F9D42}"/>
              </a:ext>
            </a:extLst>
          </p:cNvPr>
          <p:cNvSpPr/>
          <p:nvPr/>
        </p:nvSpPr>
        <p:spPr bwMode="auto">
          <a:xfrm>
            <a:off x="6706665" y="5300277"/>
            <a:ext cx="48287" cy="10215"/>
          </a:xfrm>
          <a:custGeom>
            <a:avLst/>
            <a:gdLst>
              <a:gd name="T0" fmla="*/ 44 w 44"/>
              <a:gd name="T1" fmla="*/ 0 h 9"/>
              <a:gd name="T2" fmla="*/ 0 w 44"/>
              <a:gd name="T3" fmla="*/ 5 h 9"/>
              <a:gd name="T4" fmla="*/ 12 w 44"/>
              <a:gd name="T5" fmla="*/ 9 h 9"/>
              <a:gd name="T6" fmla="*/ 34 w 44"/>
              <a:gd name="T7" fmla="*/ 6 h 9"/>
              <a:gd name="T8" fmla="*/ 37 w 44"/>
              <a:gd name="T9" fmla="*/ 5 h 9"/>
              <a:gd name="T10" fmla="*/ 44 w 44"/>
              <a:gd name="T11" fmla="*/ 0 h 9"/>
            </a:gdLst>
            <a:ahLst/>
            <a:cxnLst>
              <a:cxn ang="0">
                <a:pos x="T0" y="T1"/>
              </a:cxn>
              <a:cxn ang="0">
                <a:pos x="T2" y="T3"/>
              </a:cxn>
              <a:cxn ang="0">
                <a:pos x="T4" y="T5"/>
              </a:cxn>
              <a:cxn ang="0">
                <a:pos x="T6" y="T7"/>
              </a:cxn>
              <a:cxn ang="0">
                <a:pos x="T8" y="T9"/>
              </a:cxn>
              <a:cxn ang="0">
                <a:pos x="T10" y="T11"/>
              </a:cxn>
            </a:cxnLst>
            <a:rect l="0" t="0" r="r" b="b"/>
            <a:pathLst>
              <a:path w="44" h="9">
                <a:moveTo>
                  <a:pt x="44" y="0"/>
                </a:moveTo>
                <a:cubicBezTo>
                  <a:pt x="0" y="5"/>
                  <a:pt x="0" y="5"/>
                  <a:pt x="0" y="5"/>
                </a:cubicBezTo>
                <a:cubicBezTo>
                  <a:pt x="4" y="7"/>
                  <a:pt x="8" y="8"/>
                  <a:pt x="12" y="9"/>
                </a:cubicBezTo>
                <a:cubicBezTo>
                  <a:pt x="34" y="6"/>
                  <a:pt x="34" y="6"/>
                  <a:pt x="34" y="6"/>
                </a:cubicBezTo>
                <a:cubicBezTo>
                  <a:pt x="35" y="6"/>
                  <a:pt x="36" y="5"/>
                  <a:pt x="37" y="5"/>
                </a:cubicBezTo>
                <a:cubicBezTo>
                  <a:pt x="40" y="3"/>
                  <a:pt x="42" y="2"/>
                  <a:pt x="44"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7" name="文本框 6">
            <a:extLst>
              <a:ext uri="{FF2B5EF4-FFF2-40B4-BE49-F238E27FC236}">
                <a16:creationId xmlns:a16="http://schemas.microsoft.com/office/drawing/2014/main" id="{E8D3B111-DA5F-42D5-99E9-8630D4011C68}"/>
              </a:ext>
            </a:extLst>
          </p:cNvPr>
          <p:cNvSpPr txBox="1"/>
          <p:nvPr/>
        </p:nvSpPr>
        <p:spPr>
          <a:xfrm>
            <a:off x="801057" y="829179"/>
            <a:ext cx="4502332" cy="5183342"/>
          </a:xfrm>
          <a:prstGeom prst="rect">
            <a:avLst/>
          </a:prstGeom>
          <a:noFill/>
        </p:spPr>
        <p:txBody>
          <a:bodyPr wrap="square" rtlCol="0" anchor="ctr">
            <a:spAutoFit/>
          </a:bodyPr>
          <a:lstStyle>
            <a:defPPr>
              <a:defRPr lang="zh-CN"/>
            </a:defPPr>
            <a:lvl1pPr algn="ctr">
              <a:lnSpc>
                <a:spcPct val="150000"/>
              </a:lnSpc>
              <a:defRPr sz="25000">
                <a:latin typeface="Agency FB" panose="020B0503020202020204" pitchFamily="34" charset="0"/>
                <a:cs typeface="+mn-ea"/>
              </a:defRPr>
            </a:lvl1pPr>
          </a:lstStyle>
          <a:p>
            <a:r>
              <a:rPr lang="en-US" altLang="zh-CN" dirty="0">
                <a:latin typeface="Impact" panose="020B0806030902050204" pitchFamily="34" charset="0"/>
                <a:sym typeface="+mn-lt"/>
              </a:rPr>
              <a:t>0</a:t>
            </a:r>
          </a:p>
        </p:txBody>
      </p:sp>
      <p:sp>
        <p:nvSpPr>
          <p:cNvPr id="8" name="矩形 7">
            <a:extLst>
              <a:ext uri="{FF2B5EF4-FFF2-40B4-BE49-F238E27FC236}">
                <a16:creationId xmlns:a16="http://schemas.microsoft.com/office/drawing/2014/main" id="{9339C639-1B06-4DEB-9FA0-57D4979FC856}"/>
              </a:ext>
            </a:extLst>
          </p:cNvPr>
          <p:cNvSpPr/>
          <p:nvPr/>
        </p:nvSpPr>
        <p:spPr>
          <a:xfrm>
            <a:off x="3794961" y="3012882"/>
            <a:ext cx="3031888" cy="568905"/>
          </a:xfrm>
          <a:prstGeom prst="rect">
            <a:avLst/>
          </a:prstGeom>
          <a:no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endParaRPr kumimoji="1" lang="zh-CN" altLang="en-US" sz="3600" dirty="0">
              <a:solidFill>
                <a:schemeClr val="tx1">
                  <a:lumMod val="50000"/>
                  <a:lumOff val="50000"/>
                </a:schemeClr>
              </a:solidFill>
              <a:effectLst>
                <a:innerShdw blurRad="63500" dist="50800" dir="16200000">
                  <a:prstClr val="black">
                    <a:alpha val="30000"/>
                  </a:prstClr>
                </a:innerShdw>
              </a:effectLst>
              <a:cs typeface="+mn-ea"/>
              <a:sym typeface="+mn-lt"/>
            </a:endParaRPr>
          </a:p>
        </p:txBody>
      </p:sp>
      <p:sp>
        <p:nvSpPr>
          <p:cNvPr id="9" name="文本框 8">
            <a:extLst>
              <a:ext uri="{FF2B5EF4-FFF2-40B4-BE49-F238E27FC236}">
                <a16:creationId xmlns:a16="http://schemas.microsoft.com/office/drawing/2014/main" id="{46B896B9-B6EB-41B6-B4E0-60A68EE29EB2}"/>
              </a:ext>
            </a:extLst>
          </p:cNvPr>
          <p:cNvSpPr txBox="1"/>
          <p:nvPr/>
        </p:nvSpPr>
        <p:spPr>
          <a:xfrm>
            <a:off x="7128930" y="3305875"/>
            <a:ext cx="4372087" cy="670120"/>
          </a:xfrm>
          <a:prstGeom prst="rect">
            <a:avLst/>
          </a:prstGeom>
          <a:noFill/>
        </p:spPr>
        <p:txBody>
          <a:bodyPr wrap="square" rtlCol="0">
            <a:spAutoFit/>
          </a:bodyPr>
          <a:lstStyle/>
          <a:p>
            <a:pPr>
              <a:lnSpc>
                <a:spcPct val="130000"/>
              </a:lnSpc>
            </a:pPr>
            <a:r>
              <a:rPr lang="zh-CN" altLang="en-US" sz="3200" dirty="0">
                <a:solidFill>
                  <a:schemeClr val="tx1">
                    <a:lumMod val="50000"/>
                    <a:lumOff val="50000"/>
                  </a:schemeClr>
                </a:solidFill>
                <a:cs typeface="+mn-ea"/>
                <a:sym typeface="+mn-lt"/>
              </a:rPr>
              <a:t>请输入文本标题内容</a:t>
            </a:r>
            <a:endParaRPr lang="en-US" altLang="zh-CN" dirty="0">
              <a:solidFill>
                <a:schemeClr val="tx1">
                  <a:lumMod val="50000"/>
                  <a:lumOff val="50000"/>
                </a:schemeClr>
              </a:solidFill>
              <a:cs typeface="+mn-ea"/>
              <a:sym typeface="+mn-lt"/>
            </a:endParaRPr>
          </a:p>
        </p:txBody>
      </p:sp>
      <p:sp>
        <p:nvSpPr>
          <p:cNvPr id="10" name="矩形 9">
            <a:extLst>
              <a:ext uri="{FF2B5EF4-FFF2-40B4-BE49-F238E27FC236}">
                <a16:creationId xmlns:a16="http://schemas.microsoft.com/office/drawing/2014/main" id="{B1B9A83D-936F-4913-BB81-A0612769B3A2}"/>
              </a:ext>
            </a:extLst>
          </p:cNvPr>
          <p:cNvSpPr/>
          <p:nvPr/>
        </p:nvSpPr>
        <p:spPr>
          <a:xfrm>
            <a:off x="4005905" y="3420850"/>
            <a:ext cx="1574662" cy="584775"/>
          </a:xfrm>
          <a:prstGeom prst="rect">
            <a:avLst/>
          </a:prstGeom>
        </p:spPr>
        <p:txBody>
          <a:bodyPr wrap="none">
            <a:spAutoFit/>
          </a:bodyPr>
          <a:lstStyle/>
          <a:p>
            <a:r>
              <a:rPr kumimoji="1" lang="en-US" altLang="zh-CN" sz="3200" dirty="0">
                <a:solidFill>
                  <a:schemeClr val="tx1">
                    <a:lumMod val="50000"/>
                    <a:lumOff val="50000"/>
                  </a:schemeClr>
                </a:solidFill>
                <a:effectLst>
                  <a:innerShdw blurRad="63500" dist="50800" dir="16200000">
                    <a:prstClr val="black">
                      <a:alpha val="30000"/>
                    </a:prstClr>
                  </a:innerShdw>
                </a:effectLst>
                <a:cs typeface="+mn-ea"/>
                <a:sym typeface="+mn-lt"/>
              </a:rPr>
              <a:t>Part 02</a:t>
            </a:r>
            <a:endParaRPr kumimoji="1" lang="zh-CN" altLang="en-US" sz="3200" dirty="0">
              <a:solidFill>
                <a:schemeClr val="tx1">
                  <a:lumMod val="50000"/>
                  <a:lumOff val="50000"/>
                </a:schemeClr>
              </a:solidFill>
              <a:effectLst>
                <a:innerShdw blurRad="63500" dist="50800" dir="16200000">
                  <a:prstClr val="black">
                    <a:alpha val="30000"/>
                  </a:prstClr>
                </a:innerShdw>
              </a:effectLst>
              <a:cs typeface="+mn-ea"/>
              <a:sym typeface="+mn-lt"/>
            </a:endParaRPr>
          </a:p>
        </p:txBody>
      </p:sp>
      <p:cxnSp>
        <p:nvCxnSpPr>
          <p:cNvPr id="11" name="直接连接符 10">
            <a:extLst>
              <a:ext uri="{FF2B5EF4-FFF2-40B4-BE49-F238E27FC236}">
                <a16:creationId xmlns:a16="http://schemas.microsoft.com/office/drawing/2014/main" id="{FEA004CE-EBAF-4A29-883A-33933D3D55EE}"/>
              </a:ext>
            </a:extLst>
          </p:cNvPr>
          <p:cNvCxnSpPr/>
          <p:nvPr/>
        </p:nvCxnSpPr>
        <p:spPr>
          <a:xfrm>
            <a:off x="3473518" y="3969974"/>
            <a:ext cx="7927907" cy="35651"/>
          </a:xfrm>
          <a:prstGeom prst="line">
            <a:avLst/>
          </a:prstGeom>
          <a:ln>
            <a:solidFill>
              <a:schemeClr val="tx2"/>
            </a:solidFill>
            <a:prstDash val="lg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57739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32"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ox(out)">
                                      <p:cBhvr>
                                        <p:cTn id="7" dur="1500"/>
                                        <p:tgtEl>
                                          <p:spTgt spid="7"/>
                                        </p:tgtEl>
                                      </p:cBhvr>
                                    </p:animEffect>
                                  </p:childTnLst>
                                </p:cTn>
                              </p:par>
                              <p:par>
                                <p:cTn id="8" presetID="22" presetClass="entr" presetSubtype="1" fill="hold" grpId="0" nodeType="withEffect">
                                  <p:stCondLst>
                                    <p:cond delay="1250"/>
                                  </p:stCondLst>
                                  <p:childTnLst>
                                    <p:set>
                                      <p:cBhvr>
                                        <p:cTn id="9" dur="1" fill="hold">
                                          <p:stCondLst>
                                            <p:cond delay="0"/>
                                          </p:stCondLst>
                                        </p:cTn>
                                        <p:tgtEl>
                                          <p:spTgt spid="9"/>
                                        </p:tgtEl>
                                        <p:attrNameLst>
                                          <p:attrName>style.visibility</p:attrName>
                                        </p:attrNameLst>
                                      </p:cBhvr>
                                      <p:to>
                                        <p:strVal val="visible"/>
                                      </p:to>
                                    </p:set>
                                    <p:animEffect transition="in" filter="wipe(up)">
                                      <p:cBhvr>
                                        <p:cTn id="10" dur="1000"/>
                                        <p:tgtEl>
                                          <p:spTgt spid="9"/>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53" presetClass="entr" presetSubtype="16" fill="hold" grpId="0" nodeType="withEffect">
                                  <p:stCondLst>
                                    <p:cond delay="750"/>
                                  </p:stCondLst>
                                  <p:childTnLst>
                                    <p:set>
                                      <p:cBhvr>
                                        <p:cTn id="15" dur="1" fill="hold">
                                          <p:stCondLst>
                                            <p:cond delay="0"/>
                                          </p:stCondLst>
                                        </p:cTn>
                                        <p:tgtEl>
                                          <p:spTgt spid="3"/>
                                        </p:tgtEl>
                                        <p:attrNameLst>
                                          <p:attrName>style.visibility</p:attrName>
                                        </p:attrNameLst>
                                      </p:cBhvr>
                                      <p:to>
                                        <p:strVal val="visible"/>
                                      </p:to>
                                    </p:set>
                                    <p:anim calcmode="lin" valueType="num">
                                      <p:cBhvr>
                                        <p:cTn id="16" dur="750" fill="hold"/>
                                        <p:tgtEl>
                                          <p:spTgt spid="3"/>
                                        </p:tgtEl>
                                        <p:attrNameLst>
                                          <p:attrName>ppt_w</p:attrName>
                                        </p:attrNameLst>
                                      </p:cBhvr>
                                      <p:tavLst>
                                        <p:tav tm="0">
                                          <p:val>
                                            <p:fltVal val="0"/>
                                          </p:val>
                                        </p:tav>
                                        <p:tav tm="100000">
                                          <p:val>
                                            <p:strVal val="#ppt_w"/>
                                          </p:val>
                                        </p:tav>
                                      </p:tavLst>
                                    </p:anim>
                                    <p:anim calcmode="lin" valueType="num">
                                      <p:cBhvr>
                                        <p:cTn id="17" dur="750" fill="hold"/>
                                        <p:tgtEl>
                                          <p:spTgt spid="3"/>
                                        </p:tgtEl>
                                        <p:attrNameLst>
                                          <p:attrName>ppt_h</p:attrName>
                                        </p:attrNameLst>
                                      </p:cBhvr>
                                      <p:tavLst>
                                        <p:tav tm="0">
                                          <p:val>
                                            <p:fltVal val="0"/>
                                          </p:val>
                                        </p:tav>
                                        <p:tav tm="100000">
                                          <p:val>
                                            <p:strVal val="#ppt_h"/>
                                          </p:val>
                                        </p:tav>
                                      </p:tavLst>
                                    </p:anim>
                                    <p:animEffect transition="in" filter="fade">
                                      <p:cBhvr>
                                        <p:cTn id="18" dur="750"/>
                                        <p:tgtEl>
                                          <p:spTgt spid="3"/>
                                        </p:tgtEl>
                                      </p:cBhvr>
                                    </p:animEffect>
                                  </p:childTnLst>
                                </p:cTn>
                              </p:par>
                              <p:par>
                                <p:cTn id="19" presetID="53" presetClass="entr" presetSubtype="16" fill="hold" grpId="0" nodeType="withEffect">
                                  <p:stCondLst>
                                    <p:cond delay="750"/>
                                  </p:stCondLst>
                                  <p:childTnLst>
                                    <p:set>
                                      <p:cBhvr>
                                        <p:cTn id="20" dur="1" fill="hold">
                                          <p:stCondLst>
                                            <p:cond delay="0"/>
                                          </p:stCondLst>
                                        </p:cTn>
                                        <p:tgtEl>
                                          <p:spTgt spid="4"/>
                                        </p:tgtEl>
                                        <p:attrNameLst>
                                          <p:attrName>style.visibility</p:attrName>
                                        </p:attrNameLst>
                                      </p:cBhvr>
                                      <p:to>
                                        <p:strVal val="visible"/>
                                      </p:to>
                                    </p:set>
                                    <p:anim calcmode="lin" valueType="num">
                                      <p:cBhvr>
                                        <p:cTn id="21" dur="750" fill="hold"/>
                                        <p:tgtEl>
                                          <p:spTgt spid="4"/>
                                        </p:tgtEl>
                                        <p:attrNameLst>
                                          <p:attrName>ppt_w</p:attrName>
                                        </p:attrNameLst>
                                      </p:cBhvr>
                                      <p:tavLst>
                                        <p:tav tm="0">
                                          <p:val>
                                            <p:fltVal val="0"/>
                                          </p:val>
                                        </p:tav>
                                        <p:tav tm="100000">
                                          <p:val>
                                            <p:strVal val="#ppt_w"/>
                                          </p:val>
                                        </p:tav>
                                      </p:tavLst>
                                    </p:anim>
                                    <p:anim calcmode="lin" valueType="num">
                                      <p:cBhvr>
                                        <p:cTn id="22" dur="750" fill="hold"/>
                                        <p:tgtEl>
                                          <p:spTgt spid="4"/>
                                        </p:tgtEl>
                                        <p:attrNameLst>
                                          <p:attrName>ppt_h</p:attrName>
                                        </p:attrNameLst>
                                      </p:cBhvr>
                                      <p:tavLst>
                                        <p:tav tm="0">
                                          <p:val>
                                            <p:fltVal val="0"/>
                                          </p:val>
                                        </p:tav>
                                        <p:tav tm="100000">
                                          <p:val>
                                            <p:strVal val="#ppt_h"/>
                                          </p:val>
                                        </p:tav>
                                      </p:tavLst>
                                    </p:anim>
                                    <p:animEffect transition="in" filter="fade">
                                      <p:cBhvr>
                                        <p:cTn id="23" dur="750"/>
                                        <p:tgtEl>
                                          <p:spTgt spid="4"/>
                                        </p:tgtEl>
                                      </p:cBhvr>
                                    </p:animEffect>
                                  </p:childTnLst>
                                </p:cTn>
                              </p:par>
                              <p:par>
                                <p:cTn id="24" presetID="53" presetClass="entr" presetSubtype="16" fill="hold" grpId="0" nodeType="withEffect">
                                  <p:stCondLst>
                                    <p:cond delay="750"/>
                                  </p:stCondLst>
                                  <p:childTnLst>
                                    <p:set>
                                      <p:cBhvr>
                                        <p:cTn id="25" dur="1" fill="hold">
                                          <p:stCondLst>
                                            <p:cond delay="0"/>
                                          </p:stCondLst>
                                        </p:cTn>
                                        <p:tgtEl>
                                          <p:spTgt spid="5"/>
                                        </p:tgtEl>
                                        <p:attrNameLst>
                                          <p:attrName>style.visibility</p:attrName>
                                        </p:attrNameLst>
                                      </p:cBhvr>
                                      <p:to>
                                        <p:strVal val="visible"/>
                                      </p:to>
                                    </p:set>
                                    <p:anim calcmode="lin" valueType="num">
                                      <p:cBhvr>
                                        <p:cTn id="26" dur="750" fill="hold"/>
                                        <p:tgtEl>
                                          <p:spTgt spid="5"/>
                                        </p:tgtEl>
                                        <p:attrNameLst>
                                          <p:attrName>ppt_w</p:attrName>
                                        </p:attrNameLst>
                                      </p:cBhvr>
                                      <p:tavLst>
                                        <p:tav tm="0">
                                          <p:val>
                                            <p:fltVal val="0"/>
                                          </p:val>
                                        </p:tav>
                                        <p:tav tm="100000">
                                          <p:val>
                                            <p:strVal val="#ppt_w"/>
                                          </p:val>
                                        </p:tav>
                                      </p:tavLst>
                                    </p:anim>
                                    <p:anim calcmode="lin" valueType="num">
                                      <p:cBhvr>
                                        <p:cTn id="27" dur="750" fill="hold"/>
                                        <p:tgtEl>
                                          <p:spTgt spid="5"/>
                                        </p:tgtEl>
                                        <p:attrNameLst>
                                          <p:attrName>ppt_h</p:attrName>
                                        </p:attrNameLst>
                                      </p:cBhvr>
                                      <p:tavLst>
                                        <p:tav tm="0">
                                          <p:val>
                                            <p:fltVal val="0"/>
                                          </p:val>
                                        </p:tav>
                                        <p:tav tm="100000">
                                          <p:val>
                                            <p:strVal val="#ppt_h"/>
                                          </p:val>
                                        </p:tav>
                                      </p:tavLst>
                                    </p:anim>
                                    <p:animEffect transition="in" filter="fade">
                                      <p:cBhvr>
                                        <p:cTn id="28" dur="750"/>
                                        <p:tgtEl>
                                          <p:spTgt spid="5"/>
                                        </p:tgtEl>
                                      </p:cBhvr>
                                    </p:animEffect>
                                  </p:childTnLst>
                                </p:cTn>
                              </p:par>
                              <p:par>
                                <p:cTn id="29" presetID="53" presetClass="entr" presetSubtype="16" fill="hold" grpId="0" nodeType="withEffect">
                                  <p:stCondLst>
                                    <p:cond delay="750"/>
                                  </p:stCondLst>
                                  <p:childTnLst>
                                    <p:set>
                                      <p:cBhvr>
                                        <p:cTn id="30" dur="1" fill="hold">
                                          <p:stCondLst>
                                            <p:cond delay="0"/>
                                          </p:stCondLst>
                                        </p:cTn>
                                        <p:tgtEl>
                                          <p:spTgt spid="6"/>
                                        </p:tgtEl>
                                        <p:attrNameLst>
                                          <p:attrName>style.visibility</p:attrName>
                                        </p:attrNameLst>
                                      </p:cBhvr>
                                      <p:to>
                                        <p:strVal val="visible"/>
                                      </p:to>
                                    </p:set>
                                    <p:anim calcmode="lin" valueType="num">
                                      <p:cBhvr>
                                        <p:cTn id="31" dur="750" fill="hold"/>
                                        <p:tgtEl>
                                          <p:spTgt spid="6"/>
                                        </p:tgtEl>
                                        <p:attrNameLst>
                                          <p:attrName>ppt_w</p:attrName>
                                        </p:attrNameLst>
                                      </p:cBhvr>
                                      <p:tavLst>
                                        <p:tav tm="0">
                                          <p:val>
                                            <p:fltVal val="0"/>
                                          </p:val>
                                        </p:tav>
                                        <p:tav tm="100000">
                                          <p:val>
                                            <p:strVal val="#ppt_w"/>
                                          </p:val>
                                        </p:tav>
                                      </p:tavLst>
                                    </p:anim>
                                    <p:anim calcmode="lin" valueType="num">
                                      <p:cBhvr>
                                        <p:cTn id="32" dur="750" fill="hold"/>
                                        <p:tgtEl>
                                          <p:spTgt spid="6"/>
                                        </p:tgtEl>
                                        <p:attrNameLst>
                                          <p:attrName>ppt_h</p:attrName>
                                        </p:attrNameLst>
                                      </p:cBhvr>
                                      <p:tavLst>
                                        <p:tav tm="0">
                                          <p:val>
                                            <p:fltVal val="0"/>
                                          </p:val>
                                        </p:tav>
                                        <p:tav tm="100000">
                                          <p:val>
                                            <p:strVal val="#ppt_h"/>
                                          </p:val>
                                        </p:tav>
                                      </p:tavLst>
                                    </p:anim>
                                    <p:animEffect transition="in" filter="fade">
                                      <p:cBhvr>
                                        <p:cTn id="33" dur="750"/>
                                        <p:tgtEl>
                                          <p:spTgt spid="6"/>
                                        </p:tgtEl>
                                      </p:cBhvr>
                                    </p:animEffect>
                                  </p:childTnLst>
                                </p:cTn>
                              </p:par>
                              <p:par>
                                <p:cTn id="34" presetID="10" presetClass="entr" presetSubtype="0" fill="hold" nodeType="withEffect">
                                  <p:stCondLst>
                                    <p:cond delay="500"/>
                                  </p:stCondLst>
                                  <p:childTnLst>
                                    <p:set>
                                      <p:cBhvr>
                                        <p:cTn id="35" dur="1" fill="hold">
                                          <p:stCondLst>
                                            <p:cond delay="0"/>
                                          </p:stCondLst>
                                        </p:cTn>
                                        <p:tgtEl>
                                          <p:spTgt spid="11"/>
                                        </p:tgtEl>
                                        <p:attrNameLst>
                                          <p:attrName>style.visibility</p:attrName>
                                        </p:attrNameLst>
                                      </p:cBhvr>
                                      <p:to>
                                        <p:strVal val="visible"/>
                                      </p:to>
                                    </p:set>
                                    <p:animEffect transition="in" filter="fade">
                                      <p:cBhvr>
                                        <p:cTn id="36" dur="500"/>
                                        <p:tgtEl>
                                          <p:spTgt spid="11"/>
                                        </p:tgtEl>
                                      </p:cBhvr>
                                    </p:animEffect>
                                  </p:childTnLst>
                                </p:cTn>
                              </p:par>
                              <p:par>
                                <p:cTn id="37" presetID="64" presetClass="path" presetSubtype="0" decel="30000" fill="hold" nodeType="withEffect">
                                  <p:stCondLst>
                                    <p:cond delay="500"/>
                                  </p:stCondLst>
                                  <p:childTnLst>
                                    <p:animMotion origin="layout" path="M 2.29167E-6 0.03889 L 2.29167E-6 -0.07176 " pathEditMode="relative" rAng="0" ptsTypes="AA">
                                      <p:cBhvr>
                                        <p:cTn id="38" dur="750" spd="-100000" fill="hold"/>
                                        <p:tgtEl>
                                          <p:spTgt spid="11"/>
                                        </p:tgtEl>
                                        <p:attrNameLst>
                                          <p:attrName>ppt_x</p:attrName>
                                          <p:attrName>ppt_y</p:attrName>
                                        </p:attrNameLst>
                                      </p:cBhvr>
                                      <p:rCtr x="0" y="-5532"/>
                                    </p:animMotion>
                                  </p:childTnLst>
                                </p:cTn>
                              </p:par>
                              <p:par>
                                <p:cTn id="39" presetID="64" presetClass="path" presetSubtype="0" accel="30000" decel="30000" fill="hold" nodeType="withEffect">
                                  <p:stCondLst>
                                    <p:cond delay="1250"/>
                                  </p:stCondLst>
                                  <p:childTnLst>
                                    <p:animMotion origin="layout" path="M 3.95833E-6 0.03842 L 3.95833E-6 2.96296E-6 " pathEditMode="relative" rAng="0" ptsTypes="AA">
                                      <p:cBhvr>
                                        <p:cTn id="40" dur="750" fill="hold"/>
                                        <p:tgtEl>
                                          <p:spTgt spid="11"/>
                                        </p:tgtEl>
                                        <p:attrNameLst>
                                          <p:attrName>ppt_x</p:attrName>
                                          <p:attrName>ppt_y</p:attrName>
                                        </p:attrNameLst>
                                      </p:cBhvr>
                                      <p:rCtr x="0" y="-192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p:bldP spid="9" grpId="0"/>
      <p:bldP spid="10"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62">
            <a:extLst>
              <a:ext uri="{FF2B5EF4-FFF2-40B4-BE49-F238E27FC236}">
                <a16:creationId xmlns:a16="http://schemas.microsoft.com/office/drawing/2014/main" id="{FCF32CAF-4A7A-467B-971D-8F7C2F3ED143}"/>
              </a:ext>
            </a:extLst>
          </p:cNvPr>
          <p:cNvSpPr>
            <a:spLocks noEditPoints="1"/>
          </p:cNvSpPr>
          <p:nvPr/>
        </p:nvSpPr>
        <p:spPr bwMode="auto">
          <a:xfrm>
            <a:off x="2404428" y="5043489"/>
            <a:ext cx="2449512" cy="590550"/>
          </a:xfrm>
          <a:custGeom>
            <a:avLst/>
            <a:gdLst>
              <a:gd name="T0" fmla="*/ 142 w 1543"/>
              <a:gd name="T1" fmla="*/ 336 h 372"/>
              <a:gd name="T2" fmla="*/ 19 w 1543"/>
              <a:gd name="T3" fmla="*/ 365 h 372"/>
              <a:gd name="T4" fmla="*/ 0 w 1543"/>
              <a:gd name="T5" fmla="*/ 372 h 372"/>
              <a:gd name="T6" fmla="*/ 45 w 1543"/>
              <a:gd name="T7" fmla="*/ 363 h 372"/>
              <a:gd name="T8" fmla="*/ 145 w 1543"/>
              <a:gd name="T9" fmla="*/ 339 h 372"/>
              <a:gd name="T10" fmla="*/ 142 w 1543"/>
              <a:gd name="T11" fmla="*/ 336 h 372"/>
              <a:gd name="T12" fmla="*/ 147 w 1543"/>
              <a:gd name="T13" fmla="*/ 334 h 372"/>
              <a:gd name="T14" fmla="*/ 145 w 1543"/>
              <a:gd name="T15" fmla="*/ 336 h 372"/>
              <a:gd name="T16" fmla="*/ 147 w 1543"/>
              <a:gd name="T17" fmla="*/ 339 h 372"/>
              <a:gd name="T18" fmla="*/ 147 w 1543"/>
              <a:gd name="T19" fmla="*/ 339 h 372"/>
              <a:gd name="T20" fmla="*/ 147 w 1543"/>
              <a:gd name="T21" fmla="*/ 334 h 372"/>
              <a:gd name="T22" fmla="*/ 384 w 1543"/>
              <a:gd name="T23" fmla="*/ 277 h 372"/>
              <a:gd name="T24" fmla="*/ 154 w 1543"/>
              <a:gd name="T25" fmla="*/ 334 h 372"/>
              <a:gd name="T26" fmla="*/ 152 w 1543"/>
              <a:gd name="T27" fmla="*/ 336 h 372"/>
              <a:gd name="T28" fmla="*/ 391 w 1543"/>
              <a:gd name="T29" fmla="*/ 280 h 372"/>
              <a:gd name="T30" fmla="*/ 384 w 1543"/>
              <a:gd name="T31" fmla="*/ 277 h 372"/>
              <a:gd name="T32" fmla="*/ 623 w 1543"/>
              <a:gd name="T33" fmla="*/ 220 h 372"/>
              <a:gd name="T34" fmla="*/ 391 w 1543"/>
              <a:gd name="T35" fmla="*/ 275 h 372"/>
              <a:gd name="T36" fmla="*/ 398 w 1543"/>
              <a:gd name="T37" fmla="*/ 277 h 372"/>
              <a:gd name="T38" fmla="*/ 626 w 1543"/>
              <a:gd name="T39" fmla="*/ 223 h 372"/>
              <a:gd name="T40" fmla="*/ 623 w 1543"/>
              <a:gd name="T41" fmla="*/ 220 h 372"/>
              <a:gd name="T42" fmla="*/ 772 w 1543"/>
              <a:gd name="T43" fmla="*/ 185 h 372"/>
              <a:gd name="T44" fmla="*/ 628 w 1543"/>
              <a:gd name="T45" fmla="*/ 218 h 372"/>
              <a:gd name="T46" fmla="*/ 630 w 1543"/>
              <a:gd name="T47" fmla="*/ 220 h 372"/>
              <a:gd name="T48" fmla="*/ 775 w 1543"/>
              <a:gd name="T49" fmla="*/ 187 h 372"/>
              <a:gd name="T50" fmla="*/ 772 w 1543"/>
              <a:gd name="T51" fmla="*/ 185 h 372"/>
              <a:gd name="T52" fmla="*/ 893 w 1543"/>
              <a:gd name="T53" fmla="*/ 154 h 372"/>
              <a:gd name="T54" fmla="*/ 775 w 1543"/>
              <a:gd name="T55" fmla="*/ 182 h 372"/>
              <a:gd name="T56" fmla="*/ 777 w 1543"/>
              <a:gd name="T57" fmla="*/ 185 h 372"/>
              <a:gd name="T58" fmla="*/ 900 w 1543"/>
              <a:gd name="T59" fmla="*/ 156 h 372"/>
              <a:gd name="T60" fmla="*/ 893 w 1543"/>
              <a:gd name="T61" fmla="*/ 154 h 372"/>
              <a:gd name="T62" fmla="*/ 1216 w 1543"/>
              <a:gd name="T63" fmla="*/ 76 h 372"/>
              <a:gd name="T64" fmla="*/ 900 w 1543"/>
              <a:gd name="T65" fmla="*/ 154 h 372"/>
              <a:gd name="T66" fmla="*/ 907 w 1543"/>
              <a:gd name="T67" fmla="*/ 154 h 372"/>
              <a:gd name="T68" fmla="*/ 1220 w 1543"/>
              <a:gd name="T69" fmla="*/ 78 h 372"/>
              <a:gd name="T70" fmla="*/ 1216 w 1543"/>
              <a:gd name="T71" fmla="*/ 76 h 372"/>
              <a:gd name="T72" fmla="*/ 1543 w 1543"/>
              <a:gd name="T73" fmla="*/ 0 h 372"/>
              <a:gd name="T74" fmla="*/ 1543 w 1543"/>
              <a:gd name="T75" fmla="*/ 0 h 372"/>
              <a:gd name="T76" fmla="*/ 1543 w 1543"/>
              <a:gd name="T77" fmla="*/ 0 h 372"/>
              <a:gd name="T78" fmla="*/ 1512 w 1543"/>
              <a:gd name="T79" fmla="*/ 5 h 372"/>
              <a:gd name="T80" fmla="*/ 1220 w 1543"/>
              <a:gd name="T81" fmla="*/ 76 h 372"/>
              <a:gd name="T82" fmla="*/ 1225 w 1543"/>
              <a:gd name="T83" fmla="*/ 78 h 372"/>
              <a:gd name="T84" fmla="*/ 1543 w 1543"/>
              <a:gd name="T85" fmla="*/ 0 h 372"/>
              <a:gd name="T86" fmla="*/ 1543 w 1543"/>
              <a:gd name="T87" fmla="*/ 0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543" h="372">
                <a:moveTo>
                  <a:pt x="142" y="336"/>
                </a:moveTo>
                <a:lnTo>
                  <a:pt x="19" y="365"/>
                </a:lnTo>
                <a:lnTo>
                  <a:pt x="0" y="372"/>
                </a:lnTo>
                <a:lnTo>
                  <a:pt x="45" y="363"/>
                </a:lnTo>
                <a:lnTo>
                  <a:pt x="145" y="339"/>
                </a:lnTo>
                <a:lnTo>
                  <a:pt x="142" y="336"/>
                </a:lnTo>
                <a:moveTo>
                  <a:pt x="147" y="334"/>
                </a:moveTo>
                <a:lnTo>
                  <a:pt x="145" y="336"/>
                </a:lnTo>
                <a:lnTo>
                  <a:pt x="147" y="339"/>
                </a:lnTo>
                <a:lnTo>
                  <a:pt x="147" y="339"/>
                </a:lnTo>
                <a:lnTo>
                  <a:pt x="147" y="334"/>
                </a:lnTo>
                <a:moveTo>
                  <a:pt x="384" y="277"/>
                </a:moveTo>
                <a:lnTo>
                  <a:pt x="154" y="334"/>
                </a:lnTo>
                <a:lnTo>
                  <a:pt x="152" y="336"/>
                </a:lnTo>
                <a:lnTo>
                  <a:pt x="391" y="280"/>
                </a:lnTo>
                <a:lnTo>
                  <a:pt x="384" y="277"/>
                </a:lnTo>
                <a:moveTo>
                  <a:pt x="623" y="220"/>
                </a:moveTo>
                <a:lnTo>
                  <a:pt x="391" y="275"/>
                </a:lnTo>
                <a:lnTo>
                  <a:pt x="398" y="277"/>
                </a:lnTo>
                <a:lnTo>
                  <a:pt x="626" y="223"/>
                </a:lnTo>
                <a:lnTo>
                  <a:pt x="623" y="220"/>
                </a:lnTo>
                <a:moveTo>
                  <a:pt x="772" y="185"/>
                </a:moveTo>
                <a:lnTo>
                  <a:pt x="628" y="218"/>
                </a:lnTo>
                <a:lnTo>
                  <a:pt x="630" y="220"/>
                </a:lnTo>
                <a:lnTo>
                  <a:pt x="775" y="187"/>
                </a:lnTo>
                <a:lnTo>
                  <a:pt x="772" y="185"/>
                </a:lnTo>
                <a:moveTo>
                  <a:pt x="893" y="154"/>
                </a:moveTo>
                <a:lnTo>
                  <a:pt x="775" y="182"/>
                </a:lnTo>
                <a:lnTo>
                  <a:pt x="777" y="185"/>
                </a:lnTo>
                <a:lnTo>
                  <a:pt x="900" y="156"/>
                </a:lnTo>
                <a:lnTo>
                  <a:pt x="893" y="154"/>
                </a:lnTo>
                <a:moveTo>
                  <a:pt x="1216" y="76"/>
                </a:moveTo>
                <a:lnTo>
                  <a:pt x="900" y="154"/>
                </a:lnTo>
                <a:lnTo>
                  <a:pt x="907" y="154"/>
                </a:lnTo>
                <a:lnTo>
                  <a:pt x="1220" y="78"/>
                </a:lnTo>
                <a:lnTo>
                  <a:pt x="1216" y="76"/>
                </a:lnTo>
                <a:moveTo>
                  <a:pt x="1543" y="0"/>
                </a:moveTo>
                <a:lnTo>
                  <a:pt x="1543" y="0"/>
                </a:lnTo>
                <a:lnTo>
                  <a:pt x="1543" y="0"/>
                </a:lnTo>
                <a:lnTo>
                  <a:pt x="1512" y="5"/>
                </a:lnTo>
                <a:lnTo>
                  <a:pt x="1220" y="76"/>
                </a:lnTo>
                <a:lnTo>
                  <a:pt x="1225" y="78"/>
                </a:lnTo>
                <a:lnTo>
                  <a:pt x="1543" y="0"/>
                </a:lnTo>
                <a:lnTo>
                  <a:pt x="154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 name="Freeform 109">
            <a:extLst>
              <a:ext uri="{FF2B5EF4-FFF2-40B4-BE49-F238E27FC236}">
                <a16:creationId xmlns:a16="http://schemas.microsoft.com/office/drawing/2014/main" id="{E2BD720E-169F-413A-82D6-ACF4734E6C15}"/>
              </a:ext>
            </a:extLst>
          </p:cNvPr>
          <p:cNvSpPr>
            <a:spLocks noEditPoints="1"/>
          </p:cNvSpPr>
          <p:nvPr/>
        </p:nvSpPr>
        <p:spPr bwMode="auto">
          <a:xfrm>
            <a:off x="1588453" y="3640139"/>
            <a:ext cx="771525" cy="2001838"/>
          </a:xfrm>
          <a:custGeom>
            <a:avLst/>
            <a:gdLst>
              <a:gd name="T0" fmla="*/ 448 w 486"/>
              <a:gd name="T1" fmla="*/ 1161 h 1261"/>
              <a:gd name="T2" fmla="*/ 445 w 486"/>
              <a:gd name="T3" fmla="*/ 1161 h 1261"/>
              <a:gd name="T4" fmla="*/ 483 w 486"/>
              <a:gd name="T5" fmla="*/ 1258 h 1261"/>
              <a:gd name="T6" fmla="*/ 486 w 486"/>
              <a:gd name="T7" fmla="*/ 1261 h 1261"/>
              <a:gd name="T8" fmla="*/ 486 w 486"/>
              <a:gd name="T9" fmla="*/ 1256 h 1261"/>
              <a:gd name="T10" fmla="*/ 448 w 486"/>
              <a:gd name="T11" fmla="*/ 1161 h 1261"/>
              <a:gd name="T12" fmla="*/ 426 w 486"/>
              <a:gd name="T13" fmla="*/ 1107 h 1261"/>
              <a:gd name="T14" fmla="*/ 426 w 486"/>
              <a:gd name="T15" fmla="*/ 1109 h 1261"/>
              <a:gd name="T16" fmla="*/ 445 w 486"/>
              <a:gd name="T17" fmla="*/ 1159 h 1261"/>
              <a:gd name="T18" fmla="*/ 448 w 486"/>
              <a:gd name="T19" fmla="*/ 1159 h 1261"/>
              <a:gd name="T20" fmla="*/ 426 w 486"/>
              <a:gd name="T21" fmla="*/ 1107 h 1261"/>
              <a:gd name="T22" fmla="*/ 419 w 486"/>
              <a:gd name="T23" fmla="*/ 1083 h 1261"/>
              <a:gd name="T24" fmla="*/ 417 w 486"/>
              <a:gd name="T25" fmla="*/ 1085 h 1261"/>
              <a:gd name="T26" fmla="*/ 424 w 486"/>
              <a:gd name="T27" fmla="*/ 1104 h 1261"/>
              <a:gd name="T28" fmla="*/ 426 w 486"/>
              <a:gd name="T29" fmla="*/ 1104 h 1261"/>
              <a:gd name="T30" fmla="*/ 419 w 486"/>
              <a:gd name="T31" fmla="*/ 1083 h 1261"/>
              <a:gd name="T32" fmla="*/ 407 w 486"/>
              <a:gd name="T33" fmla="*/ 1064 h 1261"/>
              <a:gd name="T34" fmla="*/ 414 w 486"/>
              <a:gd name="T35" fmla="*/ 1083 h 1261"/>
              <a:gd name="T36" fmla="*/ 417 w 486"/>
              <a:gd name="T37" fmla="*/ 1081 h 1261"/>
              <a:gd name="T38" fmla="*/ 412 w 486"/>
              <a:gd name="T39" fmla="*/ 1066 h 1261"/>
              <a:gd name="T40" fmla="*/ 407 w 486"/>
              <a:gd name="T41" fmla="*/ 1064 h 1261"/>
              <a:gd name="T42" fmla="*/ 355 w 486"/>
              <a:gd name="T43" fmla="*/ 917 h 1261"/>
              <a:gd name="T44" fmla="*/ 353 w 486"/>
              <a:gd name="T45" fmla="*/ 920 h 1261"/>
              <a:gd name="T46" fmla="*/ 407 w 486"/>
              <a:gd name="T47" fmla="*/ 1062 h 1261"/>
              <a:gd name="T48" fmla="*/ 410 w 486"/>
              <a:gd name="T49" fmla="*/ 1062 h 1261"/>
              <a:gd name="T50" fmla="*/ 355 w 486"/>
              <a:gd name="T51" fmla="*/ 917 h 1261"/>
              <a:gd name="T52" fmla="*/ 317 w 486"/>
              <a:gd name="T53" fmla="*/ 818 h 1261"/>
              <a:gd name="T54" fmla="*/ 315 w 486"/>
              <a:gd name="T55" fmla="*/ 820 h 1261"/>
              <a:gd name="T56" fmla="*/ 351 w 486"/>
              <a:gd name="T57" fmla="*/ 915 h 1261"/>
              <a:gd name="T58" fmla="*/ 353 w 486"/>
              <a:gd name="T59" fmla="*/ 915 h 1261"/>
              <a:gd name="T60" fmla="*/ 317 w 486"/>
              <a:gd name="T61" fmla="*/ 818 h 1261"/>
              <a:gd name="T62" fmla="*/ 0 w 486"/>
              <a:gd name="T63" fmla="*/ 0 h 1261"/>
              <a:gd name="T64" fmla="*/ 0 w 486"/>
              <a:gd name="T65" fmla="*/ 0 h 1261"/>
              <a:gd name="T66" fmla="*/ 313 w 486"/>
              <a:gd name="T67" fmla="*/ 815 h 1261"/>
              <a:gd name="T68" fmla="*/ 315 w 486"/>
              <a:gd name="T69" fmla="*/ 815 h 1261"/>
              <a:gd name="T70" fmla="*/ 12 w 486"/>
              <a:gd name="T71" fmla="*/ 24 h 1261"/>
              <a:gd name="T72" fmla="*/ 0 w 486"/>
              <a:gd name="T73" fmla="*/ 0 h 1261"/>
              <a:gd name="T74" fmla="*/ 0 w 486"/>
              <a:gd name="T75" fmla="*/ 0 h 1261"/>
              <a:gd name="T76" fmla="*/ 0 w 486"/>
              <a:gd name="T77" fmla="*/ 0 h 1261"/>
              <a:gd name="T78" fmla="*/ 0 w 486"/>
              <a:gd name="T79" fmla="*/ 0 h 1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86" h="1261">
                <a:moveTo>
                  <a:pt x="448" y="1161"/>
                </a:moveTo>
                <a:lnTo>
                  <a:pt x="445" y="1161"/>
                </a:lnTo>
                <a:lnTo>
                  <a:pt x="483" y="1258"/>
                </a:lnTo>
                <a:lnTo>
                  <a:pt x="486" y="1261"/>
                </a:lnTo>
                <a:lnTo>
                  <a:pt x="486" y="1256"/>
                </a:lnTo>
                <a:lnTo>
                  <a:pt x="448" y="1161"/>
                </a:lnTo>
                <a:close/>
                <a:moveTo>
                  <a:pt x="426" y="1107"/>
                </a:moveTo>
                <a:lnTo>
                  <a:pt x="426" y="1109"/>
                </a:lnTo>
                <a:lnTo>
                  <a:pt x="445" y="1159"/>
                </a:lnTo>
                <a:lnTo>
                  <a:pt x="448" y="1159"/>
                </a:lnTo>
                <a:lnTo>
                  <a:pt x="426" y="1107"/>
                </a:lnTo>
                <a:close/>
                <a:moveTo>
                  <a:pt x="419" y="1083"/>
                </a:moveTo>
                <a:lnTo>
                  <a:pt x="417" y="1085"/>
                </a:lnTo>
                <a:lnTo>
                  <a:pt x="424" y="1104"/>
                </a:lnTo>
                <a:lnTo>
                  <a:pt x="426" y="1104"/>
                </a:lnTo>
                <a:lnTo>
                  <a:pt x="419" y="1083"/>
                </a:lnTo>
                <a:close/>
                <a:moveTo>
                  <a:pt x="407" y="1064"/>
                </a:moveTo>
                <a:lnTo>
                  <a:pt x="414" y="1083"/>
                </a:lnTo>
                <a:lnTo>
                  <a:pt x="417" y="1081"/>
                </a:lnTo>
                <a:lnTo>
                  <a:pt x="412" y="1066"/>
                </a:lnTo>
                <a:lnTo>
                  <a:pt x="407" y="1064"/>
                </a:lnTo>
                <a:close/>
                <a:moveTo>
                  <a:pt x="355" y="917"/>
                </a:moveTo>
                <a:lnTo>
                  <a:pt x="353" y="920"/>
                </a:lnTo>
                <a:lnTo>
                  <a:pt x="407" y="1062"/>
                </a:lnTo>
                <a:lnTo>
                  <a:pt x="410" y="1062"/>
                </a:lnTo>
                <a:lnTo>
                  <a:pt x="355" y="917"/>
                </a:lnTo>
                <a:close/>
                <a:moveTo>
                  <a:pt x="317" y="818"/>
                </a:moveTo>
                <a:lnTo>
                  <a:pt x="315" y="820"/>
                </a:lnTo>
                <a:lnTo>
                  <a:pt x="351" y="915"/>
                </a:lnTo>
                <a:lnTo>
                  <a:pt x="353" y="915"/>
                </a:lnTo>
                <a:lnTo>
                  <a:pt x="317" y="818"/>
                </a:lnTo>
                <a:close/>
                <a:moveTo>
                  <a:pt x="0" y="0"/>
                </a:moveTo>
                <a:lnTo>
                  <a:pt x="0" y="0"/>
                </a:lnTo>
                <a:lnTo>
                  <a:pt x="313" y="815"/>
                </a:lnTo>
                <a:lnTo>
                  <a:pt x="315" y="815"/>
                </a:lnTo>
                <a:lnTo>
                  <a:pt x="12" y="24"/>
                </a:lnTo>
                <a:lnTo>
                  <a:pt x="0" y="0"/>
                </a:lnTo>
                <a:lnTo>
                  <a:pt x="0" y="0"/>
                </a:lnTo>
                <a:lnTo>
                  <a:pt x="0" y="0"/>
                </a:lnTo>
                <a:lnTo>
                  <a:pt x="0" y="0"/>
                </a:lnTo>
                <a:close/>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 name="Freeform 110">
            <a:extLst>
              <a:ext uri="{FF2B5EF4-FFF2-40B4-BE49-F238E27FC236}">
                <a16:creationId xmlns:a16="http://schemas.microsoft.com/office/drawing/2014/main" id="{128669B7-769A-4B05-B5FF-50793ADF42EC}"/>
              </a:ext>
            </a:extLst>
          </p:cNvPr>
          <p:cNvSpPr>
            <a:spLocks noEditPoints="1"/>
          </p:cNvSpPr>
          <p:nvPr/>
        </p:nvSpPr>
        <p:spPr bwMode="auto">
          <a:xfrm>
            <a:off x="1588453" y="3640139"/>
            <a:ext cx="771525" cy="2001838"/>
          </a:xfrm>
          <a:custGeom>
            <a:avLst/>
            <a:gdLst>
              <a:gd name="T0" fmla="*/ 448 w 486"/>
              <a:gd name="T1" fmla="*/ 1161 h 1261"/>
              <a:gd name="T2" fmla="*/ 445 w 486"/>
              <a:gd name="T3" fmla="*/ 1161 h 1261"/>
              <a:gd name="T4" fmla="*/ 483 w 486"/>
              <a:gd name="T5" fmla="*/ 1258 h 1261"/>
              <a:gd name="T6" fmla="*/ 486 w 486"/>
              <a:gd name="T7" fmla="*/ 1261 h 1261"/>
              <a:gd name="T8" fmla="*/ 486 w 486"/>
              <a:gd name="T9" fmla="*/ 1256 h 1261"/>
              <a:gd name="T10" fmla="*/ 448 w 486"/>
              <a:gd name="T11" fmla="*/ 1161 h 1261"/>
              <a:gd name="T12" fmla="*/ 426 w 486"/>
              <a:gd name="T13" fmla="*/ 1107 h 1261"/>
              <a:gd name="T14" fmla="*/ 426 w 486"/>
              <a:gd name="T15" fmla="*/ 1109 h 1261"/>
              <a:gd name="T16" fmla="*/ 445 w 486"/>
              <a:gd name="T17" fmla="*/ 1159 h 1261"/>
              <a:gd name="T18" fmla="*/ 448 w 486"/>
              <a:gd name="T19" fmla="*/ 1159 h 1261"/>
              <a:gd name="T20" fmla="*/ 426 w 486"/>
              <a:gd name="T21" fmla="*/ 1107 h 1261"/>
              <a:gd name="T22" fmla="*/ 419 w 486"/>
              <a:gd name="T23" fmla="*/ 1083 h 1261"/>
              <a:gd name="T24" fmla="*/ 417 w 486"/>
              <a:gd name="T25" fmla="*/ 1085 h 1261"/>
              <a:gd name="T26" fmla="*/ 424 w 486"/>
              <a:gd name="T27" fmla="*/ 1104 h 1261"/>
              <a:gd name="T28" fmla="*/ 426 w 486"/>
              <a:gd name="T29" fmla="*/ 1104 h 1261"/>
              <a:gd name="T30" fmla="*/ 419 w 486"/>
              <a:gd name="T31" fmla="*/ 1083 h 1261"/>
              <a:gd name="T32" fmla="*/ 407 w 486"/>
              <a:gd name="T33" fmla="*/ 1064 h 1261"/>
              <a:gd name="T34" fmla="*/ 414 w 486"/>
              <a:gd name="T35" fmla="*/ 1083 h 1261"/>
              <a:gd name="T36" fmla="*/ 417 w 486"/>
              <a:gd name="T37" fmla="*/ 1081 h 1261"/>
              <a:gd name="T38" fmla="*/ 412 w 486"/>
              <a:gd name="T39" fmla="*/ 1066 h 1261"/>
              <a:gd name="T40" fmla="*/ 407 w 486"/>
              <a:gd name="T41" fmla="*/ 1064 h 1261"/>
              <a:gd name="T42" fmla="*/ 355 w 486"/>
              <a:gd name="T43" fmla="*/ 917 h 1261"/>
              <a:gd name="T44" fmla="*/ 353 w 486"/>
              <a:gd name="T45" fmla="*/ 920 h 1261"/>
              <a:gd name="T46" fmla="*/ 407 w 486"/>
              <a:gd name="T47" fmla="*/ 1062 h 1261"/>
              <a:gd name="T48" fmla="*/ 410 w 486"/>
              <a:gd name="T49" fmla="*/ 1062 h 1261"/>
              <a:gd name="T50" fmla="*/ 355 w 486"/>
              <a:gd name="T51" fmla="*/ 917 h 1261"/>
              <a:gd name="T52" fmla="*/ 317 w 486"/>
              <a:gd name="T53" fmla="*/ 818 h 1261"/>
              <a:gd name="T54" fmla="*/ 315 w 486"/>
              <a:gd name="T55" fmla="*/ 820 h 1261"/>
              <a:gd name="T56" fmla="*/ 351 w 486"/>
              <a:gd name="T57" fmla="*/ 915 h 1261"/>
              <a:gd name="T58" fmla="*/ 353 w 486"/>
              <a:gd name="T59" fmla="*/ 915 h 1261"/>
              <a:gd name="T60" fmla="*/ 317 w 486"/>
              <a:gd name="T61" fmla="*/ 818 h 1261"/>
              <a:gd name="T62" fmla="*/ 0 w 486"/>
              <a:gd name="T63" fmla="*/ 0 h 1261"/>
              <a:gd name="T64" fmla="*/ 0 w 486"/>
              <a:gd name="T65" fmla="*/ 0 h 1261"/>
              <a:gd name="T66" fmla="*/ 313 w 486"/>
              <a:gd name="T67" fmla="*/ 815 h 1261"/>
              <a:gd name="T68" fmla="*/ 315 w 486"/>
              <a:gd name="T69" fmla="*/ 815 h 1261"/>
              <a:gd name="T70" fmla="*/ 12 w 486"/>
              <a:gd name="T71" fmla="*/ 24 h 1261"/>
              <a:gd name="T72" fmla="*/ 0 w 486"/>
              <a:gd name="T73" fmla="*/ 0 h 1261"/>
              <a:gd name="T74" fmla="*/ 0 w 486"/>
              <a:gd name="T75" fmla="*/ 0 h 1261"/>
              <a:gd name="T76" fmla="*/ 0 w 486"/>
              <a:gd name="T77" fmla="*/ 0 h 1261"/>
              <a:gd name="T78" fmla="*/ 0 w 486"/>
              <a:gd name="T79" fmla="*/ 0 h 1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86" h="1261">
                <a:moveTo>
                  <a:pt x="448" y="1161"/>
                </a:moveTo>
                <a:lnTo>
                  <a:pt x="445" y="1161"/>
                </a:lnTo>
                <a:lnTo>
                  <a:pt x="483" y="1258"/>
                </a:lnTo>
                <a:lnTo>
                  <a:pt x="486" y="1261"/>
                </a:lnTo>
                <a:lnTo>
                  <a:pt x="486" y="1256"/>
                </a:lnTo>
                <a:lnTo>
                  <a:pt x="448" y="1161"/>
                </a:lnTo>
                <a:moveTo>
                  <a:pt x="426" y="1107"/>
                </a:moveTo>
                <a:lnTo>
                  <a:pt x="426" y="1109"/>
                </a:lnTo>
                <a:lnTo>
                  <a:pt x="445" y="1159"/>
                </a:lnTo>
                <a:lnTo>
                  <a:pt x="448" y="1159"/>
                </a:lnTo>
                <a:lnTo>
                  <a:pt x="426" y="1107"/>
                </a:lnTo>
                <a:moveTo>
                  <a:pt x="419" y="1083"/>
                </a:moveTo>
                <a:lnTo>
                  <a:pt x="417" y="1085"/>
                </a:lnTo>
                <a:lnTo>
                  <a:pt x="424" y="1104"/>
                </a:lnTo>
                <a:lnTo>
                  <a:pt x="426" y="1104"/>
                </a:lnTo>
                <a:lnTo>
                  <a:pt x="419" y="1083"/>
                </a:lnTo>
                <a:moveTo>
                  <a:pt x="407" y="1064"/>
                </a:moveTo>
                <a:lnTo>
                  <a:pt x="414" y="1083"/>
                </a:lnTo>
                <a:lnTo>
                  <a:pt x="417" y="1081"/>
                </a:lnTo>
                <a:lnTo>
                  <a:pt x="412" y="1066"/>
                </a:lnTo>
                <a:lnTo>
                  <a:pt x="407" y="1064"/>
                </a:lnTo>
                <a:moveTo>
                  <a:pt x="355" y="917"/>
                </a:moveTo>
                <a:lnTo>
                  <a:pt x="353" y="920"/>
                </a:lnTo>
                <a:lnTo>
                  <a:pt x="407" y="1062"/>
                </a:lnTo>
                <a:lnTo>
                  <a:pt x="410" y="1062"/>
                </a:lnTo>
                <a:lnTo>
                  <a:pt x="355" y="917"/>
                </a:lnTo>
                <a:moveTo>
                  <a:pt x="317" y="818"/>
                </a:moveTo>
                <a:lnTo>
                  <a:pt x="315" y="820"/>
                </a:lnTo>
                <a:lnTo>
                  <a:pt x="351" y="915"/>
                </a:lnTo>
                <a:lnTo>
                  <a:pt x="353" y="915"/>
                </a:lnTo>
                <a:lnTo>
                  <a:pt x="317" y="818"/>
                </a:lnTo>
                <a:moveTo>
                  <a:pt x="0" y="0"/>
                </a:moveTo>
                <a:lnTo>
                  <a:pt x="0" y="0"/>
                </a:lnTo>
                <a:lnTo>
                  <a:pt x="313" y="815"/>
                </a:lnTo>
                <a:lnTo>
                  <a:pt x="315" y="815"/>
                </a:lnTo>
                <a:lnTo>
                  <a:pt x="12" y="24"/>
                </a:lnTo>
                <a:lnTo>
                  <a:pt x="0" y="0"/>
                </a:lnTo>
                <a:lnTo>
                  <a:pt x="0" y="0"/>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5" name="Freeform 111">
            <a:extLst>
              <a:ext uri="{FF2B5EF4-FFF2-40B4-BE49-F238E27FC236}">
                <a16:creationId xmlns:a16="http://schemas.microsoft.com/office/drawing/2014/main" id="{3EE8BBAE-7B92-4E61-A70B-6B0D612BC2AC}"/>
              </a:ext>
            </a:extLst>
          </p:cNvPr>
          <p:cNvSpPr>
            <a:spLocks noEditPoints="1"/>
          </p:cNvSpPr>
          <p:nvPr/>
        </p:nvSpPr>
        <p:spPr bwMode="auto">
          <a:xfrm>
            <a:off x="1588453" y="5167314"/>
            <a:ext cx="771525" cy="477838"/>
          </a:xfrm>
          <a:custGeom>
            <a:avLst/>
            <a:gdLst>
              <a:gd name="T0" fmla="*/ 486 w 486"/>
              <a:gd name="T1" fmla="*/ 301 h 301"/>
              <a:gd name="T2" fmla="*/ 486 w 486"/>
              <a:gd name="T3" fmla="*/ 301 h 301"/>
              <a:gd name="T4" fmla="*/ 486 w 486"/>
              <a:gd name="T5" fmla="*/ 301 h 301"/>
              <a:gd name="T6" fmla="*/ 486 w 486"/>
              <a:gd name="T7" fmla="*/ 301 h 301"/>
              <a:gd name="T8" fmla="*/ 374 w 486"/>
              <a:gd name="T9" fmla="*/ 230 h 301"/>
              <a:gd name="T10" fmla="*/ 372 w 486"/>
              <a:gd name="T11" fmla="*/ 232 h 301"/>
              <a:gd name="T12" fmla="*/ 478 w 486"/>
              <a:gd name="T13" fmla="*/ 299 h 301"/>
              <a:gd name="T14" fmla="*/ 483 w 486"/>
              <a:gd name="T15" fmla="*/ 299 h 301"/>
              <a:gd name="T16" fmla="*/ 483 w 486"/>
              <a:gd name="T17" fmla="*/ 296 h 301"/>
              <a:gd name="T18" fmla="*/ 374 w 486"/>
              <a:gd name="T19" fmla="*/ 230 h 301"/>
              <a:gd name="T20" fmla="*/ 351 w 486"/>
              <a:gd name="T21" fmla="*/ 216 h 301"/>
              <a:gd name="T22" fmla="*/ 348 w 486"/>
              <a:gd name="T23" fmla="*/ 216 h 301"/>
              <a:gd name="T24" fmla="*/ 369 w 486"/>
              <a:gd name="T25" fmla="*/ 230 h 301"/>
              <a:gd name="T26" fmla="*/ 372 w 486"/>
              <a:gd name="T27" fmla="*/ 228 h 301"/>
              <a:gd name="T28" fmla="*/ 351 w 486"/>
              <a:gd name="T29" fmla="*/ 216 h 301"/>
              <a:gd name="T30" fmla="*/ 341 w 486"/>
              <a:gd name="T31" fmla="*/ 211 h 301"/>
              <a:gd name="T32" fmla="*/ 341 w 486"/>
              <a:gd name="T33" fmla="*/ 213 h 301"/>
              <a:gd name="T34" fmla="*/ 346 w 486"/>
              <a:gd name="T35" fmla="*/ 216 h 301"/>
              <a:gd name="T36" fmla="*/ 348 w 486"/>
              <a:gd name="T37" fmla="*/ 213 h 301"/>
              <a:gd name="T38" fmla="*/ 341 w 486"/>
              <a:gd name="T39" fmla="*/ 211 h 301"/>
              <a:gd name="T40" fmla="*/ 0 w 486"/>
              <a:gd name="T41" fmla="*/ 0 h 301"/>
              <a:gd name="T42" fmla="*/ 0 w 486"/>
              <a:gd name="T43" fmla="*/ 3 h 301"/>
              <a:gd name="T44" fmla="*/ 339 w 486"/>
              <a:gd name="T45" fmla="*/ 211 h 301"/>
              <a:gd name="T46" fmla="*/ 339 w 486"/>
              <a:gd name="T47" fmla="*/ 209 h 301"/>
              <a:gd name="T48" fmla="*/ 9 w 486"/>
              <a:gd name="T49" fmla="*/ 5 h 301"/>
              <a:gd name="T50" fmla="*/ 0 w 486"/>
              <a:gd name="T51" fmla="*/ 3 h 301"/>
              <a:gd name="T52" fmla="*/ 0 w 486"/>
              <a:gd name="T53"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86" h="301">
                <a:moveTo>
                  <a:pt x="486" y="301"/>
                </a:moveTo>
                <a:lnTo>
                  <a:pt x="486" y="301"/>
                </a:lnTo>
                <a:lnTo>
                  <a:pt x="486" y="301"/>
                </a:lnTo>
                <a:lnTo>
                  <a:pt x="486" y="301"/>
                </a:lnTo>
                <a:close/>
                <a:moveTo>
                  <a:pt x="374" y="230"/>
                </a:moveTo>
                <a:lnTo>
                  <a:pt x="372" y="232"/>
                </a:lnTo>
                <a:lnTo>
                  <a:pt x="478" y="299"/>
                </a:lnTo>
                <a:lnTo>
                  <a:pt x="483" y="299"/>
                </a:lnTo>
                <a:lnTo>
                  <a:pt x="483" y="296"/>
                </a:lnTo>
                <a:lnTo>
                  <a:pt x="374" y="230"/>
                </a:lnTo>
                <a:close/>
                <a:moveTo>
                  <a:pt x="351" y="216"/>
                </a:moveTo>
                <a:lnTo>
                  <a:pt x="348" y="216"/>
                </a:lnTo>
                <a:lnTo>
                  <a:pt x="369" y="230"/>
                </a:lnTo>
                <a:lnTo>
                  <a:pt x="372" y="228"/>
                </a:lnTo>
                <a:lnTo>
                  <a:pt x="351" y="216"/>
                </a:lnTo>
                <a:close/>
                <a:moveTo>
                  <a:pt x="341" y="211"/>
                </a:moveTo>
                <a:lnTo>
                  <a:pt x="341" y="213"/>
                </a:lnTo>
                <a:lnTo>
                  <a:pt x="346" y="216"/>
                </a:lnTo>
                <a:lnTo>
                  <a:pt x="348" y="213"/>
                </a:lnTo>
                <a:lnTo>
                  <a:pt x="341" y="211"/>
                </a:lnTo>
                <a:close/>
                <a:moveTo>
                  <a:pt x="0" y="0"/>
                </a:moveTo>
                <a:lnTo>
                  <a:pt x="0" y="3"/>
                </a:lnTo>
                <a:lnTo>
                  <a:pt x="339" y="211"/>
                </a:lnTo>
                <a:lnTo>
                  <a:pt x="339" y="209"/>
                </a:lnTo>
                <a:lnTo>
                  <a:pt x="9" y="5"/>
                </a:lnTo>
                <a:lnTo>
                  <a:pt x="0" y="3"/>
                </a:lnTo>
                <a:lnTo>
                  <a:pt x="0" y="0"/>
                </a:lnTo>
                <a:close/>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6" name="Freeform 112">
            <a:extLst>
              <a:ext uri="{FF2B5EF4-FFF2-40B4-BE49-F238E27FC236}">
                <a16:creationId xmlns:a16="http://schemas.microsoft.com/office/drawing/2014/main" id="{B2DF0AEE-53AC-4A31-B7E9-0B79013B9424}"/>
              </a:ext>
            </a:extLst>
          </p:cNvPr>
          <p:cNvSpPr>
            <a:spLocks noEditPoints="1"/>
          </p:cNvSpPr>
          <p:nvPr/>
        </p:nvSpPr>
        <p:spPr bwMode="auto">
          <a:xfrm>
            <a:off x="1588453" y="5167314"/>
            <a:ext cx="771525" cy="477838"/>
          </a:xfrm>
          <a:custGeom>
            <a:avLst/>
            <a:gdLst>
              <a:gd name="T0" fmla="*/ 486 w 486"/>
              <a:gd name="T1" fmla="*/ 301 h 301"/>
              <a:gd name="T2" fmla="*/ 486 w 486"/>
              <a:gd name="T3" fmla="*/ 301 h 301"/>
              <a:gd name="T4" fmla="*/ 486 w 486"/>
              <a:gd name="T5" fmla="*/ 301 h 301"/>
              <a:gd name="T6" fmla="*/ 486 w 486"/>
              <a:gd name="T7" fmla="*/ 301 h 301"/>
              <a:gd name="T8" fmla="*/ 374 w 486"/>
              <a:gd name="T9" fmla="*/ 230 h 301"/>
              <a:gd name="T10" fmla="*/ 372 w 486"/>
              <a:gd name="T11" fmla="*/ 232 h 301"/>
              <a:gd name="T12" fmla="*/ 478 w 486"/>
              <a:gd name="T13" fmla="*/ 299 h 301"/>
              <a:gd name="T14" fmla="*/ 483 w 486"/>
              <a:gd name="T15" fmla="*/ 299 h 301"/>
              <a:gd name="T16" fmla="*/ 483 w 486"/>
              <a:gd name="T17" fmla="*/ 296 h 301"/>
              <a:gd name="T18" fmla="*/ 374 w 486"/>
              <a:gd name="T19" fmla="*/ 230 h 301"/>
              <a:gd name="T20" fmla="*/ 351 w 486"/>
              <a:gd name="T21" fmla="*/ 216 h 301"/>
              <a:gd name="T22" fmla="*/ 348 w 486"/>
              <a:gd name="T23" fmla="*/ 216 h 301"/>
              <a:gd name="T24" fmla="*/ 369 w 486"/>
              <a:gd name="T25" fmla="*/ 230 h 301"/>
              <a:gd name="T26" fmla="*/ 372 w 486"/>
              <a:gd name="T27" fmla="*/ 228 h 301"/>
              <a:gd name="T28" fmla="*/ 351 w 486"/>
              <a:gd name="T29" fmla="*/ 216 h 301"/>
              <a:gd name="T30" fmla="*/ 341 w 486"/>
              <a:gd name="T31" fmla="*/ 211 h 301"/>
              <a:gd name="T32" fmla="*/ 341 w 486"/>
              <a:gd name="T33" fmla="*/ 213 h 301"/>
              <a:gd name="T34" fmla="*/ 346 w 486"/>
              <a:gd name="T35" fmla="*/ 216 h 301"/>
              <a:gd name="T36" fmla="*/ 348 w 486"/>
              <a:gd name="T37" fmla="*/ 213 h 301"/>
              <a:gd name="T38" fmla="*/ 341 w 486"/>
              <a:gd name="T39" fmla="*/ 211 h 301"/>
              <a:gd name="T40" fmla="*/ 0 w 486"/>
              <a:gd name="T41" fmla="*/ 0 h 301"/>
              <a:gd name="T42" fmla="*/ 0 w 486"/>
              <a:gd name="T43" fmla="*/ 3 h 301"/>
              <a:gd name="T44" fmla="*/ 339 w 486"/>
              <a:gd name="T45" fmla="*/ 211 h 301"/>
              <a:gd name="T46" fmla="*/ 339 w 486"/>
              <a:gd name="T47" fmla="*/ 209 h 301"/>
              <a:gd name="T48" fmla="*/ 9 w 486"/>
              <a:gd name="T49" fmla="*/ 5 h 301"/>
              <a:gd name="T50" fmla="*/ 0 w 486"/>
              <a:gd name="T51" fmla="*/ 3 h 301"/>
              <a:gd name="T52" fmla="*/ 0 w 486"/>
              <a:gd name="T53"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86" h="301">
                <a:moveTo>
                  <a:pt x="486" y="301"/>
                </a:moveTo>
                <a:lnTo>
                  <a:pt x="486" y="301"/>
                </a:lnTo>
                <a:lnTo>
                  <a:pt x="486" y="301"/>
                </a:lnTo>
                <a:lnTo>
                  <a:pt x="486" y="301"/>
                </a:lnTo>
                <a:moveTo>
                  <a:pt x="374" y="230"/>
                </a:moveTo>
                <a:lnTo>
                  <a:pt x="372" y="232"/>
                </a:lnTo>
                <a:lnTo>
                  <a:pt x="478" y="299"/>
                </a:lnTo>
                <a:lnTo>
                  <a:pt x="483" y="299"/>
                </a:lnTo>
                <a:lnTo>
                  <a:pt x="483" y="296"/>
                </a:lnTo>
                <a:lnTo>
                  <a:pt x="374" y="230"/>
                </a:lnTo>
                <a:moveTo>
                  <a:pt x="351" y="216"/>
                </a:moveTo>
                <a:lnTo>
                  <a:pt x="348" y="216"/>
                </a:lnTo>
                <a:lnTo>
                  <a:pt x="369" y="230"/>
                </a:lnTo>
                <a:lnTo>
                  <a:pt x="372" y="228"/>
                </a:lnTo>
                <a:lnTo>
                  <a:pt x="351" y="216"/>
                </a:lnTo>
                <a:moveTo>
                  <a:pt x="341" y="211"/>
                </a:moveTo>
                <a:lnTo>
                  <a:pt x="341" y="213"/>
                </a:lnTo>
                <a:lnTo>
                  <a:pt x="346" y="216"/>
                </a:lnTo>
                <a:lnTo>
                  <a:pt x="348" y="213"/>
                </a:lnTo>
                <a:lnTo>
                  <a:pt x="341" y="211"/>
                </a:lnTo>
                <a:moveTo>
                  <a:pt x="0" y="0"/>
                </a:moveTo>
                <a:lnTo>
                  <a:pt x="0" y="3"/>
                </a:lnTo>
                <a:lnTo>
                  <a:pt x="339" y="211"/>
                </a:lnTo>
                <a:lnTo>
                  <a:pt x="339" y="209"/>
                </a:lnTo>
                <a:lnTo>
                  <a:pt x="9" y="5"/>
                </a:lnTo>
                <a:lnTo>
                  <a:pt x="0" y="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7" name="Freeform 183">
            <a:extLst>
              <a:ext uri="{FF2B5EF4-FFF2-40B4-BE49-F238E27FC236}">
                <a16:creationId xmlns:a16="http://schemas.microsoft.com/office/drawing/2014/main" id="{7EEB9AFE-5A2E-4845-860D-DCC54F38F43B}"/>
              </a:ext>
            </a:extLst>
          </p:cNvPr>
          <p:cNvSpPr/>
          <p:nvPr/>
        </p:nvSpPr>
        <p:spPr bwMode="auto">
          <a:xfrm>
            <a:off x="2050415" y="5589589"/>
            <a:ext cx="309562" cy="55563"/>
          </a:xfrm>
          <a:custGeom>
            <a:avLst/>
            <a:gdLst>
              <a:gd name="T0" fmla="*/ 5 w 195"/>
              <a:gd name="T1" fmla="*/ 0 h 35"/>
              <a:gd name="T2" fmla="*/ 3 w 195"/>
              <a:gd name="T3" fmla="*/ 2 h 35"/>
              <a:gd name="T4" fmla="*/ 0 w 195"/>
              <a:gd name="T5" fmla="*/ 0 h 35"/>
              <a:gd name="T6" fmla="*/ 0 w 195"/>
              <a:gd name="T7" fmla="*/ 2 h 35"/>
              <a:gd name="T8" fmla="*/ 195 w 195"/>
              <a:gd name="T9" fmla="*/ 35 h 35"/>
              <a:gd name="T10" fmla="*/ 195 w 195"/>
              <a:gd name="T11" fmla="*/ 35 h 35"/>
              <a:gd name="T12" fmla="*/ 195 w 195"/>
              <a:gd name="T13" fmla="*/ 35 h 35"/>
              <a:gd name="T14" fmla="*/ 187 w 195"/>
              <a:gd name="T15" fmla="*/ 33 h 35"/>
              <a:gd name="T16" fmla="*/ 5 w 195"/>
              <a:gd name="T17"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5" h="35">
                <a:moveTo>
                  <a:pt x="5" y="0"/>
                </a:moveTo>
                <a:lnTo>
                  <a:pt x="3" y="2"/>
                </a:lnTo>
                <a:lnTo>
                  <a:pt x="0" y="0"/>
                </a:lnTo>
                <a:lnTo>
                  <a:pt x="0" y="2"/>
                </a:lnTo>
                <a:lnTo>
                  <a:pt x="195" y="35"/>
                </a:lnTo>
                <a:lnTo>
                  <a:pt x="195" y="35"/>
                </a:lnTo>
                <a:lnTo>
                  <a:pt x="195" y="35"/>
                </a:lnTo>
                <a:lnTo>
                  <a:pt x="187" y="33"/>
                </a:lnTo>
                <a:lnTo>
                  <a:pt x="5" y="0"/>
                </a:lnTo>
                <a:close/>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8" name="Freeform 184">
            <a:extLst>
              <a:ext uri="{FF2B5EF4-FFF2-40B4-BE49-F238E27FC236}">
                <a16:creationId xmlns:a16="http://schemas.microsoft.com/office/drawing/2014/main" id="{891B4E09-4A80-4436-9544-BF58010FE602}"/>
              </a:ext>
            </a:extLst>
          </p:cNvPr>
          <p:cNvSpPr/>
          <p:nvPr/>
        </p:nvSpPr>
        <p:spPr bwMode="auto">
          <a:xfrm>
            <a:off x="2050415" y="5589589"/>
            <a:ext cx="309562" cy="55563"/>
          </a:xfrm>
          <a:custGeom>
            <a:avLst/>
            <a:gdLst>
              <a:gd name="T0" fmla="*/ 5 w 195"/>
              <a:gd name="T1" fmla="*/ 0 h 35"/>
              <a:gd name="T2" fmla="*/ 3 w 195"/>
              <a:gd name="T3" fmla="*/ 2 h 35"/>
              <a:gd name="T4" fmla="*/ 0 w 195"/>
              <a:gd name="T5" fmla="*/ 0 h 35"/>
              <a:gd name="T6" fmla="*/ 0 w 195"/>
              <a:gd name="T7" fmla="*/ 2 h 35"/>
              <a:gd name="T8" fmla="*/ 195 w 195"/>
              <a:gd name="T9" fmla="*/ 35 h 35"/>
              <a:gd name="T10" fmla="*/ 195 w 195"/>
              <a:gd name="T11" fmla="*/ 35 h 35"/>
              <a:gd name="T12" fmla="*/ 195 w 195"/>
              <a:gd name="T13" fmla="*/ 35 h 35"/>
              <a:gd name="T14" fmla="*/ 187 w 195"/>
              <a:gd name="T15" fmla="*/ 33 h 35"/>
              <a:gd name="T16" fmla="*/ 5 w 195"/>
              <a:gd name="T17"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5" h="35">
                <a:moveTo>
                  <a:pt x="5" y="0"/>
                </a:moveTo>
                <a:lnTo>
                  <a:pt x="3" y="2"/>
                </a:lnTo>
                <a:lnTo>
                  <a:pt x="0" y="0"/>
                </a:lnTo>
                <a:lnTo>
                  <a:pt x="0" y="2"/>
                </a:lnTo>
                <a:lnTo>
                  <a:pt x="195" y="35"/>
                </a:lnTo>
                <a:lnTo>
                  <a:pt x="195" y="35"/>
                </a:lnTo>
                <a:lnTo>
                  <a:pt x="195" y="35"/>
                </a:lnTo>
                <a:lnTo>
                  <a:pt x="187" y="33"/>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9" name="Freeform 465">
            <a:extLst>
              <a:ext uri="{FF2B5EF4-FFF2-40B4-BE49-F238E27FC236}">
                <a16:creationId xmlns:a16="http://schemas.microsoft.com/office/drawing/2014/main" id="{9BC3D622-C19F-408B-9CC2-86556F5A0CC7}"/>
              </a:ext>
            </a:extLst>
          </p:cNvPr>
          <p:cNvSpPr>
            <a:spLocks noEditPoints="1"/>
          </p:cNvSpPr>
          <p:nvPr/>
        </p:nvSpPr>
        <p:spPr bwMode="auto">
          <a:xfrm>
            <a:off x="1596390" y="3654426"/>
            <a:ext cx="781050" cy="1504950"/>
          </a:xfrm>
          <a:custGeom>
            <a:avLst/>
            <a:gdLst>
              <a:gd name="T0" fmla="*/ 466 w 492"/>
              <a:gd name="T1" fmla="*/ 894 h 948"/>
              <a:gd name="T2" fmla="*/ 464 w 492"/>
              <a:gd name="T3" fmla="*/ 894 h 948"/>
              <a:gd name="T4" fmla="*/ 492 w 492"/>
              <a:gd name="T5" fmla="*/ 948 h 948"/>
              <a:gd name="T6" fmla="*/ 492 w 492"/>
              <a:gd name="T7" fmla="*/ 944 h 948"/>
              <a:gd name="T8" fmla="*/ 466 w 492"/>
              <a:gd name="T9" fmla="*/ 894 h 948"/>
              <a:gd name="T10" fmla="*/ 400 w 492"/>
              <a:gd name="T11" fmla="*/ 768 h 948"/>
              <a:gd name="T12" fmla="*/ 398 w 492"/>
              <a:gd name="T13" fmla="*/ 768 h 948"/>
              <a:gd name="T14" fmla="*/ 462 w 492"/>
              <a:gd name="T15" fmla="*/ 892 h 948"/>
              <a:gd name="T16" fmla="*/ 464 w 492"/>
              <a:gd name="T17" fmla="*/ 892 h 948"/>
              <a:gd name="T18" fmla="*/ 400 w 492"/>
              <a:gd name="T19" fmla="*/ 768 h 948"/>
              <a:gd name="T20" fmla="*/ 0 w 492"/>
              <a:gd name="T21" fmla="*/ 0 h 948"/>
              <a:gd name="T22" fmla="*/ 7 w 492"/>
              <a:gd name="T23" fmla="*/ 15 h 948"/>
              <a:gd name="T24" fmla="*/ 398 w 492"/>
              <a:gd name="T25" fmla="*/ 766 h 948"/>
              <a:gd name="T26" fmla="*/ 400 w 492"/>
              <a:gd name="T27" fmla="*/ 764 h 948"/>
              <a:gd name="T28" fmla="*/ 4 w 492"/>
              <a:gd name="T29" fmla="*/ 5 h 948"/>
              <a:gd name="T30" fmla="*/ 0 w 492"/>
              <a:gd name="T31" fmla="*/ 0 h 9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92" h="948">
                <a:moveTo>
                  <a:pt x="466" y="894"/>
                </a:moveTo>
                <a:lnTo>
                  <a:pt x="464" y="894"/>
                </a:lnTo>
                <a:lnTo>
                  <a:pt x="492" y="948"/>
                </a:lnTo>
                <a:lnTo>
                  <a:pt x="492" y="944"/>
                </a:lnTo>
                <a:lnTo>
                  <a:pt x="466" y="894"/>
                </a:lnTo>
                <a:close/>
                <a:moveTo>
                  <a:pt x="400" y="768"/>
                </a:moveTo>
                <a:lnTo>
                  <a:pt x="398" y="768"/>
                </a:lnTo>
                <a:lnTo>
                  <a:pt x="462" y="892"/>
                </a:lnTo>
                <a:lnTo>
                  <a:pt x="464" y="892"/>
                </a:lnTo>
                <a:lnTo>
                  <a:pt x="400" y="768"/>
                </a:lnTo>
                <a:close/>
                <a:moveTo>
                  <a:pt x="0" y="0"/>
                </a:moveTo>
                <a:lnTo>
                  <a:pt x="7" y="15"/>
                </a:lnTo>
                <a:lnTo>
                  <a:pt x="398" y="766"/>
                </a:lnTo>
                <a:lnTo>
                  <a:pt x="400" y="764"/>
                </a:lnTo>
                <a:lnTo>
                  <a:pt x="4" y="5"/>
                </a:lnTo>
                <a:lnTo>
                  <a:pt x="0" y="0"/>
                </a:lnTo>
                <a:close/>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0" name="Freeform 466">
            <a:extLst>
              <a:ext uri="{FF2B5EF4-FFF2-40B4-BE49-F238E27FC236}">
                <a16:creationId xmlns:a16="http://schemas.microsoft.com/office/drawing/2014/main" id="{10D566BA-BDA4-44A7-8DE7-F5C3DFF84C42}"/>
              </a:ext>
            </a:extLst>
          </p:cNvPr>
          <p:cNvSpPr>
            <a:spLocks noEditPoints="1"/>
          </p:cNvSpPr>
          <p:nvPr/>
        </p:nvSpPr>
        <p:spPr bwMode="auto">
          <a:xfrm>
            <a:off x="1596390" y="3654426"/>
            <a:ext cx="781050" cy="1504950"/>
          </a:xfrm>
          <a:custGeom>
            <a:avLst/>
            <a:gdLst>
              <a:gd name="T0" fmla="*/ 466 w 492"/>
              <a:gd name="T1" fmla="*/ 894 h 948"/>
              <a:gd name="T2" fmla="*/ 464 w 492"/>
              <a:gd name="T3" fmla="*/ 894 h 948"/>
              <a:gd name="T4" fmla="*/ 492 w 492"/>
              <a:gd name="T5" fmla="*/ 948 h 948"/>
              <a:gd name="T6" fmla="*/ 492 w 492"/>
              <a:gd name="T7" fmla="*/ 944 h 948"/>
              <a:gd name="T8" fmla="*/ 466 w 492"/>
              <a:gd name="T9" fmla="*/ 894 h 948"/>
              <a:gd name="T10" fmla="*/ 400 w 492"/>
              <a:gd name="T11" fmla="*/ 768 h 948"/>
              <a:gd name="T12" fmla="*/ 398 w 492"/>
              <a:gd name="T13" fmla="*/ 768 h 948"/>
              <a:gd name="T14" fmla="*/ 462 w 492"/>
              <a:gd name="T15" fmla="*/ 892 h 948"/>
              <a:gd name="T16" fmla="*/ 464 w 492"/>
              <a:gd name="T17" fmla="*/ 892 h 948"/>
              <a:gd name="T18" fmla="*/ 400 w 492"/>
              <a:gd name="T19" fmla="*/ 768 h 948"/>
              <a:gd name="T20" fmla="*/ 0 w 492"/>
              <a:gd name="T21" fmla="*/ 0 h 948"/>
              <a:gd name="T22" fmla="*/ 7 w 492"/>
              <a:gd name="T23" fmla="*/ 15 h 948"/>
              <a:gd name="T24" fmla="*/ 398 w 492"/>
              <a:gd name="T25" fmla="*/ 766 h 948"/>
              <a:gd name="T26" fmla="*/ 400 w 492"/>
              <a:gd name="T27" fmla="*/ 764 h 948"/>
              <a:gd name="T28" fmla="*/ 4 w 492"/>
              <a:gd name="T29" fmla="*/ 5 h 948"/>
              <a:gd name="T30" fmla="*/ 0 w 492"/>
              <a:gd name="T31" fmla="*/ 0 h 9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92" h="948">
                <a:moveTo>
                  <a:pt x="466" y="894"/>
                </a:moveTo>
                <a:lnTo>
                  <a:pt x="464" y="894"/>
                </a:lnTo>
                <a:lnTo>
                  <a:pt x="492" y="948"/>
                </a:lnTo>
                <a:lnTo>
                  <a:pt x="492" y="944"/>
                </a:lnTo>
                <a:lnTo>
                  <a:pt x="466" y="894"/>
                </a:lnTo>
                <a:moveTo>
                  <a:pt x="400" y="768"/>
                </a:moveTo>
                <a:lnTo>
                  <a:pt x="398" y="768"/>
                </a:lnTo>
                <a:lnTo>
                  <a:pt x="462" y="892"/>
                </a:lnTo>
                <a:lnTo>
                  <a:pt x="464" y="892"/>
                </a:lnTo>
                <a:lnTo>
                  <a:pt x="400" y="768"/>
                </a:lnTo>
                <a:moveTo>
                  <a:pt x="0" y="0"/>
                </a:moveTo>
                <a:lnTo>
                  <a:pt x="7" y="15"/>
                </a:lnTo>
                <a:lnTo>
                  <a:pt x="398" y="766"/>
                </a:lnTo>
                <a:lnTo>
                  <a:pt x="400" y="764"/>
                </a:lnTo>
                <a:lnTo>
                  <a:pt x="4" y="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1" name="Freeform 467">
            <a:extLst>
              <a:ext uri="{FF2B5EF4-FFF2-40B4-BE49-F238E27FC236}">
                <a16:creationId xmlns:a16="http://schemas.microsoft.com/office/drawing/2014/main" id="{3DCD52DC-40F0-4EDC-B4D4-202EA42C5D3C}"/>
              </a:ext>
            </a:extLst>
          </p:cNvPr>
          <p:cNvSpPr/>
          <p:nvPr/>
        </p:nvSpPr>
        <p:spPr bwMode="auto">
          <a:xfrm>
            <a:off x="1588453" y="3640138"/>
            <a:ext cx="19050" cy="38100"/>
          </a:xfrm>
          <a:custGeom>
            <a:avLst/>
            <a:gdLst>
              <a:gd name="T0" fmla="*/ 0 w 12"/>
              <a:gd name="T1" fmla="*/ 0 h 24"/>
              <a:gd name="T2" fmla="*/ 0 w 12"/>
              <a:gd name="T3" fmla="*/ 0 h 24"/>
              <a:gd name="T4" fmla="*/ 12 w 12"/>
              <a:gd name="T5" fmla="*/ 24 h 24"/>
              <a:gd name="T6" fmla="*/ 5 w 12"/>
              <a:gd name="T7" fmla="*/ 9 h 24"/>
              <a:gd name="T8" fmla="*/ 0 w 12"/>
              <a:gd name="T9" fmla="*/ 2 h 24"/>
              <a:gd name="T10" fmla="*/ 0 w 12"/>
              <a:gd name="T11" fmla="*/ 0 h 24"/>
            </a:gdLst>
            <a:ahLst/>
            <a:cxnLst>
              <a:cxn ang="0">
                <a:pos x="T0" y="T1"/>
              </a:cxn>
              <a:cxn ang="0">
                <a:pos x="T2" y="T3"/>
              </a:cxn>
              <a:cxn ang="0">
                <a:pos x="T4" y="T5"/>
              </a:cxn>
              <a:cxn ang="0">
                <a:pos x="T6" y="T7"/>
              </a:cxn>
              <a:cxn ang="0">
                <a:pos x="T8" y="T9"/>
              </a:cxn>
              <a:cxn ang="0">
                <a:pos x="T10" y="T11"/>
              </a:cxn>
            </a:cxnLst>
            <a:rect l="0" t="0" r="r" b="b"/>
            <a:pathLst>
              <a:path w="12" h="24">
                <a:moveTo>
                  <a:pt x="0" y="0"/>
                </a:moveTo>
                <a:lnTo>
                  <a:pt x="0" y="0"/>
                </a:lnTo>
                <a:lnTo>
                  <a:pt x="12" y="24"/>
                </a:lnTo>
                <a:lnTo>
                  <a:pt x="5" y="9"/>
                </a:lnTo>
                <a:lnTo>
                  <a:pt x="0" y="2"/>
                </a:lnTo>
                <a:lnTo>
                  <a:pt x="0" y="0"/>
                </a:lnTo>
                <a:close/>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12" name="Freeform 468">
            <a:extLst>
              <a:ext uri="{FF2B5EF4-FFF2-40B4-BE49-F238E27FC236}">
                <a16:creationId xmlns:a16="http://schemas.microsoft.com/office/drawing/2014/main" id="{8CFAB825-E9B8-44FD-8EC6-6C42407D6072}"/>
              </a:ext>
            </a:extLst>
          </p:cNvPr>
          <p:cNvSpPr/>
          <p:nvPr/>
        </p:nvSpPr>
        <p:spPr bwMode="auto">
          <a:xfrm>
            <a:off x="1588453" y="3640138"/>
            <a:ext cx="19050" cy="38100"/>
          </a:xfrm>
          <a:custGeom>
            <a:avLst/>
            <a:gdLst>
              <a:gd name="T0" fmla="*/ 0 w 12"/>
              <a:gd name="T1" fmla="*/ 0 h 24"/>
              <a:gd name="T2" fmla="*/ 0 w 12"/>
              <a:gd name="T3" fmla="*/ 0 h 24"/>
              <a:gd name="T4" fmla="*/ 12 w 12"/>
              <a:gd name="T5" fmla="*/ 24 h 24"/>
              <a:gd name="T6" fmla="*/ 5 w 12"/>
              <a:gd name="T7" fmla="*/ 9 h 24"/>
              <a:gd name="T8" fmla="*/ 0 w 12"/>
              <a:gd name="T9" fmla="*/ 2 h 24"/>
              <a:gd name="T10" fmla="*/ 0 w 12"/>
              <a:gd name="T11" fmla="*/ 0 h 24"/>
            </a:gdLst>
            <a:ahLst/>
            <a:cxnLst>
              <a:cxn ang="0">
                <a:pos x="T0" y="T1"/>
              </a:cxn>
              <a:cxn ang="0">
                <a:pos x="T2" y="T3"/>
              </a:cxn>
              <a:cxn ang="0">
                <a:pos x="T4" y="T5"/>
              </a:cxn>
              <a:cxn ang="0">
                <a:pos x="T6" y="T7"/>
              </a:cxn>
              <a:cxn ang="0">
                <a:pos x="T8" y="T9"/>
              </a:cxn>
              <a:cxn ang="0">
                <a:pos x="T10" y="T11"/>
              </a:cxn>
            </a:cxnLst>
            <a:rect l="0" t="0" r="r" b="b"/>
            <a:pathLst>
              <a:path w="12" h="24">
                <a:moveTo>
                  <a:pt x="0" y="0"/>
                </a:moveTo>
                <a:lnTo>
                  <a:pt x="0" y="0"/>
                </a:lnTo>
                <a:lnTo>
                  <a:pt x="12" y="24"/>
                </a:lnTo>
                <a:lnTo>
                  <a:pt x="5" y="9"/>
                </a:lnTo>
                <a:lnTo>
                  <a:pt x="0" y="2"/>
                </a:lnTo>
                <a:lnTo>
                  <a:pt x="0" y="0"/>
                </a:lnTo>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13" name="Freeform 491">
            <a:extLst>
              <a:ext uri="{FF2B5EF4-FFF2-40B4-BE49-F238E27FC236}">
                <a16:creationId xmlns:a16="http://schemas.microsoft.com/office/drawing/2014/main" id="{F9B0F29A-9492-4CC5-8E53-C958AB943137}"/>
              </a:ext>
            </a:extLst>
          </p:cNvPr>
          <p:cNvSpPr>
            <a:spLocks noEditPoints="1"/>
          </p:cNvSpPr>
          <p:nvPr/>
        </p:nvSpPr>
        <p:spPr bwMode="auto">
          <a:xfrm>
            <a:off x="1588453" y="5167313"/>
            <a:ext cx="782637" cy="195263"/>
          </a:xfrm>
          <a:custGeom>
            <a:avLst/>
            <a:gdLst>
              <a:gd name="T0" fmla="*/ 462 w 493"/>
              <a:gd name="T1" fmla="*/ 114 h 123"/>
              <a:gd name="T2" fmla="*/ 460 w 493"/>
              <a:gd name="T3" fmla="*/ 116 h 123"/>
              <a:gd name="T4" fmla="*/ 493 w 493"/>
              <a:gd name="T5" fmla="*/ 123 h 123"/>
              <a:gd name="T6" fmla="*/ 493 w 493"/>
              <a:gd name="T7" fmla="*/ 121 h 123"/>
              <a:gd name="T8" fmla="*/ 462 w 493"/>
              <a:gd name="T9" fmla="*/ 114 h 123"/>
              <a:gd name="T10" fmla="*/ 433 w 493"/>
              <a:gd name="T11" fmla="*/ 104 h 123"/>
              <a:gd name="T12" fmla="*/ 431 w 493"/>
              <a:gd name="T13" fmla="*/ 109 h 123"/>
              <a:gd name="T14" fmla="*/ 457 w 493"/>
              <a:gd name="T15" fmla="*/ 114 h 123"/>
              <a:gd name="T16" fmla="*/ 460 w 493"/>
              <a:gd name="T17" fmla="*/ 112 h 123"/>
              <a:gd name="T18" fmla="*/ 433 w 493"/>
              <a:gd name="T19" fmla="*/ 104 h 123"/>
              <a:gd name="T20" fmla="*/ 410 w 493"/>
              <a:gd name="T21" fmla="*/ 100 h 123"/>
              <a:gd name="T22" fmla="*/ 412 w 493"/>
              <a:gd name="T23" fmla="*/ 104 h 123"/>
              <a:gd name="T24" fmla="*/ 426 w 493"/>
              <a:gd name="T25" fmla="*/ 107 h 123"/>
              <a:gd name="T26" fmla="*/ 429 w 493"/>
              <a:gd name="T27" fmla="*/ 104 h 123"/>
              <a:gd name="T28" fmla="*/ 410 w 493"/>
              <a:gd name="T29" fmla="*/ 100 h 123"/>
              <a:gd name="T30" fmla="*/ 9 w 493"/>
              <a:gd name="T31" fmla="*/ 0 h 123"/>
              <a:gd name="T32" fmla="*/ 5 w 493"/>
              <a:gd name="T33" fmla="*/ 3 h 123"/>
              <a:gd name="T34" fmla="*/ 9 w 493"/>
              <a:gd name="T35" fmla="*/ 5 h 123"/>
              <a:gd name="T36" fmla="*/ 407 w 493"/>
              <a:gd name="T37" fmla="*/ 102 h 123"/>
              <a:gd name="T38" fmla="*/ 407 w 493"/>
              <a:gd name="T39" fmla="*/ 100 h 123"/>
              <a:gd name="T40" fmla="*/ 9 w 493"/>
              <a:gd name="T41" fmla="*/ 0 h 123"/>
              <a:gd name="T42" fmla="*/ 0 w 493"/>
              <a:gd name="T43" fmla="*/ 0 h 123"/>
              <a:gd name="T44" fmla="*/ 0 w 493"/>
              <a:gd name="T45" fmla="*/ 0 h 123"/>
              <a:gd name="T46" fmla="*/ 0 w 493"/>
              <a:gd name="T47" fmla="*/ 0 h 123"/>
              <a:gd name="T48" fmla="*/ 0 w 493"/>
              <a:gd name="T49"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93" h="123">
                <a:moveTo>
                  <a:pt x="462" y="114"/>
                </a:moveTo>
                <a:lnTo>
                  <a:pt x="460" y="116"/>
                </a:lnTo>
                <a:lnTo>
                  <a:pt x="493" y="123"/>
                </a:lnTo>
                <a:lnTo>
                  <a:pt x="493" y="121"/>
                </a:lnTo>
                <a:lnTo>
                  <a:pt x="462" y="114"/>
                </a:lnTo>
                <a:close/>
                <a:moveTo>
                  <a:pt x="433" y="104"/>
                </a:moveTo>
                <a:lnTo>
                  <a:pt x="431" y="109"/>
                </a:lnTo>
                <a:lnTo>
                  <a:pt x="457" y="114"/>
                </a:lnTo>
                <a:lnTo>
                  <a:pt x="460" y="112"/>
                </a:lnTo>
                <a:lnTo>
                  <a:pt x="433" y="104"/>
                </a:lnTo>
                <a:close/>
                <a:moveTo>
                  <a:pt x="410" y="100"/>
                </a:moveTo>
                <a:lnTo>
                  <a:pt x="412" y="104"/>
                </a:lnTo>
                <a:lnTo>
                  <a:pt x="426" y="107"/>
                </a:lnTo>
                <a:lnTo>
                  <a:pt x="429" y="104"/>
                </a:lnTo>
                <a:lnTo>
                  <a:pt x="410" y="100"/>
                </a:lnTo>
                <a:close/>
                <a:moveTo>
                  <a:pt x="9" y="0"/>
                </a:moveTo>
                <a:lnTo>
                  <a:pt x="5" y="3"/>
                </a:lnTo>
                <a:lnTo>
                  <a:pt x="9" y="5"/>
                </a:lnTo>
                <a:lnTo>
                  <a:pt x="407" y="102"/>
                </a:lnTo>
                <a:lnTo>
                  <a:pt x="407" y="100"/>
                </a:lnTo>
                <a:lnTo>
                  <a:pt x="9" y="0"/>
                </a:lnTo>
                <a:close/>
                <a:moveTo>
                  <a:pt x="0" y="0"/>
                </a:moveTo>
                <a:lnTo>
                  <a:pt x="0" y="0"/>
                </a:lnTo>
                <a:lnTo>
                  <a:pt x="0" y="0"/>
                </a:lnTo>
                <a:lnTo>
                  <a:pt x="0" y="0"/>
                </a:lnTo>
                <a:close/>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4" name="Freeform 492">
            <a:extLst>
              <a:ext uri="{FF2B5EF4-FFF2-40B4-BE49-F238E27FC236}">
                <a16:creationId xmlns:a16="http://schemas.microsoft.com/office/drawing/2014/main" id="{11214094-5C66-4DF4-9434-012CC132D0E9}"/>
              </a:ext>
            </a:extLst>
          </p:cNvPr>
          <p:cNvSpPr>
            <a:spLocks noEditPoints="1"/>
          </p:cNvSpPr>
          <p:nvPr/>
        </p:nvSpPr>
        <p:spPr bwMode="auto">
          <a:xfrm>
            <a:off x="1588453" y="5167313"/>
            <a:ext cx="782637" cy="195263"/>
          </a:xfrm>
          <a:custGeom>
            <a:avLst/>
            <a:gdLst>
              <a:gd name="T0" fmla="*/ 462 w 493"/>
              <a:gd name="T1" fmla="*/ 114 h 123"/>
              <a:gd name="T2" fmla="*/ 460 w 493"/>
              <a:gd name="T3" fmla="*/ 116 h 123"/>
              <a:gd name="T4" fmla="*/ 493 w 493"/>
              <a:gd name="T5" fmla="*/ 123 h 123"/>
              <a:gd name="T6" fmla="*/ 493 w 493"/>
              <a:gd name="T7" fmla="*/ 121 h 123"/>
              <a:gd name="T8" fmla="*/ 462 w 493"/>
              <a:gd name="T9" fmla="*/ 114 h 123"/>
              <a:gd name="T10" fmla="*/ 433 w 493"/>
              <a:gd name="T11" fmla="*/ 104 h 123"/>
              <a:gd name="T12" fmla="*/ 431 w 493"/>
              <a:gd name="T13" fmla="*/ 109 h 123"/>
              <a:gd name="T14" fmla="*/ 457 w 493"/>
              <a:gd name="T15" fmla="*/ 114 h 123"/>
              <a:gd name="T16" fmla="*/ 460 w 493"/>
              <a:gd name="T17" fmla="*/ 112 h 123"/>
              <a:gd name="T18" fmla="*/ 433 w 493"/>
              <a:gd name="T19" fmla="*/ 104 h 123"/>
              <a:gd name="T20" fmla="*/ 410 w 493"/>
              <a:gd name="T21" fmla="*/ 100 h 123"/>
              <a:gd name="T22" fmla="*/ 412 w 493"/>
              <a:gd name="T23" fmla="*/ 104 h 123"/>
              <a:gd name="T24" fmla="*/ 426 w 493"/>
              <a:gd name="T25" fmla="*/ 107 h 123"/>
              <a:gd name="T26" fmla="*/ 429 w 493"/>
              <a:gd name="T27" fmla="*/ 104 h 123"/>
              <a:gd name="T28" fmla="*/ 410 w 493"/>
              <a:gd name="T29" fmla="*/ 100 h 123"/>
              <a:gd name="T30" fmla="*/ 9 w 493"/>
              <a:gd name="T31" fmla="*/ 0 h 123"/>
              <a:gd name="T32" fmla="*/ 5 w 493"/>
              <a:gd name="T33" fmla="*/ 3 h 123"/>
              <a:gd name="T34" fmla="*/ 9 w 493"/>
              <a:gd name="T35" fmla="*/ 5 h 123"/>
              <a:gd name="T36" fmla="*/ 407 w 493"/>
              <a:gd name="T37" fmla="*/ 102 h 123"/>
              <a:gd name="T38" fmla="*/ 407 w 493"/>
              <a:gd name="T39" fmla="*/ 100 h 123"/>
              <a:gd name="T40" fmla="*/ 9 w 493"/>
              <a:gd name="T41" fmla="*/ 0 h 123"/>
              <a:gd name="T42" fmla="*/ 0 w 493"/>
              <a:gd name="T43" fmla="*/ 0 h 123"/>
              <a:gd name="T44" fmla="*/ 0 w 493"/>
              <a:gd name="T45" fmla="*/ 0 h 123"/>
              <a:gd name="T46" fmla="*/ 0 w 493"/>
              <a:gd name="T47" fmla="*/ 0 h 123"/>
              <a:gd name="T48" fmla="*/ 0 w 493"/>
              <a:gd name="T49"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93" h="123">
                <a:moveTo>
                  <a:pt x="462" y="114"/>
                </a:moveTo>
                <a:lnTo>
                  <a:pt x="460" y="116"/>
                </a:lnTo>
                <a:lnTo>
                  <a:pt x="493" y="123"/>
                </a:lnTo>
                <a:lnTo>
                  <a:pt x="493" y="121"/>
                </a:lnTo>
                <a:lnTo>
                  <a:pt x="462" y="114"/>
                </a:lnTo>
                <a:moveTo>
                  <a:pt x="433" y="104"/>
                </a:moveTo>
                <a:lnTo>
                  <a:pt x="431" y="109"/>
                </a:lnTo>
                <a:lnTo>
                  <a:pt x="457" y="114"/>
                </a:lnTo>
                <a:lnTo>
                  <a:pt x="460" y="112"/>
                </a:lnTo>
                <a:lnTo>
                  <a:pt x="433" y="104"/>
                </a:lnTo>
                <a:moveTo>
                  <a:pt x="410" y="100"/>
                </a:moveTo>
                <a:lnTo>
                  <a:pt x="412" y="104"/>
                </a:lnTo>
                <a:lnTo>
                  <a:pt x="426" y="107"/>
                </a:lnTo>
                <a:lnTo>
                  <a:pt x="429" y="104"/>
                </a:lnTo>
                <a:lnTo>
                  <a:pt x="410" y="100"/>
                </a:lnTo>
                <a:moveTo>
                  <a:pt x="9" y="0"/>
                </a:moveTo>
                <a:lnTo>
                  <a:pt x="5" y="3"/>
                </a:lnTo>
                <a:lnTo>
                  <a:pt x="9" y="5"/>
                </a:lnTo>
                <a:lnTo>
                  <a:pt x="407" y="102"/>
                </a:lnTo>
                <a:lnTo>
                  <a:pt x="407" y="100"/>
                </a:lnTo>
                <a:lnTo>
                  <a:pt x="9" y="0"/>
                </a:lnTo>
                <a:moveTo>
                  <a:pt x="0" y="0"/>
                </a:moveTo>
                <a:lnTo>
                  <a:pt x="0" y="0"/>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5" name="Freeform 495">
            <a:extLst>
              <a:ext uri="{FF2B5EF4-FFF2-40B4-BE49-F238E27FC236}">
                <a16:creationId xmlns:a16="http://schemas.microsoft.com/office/drawing/2014/main" id="{6A4472C4-5335-4099-B02B-C71A8F7F9559}"/>
              </a:ext>
            </a:extLst>
          </p:cNvPr>
          <p:cNvSpPr/>
          <p:nvPr/>
        </p:nvSpPr>
        <p:spPr bwMode="auto">
          <a:xfrm>
            <a:off x="1588453" y="5167313"/>
            <a:ext cx="14287" cy="7938"/>
          </a:xfrm>
          <a:custGeom>
            <a:avLst/>
            <a:gdLst>
              <a:gd name="T0" fmla="*/ 0 w 9"/>
              <a:gd name="T1" fmla="*/ 0 h 5"/>
              <a:gd name="T2" fmla="*/ 0 w 9"/>
              <a:gd name="T3" fmla="*/ 0 h 5"/>
              <a:gd name="T4" fmla="*/ 0 w 9"/>
              <a:gd name="T5" fmla="*/ 3 h 5"/>
              <a:gd name="T6" fmla="*/ 9 w 9"/>
              <a:gd name="T7" fmla="*/ 5 h 5"/>
              <a:gd name="T8" fmla="*/ 5 w 9"/>
              <a:gd name="T9" fmla="*/ 3 h 5"/>
              <a:gd name="T10" fmla="*/ 0 w 9"/>
              <a:gd name="T11" fmla="*/ 3 h 5"/>
              <a:gd name="T12" fmla="*/ 0 w 9"/>
              <a:gd name="T13" fmla="*/ 0 h 5"/>
              <a:gd name="T14" fmla="*/ 0 w 9"/>
              <a:gd name="T15" fmla="*/ 0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5">
                <a:moveTo>
                  <a:pt x="0" y="0"/>
                </a:moveTo>
                <a:lnTo>
                  <a:pt x="0" y="0"/>
                </a:lnTo>
                <a:lnTo>
                  <a:pt x="0" y="3"/>
                </a:lnTo>
                <a:lnTo>
                  <a:pt x="9" y="5"/>
                </a:lnTo>
                <a:lnTo>
                  <a:pt x="5" y="3"/>
                </a:lnTo>
                <a:lnTo>
                  <a:pt x="0" y="3"/>
                </a:lnTo>
                <a:lnTo>
                  <a:pt x="0" y="0"/>
                </a:lnTo>
                <a:lnTo>
                  <a:pt x="0" y="0"/>
                </a:lnTo>
                <a:close/>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16" name="Freeform 496">
            <a:extLst>
              <a:ext uri="{FF2B5EF4-FFF2-40B4-BE49-F238E27FC236}">
                <a16:creationId xmlns:a16="http://schemas.microsoft.com/office/drawing/2014/main" id="{26E6F5CE-C650-4D59-8DCD-A7C510DC7C0B}"/>
              </a:ext>
            </a:extLst>
          </p:cNvPr>
          <p:cNvSpPr/>
          <p:nvPr/>
        </p:nvSpPr>
        <p:spPr bwMode="auto">
          <a:xfrm>
            <a:off x="1588453" y="5167313"/>
            <a:ext cx="14287" cy="7938"/>
          </a:xfrm>
          <a:custGeom>
            <a:avLst/>
            <a:gdLst>
              <a:gd name="T0" fmla="*/ 0 w 9"/>
              <a:gd name="T1" fmla="*/ 0 h 5"/>
              <a:gd name="T2" fmla="*/ 0 w 9"/>
              <a:gd name="T3" fmla="*/ 0 h 5"/>
              <a:gd name="T4" fmla="*/ 0 w 9"/>
              <a:gd name="T5" fmla="*/ 3 h 5"/>
              <a:gd name="T6" fmla="*/ 9 w 9"/>
              <a:gd name="T7" fmla="*/ 5 h 5"/>
              <a:gd name="T8" fmla="*/ 5 w 9"/>
              <a:gd name="T9" fmla="*/ 3 h 5"/>
              <a:gd name="T10" fmla="*/ 0 w 9"/>
              <a:gd name="T11" fmla="*/ 3 h 5"/>
              <a:gd name="T12" fmla="*/ 0 w 9"/>
              <a:gd name="T13" fmla="*/ 0 h 5"/>
              <a:gd name="T14" fmla="*/ 0 w 9"/>
              <a:gd name="T15" fmla="*/ 0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5">
                <a:moveTo>
                  <a:pt x="0" y="0"/>
                </a:moveTo>
                <a:lnTo>
                  <a:pt x="0" y="0"/>
                </a:lnTo>
                <a:lnTo>
                  <a:pt x="0" y="3"/>
                </a:lnTo>
                <a:lnTo>
                  <a:pt x="9" y="5"/>
                </a:lnTo>
                <a:lnTo>
                  <a:pt x="5" y="3"/>
                </a:lnTo>
                <a:lnTo>
                  <a:pt x="0" y="3"/>
                </a:lnTo>
                <a:lnTo>
                  <a:pt x="0" y="0"/>
                </a:lnTo>
                <a:lnTo>
                  <a:pt x="0" y="0"/>
                </a:lnTo>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17" name="Freeform 906">
            <a:extLst>
              <a:ext uri="{FF2B5EF4-FFF2-40B4-BE49-F238E27FC236}">
                <a16:creationId xmlns:a16="http://schemas.microsoft.com/office/drawing/2014/main" id="{8F13AD3E-6130-49FC-AC59-57B6568F9DF4}"/>
              </a:ext>
            </a:extLst>
          </p:cNvPr>
          <p:cNvSpPr>
            <a:spLocks noEditPoints="1"/>
          </p:cNvSpPr>
          <p:nvPr/>
        </p:nvSpPr>
        <p:spPr bwMode="auto">
          <a:xfrm>
            <a:off x="2050415" y="5397501"/>
            <a:ext cx="428625" cy="192088"/>
          </a:xfrm>
          <a:custGeom>
            <a:avLst/>
            <a:gdLst>
              <a:gd name="T0" fmla="*/ 0 w 270"/>
              <a:gd name="T1" fmla="*/ 121 h 121"/>
              <a:gd name="T2" fmla="*/ 0 w 270"/>
              <a:gd name="T3" fmla="*/ 121 h 121"/>
              <a:gd name="T4" fmla="*/ 0 w 270"/>
              <a:gd name="T5" fmla="*/ 121 h 121"/>
              <a:gd name="T6" fmla="*/ 0 w 270"/>
              <a:gd name="T7" fmla="*/ 121 h 121"/>
              <a:gd name="T8" fmla="*/ 78 w 270"/>
              <a:gd name="T9" fmla="*/ 85 h 121"/>
              <a:gd name="T10" fmla="*/ 7 w 270"/>
              <a:gd name="T11" fmla="*/ 116 h 121"/>
              <a:gd name="T12" fmla="*/ 5 w 270"/>
              <a:gd name="T13" fmla="*/ 121 h 121"/>
              <a:gd name="T14" fmla="*/ 5 w 270"/>
              <a:gd name="T15" fmla="*/ 121 h 121"/>
              <a:gd name="T16" fmla="*/ 81 w 270"/>
              <a:gd name="T17" fmla="*/ 87 h 121"/>
              <a:gd name="T18" fmla="*/ 78 w 270"/>
              <a:gd name="T19" fmla="*/ 85 h 121"/>
              <a:gd name="T20" fmla="*/ 154 w 270"/>
              <a:gd name="T21" fmla="*/ 52 h 121"/>
              <a:gd name="T22" fmla="*/ 81 w 270"/>
              <a:gd name="T23" fmla="*/ 83 h 121"/>
              <a:gd name="T24" fmla="*/ 83 w 270"/>
              <a:gd name="T25" fmla="*/ 85 h 121"/>
              <a:gd name="T26" fmla="*/ 154 w 270"/>
              <a:gd name="T27" fmla="*/ 54 h 121"/>
              <a:gd name="T28" fmla="*/ 154 w 270"/>
              <a:gd name="T29" fmla="*/ 52 h 121"/>
              <a:gd name="T30" fmla="*/ 199 w 270"/>
              <a:gd name="T31" fmla="*/ 33 h 121"/>
              <a:gd name="T32" fmla="*/ 157 w 270"/>
              <a:gd name="T33" fmla="*/ 52 h 121"/>
              <a:gd name="T34" fmla="*/ 157 w 270"/>
              <a:gd name="T35" fmla="*/ 54 h 121"/>
              <a:gd name="T36" fmla="*/ 199 w 270"/>
              <a:gd name="T37" fmla="*/ 35 h 121"/>
              <a:gd name="T38" fmla="*/ 199 w 270"/>
              <a:gd name="T39" fmla="*/ 33 h 121"/>
              <a:gd name="T40" fmla="*/ 218 w 270"/>
              <a:gd name="T41" fmla="*/ 23 h 121"/>
              <a:gd name="T42" fmla="*/ 202 w 270"/>
              <a:gd name="T43" fmla="*/ 31 h 121"/>
              <a:gd name="T44" fmla="*/ 202 w 270"/>
              <a:gd name="T45" fmla="*/ 35 h 121"/>
              <a:gd name="T46" fmla="*/ 218 w 270"/>
              <a:gd name="T47" fmla="*/ 26 h 121"/>
              <a:gd name="T48" fmla="*/ 218 w 270"/>
              <a:gd name="T49" fmla="*/ 23 h 121"/>
              <a:gd name="T50" fmla="*/ 225 w 270"/>
              <a:gd name="T51" fmla="*/ 21 h 121"/>
              <a:gd name="T52" fmla="*/ 223 w 270"/>
              <a:gd name="T53" fmla="*/ 21 h 121"/>
              <a:gd name="T54" fmla="*/ 223 w 270"/>
              <a:gd name="T55" fmla="*/ 26 h 121"/>
              <a:gd name="T56" fmla="*/ 223 w 270"/>
              <a:gd name="T57" fmla="*/ 23 h 121"/>
              <a:gd name="T58" fmla="*/ 225 w 270"/>
              <a:gd name="T59" fmla="*/ 21 h 121"/>
              <a:gd name="T60" fmla="*/ 270 w 270"/>
              <a:gd name="T61" fmla="*/ 0 h 121"/>
              <a:gd name="T62" fmla="*/ 230 w 270"/>
              <a:gd name="T63" fmla="*/ 19 h 121"/>
              <a:gd name="T64" fmla="*/ 230 w 270"/>
              <a:gd name="T65" fmla="*/ 21 h 121"/>
              <a:gd name="T66" fmla="*/ 268 w 270"/>
              <a:gd name="T67" fmla="*/ 4 h 121"/>
              <a:gd name="T68" fmla="*/ 270 w 270"/>
              <a:gd name="T69" fmla="*/ 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0" h="121">
                <a:moveTo>
                  <a:pt x="0" y="121"/>
                </a:moveTo>
                <a:lnTo>
                  <a:pt x="0" y="121"/>
                </a:lnTo>
                <a:lnTo>
                  <a:pt x="0" y="121"/>
                </a:lnTo>
                <a:lnTo>
                  <a:pt x="0" y="121"/>
                </a:lnTo>
                <a:moveTo>
                  <a:pt x="78" y="85"/>
                </a:moveTo>
                <a:lnTo>
                  <a:pt x="7" y="116"/>
                </a:lnTo>
                <a:lnTo>
                  <a:pt x="5" y="121"/>
                </a:lnTo>
                <a:lnTo>
                  <a:pt x="5" y="121"/>
                </a:lnTo>
                <a:lnTo>
                  <a:pt x="81" y="87"/>
                </a:lnTo>
                <a:lnTo>
                  <a:pt x="78" y="85"/>
                </a:lnTo>
                <a:moveTo>
                  <a:pt x="154" y="52"/>
                </a:moveTo>
                <a:lnTo>
                  <a:pt x="81" y="83"/>
                </a:lnTo>
                <a:lnTo>
                  <a:pt x="83" y="85"/>
                </a:lnTo>
                <a:lnTo>
                  <a:pt x="154" y="54"/>
                </a:lnTo>
                <a:lnTo>
                  <a:pt x="154" y="52"/>
                </a:lnTo>
                <a:moveTo>
                  <a:pt x="199" y="33"/>
                </a:moveTo>
                <a:lnTo>
                  <a:pt x="157" y="52"/>
                </a:lnTo>
                <a:lnTo>
                  <a:pt x="157" y="54"/>
                </a:lnTo>
                <a:lnTo>
                  <a:pt x="199" y="35"/>
                </a:lnTo>
                <a:lnTo>
                  <a:pt x="199" y="33"/>
                </a:lnTo>
                <a:moveTo>
                  <a:pt x="218" y="23"/>
                </a:moveTo>
                <a:lnTo>
                  <a:pt x="202" y="31"/>
                </a:lnTo>
                <a:lnTo>
                  <a:pt x="202" y="35"/>
                </a:lnTo>
                <a:lnTo>
                  <a:pt x="218" y="26"/>
                </a:lnTo>
                <a:lnTo>
                  <a:pt x="218" y="23"/>
                </a:lnTo>
                <a:moveTo>
                  <a:pt x="225" y="21"/>
                </a:moveTo>
                <a:lnTo>
                  <a:pt x="223" y="21"/>
                </a:lnTo>
                <a:lnTo>
                  <a:pt x="223" y="26"/>
                </a:lnTo>
                <a:lnTo>
                  <a:pt x="223" y="23"/>
                </a:lnTo>
                <a:lnTo>
                  <a:pt x="225" y="21"/>
                </a:lnTo>
                <a:moveTo>
                  <a:pt x="270" y="0"/>
                </a:moveTo>
                <a:lnTo>
                  <a:pt x="230" y="19"/>
                </a:lnTo>
                <a:lnTo>
                  <a:pt x="230" y="21"/>
                </a:lnTo>
                <a:lnTo>
                  <a:pt x="268" y="4"/>
                </a:lnTo>
                <a:lnTo>
                  <a:pt x="27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8" name="Freeform 909">
            <a:extLst>
              <a:ext uri="{FF2B5EF4-FFF2-40B4-BE49-F238E27FC236}">
                <a16:creationId xmlns:a16="http://schemas.microsoft.com/office/drawing/2014/main" id="{1DFBF4C6-A9BE-45D1-BBD4-97609BDF1250}"/>
              </a:ext>
            </a:extLst>
          </p:cNvPr>
          <p:cNvSpPr/>
          <p:nvPr/>
        </p:nvSpPr>
        <p:spPr bwMode="auto">
          <a:xfrm>
            <a:off x="2174240" y="5529264"/>
            <a:ext cx="7938" cy="6350"/>
          </a:xfrm>
          <a:custGeom>
            <a:avLst/>
            <a:gdLst>
              <a:gd name="T0" fmla="*/ 3 w 5"/>
              <a:gd name="T1" fmla="*/ 0 h 4"/>
              <a:gd name="T2" fmla="*/ 0 w 5"/>
              <a:gd name="T3" fmla="*/ 2 h 4"/>
              <a:gd name="T4" fmla="*/ 3 w 5"/>
              <a:gd name="T5" fmla="*/ 4 h 4"/>
              <a:gd name="T6" fmla="*/ 5 w 5"/>
              <a:gd name="T7" fmla="*/ 2 h 4"/>
              <a:gd name="T8" fmla="*/ 3 w 5"/>
              <a:gd name="T9" fmla="*/ 0 h 4"/>
            </a:gdLst>
            <a:ahLst/>
            <a:cxnLst>
              <a:cxn ang="0">
                <a:pos x="T0" y="T1"/>
              </a:cxn>
              <a:cxn ang="0">
                <a:pos x="T2" y="T3"/>
              </a:cxn>
              <a:cxn ang="0">
                <a:pos x="T4" y="T5"/>
              </a:cxn>
              <a:cxn ang="0">
                <a:pos x="T6" y="T7"/>
              </a:cxn>
              <a:cxn ang="0">
                <a:pos x="T8" y="T9"/>
              </a:cxn>
            </a:cxnLst>
            <a:rect l="0" t="0" r="r" b="b"/>
            <a:pathLst>
              <a:path w="5" h="4">
                <a:moveTo>
                  <a:pt x="3" y="0"/>
                </a:moveTo>
                <a:lnTo>
                  <a:pt x="0" y="2"/>
                </a:lnTo>
                <a:lnTo>
                  <a:pt x="3" y="4"/>
                </a:lnTo>
                <a:lnTo>
                  <a:pt x="5" y="2"/>
                </a:lnTo>
                <a:lnTo>
                  <a:pt x="3" y="0"/>
                </a:lnTo>
                <a:close/>
              </a:path>
            </a:pathLst>
          </a:custGeom>
          <a:solidFill>
            <a:srgbClr val="29292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9" name="Freeform 910">
            <a:extLst>
              <a:ext uri="{FF2B5EF4-FFF2-40B4-BE49-F238E27FC236}">
                <a16:creationId xmlns:a16="http://schemas.microsoft.com/office/drawing/2014/main" id="{978DCBA3-968B-4FF9-802E-F6BA680D9522}"/>
              </a:ext>
            </a:extLst>
          </p:cNvPr>
          <p:cNvSpPr/>
          <p:nvPr/>
        </p:nvSpPr>
        <p:spPr bwMode="auto">
          <a:xfrm>
            <a:off x="2174240" y="5529264"/>
            <a:ext cx="7938" cy="6350"/>
          </a:xfrm>
          <a:custGeom>
            <a:avLst/>
            <a:gdLst>
              <a:gd name="T0" fmla="*/ 3 w 5"/>
              <a:gd name="T1" fmla="*/ 0 h 4"/>
              <a:gd name="T2" fmla="*/ 0 w 5"/>
              <a:gd name="T3" fmla="*/ 2 h 4"/>
              <a:gd name="T4" fmla="*/ 3 w 5"/>
              <a:gd name="T5" fmla="*/ 4 h 4"/>
              <a:gd name="T6" fmla="*/ 5 w 5"/>
              <a:gd name="T7" fmla="*/ 2 h 4"/>
              <a:gd name="T8" fmla="*/ 3 w 5"/>
              <a:gd name="T9" fmla="*/ 0 h 4"/>
            </a:gdLst>
            <a:ahLst/>
            <a:cxnLst>
              <a:cxn ang="0">
                <a:pos x="T0" y="T1"/>
              </a:cxn>
              <a:cxn ang="0">
                <a:pos x="T2" y="T3"/>
              </a:cxn>
              <a:cxn ang="0">
                <a:pos x="T4" y="T5"/>
              </a:cxn>
              <a:cxn ang="0">
                <a:pos x="T6" y="T7"/>
              </a:cxn>
              <a:cxn ang="0">
                <a:pos x="T8" y="T9"/>
              </a:cxn>
            </a:cxnLst>
            <a:rect l="0" t="0" r="r" b="b"/>
            <a:pathLst>
              <a:path w="5" h="4">
                <a:moveTo>
                  <a:pt x="3" y="0"/>
                </a:moveTo>
                <a:lnTo>
                  <a:pt x="0" y="2"/>
                </a:lnTo>
                <a:lnTo>
                  <a:pt x="3" y="4"/>
                </a:lnTo>
                <a:lnTo>
                  <a:pt x="5" y="2"/>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0" name="Freeform 929">
            <a:extLst>
              <a:ext uri="{FF2B5EF4-FFF2-40B4-BE49-F238E27FC236}">
                <a16:creationId xmlns:a16="http://schemas.microsoft.com/office/drawing/2014/main" id="{EC88C4A7-A572-4EE6-97FD-A4A784F67CE2}"/>
              </a:ext>
            </a:extLst>
          </p:cNvPr>
          <p:cNvSpPr/>
          <p:nvPr/>
        </p:nvSpPr>
        <p:spPr bwMode="auto">
          <a:xfrm>
            <a:off x="2050415" y="5589589"/>
            <a:ext cx="7938" cy="3175"/>
          </a:xfrm>
          <a:custGeom>
            <a:avLst/>
            <a:gdLst>
              <a:gd name="T0" fmla="*/ 5 w 5"/>
              <a:gd name="T1" fmla="*/ 0 h 2"/>
              <a:gd name="T2" fmla="*/ 3 w 5"/>
              <a:gd name="T3" fmla="*/ 0 h 2"/>
              <a:gd name="T4" fmla="*/ 0 w 5"/>
              <a:gd name="T5" fmla="*/ 0 h 2"/>
              <a:gd name="T6" fmla="*/ 0 w 5"/>
              <a:gd name="T7" fmla="*/ 0 h 2"/>
              <a:gd name="T8" fmla="*/ 3 w 5"/>
              <a:gd name="T9" fmla="*/ 2 h 2"/>
              <a:gd name="T10" fmla="*/ 5 w 5"/>
              <a:gd name="T11" fmla="*/ 0 h 2"/>
              <a:gd name="T12" fmla="*/ 5 w 5"/>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5" h="2">
                <a:moveTo>
                  <a:pt x="5" y="0"/>
                </a:moveTo>
                <a:lnTo>
                  <a:pt x="3" y="0"/>
                </a:lnTo>
                <a:lnTo>
                  <a:pt x="0" y="0"/>
                </a:lnTo>
                <a:lnTo>
                  <a:pt x="0" y="0"/>
                </a:lnTo>
                <a:lnTo>
                  <a:pt x="3" y="2"/>
                </a:lnTo>
                <a:lnTo>
                  <a:pt x="5" y="0"/>
                </a:lnTo>
                <a:lnTo>
                  <a:pt x="5" y="0"/>
                </a:lnTo>
                <a:close/>
              </a:path>
            </a:pathLst>
          </a:custGeom>
          <a:solidFill>
            <a:srgbClr val="29292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1" name="Freeform 930">
            <a:extLst>
              <a:ext uri="{FF2B5EF4-FFF2-40B4-BE49-F238E27FC236}">
                <a16:creationId xmlns:a16="http://schemas.microsoft.com/office/drawing/2014/main" id="{A85054BF-ED43-4462-B8D9-8850B2E981EB}"/>
              </a:ext>
            </a:extLst>
          </p:cNvPr>
          <p:cNvSpPr/>
          <p:nvPr/>
        </p:nvSpPr>
        <p:spPr bwMode="auto">
          <a:xfrm>
            <a:off x="2050415" y="5589589"/>
            <a:ext cx="7938" cy="3175"/>
          </a:xfrm>
          <a:custGeom>
            <a:avLst/>
            <a:gdLst>
              <a:gd name="T0" fmla="*/ 5 w 5"/>
              <a:gd name="T1" fmla="*/ 0 h 2"/>
              <a:gd name="T2" fmla="*/ 3 w 5"/>
              <a:gd name="T3" fmla="*/ 0 h 2"/>
              <a:gd name="T4" fmla="*/ 0 w 5"/>
              <a:gd name="T5" fmla="*/ 0 h 2"/>
              <a:gd name="T6" fmla="*/ 0 w 5"/>
              <a:gd name="T7" fmla="*/ 0 h 2"/>
              <a:gd name="T8" fmla="*/ 3 w 5"/>
              <a:gd name="T9" fmla="*/ 2 h 2"/>
              <a:gd name="T10" fmla="*/ 5 w 5"/>
              <a:gd name="T11" fmla="*/ 0 h 2"/>
              <a:gd name="T12" fmla="*/ 5 w 5"/>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5" h="2">
                <a:moveTo>
                  <a:pt x="5" y="0"/>
                </a:moveTo>
                <a:lnTo>
                  <a:pt x="3" y="0"/>
                </a:lnTo>
                <a:lnTo>
                  <a:pt x="0" y="0"/>
                </a:lnTo>
                <a:lnTo>
                  <a:pt x="0" y="0"/>
                </a:lnTo>
                <a:lnTo>
                  <a:pt x="3" y="2"/>
                </a:lnTo>
                <a:lnTo>
                  <a:pt x="5" y="0"/>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2" name="Freeform 1682">
            <a:extLst>
              <a:ext uri="{FF2B5EF4-FFF2-40B4-BE49-F238E27FC236}">
                <a16:creationId xmlns:a16="http://schemas.microsoft.com/office/drawing/2014/main" id="{1540AC69-F056-4062-B9C1-1B411A06BA0B}"/>
              </a:ext>
            </a:extLst>
          </p:cNvPr>
          <p:cNvSpPr>
            <a:spLocks noEditPoints="1"/>
          </p:cNvSpPr>
          <p:nvPr/>
        </p:nvSpPr>
        <p:spPr bwMode="auto">
          <a:xfrm>
            <a:off x="3379153" y="4983163"/>
            <a:ext cx="1920875" cy="38100"/>
          </a:xfrm>
          <a:custGeom>
            <a:avLst/>
            <a:gdLst>
              <a:gd name="T0" fmla="*/ 83 w 1210"/>
              <a:gd name="T1" fmla="*/ 19 h 24"/>
              <a:gd name="T2" fmla="*/ 0 w 1210"/>
              <a:gd name="T3" fmla="*/ 19 h 24"/>
              <a:gd name="T4" fmla="*/ 2 w 1210"/>
              <a:gd name="T5" fmla="*/ 24 h 24"/>
              <a:gd name="T6" fmla="*/ 78 w 1210"/>
              <a:gd name="T7" fmla="*/ 21 h 24"/>
              <a:gd name="T8" fmla="*/ 83 w 1210"/>
              <a:gd name="T9" fmla="*/ 19 h 24"/>
              <a:gd name="T10" fmla="*/ 248 w 1210"/>
              <a:gd name="T11" fmla="*/ 17 h 24"/>
              <a:gd name="T12" fmla="*/ 90 w 1210"/>
              <a:gd name="T13" fmla="*/ 19 h 24"/>
              <a:gd name="T14" fmla="*/ 83 w 1210"/>
              <a:gd name="T15" fmla="*/ 21 h 24"/>
              <a:gd name="T16" fmla="*/ 239 w 1210"/>
              <a:gd name="T17" fmla="*/ 19 h 24"/>
              <a:gd name="T18" fmla="*/ 248 w 1210"/>
              <a:gd name="T19" fmla="*/ 17 h 24"/>
              <a:gd name="T20" fmla="*/ 301 w 1210"/>
              <a:gd name="T21" fmla="*/ 14 h 24"/>
              <a:gd name="T22" fmla="*/ 258 w 1210"/>
              <a:gd name="T23" fmla="*/ 17 h 24"/>
              <a:gd name="T24" fmla="*/ 248 w 1210"/>
              <a:gd name="T25" fmla="*/ 19 h 24"/>
              <a:gd name="T26" fmla="*/ 293 w 1210"/>
              <a:gd name="T27" fmla="*/ 19 h 24"/>
              <a:gd name="T28" fmla="*/ 301 w 1210"/>
              <a:gd name="T29" fmla="*/ 14 h 24"/>
              <a:gd name="T30" fmla="*/ 388 w 1210"/>
              <a:gd name="T31" fmla="*/ 14 h 24"/>
              <a:gd name="T32" fmla="*/ 308 w 1210"/>
              <a:gd name="T33" fmla="*/ 14 h 24"/>
              <a:gd name="T34" fmla="*/ 301 w 1210"/>
              <a:gd name="T35" fmla="*/ 19 h 24"/>
              <a:gd name="T36" fmla="*/ 393 w 1210"/>
              <a:gd name="T37" fmla="*/ 17 h 24"/>
              <a:gd name="T38" fmla="*/ 388 w 1210"/>
              <a:gd name="T39" fmla="*/ 14 h 24"/>
              <a:gd name="T40" fmla="*/ 575 w 1210"/>
              <a:gd name="T41" fmla="*/ 10 h 24"/>
              <a:gd name="T42" fmla="*/ 395 w 1210"/>
              <a:gd name="T43" fmla="*/ 14 h 24"/>
              <a:gd name="T44" fmla="*/ 400 w 1210"/>
              <a:gd name="T45" fmla="*/ 17 h 24"/>
              <a:gd name="T46" fmla="*/ 583 w 1210"/>
              <a:gd name="T47" fmla="*/ 14 h 24"/>
              <a:gd name="T48" fmla="*/ 575 w 1210"/>
              <a:gd name="T49" fmla="*/ 10 h 24"/>
              <a:gd name="T50" fmla="*/ 812 w 1210"/>
              <a:gd name="T51" fmla="*/ 7 h 24"/>
              <a:gd name="T52" fmla="*/ 583 w 1210"/>
              <a:gd name="T53" fmla="*/ 10 h 24"/>
              <a:gd name="T54" fmla="*/ 592 w 1210"/>
              <a:gd name="T55" fmla="*/ 14 h 24"/>
              <a:gd name="T56" fmla="*/ 824 w 1210"/>
              <a:gd name="T57" fmla="*/ 10 h 24"/>
              <a:gd name="T58" fmla="*/ 812 w 1210"/>
              <a:gd name="T59" fmla="*/ 7 h 24"/>
              <a:gd name="T60" fmla="*/ 1199 w 1210"/>
              <a:gd name="T61" fmla="*/ 0 h 24"/>
              <a:gd name="T62" fmla="*/ 824 w 1210"/>
              <a:gd name="T63" fmla="*/ 7 h 24"/>
              <a:gd name="T64" fmla="*/ 834 w 1210"/>
              <a:gd name="T65" fmla="*/ 10 h 24"/>
              <a:gd name="T66" fmla="*/ 1210 w 1210"/>
              <a:gd name="T67" fmla="*/ 2 h 24"/>
              <a:gd name="T68" fmla="*/ 1210 w 1210"/>
              <a:gd name="T69" fmla="*/ 2 h 24"/>
              <a:gd name="T70" fmla="*/ 1210 w 1210"/>
              <a:gd name="T71" fmla="*/ 2 h 24"/>
              <a:gd name="T72" fmla="*/ 1199 w 1210"/>
              <a:gd name="T73"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10" h="24">
                <a:moveTo>
                  <a:pt x="83" y="19"/>
                </a:moveTo>
                <a:lnTo>
                  <a:pt x="0" y="19"/>
                </a:lnTo>
                <a:lnTo>
                  <a:pt x="2" y="24"/>
                </a:lnTo>
                <a:lnTo>
                  <a:pt x="78" y="21"/>
                </a:lnTo>
                <a:lnTo>
                  <a:pt x="83" y="19"/>
                </a:lnTo>
                <a:moveTo>
                  <a:pt x="248" y="17"/>
                </a:moveTo>
                <a:lnTo>
                  <a:pt x="90" y="19"/>
                </a:lnTo>
                <a:lnTo>
                  <a:pt x="83" y="21"/>
                </a:lnTo>
                <a:lnTo>
                  <a:pt x="239" y="19"/>
                </a:lnTo>
                <a:lnTo>
                  <a:pt x="248" y="17"/>
                </a:lnTo>
                <a:moveTo>
                  <a:pt x="301" y="14"/>
                </a:moveTo>
                <a:lnTo>
                  <a:pt x="258" y="17"/>
                </a:lnTo>
                <a:lnTo>
                  <a:pt x="248" y="19"/>
                </a:lnTo>
                <a:lnTo>
                  <a:pt x="293" y="19"/>
                </a:lnTo>
                <a:lnTo>
                  <a:pt x="301" y="14"/>
                </a:lnTo>
                <a:moveTo>
                  <a:pt x="388" y="14"/>
                </a:moveTo>
                <a:lnTo>
                  <a:pt x="308" y="14"/>
                </a:lnTo>
                <a:lnTo>
                  <a:pt x="301" y="19"/>
                </a:lnTo>
                <a:lnTo>
                  <a:pt x="393" y="17"/>
                </a:lnTo>
                <a:lnTo>
                  <a:pt x="388" y="14"/>
                </a:lnTo>
                <a:moveTo>
                  <a:pt x="575" y="10"/>
                </a:moveTo>
                <a:lnTo>
                  <a:pt x="395" y="14"/>
                </a:lnTo>
                <a:lnTo>
                  <a:pt x="400" y="17"/>
                </a:lnTo>
                <a:lnTo>
                  <a:pt x="583" y="14"/>
                </a:lnTo>
                <a:lnTo>
                  <a:pt x="575" y="10"/>
                </a:lnTo>
                <a:moveTo>
                  <a:pt x="812" y="7"/>
                </a:moveTo>
                <a:lnTo>
                  <a:pt x="583" y="10"/>
                </a:lnTo>
                <a:lnTo>
                  <a:pt x="592" y="14"/>
                </a:lnTo>
                <a:lnTo>
                  <a:pt x="824" y="10"/>
                </a:lnTo>
                <a:lnTo>
                  <a:pt x="812" y="7"/>
                </a:lnTo>
                <a:moveTo>
                  <a:pt x="1199" y="0"/>
                </a:moveTo>
                <a:lnTo>
                  <a:pt x="824" y="7"/>
                </a:lnTo>
                <a:lnTo>
                  <a:pt x="834" y="10"/>
                </a:lnTo>
                <a:lnTo>
                  <a:pt x="1210" y="2"/>
                </a:lnTo>
                <a:lnTo>
                  <a:pt x="1210" y="2"/>
                </a:lnTo>
                <a:lnTo>
                  <a:pt x="1210" y="2"/>
                </a:lnTo>
                <a:lnTo>
                  <a:pt x="119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3" name="Freeform 1803">
            <a:extLst>
              <a:ext uri="{FF2B5EF4-FFF2-40B4-BE49-F238E27FC236}">
                <a16:creationId xmlns:a16="http://schemas.microsoft.com/office/drawing/2014/main" id="{5E48A21D-7351-412E-907B-9319426C679D}"/>
              </a:ext>
            </a:extLst>
          </p:cNvPr>
          <p:cNvSpPr>
            <a:spLocks noEditPoints="1"/>
          </p:cNvSpPr>
          <p:nvPr/>
        </p:nvSpPr>
        <p:spPr bwMode="auto">
          <a:xfrm>
            <a:off x="1596391" y="3648076"/>
            <a:ext cx="966787" cy="1254676"/>
          </a:xfrm>
          <a:custGeom>
            <a:avLst/>
            <a:gdLst>
              <a:gd name="T0" fmla="*/ 507 w 511"/>
              <a:gd name="T1" fmla="*/ 651 h 663"/>
              <a:gd name="T2" fmla="*/ 507 w 511"/>
              <a:gd name="T3" fmla="*/ 656 h 663"/>
              <a:gd name="T4" fmla="*/ 511 w 511"/>
              <a:gd name="T5" fmla="*/ 663 h 663"/>
              <a:gd name="T6" fmla="*/ 511 w 511"/>
              <a:gd name="T7" fmla="*/ 656 h 663"/>
              <a:gd name="T8" fmla="*/ 507 w 511"/>
              <a:gd name="T9" fmla="*/ 651 h 663"/>
              <a:gd name="T10" fmla="*/ 0 w 511"/>
              <a:gd name="T11" fmla="*/ 0 h 663"/>
              <a:gd name="T12" fmla="*/ 4 w 511"/>
              <a:gd name="T13" fmla="*/ 9 h 663"/>
              <a:gd name="T14" fmla="*/ 504 w 511"/>
              <a:gd name="T15" fmla="*/ 651 h 663"/>
              <a:gd name="T16" fmla="*/ 504 w 511"/>
              <a:gd name="T17" fmla="*/ 647 h 663"/>
              <a:gd name="T18" fmla="*/ 2 w 511"/>
              <a:gd name="T19" fmla="*/ 2 h 663"/>
              <a:gd name="T20" fmla="*/ 0 w 511"/>
              <a:gd name="T21" fmla="*/ 0 h 6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1" h="663">
                <a:moveTo>
                  <a:pt x="507" y="651"/>
                </a:moveTo>
                <a:lnTo>
                  <a:pt x="507" y="656"/>
                </a:lnTo>
                <a:lnTo>
                  <a:pt x="511" y="663"/>
                </a:lnTo>
                <a:lnTo>
                  <a:pt x="511" y="656"/>
                </a:lnTo>
                <a:lnTo>
                  <a:pt x="507" y="651"/>
                </a:lnTo>
                <a:close/>
                <a:moveTo>
                  <a:pt x="0" y="0"/>
                </a:moveTo>
                <a:lnTo>
                  <a:pt x="4" y="9"/>
                </a:lnTo>
                <a:lnTo>
                  <a:pt x="504" y="651"/>
                </a:lnTo>
                <a:lnTo>
                  <a:pt x="504" y="647"/>
                </a:lnTo>
                <a:lnTo>
                  <a:pt x="2" y="2"/>
                </a:lnTo>
                <a:lnTo>
                  <a:pt x="0" y="0"/>
                </a:lnTo>
                <a:close/>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4" name="Rectangle 1805">
            <a:extLst>
              <a:ext uri="{FF2B5EF4-FFF2-40B4-BE49-F238E27FC236}">
                <a16:creationId xmlns:a16="http://schemas.microsoft.com/office/drawing/2014/main" id="{6295CFD0-0C23-495D-9853-65893773B034}"/>
              </a:ext>
            </a:extLst>
          </p:cNvPr>
          <p:cNvSpPr>
            <a:spLocks noChangeArrowheads="1"/>
          </p:cNvSpPr>
          <p:nvPr/>
        </p:nvSpPr>
        <p:spPr bwMode="auto">
          <a:xfrm>
            <a:off x="1588453" y="3640138"/>
            <a:ext cx="1588" cy="1588"/>
          </a:xfrm>
          <a:prstGeom prst="rect">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25" name="Freeform 1806">
            <a:extLst>
              <a:ext uri="{FF2B5EF4-FFF2-40B4-BE49-F238E27FC236}">
                <a16:creationId xmlns:a16="http://schemas.microsoft.com/office/drawing/2014/main" id="{B550A90F-6CF0-42FB-9CAB-FBC43C2E2EF9}"/>
              </a:ext>
            </a:extLst>
          </p:cNvPr>
          <p:cNvSpPr/>
          <p:nvPr/>
        </p:nvSpPr>
        <p:spPr bwMode="auto">
          <a:xfrm>
            <a:off x="1588453" y="3640138"/>
            <a:ext cx="0" cy="0"/>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26" name="Freeform 1809">
            <a:extLst>
              <a:ext uri="{FF2B5EF4-FFF2-40B4-BE49-F238E27FC236}">
                <a16:creationId xmlns:a16="http://schemas.microsoft.com/office/drawing/2014/main" id="{A9FB6049-D0A4-4AAA-BB3D-AA303C8ADC76}"/>
              </a:ext>
            </a:extLst>
          </p:cNvPr>
          <p:cNvSpPr/>
          <p:nvPr/>
        </p:nvSpPr>
        <p:spPr bwMode="auto">
          <a:xfrm>
            <a:off x="1596391" y="3648076"/>
            <a:ext cx="6350" cy="14288"/>
          </a:xfrm>
          <a:custGeom>
            <a:avLst/>
            <a:gdLst>
              <a:gd name="T0" fmla="*/ 0 w 4"/>
              <a:gd name="T1" fmla="*/ 0 h 9"/>
              <a:gd name="T2" fmla="*/ 0 w 4"/>
              <a:gd name="T3" fmla="*/ 4 h 9"/>
              <a:gd name="T4" fmla="*/ 4 w 4"/>
              <a:gd name="T5" fmla="*/ 9 h 9"/>
              <a:gd name="T6" fmla="*/ 0 w 4"/>
              <a:gd name="T7" fmla="*/ 0 h 9"/>
              <a:gd name="T8" fmla="*/ 0 w 4"/>
              <a:gd name="T9" fmla="*/ 0 h 9"/>
            </a:gdLst>
            <a:ahLst/>
            <a:cxnLst>
              <a:cxn ang="0">
                <a:pos x="T0" y="T1"/>
              </a:cxn>
              <a:cxn ang="0">
                <a:pos x="T2" y="T3"/>
              </a:cxn>
              <a:cxn ang="0">
                <a:pos x="T4" y="T5"/>
              </a:cxn>
              <a:cxn ang="0">
                <a:pos x="T6" y="T7"/>
              </a:cxn>
              <a:cxn ang="0">
                <a:pos x="T8" y="T9"/>
              </a:cxn>
            </a:cxnLst>
            <a:rect l="0" t="0" r="r" b="b"/>
            <a:pathLst>
              <a:path w="4" h="9">
                <a:moveTo>
                  <a:pt x="0" y="0"/>
                </a:moveTo>
                <a:lnTo>
                  <a:pt x="0" y="4"/>
                </a:lnTo>
                <a:lnTo>
                  <a:pt x="4" y="9"/>
                </a:lnTo>
                <a:lnTo>
                  <a:pt x="0" y="0"/>
                </a:lnTo>
                <a:lnTo>
                  <a:pt x="0" y="0"/>
                </a:lnTo>
                <a:close/>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27" name="Freeform 1810">
            <a:extLst>
              <a:ext uri="{FF2B5EF4-FFF2-40B4-BE49-F238E27FC236}">
                <a16:creationId xmlns:a16="http://schemas.microsoft.com/office/drawing/2014/main" id="{DD9E439E-FF2F-4A50-A307-67D141D3865A}"/>
              </a:ext>
            </a:extLst>
          </p:cNvPr>
          <p:cNvSpPr/>
          <p:nvPr/>
        </p:nvSpPr>
        <p:spPr bwMode="auto">
          <a:xfrm>
            <a:off x="1596391" y="3648076"/>
            <a:ext cx="6350" cy="14288"/>
          </a:xfrm>
          <a:custGeom>
            <a:avLst/>
            <a:gdLst>
              <a:gd name="T0" fmla="*/ 0 w 4"/>
              <a:gd name="T1" fmla="*/ 0 h 9"/>
              <a:gd name="T2" fmla="*/ 0 w 4"/>
              <a:gd name="T3" fmla="*/ 4 h 9"/>
              <a:gd name="T4" fmla="*/ 4 w 4"/>
              <a:gd name="T5" fmla="*/ 9 h 9"/>
              <a:gd name="T6" fmla="*/ 0 w 4"/>
              <a:gd name="T7" fmla="*/ 0 h 9"/>
              <a:gd name="T8" fmla="*/ 0 w 4"/>
              <a:gd name="T9" fmla="*/ 0 h 9"/>
            </a:gdLst>
            <a:ahLst/>
            <a:cxnLst>
              <a:cxn ang="0">
                <a:pos x="T0" y="T1"/>
              </a:cxn>
              <a:cxn ang="0">
                <a:pos x="T2" y="T3"/>
              </a:cxn>
              <a:cxn ang="0">
                <a:pos x="T4" y="T5"/>
              </a:cxn>
              <a:cxn ang="0">
                <a:pos x="T6" y="T7"/>
              </a:cxn>
              <a:cxn ang="0">
                <a:pos x="T8" y="T9"/>
              </a:cxn>
            </a:cxnLst>
            <a:rect l="0" t="0" r="r" b="b"/>
            <a:pathLst>
              <a:path w="4" h="9">
                <a:moveTo>
                  <a:pt x="0" y="0"/>
                </a:moveTo>
                <a:lnTo>
                  <a:pt x="0" y="4"/>
                </a:lnTo>
                <a:lnTo>
                  <a:pt x="4" y="9"/>
                </a:lnTo>
                <a:lnTo>
                  <a:pt x="0" y="0"/>
                </a:lnTo>
                <a:lnTo>
                  <a:pt x="0" y="0"/>
                </a:lnTo>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28" name="Freeform 1811">
            <a:extLst>
              <a:ext uri="{FF2B5EF4-FFF2-40B4-BE49-F238E27FC236}">
                <a16:creationId xmlns:a16="http://schemas.microsoft.com/office/drawing/2014/main" id="{A19B6CC8-2249-4C78-8400-8CE55787DBEA}"/>
              </a:ext>
            </a:extLst>
          </p:cNvPr>
          <p:cNvSpPr/>
          <p:nvPr/>
        </p:nvSpPr>
        <p:spPr bwMode="auto">
          <a:xfrm>
            <a:off x="1588453" y="3640138"/>
            <a:ext cx="7938" cy="14288"/>
          </a:xfrm>
          <a:custGeom>
            <a:avLst/>
            <a:gdLst>
              <a:gd name="T0" fmla="*/ 0 w 5"/>
              <a:gd name="T1" fmla="*/ 0 h 9"/>
              <a:gd name="T2" fmla="*/ 0 w 5"/>
              <a:gd name="T3" fmla="*/ 0 h 9"/>
              <a:gd name="T4" fmla="*/ 0 w 5"/>
              <a:gd name="T5" fmla="*/ 2 h 9"/>
              <a:gd name="T6" fmla="*/ 5 w 5"/>
              <a:gd name="T7" fmla="*/ 9 h 9"/>
              <a:gd name="T8" fmla="*/ 5 w 5"/>
              <a:gd name="T9" fmla="*/ 5 h 9"/>
              <a:gd name="T10" fmla="*/ 0 w 5"/>
              <a:gd name="T11" fmla="*/ 2 h 9"/>
              <a:gd name="T12" fmla="*/ 0 w 5"/>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5" h="9">
                <a:moveTo>
                  <a:pt x="0" y="0"/>
                </a:moveTo>
                <a:lnTo>
                  <a:pt x="0" y="0"/>
                </a:lnTo>
                <a:lnTo>
                  <a:pt x="0" y="2"/>
                </a:lnTo>
                <a:lnTo>
                  <a:pt x="5" y="9"/>
                </a:lnTo>
                <a:lnTo>
                  <a:pt x="5" y="5"/>
                </a:lnTo>
                <a:lnTo>
                  <a:pt x="0" y="2"/>
                </a:lnTo>
                <a:lnTo>
                  <a:pt x="0" y="0"/>
                </a:lnTo>
                <a:close/>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29" name="Freeform 1812">
            <a:extLst>
              <a:ext uri="{FF2B5EF4-FFF2-40B4-BE49-F238E27FC236}">
                <a16:creationId xmlns:a16="http://schemas.microsoft.com/office/drawing/2014/main" id="{72B2BF80-3DD5-4107-B8D3-FFE4E294D4A6}"/>
              </a:ext>
            </a:extLst>
          </p:cNvPr>
          <p:cNvSpPr/>
          <p:nvPr/>
        </p:nvSpPr>
        <p:spPr bwMode="auto">
          <a:xfrm>
            <a:off x="1588453" y="3640138"/>
            <a:ext cx="7938" cy="14288"/>
          </a:xfrm>
          <a:custGeom>
            <a:avLst/>
            <a:gdLst>
              <a:gd name="T0" fmla="*/ 0 w 5"/>
              <a:gd name="T1" fmla="*/ 0 h 9"/>
              <a:gd name="T2" fmla="*/ 0 w 5"/>
              <a:gd name="T3" fmla="*/ 0 h 9"/>
              <a:gd name="T4" fmla="*/ 0 w 5"/>
              <a:gd name="T5" fmla="*/ 2 h 9"/>
              <a:gd name="T6" fmla="*/ 5 w 5"/>
              <a:gd name="T7" fmla="*/ 9 h 9"/>
              <a:gd name="T8" fmla="*/ 5 w 5"/>
              <a:gd name="T9" fmla="*/ 5 h 9"/>
              <a:gd name="T10" fmla="*/ 0 w 5"/>
              <a:gd name="T11" fmla="*/ 2 h 9"/>
              <a:gd name="T12" fmla="*/ 0 w 5"/>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5" h="9">
                <a:moveTo>
                  <a:pt x="0" y="0"/>
                </a:moveTo>
                <a:lnTo>
                  <a:pt x="0" y="0"/>
                </a:lnTo>
                <a:lnTo>
                  <a:pt x="0" y="2"/>
                </a:lnTo>
                <a:lnTo>
                  <a:pt x="5" y="9"/>
                </a:lnTo>
                <a:lnTo>
                  <a:pt x="5" y="5"/>
                </a:lnTo>
                <a:lnTo>
                  <a:pt x="0" y="2"/>
                </a:lnTo>
                <a:lnTo>
                  <a:pt x="0" y="0"/>
                </a:lnTo>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30" name="Freeform 1882">
            <a:extLst>
              <a:ext uri="{FF2B5EF4-FFF2-40B4-BE49-F238E27FC236}">
                <a16:creationId xmlns:a16="http://schemas.microsoft.com/office/drawing/2014/main" id="{360833EF-2E2C-4E96-B45C-52F40ABA82B8}"/>
              </a:ext>
            </a:extLst>
          </p:cNvPr>
          <p:cNvSpPr>
            <a:spLocks noEditPoints="1"/>
          </p:cNvSpPr>
          <p:nvPr/>
        </p:nvSpPr>
        <p:spPr bwMode="auto">
          <a:xfrm>
            <a:off x="1596390" y="5054601"/>
            <a:ext cx="860425" cy="112713"/>
          </a:xfrm>
          <a:custGeom>
            <a:avLst/>
            <a:gdLst>
              <a:gd name="T0" fmla="*/ 346 w 542"/>
              <a:gd name="T1" fmla="*/ 24 h 71"/>
              <a:gd name="T2" fmla="*/ 4 w 542"/>
              <a:gd name="T3" fmla="*/ 69 h 71"/>
              <a:gd name="T4" fmla="*/ 0 w 542"/>
              <a:gd name="T5" fmla="*/ 71 h 71"/>
              <a:gd name="T6" fmla="*/ 4 w 542"/>
              <a:gd name="T7" fmla="*/ 71 h 71"/>
              <a:gd name="T8" fmla="*/ 348 w 542"/>
              <a:gd name="T9" fmla="*/ 29 h 71"/>
              <a:gd name="T10" fmla="*/ 346 w 542"/>
              <a:gd name="T11" fmla="*/ 24 h 71"/>
              <a:gd name="T12" fmla="*/ 462 w 542"/>
              <a:gd name="T13" fmla="*/ 10 h 71"/>
              <a:gd name="T14" fmla="*/ 348 w 542"/>
              <a:gd name="T15" fmla="*/ 24 h 71"/>
              <a:gd name="T16" fmla="*/ 350 w 542"/>
              <a:gd name="T17" fmla="*/ 26 h 71"/>
              <a:gd name="T18" fmla="*/ 464 w 542"/>
              <a:gd name="T19" fmla="*/ 12 h 71"/>
              <a:gd name="T20" fmla="*/ 462 w 542"/>
              <a:gd name="T21" fmla="*/ 10 h 71"/>
              <a:gd name="T22" fmla="*/ 495 w 542"/>
              <a:gd name="T23" fmla="*/ 5 h 71"/>
              <a:gd name="T24" fmla="*/ 464 w 542"/>
              <a:gd name="T25" fmla="*/ 10 h 71"/>
              <a:gd name="T26" fmla="*/ 466 w 542"/>
              <a:gd name="T27" fmla="*/ 12 h 71"/>
              <a:gd name="T28" fmla="*/ 495 w 542"/>
              <a:gd name="T29" fmla="*/ 10 h 71"/>
              <a:gd name="T30" fmla="*/ 495 w 542"/>
              <a:gd name="T31" fmla="*/ 5 h 71"/>
              <a:gd name="T32" fmla="*/ 540 w 542"/>
              <a:gd name="T33" fmla="*/ 0 h 71"/>
              <a:gd name="T34" fmla="*/ 497 w 542"/>
              <a:gd name="T35" fmla="*/ 5 h 71"/>
              <a:gd name="T36" fmla="*/ 497 w 542"/>
              <a:gd name="T37" fmla="*/ 7 h 71"/>
              <a:gd name="T38" fmla="*/ 542 w 542"/>
              <a:gd name="T39" fmla="*/ 2 h 71"/>
              <a:gd name="T40" fmla="*/ 540 w 542"/>
              <a:gd name="T41"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42" h="71">
                <a:moveTo>
                  <a:pt x="346" y="24"/>
                </a:moveTo>
                <a:lnTo>
                  <a:pt x="4" y="69"/>
                </a:lnTo>
                <a:lnTo>
                  <a:pt x="0" y="71"/>
                </a:lnTo>
                <a:lnTo>
                  <a:pt x="4" y="71"/>
                </a:lnTo>
                <a:lnTo>
                  <a:pt x="348" y="29"/>
                </a:lnTo>
                <a:lnTo>
                  <a:pt x="346" y="24"/>
                </a:lnTo>
                <a:close/>
                <a:moveTo>
                  <a:pt x="462" y="10"/>
                </a:moveTo>
                <a:lnTo>
                  <a:pt x="348" y="24"/>
                </a:lnTo>
                <a:lnTo>
                  <a:pt x="350" y="26"/>
                </a:lnTo>
                <a:lnTo>
                  <a:pt x="464" y="12"/>
                </a:lnTo>
                <a:lnTo>
                  <a:pt x="462" y="10"/>
                </a:lnTo>
                <a:close/>
                <a:moveTo>
                  <a:pt x="495" y="5"/>
                </a:moveTo>
                <a:lnTo>
                  <a:pt x="464" y="10"/>
                </a:lnTo>
                <a:lnTo>
                  <a:pt x="466" y="12"/>
                </a:lnTo>
                <a:lnTo>
                  <a:pt x="495" y="10"/>
                </a:lnTo>
                <a:lnTo>
                  <a:pt x="495" y="5"/>
                </a:lnTo>
                <a:close/>
                <a:moveTo>
                  <a:pt x="540" y="0"/>
                </a:moveTo>
                <a:lnTo>
                  <a:pt x="497" y="5"/>
                </a:lnTo>
                <a:lnTo>
                  <a:pt x="497" y="7"/>
                </a:lnTo>
                <a:lnTo>
                  <a:pt x="542" y="2"/>
                </a:lnTo>
                <a:lnTo>
                  <a:pt x="540" y="0"/>
                </a:lnTo>
                <a:close/>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1" name="Freeform 1883">
            <a:extLst>
              <a:ext uri="{FF2B5EF4-FFF2-40B4-BE49-F238E27FC236}">
                <a16:creationId xmlns:a16="http://schemas.microsoft.com/office/drawing/2014/main" id="{35614758-6B1B-44C3-A8B9-D14D339FBCC4}"/>
              </a:ext>
            </a:extLst>
          </p:cNvPr>
          <p:cNvSpPr>
            <a:spLocks noEditPoints="1"/>
          </p:cNvSpPr>
          <p:nvPr/>
        </p:nvSpPr>
        <p:spPr bwMode="auto">
          <a:xfrm>
            <a:off x="1596390" y="5054601"/>
            <a:ext cx="860425" cy="112713"/>
          </a:xfrm>
          <a:custGeom>
            <a:avLst/>
            <a:gdLst>
              <a:gd name="T0" fmla="*/ 346 w 542"/>
              <a:gd name="T1" fmla="*/ 24 h 71"/>
              <a:gd name="T2" fmla="*/ 4 w 542"/>
              <a:gd name="T3" fmla="*/ 69 h 71"/>
              <a:gd name="T4" fmla="*/ 0 w 542"/>
              <a:gd name="T5" fmla="*/ 71 h 71"/>
              <a:gd name="T6" fmla="*/ 4 w 542"/>
              <a:gd name="T7" fmla="*/ 71 h 71"/>
              <a:gd name="T8" fmla="*/ 348 w 542"/>
              <a:gd name="T9" fmla="*/ 29 h 71"/>
              <a:gd name="T10" fmla="*/ 346 w 542"/>
              <a:gd name="T11" fmla="*/ 24 h 71"/>
              <a:gd name="T12" fmla="*/ 462 w 542"/>
              <a:gd name="T13" fmla="*/ 10 h 71"/>
              <a:gd name="T14" fmla="*/ 348 w 542"/>
              <a:gd name="T15" fmla="*/ 24 h 71"/>
              <a:gd name="T16" fmla="*/ 350 w 542"/>
              <a:gd name="T17" fmla="*/ 26 h 71"/>
              <a:gd name="T18" fmla="*/ 464 w 542"/>
              <a:gd name="T19" fmla="*/ 12 h 71"/>
              <a:gd name="T20" fmla="*/ 462 w 542"/>
              <a:gd name="T21" fmla="*/ 10 h 71"/>
              <a:gd name="T22" fmla="*/ 495 w 542"/>
              <a:gd name="T23" fmla="*/ 5 h 71"/>
              <a:gd name="T24" fmla="*/ 464 w 542"/>
              <a:gd name="T25" fmla="*/ 10 h 71"/>
              <a:gd name="T26" fmla="*/ 466 w 542"/>
              <a:gd name="T27" fmla="*/ 12 h 71"/>
              <a:gd name="T28" fmla="*/ 495 w 542"/>
              <a:gd name="T29" fmla="*/ 10 h 71"/>
              <a:gd name="T30" fmla="*/ 495 w 542"/>
              <a:gd name="T31" fmla="*/ 5 h 71"/>
              <a:gd name="T32" fmla="*/ 540 w 542"/>
              <a:gd name="T33" fmla="*/ 0 h 71"/>
              <a:gd name="T34" fmla="*/ 497 w 542"/>
              <a:gd name="T35" fmla="*/ 5 h 71"/>
              <a:gd name="T36" fmla="*/ 497 w 542"/>
              <a:gd name="T37" fmla="*/ 7 h 71"/>
              <a:gd name="T38" fmla="*/ 542 w 542"/>
              <a:gd name="T39" fmla="*/ 2 h 71"/>
              <a:gd name="T40" fmla="*/ 540 w 542"/>
              <a:gd name="T41"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42" h="71">
                <a:moveTo>
                  <a:pt x="346" y="24"/>
                </a:moveTo>
                <a:lnTo>
                  <a:pt x="4" y="69"/>
                </a:lnTo>
                <a:lnTo>
                  <a:pt x="0" y="71"/>
                </a:lnTo>
                <a:lnTo>
                  <a:pt x="4" y="71"/>
                </a:lnTo>
                <a:lnTo>
                  <a:pt x="348" y="29"/>
                </a:lnTo>
                <a:lnTo>
                  <a:pt x="346" y="24"/>
                </a:lnTo>
                <a:moveTo>
                  <a:pt x="462" y="10"/>
                </a:moveTo>
                <a:lnTo>
                  <a:pt x="348" y="24"/>
                </a:lnTo>
                <a:lnTo>
                  <a:pt x="350" y="26"/>
                </a:lnTo>
                <a:lnTo>
                  <a:pt x="464" y="12"/>
                </a:lnTo>
                <a:lnTo>
                  <a:pt x="462" y="10"/>
                </a:lnTo>
                <a:moveTo>
                  <a:pt x="495" y="5"/>
                </a:moveTo>
                <a:lnTo>
                  <a:pt x="464" y="10"/>
                </a:lnTo>
                <a:lnTo>
                  <a:pt x="466" y="12"/>
                </a:lnTo>
                <a:lnTo>
                  <a:pt x="495" y="10"/>
                </a:lnTo>
                <a:lnTo>
                  <a:pt x="495" y="5"/>
                </a:lnTo>
                <a:moveTo>
                  <a:pt x="540" y="0"/>
                </a:moveTo>
                <a:lnTo>
                  <a:pt x="497" y="5"/>
                </a:lnTo>
                <a:lnTo>
                  <a:pt x="497" y="7"/>
                </a:lnTo>
                <a:lnTo>
                  <a:pt x="542" y="2"/>
                </a:lnTo>
                <a:lnTo>
                  <a:pt x="54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2" name="Freeform 1884">
            <a:extLst>
              <a:ext uri="{FF2B5EF4-FFF2-40B4-BE49-F238E27FC236}">
                <a16:creationId xmlns:a16="http://schemas.microsoft.com/office/drawing/2014/main" id="{4CF35E5D-14B0-49B4-9C1B-2B9399E2ACF1}"/>
              </a:ext>
            </a:extLst>
          </p:cNvPr>
          <p:cNvSpPr/>
          <p:nvPr/>
        </p:nvSpPr>
        <p:spPr bwMode="auto">
          <a:xfrm>
            <a:off x="2145665" y="5092701"/>
            <a:ext cx="6350" cy="7938"/>
          </a:xfrm>
          <a:custGeom>
            <a:avLst/>
            <a:gdLst>
              <a:gd name="T0" fmla="*/ 2 w 4"/>
              <a:gd name="T1" fmla="*/ 0 h 5"/>
              <a:gd name="T2" fmla="*/ 0 w 4"/>
              <a:gd name="T3" fmla="*/ 0 h 5"/>
              <a:gd name="T4" fmla="*/ 2 w 4"/>
              <a:gd name="T5" fmla="*/ 5 h 5"/>
              <a:gd name="T6" fmla="*/ 4 w 4"/>
              <a:gd name="T7" fmla="*/ 2 h 5"/>
              <a:gd name="T8" fmla="*/ 2 w 4"/>
              <a:gd name="T9" fmla="*/ 0 h 5"/>
            </a:gdLst>
            <a:ahLst/>
            <a:cxnLst>
              <a:cxn ang="0">
                <a:pos x="T0" y="T1"/>
              </a:cxn>
              <a:cxn ang="0">
                <a:pos x="T2" y="T3"/>
              </a:cxn>
              <a:cxn ang="0">
                <a:pos x="T4" y="T5"/>
              </a:cxn>
              <a:cxn ang="0">
                <a:pos x="T6" y="T7"/>
              </a:cxn>
              <a:cxn ang="0">
                <a:pos x="T8" y="T9"/>
              </a:cxn>
            </a:cxnLst>
            <a:rect l="0" t="0" r="r" b="b"/>
            <a:pathLst>
              <a:path w="4" h="5">
                <a:moveTo>
                  <a:pt x="2" y="0"/>
                </a:moveTo>
                <a:lnTo>
                  <a:pt x="0" y="0"/>
                </a:lnTo>
                <a:lnTo>
                  <a:pt x="2" y="5"/>
                </a:lnTo>
                <a:lnTo>
                  <a:pt x="4" y="2"/>
                </a:lnTo>
                <a:lnTo>
                  <a:pt x="2" y="0"/>
                </a:lnTo>
                <a:close/>
              </a:path>
            </a:pathLst>
          </a:custGeom>
          <a:solidFill>
            <a:srgbClr val="29292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3" name="Freeform 1885">
            <a:extLst>
              <a:ext uri="{FF2B5EF4-FFF2-40B4-BE49-F238E27FC236}">
                <a16:creationId xmlns:a16="http://schemas.microsoft.com/office/drawing/2014/main" id="{8CB7088F-BBCC-4D75-B2EA-C9ECCDA1498A}"/>
              </a:ext>
            </a:extLst>
          </p:cNvPr>
          <p:cNvSpPr/>
          <p:nvPr/>
        </p:nvSpPr>
        <p:spPr bwMode="auto">
          <a:xfrm>
            <a:off x="2145665" y="5092701"/>
            <a:ext cx="6350" cy="7938"/>
          </a:xfrm>
          <a:custGeom>
            <a:avLst/>
            <a:gdLst>
              <a:gd name="T0" fmla="*/ 2 w 4"/>
              <a:gd name="T1" fmla="*/ 0 h 5"/>
              <a:gd name="T2" fmla="*/ 0 w 4"/>
              <a:gd name="T3" fmla="*/ 0 h 5"/>
              <a:gd name="T4" fmla="*/ 2 w 4"/>
              <a:gd name="T5" fmla="*/ 5 h 5"/>
              <a:gd name="T6" fmla="*/ 4 w 4"/>
              <a:gd name="T7" fmla="*/ 2 h 5"/>
              <a:gd name="T8" fmla="*/ 2 w 4"/>
              <a:gd name="T9" fmla="*/ 0 h 5"/>
            </a:gdLst>
            <a:ahLst/>
            <a:cxnLst>
              <a:cxn ang="0">
                <a:pos x="T0" y="T1"/>
              </a:cxn>
              <a:cxn ang="0">
                <a:pos x="T2" y="T3"/>
              </a:cxn>
              <a:cxn ang="0">
                <a:pos x="T4" y="T5"/>
              </a:cxn>
              <a:cxn ang="0">
                <a:pos x="T6" y="T7"/>
              </a:cxn>
              <a:cxn ang="0">
                <a:pos x="T8" y="T9"/>
              </a:cxn>
            </a:cxnLst>
            <a:rect l="0" t="0" r="r" b="b"/>
            <a:pathLst>
              <a:path w="4" h="5">
                <a:moveTo>
                  <a:pt x="2" y="0"/>
                </a:moveTo>
                <a:lnTo>
                  <a:pt x="0" y="0"/>
                </a:lnTo>
                <a:lnTo>
                  <a:pt x="2" y="5"/>
                </a:lnTo>
                <a:lnTo>
                  <a:pt x="4" y="2"/>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4" name="Freeform 1890">
            <a:extLst>
              <a:ext uri="{FF2B5EF4-FFF2-40B4-BE49-F238E27FC236}">
                <a16:creationId xmlns:a16="http://schemas.microsoft.com/office/drawing/2014/main" id="{A5827AC3-B708-42D0-90BF-2331009E984D}"/>
              </a:ext>
            </a:extLst>
          </p:cNvPr>
          <p:cNvSpPr/>
          <p:nvPr/>
        </p:nvSpPr>
        <p:spPr bwMode="auto">
          <a:xfrm>
            <a:off x="1596390" y="5167313"/>
            <a:ext cx="6350" cy="4763"/>
          </a:xfrm>
          <a:custGeom>
            <a:avLst/>
            <a:gdLst>
              <a:gd name="T0" fmla="*/ 0 w 4"/>
              <a:gd name="T1" fmla="*/ 0 h 3"/>
              <a:gd name="T2" fmla="*/ 0 w 4"/>
              <a:gd name="T3" fmla="*/ 0 h 3"/>
              <a:gd name="T4" fmla="*/ 0 w 4"/>
              <a:gd name="T5" fmla="*/ 3 h 3"/>
              <a:gd name="T6" fmla="*/ 4 w 4"/>
              <a:gd name="T7" fmla="*/ 0 h 3"/>
              <a:gd name="T8" fmla="*/ 0 w 4"/>
              <a:gd name="T9" fmla="*/ 0 h 3"/>
            </a:gdLst>
            <a:ahLst/>
            <a:cxnLst>
              <a:cxn ang="0">
                <a:pos x="T0" y="T1"/>
              </a:cxn>
              <a:cxn ang="0">
                <a:pos x="T2" y="T3"/>
              </a:cxn>
              <a:cxn ang="0">
                <a:pos x="T4" y="T5"/>
              </a:cxn>
              <a:cxn ang="0">
                <a:pos x="T6" y="T7"/>
              </a:cxn>
              <a:cxn ang="0">
                <a:pos x="T8" y="T9"/>
              </a:cxn>
            </a:cxnLst>
            <a:rect l="0" t="0" r="r" b="b"/>
            <a:pathLst>
              <a:path w="4" h="3">
                <a:moveTo>
                  <a:pt x="0" y="0"/>
                </a:moveTo>
                <a:lnTo>
                  <a:pt x="0" y="0"/>
                </a:lnTo>
                <a:lnTo>
                  <a:pt x="0" y="3"/>
                </a:lnTo>
                <a:lnTo>
                  <a:pt x="4" y="0"/>
                </a:lnTo>
                <a:lnTo>
                  <a:pt x="0" y="0"/>
                </a:lnTo>
                <a:close/>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35" name="Freeform 1891">
            <a:extLst>
              <a:ext uri="{FF2B5EF4-FFF2-40B4-BE49-F238E27FC236}">
                <a16:creationId xmlns:a16="http://schemas.microsoft.com/office/drawing/2014/main" id="{5F06B7F8-0CAE-41EE-A6E3-554A9318566E}"/>
              </a:ext>
            </a:extLst>
          </p:cNvPr>
          <p:cNvSpPr/>
          <p:nvPr/>
        </p:nvSpPr>
        <p:spPr bwMode="auto">
          <a:xfrm>
            <a:off x="1596390" y="5167313"/>
            <a:ext cx="6350" cy="4763"/>
          </a:xfrm>
          <a:custGeom>
            <a:avLst/>
            <a:gdLst>
              <a:gd name="T0" fmla="*/ 0 w 4"/>
              <a:gd name="T1" fmla="*/ 0 h 3"/>
              <a:gd name="T2" fmla="*/ 0 w 4"/>
              <a:gd name="T3" fmla="*/ 0 h 3"/>
              <a:gd name="T4" fmla="*/ 0 w 4"/>
              <a:gd name="T5" fmla="*/ 3 h 3"/>
              <a:gd name="T6" fmla="*/ 4 w 4"/>
              <a:gd name="T7" fmla="*/ 0 h 3"/>
              <a:gd name="T8" fmla="*/ 0 w 4"/>
              <a:gd name="T9" fmla="*/ 0 h 3"/>
            </a:gdLst>
            <a:ahLst/>
            <a:cxnLst>
              <a:cxn ang="0">
                <a:pos x="T0" y="T1"/>
              </a:cxn>
              <a:cxn ang="0">
                <a:pos x="T2" y="T3"/>
              </a:cxn>
              <a:cxn ang="0">
                <a:pos x="T4" y="T5"/>
              </a:cxn>
              <a:cxn ang="0">
                <a:pos x="T6" y="T7"/>
              </a:cxn>
              <a:cxn ang="0">
                <a:pos x="T8" y="T9"/>
              </a:cxn>
            </a:cxnLst>
            <a:rect l="0" t="0" r="r" b="b"/>
            <a:pathLst>
              <a:path w="4" h="3">
                <a:moveTo>
                  <a:pt x="0" y="0"/>
                </a:moveTo>
                <a:lnTo>
                  <a:pt x="0" y="0"/>
                </a:lnTo>
                <a:lnTo>
                  <a:pt x="0" y="3"/>
                </a:lnTo>
                <a:lnTo>
                  <a:pt x="4" y="0"/>
                </a:lnTo>
                <a:lnTo>
                  <a:pt x="0" y="0"/>
                </a:lnTo>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36" name="Freeform 1892">
            <a:extLst>
              <a:ext uri="{FF2B5EF4-FFF2-40B4-BE49-F238E27FC236}">
                <a16:creationId xmlns:a16="http://schemas.microsoft.com/office/drawing/2014/main" id="{5D2ECCCC-2ED0-425D-BFAA-5BD3AA9B0478}"/>
              </a:ext>
            </a:extLst>
          </p:cNvPr>
          <p:cNvSpPr/>
          <p:nvPr/>
        </p:nvSpPr>
        <p:spPr bwMode="auto">
          <a:xfrm>
            <a:off x="1588453" y="5167313"/>
            <a:ext cx="7937" cy="4763"/>
          </a:xfrm>
          <a:custGeom>
            <a:avLst/>
            <a:gdLst>
              <a:gd name="T0" fmla="*/ 0 w 5"/>
              <a:gd name="T1" fmla="*/ 0 h 3"/>
              <a:gd name="T2" fmla="*/ 0 w 5"/>
              <a:gd name="T3" fmla="*/ 3 h 3"/>
              <a:gd name="T4" fmla="*/ 5 w 5"/>
              <a:gd name="T5" fmla="*/ 3 h 3"/>
              <a:gd name="T6" fmla="*/ 5 w 5"/>
              <a:gd name="T7" fmla="*/ 0 h 3"/>
              <a:gd name="T8" fmla="*/ 2 w 5"/>
              <a:gd name="T9" fmla="*/ 3 h 3"/>
              <a:gd name="T10" fmla="*/ 0 w 5"/>
              <a:gd name="T11" fmla="*/ 0 h 3"/>
            </a:gdLst>
            <a:ahLst/>
            <a:cxnLst>
              <a:cxn ang="0">
                <a:pos x="T0" y="T1"/>
              </a:cxn>
              <a:cxn ang="0">
                <a:pos x="T2" y="T3"/>
              </a:cxn>
              <a:cxn ang="0">
                <a:pos x="T4" y="T5"/>
              </a:cxn>
              <a:cxn ang="0">
                <a:pos x="T6" y="T7"/>
              </a:cxn>
              <a:cxn ang="0">
                <a:pos x="T8" y="T9"/>
              </a:cxn>
              <a:cxn ang="0">
                <a:pos x="T10" y="T11"/>
              </a:cxn>
            </a:cxnLst>
            <a:rect l="0" t="0" r="r" b="b"/>
            <a:pathLst>
              <a:path w="5" h="3">
                <a:moveTo>
                  <a:pt x="0" y="0"/>
                </a:moveTo>
                <a:lnTo>
                  <a:pt x="0" y="3"/>
                </a:lnTo>
                <a:lnTo>
                  <a:pt x="5" y="3"/>
                </a:lnTo>
                <a:lnTo>
                  <a:pt x="5" y="0"/>
                </a:lnTo>
                <a:lnTo>
                  <a:pt x="2" y="3"/>
                </a:lnTo>
                <a:lnTo>
                  <a:pt x="0" y="0"/>
                </a:lnTo>
                <a:close/>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37" name="Freeform 1893">
            <a:extLst>
              <a:ext uri="{FF2B5EF4-FFF2-40B4-BE49-F238E27FC236}">
                <a16:creationId xmlns:a16="http://schemas.microsoft.com/office/drawing/2014/main" id="{6D9DA28D-51F9-48EC-B764-B468EC472B54}"/>
              </a:ext>
            </a:extLst>
          </p:cNvPr>
          <p:cNvSpPr/>
          <p:nvPr/>
        </p:nvSpPr>
        <p:spPr bwMode="auto">
          <a:xfrm>
            <a:off x="1588453" y="5167313"/>
            <a:ext cx="7937" cy="4763"/>
          </a:xfrm>
          <a:custGeom>
            <a:avLst/>
            <a:gdLst>
              <a:gd name="T0" fmla="*/ 0 w 5"/>
              <a:gd name="T1" fmla="*/ 0 h 3"/>
              <a:gd name="T2" fmla="*/ 0 w 5"/>
              <a:gd name="T3" fmla="*/ 3 h 3"/>
              <a:gd name="T4" fmla="*/ 5 w 5"/>
              <a:gd name="T5" fmla="*/ 3 h 3"/>
              <a:gd name="T6" fmla="*/ 5 w 5"/>
              <a:gd name="T7" fmla="*/ 0 h 3"/>
              <a:gd name="T8" fmla="*/ 2 w 5"/>
              <a:gd name="T9" fmla="*/ 3 h 3"/>
              <a:gd name="T10" fmla="*/ 0 w 5"/>
              <a:gd name="T11" fmla="*/ 0 h 3"/>
            </a:gdLst>
            <a:ahLst/>
            <a:cxnLst>
              <a:cxn ang="0">
                <a:pos x="T0" y="T1"/>
              </a:cxn>
              <a:cxn ang="0">
                <a:pos x="T2" y="T3"/>
              </a:cxn>
              <a:cxn ang="0">
                <a:pos x="T4" y="T5"/>
              </a:cxn>
              <a:cxn ang="0">
                <a:pos x="T6" y="T7"/>
              </a:cxn>
              <a:cxn ang="0">
                <a:pos x="T8" y="T9"/>
              </a:cxn>
              <a:cxn ang="0">
                <a:pos x="T10" y="T11"/>
              </a:cxn>
            </a:cxnLst>
            <a:rect l="0" t="0" r="r" b="b"/>
            <a:pathLst>
              <a:path w="5" h="3">
                <a:moveTo>
                  <a:pt x="0" y="0"/>
                </a:moveTo>
                <a:lnTo>
                  <a:pt x="0" y="3"/>
                </a:lnTo>
                <a:lnTo>
                  <a:pt x="5" y="3"/>
                </a:lnTo>
                <a:lnTo>
                  <a:pt x="5" y="0"/>
                </a:lnTo>
                <a:lnTo>
                  <a:pt x="2" y="3"/>
                </a:lnTo>
                <a:lnTo>
                  <a:pt x="0" y="0"/>
                </a:lnTo>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38" name="Freeform 1951">
            <a:extLst>
              <a:ext uri="{FF2B5EF4-FFF2-40B4-BE49-F238E27FC236}">
                <a16:creationId xmlns:a16="http://schemas.microsoft.com/office/drawing/2014/main" id="{2CAE10F6-0F79-4F75-964D-FB0A64DB6F15}"/>
              </a:ext>
            </a:extLst>
          </p:cNvPr>
          <p:cNvSpPr>
            <a:spLocks noEditPoints="1"/>
          </p:cNvSpPr>
          <p:nvPr/>
        </p:nvSpPr>
        <p:spPr bwMode="auto">
          <a:xfrm>
            <a:off x="2777490" y="2827338"/>
            <a:ext cx="269875" cy="1568450"/>
          </a:xfrm>
          <a:custGeom>
            <a:avLst/>
            <a:gdLst>
              <a:gd name="T0" fmla="*/ 21 w 170"/>
              <a:gd name="T1" fmla="*/ 875 h 988"/>
              <a:gd name="T2" fmla="*/ 0 w 170"/>
              <a:gd name="T3" fmla="*/ 988 h 988"/>
              <a:gd name="T4" fmla="*/ 2 w 170"/>
              <a:gd name="T5" fmla="*/ 988 h 988"/>
              <a:gd name="T6" fmla="*/ 21 w 170"/>
              <a:gd name="T7" fmla="*/ 877 h 988"/>
              <a:gd name="T8" fmla="*/ 21 w 170"/>
              <a:gd name="T9" fmla="*/ 875 h 988"/>
              <a:gd name="T10" fmla="*/ 59 w 170"/>
              <a:gd name="T11" fmla="*/ 640 h 988"/>
              <a:gd name="T12" fmla="*/ 21 w 170"/>
              <a:gd name="T13" fmla="*/ 870 h 988"/>
              <a:gd name="T14" fmla="*/ 21 w 170"/>
              <a:gd name="T15" fmla="*/ 872 h 988"/>
              <a:gd name="T16" fmla="*/ 61 w 170"/>
              <a:gd name="T17" fmla="*/ 642 h 988"/>
              <a:gd name="T18" fmla="*/ 59 w 170"/>
              <a:gd name="T19" fmla="*/ 640 h 988"/>
              <a:gd name="T20" fmla="*/ 109 w 170"/>
              <a:gd name="T21" fmla="*/ 356 h 988"/>
              <a:gd name="T22" fmla="*/ 61 w 170"/>
              <a:gd name="T23" fmla="*/ 630 h 988"/>
              <a:gd name="T24" fmla="*/ 61 w 170"/>
              <a:gd name="T25" fmla="*/ 635 h 988"/>
              <a:gd name="T26" fmla="*/ 109 w 170"/>
              <a:gd name="T27" fmla="*/ 365 h 988"/>
              <a:gd name="T28" fmla="*/ 109 w 170"/>
              <a:gd name="T29" fmla="*/ 356 h 988"/>
              <a:gd name="T30" fmla="*/ 118 w 170"/>
              <a:gd name="T31" fmla="*/ 308 h 988"/>
              <a:gd name="T32" fmla="*/ 111 w 170"/>
              <a:gd name="T33" fmla="*/ 341 h 988"/>
              <a:gd name="T34" fmla="*/ 111 w 170"/>
              <a:gd name="T35" fmla="*/ 351 h 988"/>
              <a:gd name="T36" fmla="*/ 118 w 170"/>
              <a:gd name="T37" fmla="*/ 308 h 988"/>
              <a:gd name="T38" fmla="*/ 132 w 170"/>
              <a:gd name="T39" fmla="*/ 213 h 988"/>
              <a:gd name="T40" fmla="*/ 128 w 170"/>
              <a:gd name="T41" fmla="*/ 244 h 988"/>
              <a:gd name="T42" fmla="*/ 132 w 170"/>
              <a:gd name="T43" fmla="*/ 220 h 988"/>
              <a:gd name="T44" fmla="*/ 132 w 170"/>
              <a:gd name="T45" fmla="*/ 213 h 988"/>
              <a:gd name="T46" fmla="*/ 149 w 170"/>
              <a:gd name="T47" fmla="*/ 109 h 988"/>
              <a:gd name="T48" fmla="*/ 135 w 170"/>
              <a:gd name="T49" fmla="*/ 194 h 988"/>
              <a:gd name="T50" fmla="*/ 135 w 170"/>
              <a:gd name="T51" fmla="*/ 206 h 988"/>
              <a:gd name="T52" fmla="*/ 137 w 170"/>
              <a:gd name="T53" fmla="*/ 202 h 988"/>
              <a:gd name="T54" fmla="*/ 149 w 170"/>
              <a:gd name="T55" fmla="*/ 126 h 988"/>
              <a:gd name="T56" fmla="*/ 149 w 170"/>
              <a:gd name="T57" fmla="*/ 109 h 988"/>
              <a:gd name="T58" fmla="*/ 168 w 170"/>
              <a:gd name="T59" fmla="*/ 17 h 988"/>
              <a:gd name="T60" fmla="*/ 156 w 170"/>
              <a:gd name="T61" fmla="*/ 74 h 988"/>
              <a:gd name="T62" fmla="*/ 154 w 170"/>
              <a:gd name="T63" fmla="*/ 88 h 988"/>
              <a:gd name="T64" fmla="*/ 154 w 170"/>
              <a:gd name="T65" fmla="*/ 88 h 988"/>
              <a:gd name="T66" fmla="*/ 154 w 170"/>
              <a:gd name="T67" fmla="*/ 107 h 988"/>
              <a:gd name="T68" fmla="*/ 168 w 170"/>
              <a:gd name="T69" fmla="*/ 24 h 988"/>
              <a:gd name="T70" fmla="*/ 168 w 170"/>
              <a:gd name="T71" fmla="*/ 17 h 988"/>
              <a:gd name="T72" fmla="*/ 170 w 170"/>
              <a:gd name="T73" fmla="*/ 0 h 988"/>
              <a:gd name="T74" fmla="*/ 170 w 170"/>
              <a:gd name="T75" fmla="*/ 0 h 988"/>
              <a:gd name="T76" fmla="*/ 170 w 170"/>
              <a:gd name="T77" fmla="*/ 0 h 988"/>
              <a:gd name="T78" fmla="*/ 170 w 170"/>
              <a:gd name="T79" fmla="*/ 0 h 988"/>
              <a:gd name="T80" fmla="*/ 168 w 170"/>
              <a:gd name="T81" fmla="*/ 0 h 988"/>
              <a:gd name="T82" fmla="*/ 168 w 170"/>
              <a:gd name="T83" fmla="*/ 0 h 988"/>
              <a:gd name="T84" fmla="*/ 168 w 170"/>
              <a:gd name="T85" fmla="*/ 0 h 988"/>
              <a:gd name="T86" fmla="*/ 168 w 170"/>
              <a:gd name="T87" fmla="*/ 0 h 9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70" h="988">
                <a:moveTo>
                  <a:pt x="21" y="875"/>
                </a:moveTo>
                <a:lnTo>
                  <a:pt x="0" y="988"/>
                </a:lnTo>
                <a:lnTo>
                  <a:pt x="2" y="988"/>
                </a:lnTo>
                <a:lnTo>
                  <a:pt x="21" y="877"/>
                </a:lnTo>
                <a:lnTo>
                  <a:pt x="21" y="875"/>
                </a:lnTo>
                <a:moveTo>
                  <a:pt x="59" y="640"/>
                </a:moveTo>
                <a:lnTo>
                  <a:pt x="21" y="870"/>
                </a:lnTo>
                <a:lnTo>
                  <a:pt x="21" y="872"/>
                </a:lnTo>
                <a:lnTo>
                  <a:pt x="61" y="642"/>
                </a:lnTo>
                <a:lnTo>
                  <a:pt x="59" y="640"/>
                </a:lnTo>
                <a:moveTo>
                  <a:pt x="109" y="356"/>
                </a:moveTo>
                <a:lnTo>
                  <a:pt x="61" y="630"/>
                </a:lnTo>
                <a:lnTo>
                  <a:pt x="61" y="635"/>
                </a:lnTo>
                <a:lnTo>
                  <a:pt x="109" y="365"/>
                </a:lnTo>
                <a:lnTo>
                  <a:pt x="109" y="356"/>
                </a:lnTo>
                <a:moveTo>
                  <a:pt x="118" y="308"/>
                </a:moveTo>
                <a:lnTo>
                  <a:pt x="111" y="341"/>
                </a:lnTo>
                <a:lnTo>
                  <a:pt x="111" y="351"/>
                </a:lnTo>
                <a:lnTo>
                  <a:pt x="118" y="308"/>
                </a:lnTo>
                <a:moveTo>
                  <a:pt x="132" y="213"/>
                </a:moveTo>
                <a:lnTo>
                  <a:pt x="128" y="244"/>
                </a:lnTo>
                <a:lnTo>
                  <a:pt x="132" y="220"/>
                </a:lnTo>
                <a:lnTo>
                  <a:pt x="132" y="213"/>
                </a:lnTo>
                <a:moveTo>
                  <a:pt x="149" y="109"/>
                </a:moveTo>
                <a:lnTo>
                  <a:pt x="135" y="194"/>
                </a:lnTo>
                <a:lnTo>
                  <a:pt x="135" y="206"/>
                </a:lnTo>
                <a:lnTo>
                  <a:pt x="137" y="202"/>
                </a:lnTo>
                <a:lnTo>
                  <a:pt x="149" y="126"/>
                </a:lnTo>
                <a:lnTo>
                  <a:pt x="149" y="109"/>
                </a:lnTo>
                <a:moveTo>
                  <a:pt x="168" y="17"/>
                </a:moveTo>
                <a:lnTo>
                  <a:pt x="156" y="74"/>
                </a:lnTo>
                <a:lnTo>
                  <a:pt x="154" y="88"/>
                </a:lnTo>
                <a:lnTo>
                  <a:pt x="154" y="88"/>
                </a:lnTo>
                <a:lnTo>
                  <a:pt x="154" y="107"/>
                </a:lnTo>
                <a:lnTo>
                  <a:pt x="168" y="24"/>
                </a:lnTo>
                <a:lnTo>
                  <a:pt x="168" y="17"/>
                </a:lnTo>
                <a:moveTo>
                  <a:pt x="170" y="0"/>
                </a:moveTo>
                <a:lnTo>
                  <a:pt x="170" y="0"/>
                </a:lnTo>
                <a:lnTo>
                  <a:pt x="170" y="0"/>
                </a:lnTo>
                <a:lnTo>
                  <a:pt x="170" y="0"/>
                </a:lnTo>
                <a:moveTo>
                  <a:pt x="168" y="0"/>
                </a:moveTo>
                <a:lnTo>
                  <a:pt x="168" y="0"/>
                </a:lnTo>
                <a:lnTo>
                  <a:pt x="168" y="0"/>
                </a:lnTo>
                <a:lnTo>
                  <a:pt x="16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9" name="Freeform 2340">
            <a:extLst>
              <a:ext uri="{FF2B5EF4-FFF2-40B4-BE49-F238E27FC236}">
                <a16:creationId xmlns:a16="http://schemas.microsoft.com/office/drawing/2014/main" id="{F2A7E32F-CCDD-4D01-8321-16E1069A86DD}"/>
              </a:ext>
            </a:extLst>
          </p:cNvPr>
          <p:cNvSpPr>
            <a:spLocks noEditPoints="1"/>
          </p:cNvSpPr>
          <p:nvPr/>
        </p:nvSpPr>
        <p:spPr bwMode="auto">
          <a:xfrm>
            <a:off x="2050415" y="5129214"/>
            <a:ext cx="504825" cy="460375"/>
          </a:xfrm>
          <a:custGeom>
            <a:avLst/>
            <a:gdLst>
              <a:gd name="T0" fmla="*/ 0 w 318"/>
              <a:gd name="T1" fmla="*/ 290 h 290"/>
              <a:gd name="T2" fmla="*/ 0 w 318"/>
              <a:gd name="T3" fmla="*/ 290 h 290"/>
              <a:gd name="T4" fmla="*/ 0 w 318"/>
              <a:gd name="T5" fmla="*/ 290 h 290"/>
              <a:gd name="T6" fmla="*/ 0 w 318"/>
              <a:gd name="T7" fmla="*/ 290 h 290"/>
              <a:gd name="T8" fmla="*/ 19 w 318"/>
              <a:gd name="T9" fmla="*/ 271 h 290"/>
              <a:gd name="T10" fmla="*/ 7 w 318"/>
              <a:gd name="T11" fmla="*/ 285 h 290"/>
              <a:gd name="T12" fmla="*/ 55 w 318"/>
              <a:gd name="T13" fmla="*/ 240 h 290"/>
              <a:gd name="T14" fmla="*/ 57 w 318"/>
              <a:gd name="T15" fmla="*/ 237 h 290"/>
              <a:gd name="T16" fmla="*/ 135 w 318"/>
              <a:gd name="T17" fmla="*/ 171 h 290"/>
              <a:gd name="T18" fmla="*/ 166 w 318"/>
              <a:gd name="T19" fmla="*/ 138 h 290"/>
              <a:gd name="T20" fmla="*/ 135 w 318"/>
              <a:gd name="T21" fmla="*/ 169 h 290"/>
              <a:gd name="T22" fmla="*/ 166 w 318"/>
              <a:gd name="T23" fmla="*/ 138 h 290"/>
              <a:gd name="T24" fmla="*/ 169 w 318"/>
              <a:gd name="T25" fmla="*/ 136 h 290"/>
              <a:gd name="T26" fmla="*/ 202 w 318"/>
              <a:gd name="T27" fmla="*/ 107 h 290"/>
              <a:gd name="T28" fmla="*/ 235 w 318"/>
              <a:gd name="T29" fmla="*/ 76 h 290"/>
              <a:gd name="T30" fmla="*/ 206 w 318"/>
              <a:gd name="T31" fmla="*/ 105 h 290"/>
              <a:gd name="T32" fmla="*/ 235 w 318"/>
              <a:gd name="T33" fmla="*/ 76 h 290"/>
              <a:gd name="T34" fmla="*/ 237 w 318"/>
              <a:gd name="T35" fmla="*/ 74 h 290"/>
              <a:gd name="T36" fmla="*/ 242 w 318"/>
              <a:gd name="T37" fmla="*/ 72 h 290"/>
              <a:gd name="T38" fmla="*/ 256 w 318"/>
              <a:gd name="T39" fmla="*/ 55 h 290"/>
              <a:gd name="T40" fmla="*/ 247 w 318"/>
              <a:gd name="T41" fmla="*/ 69 h 290"/>
              <a:gd name="T42" fmla="*/ 256 w 318"/>
              <a:gd name="T43" fmla="*/ 55 h 290"/>
              <a:gd name="T44" fmla="*/ 259 w 318"/>
              <a:gd name="T45" fmla="*/ 53 h 290"/>
              <a:gd name="T46" fmla="*/ 259 w 318"/>
              <a:gd name="T47" fmla="*/ 57 h 290"/>
              <a:gd name="T48" fmla="*/ 266 w 318"/>
              <a:gd name="T49" fmla="*/ 46 h 290"/>
              <a:gd name="T50" fmla="*/ 263 w 318"/>
              <a:gd name="T51" fmla="*/ 53 h 290"/>
              <a:gd name="T52" fmla="*/ 266 w 318"/>
              <a:gd name="T53" fmla="*/ 46 h 290"/>
              <a:gd name="T54" fmla="*/ 270 w 318"/>
              <a:gd name="T55" fmla="*/ 43 h 290"/>
              <a:gd name="T56" fmla="*/ 301 w 318"/>
              <a:gd name="T57" fmla="*/ 19 h 290"/>
              <a:gd name="T58" fmla="*/ 313 w 318"/>
              <a:gd name="T59" fmla="*/ 5 h 290"/>
              <a:gd name="T60" fmla="*/ 304 w 318"/>
              <a:gd name="T61" fmla="*/ 15 h 290"/>
              <a:gd name="T62" fmla="*/ 313 w 318"/>
              <a:gd name="T63" fmla="*/ 5 h 290"/>
              <a:gd name="T64" fmla="*/ 315 w 318"/>
              <a:gd name="T65" fmla="*/ 0 h 290"/>
              <a:gd name="T66" fmla="*/ 315 w 318"/>
              <a:gd name="T67" fmla="*/ 5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18" h="290">
                <a:moveTo>
                  <a:pt x="0" y="290"/>
                </a:moveTo>
                <a:lnTo>
                  <a:pt x="0" y="290"/>
                </a:lnTo>
                <a:lnTo>
                  <a:pt x="0" y="290"/>
                </a:lnTo>
                <a:lnTo>
                  <a:pt x="0" y="290"/>
                </a:lnTo>
                <a:close/>
                <a:moveTo>
                  <a:pt x="0" y="290"/>
                </a:moveTo>
                <a:lnTo>
                  <a:pt x="0" y="290"/>
                </a:lnTo>
                <a:lnTo>
                  <a:pt x="0" y="290"/>
                </a:lnTo>
                <a:lnTo>
                  <a:pt x="0" y="290"/>
                </a:lnTo>
                <a:close/>
                <a:moveTo>
                  <a:pt x="55" y="240"/>
                </a:moveTo>
                <a:lnTo>
                  <a:pt x="19" y="271"/>
                </a:lnTo>
                <a:lnTo>
                  <a:pt x="7" y="285"/>
                </a:lnTo>
                <a:lnTo>
                  <a:pt x="7" y="285"/>
                </a:lnTo>
                <a:lnTo>
                  <a:pt x="57" y="240"/>
                </a:lnTo>
                <a:lnTo>
                  <a:pt x="55" y="240"/>
                </a:lnTo>
                <a:close/>
                <a:moveTo>
                  <a:pt x="133" y="166"/>
                </a:moveTo>
                <a:lnTo>
                  <a:pt x="57" y="237"/>
                </a:lnTo>
                <a:lnTo>
                  <a:pt x="60" y="240"/>
                </a:lnTo>
                <a:lnTo>
                  <a:pt x="135" y="171"/>
                </a:lnTo>
                <a:lnTo>
                  <a:pt x="133" y="166"/>
                </a:lnTo>
                <a:close/>
                <a:moveTo>
                  <a:pt x="166" y="138"/>
                </a:moveTo>
                <a:lnTo>
                  <a:pt x="135" y="166"/>
                </a:lnTo>
                <a:lnTo>
                  <a:pt x="135" y="169"/>
                </a:lnTo>
                <a:lnTo>
                  <a:pt x="169" y="140"/>
                </a:lnTo>
                <a:lnTo>
                  <a:pt x="166" y="138"/>
                </a:lnTo>
                <a:close/>
                <a:moveTo>
                  <a:pt x="202" y="105"/>
                </a:moveTo>
                <a:lnTo>
                  <a:pt x="169" y="136"/>
                </a:lnTo>
                <a:lnTo>
                  <a:pt x="171" y="138"/>
                </a:lnTo>
                <a:lnTo>
                  <a:pt x="202" y="107"/>
                </a:lnTo>
                <a:lnTo>
                  <a:pt x="202" y="105"/>
                </a:lnTo>
                <a:close/>
                <a:moveTo>
                  <a:pt x="235" y="76"/>
                </a:moveTo>
                <a:lnTo>
                  <a:pt x="206" y="102"/>
                </a:lnTo>
                <a:lnTo>
                  <a:pt x="206" y="105"/>
                </a:lnTo>
                <a:lnTo>
                  <a:pt x="235" y="79"/>
                </a:lnTo>
                <a:lnTo>
                  <a:pt x="235" y="76"/>
                </a:lnTo>
                <a:close/>
                <a:moveTo>
                  <a:pt x="244" y="67"/>
                </a:moveTo>
                <a:lnTo>
                  <a:pt x="237" y="74"/>
                </a:lnTo>
                <a:lnTo>
                  <a:pt x="237" y="76"/>
                </a:lnTo>
                <a:lnTo>
                  <a:pt x="242" y="72"/>
                </a:lnTo>
                <a:lnTo>
                  <a:pt x="244" y="67"/>
                </a:lnTo>
                <a:close/>
                <a:moveTo>
                  <a:pt x="256" y="55"/>
                </a:moveTo>
                <a:lnTo>
                  <a:pt x="247" y="64"/>
                </a:lnTo>
                <a:lnTo>
                  <a:pt x="247" y="69"/>
                </a:lnTo>
                <a:lnTo>
                  <a:pt x="254" y="60"/>
                </a:lnTo>
                <a:lnTo>
                  <a:pt x="256" y="55"/>
                </a:lnTo>
                <a:close/>
                <a:moveTo>
                  <a:pt x="261" y="50"/>
                </a:moveTo>
                <a:lnTo>
                  <a:pt x="259" y="53"/>
                </a:lnTo>
                <a:lnTo>
                  <a:pt x="259" y="57"/>
                </a:lnTo>
                <a:lnTo>
                  <a:pt x="259" y="57"/>
                </a:lnTo>
                <a:lnTo>
                  <a:pt x="261" y="50"/>
                </a:lnTo>
                <a:close/>
                <a:moveTo>
                  <a:pt x="266" y="46"/>
                </a:moveTo>
                <a:lnTo>
                  <a:pt x="266" y="48"/>
                </a:lnTo>
                <a:lnTo>
                  <a:pt x="263" y="53"/>
                </a:lnTo>
                <a:lnTo>
                  <a:pt x="268" y="50"/>
                </a:lnTo>
                <a:lnTo>
                  <a:pt x="266" y="46"/>
                </a:lnTo>
                <a:close/>
                <a:moveTo>
                  <a:pt x="301" y="15"/>
                </a:moveTo>
                <a:lnTo>
                  <a:pt x="270" y="43"/>
                </a:lnTo>
                <a:lnTo>
                  <a:pt x="270" y="48"/>
                </a:lnTo>
                <a:lnTo>
                  <a:pt x="301" y="19"/>
                </a:lnTo>
                <a:lnTo>
                  <a:pt x="301" y="15"/>
                </a:lnTo>
                <a:close/>
                <a:moveTo>
                  <a:pt x="313" y="5"/>
                </a:moveTo>
                <a:lnTo>
                  <a:pt x="306" y="12"/>
                </a:lnTo>
                <a:lnTo>
                  <a:pt x="304" y="15"/>
                </a:lnTo>
                <a:lnTo>
                  <a:pt x="311" y="10"/>
                </a:lnTo>
                <a:lnTo>
                  <a:pt x="313" y="5"/>
                </a:lnTo>
                <a:close/>
                <a:moveTo>
                  <a:pt x="318" y="0"/>
                </a:moveTo>
                <a:lnTo>
                  <a:pt x="315" y="0"/>
                </a:lnTo>
                <a:lnTo>
                  <a:pt x="315" y="5"/>
                </a:lnTo>
                <a:lnTo>
                  <a:pt x="315" y="5"/>
                </a:lnTo>
                <a:lnTo>
                  <a:pt x="318" y="0"/>
                </a:lnTo>
                <a:close/>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0" name="Freeform 2341">
            <a:extLst>
              <a:ext uri="{FF2B5EF4-FFF2-40B4-BE49-F238E27FC236}">
                <a16:creationId xmlns:a16="http://schemas.microsoft.com/office/drawing/2014/main" id="{7E0C6F9F-7FD1-427A-9816-8CA04A988851}"/>
              </a:ext>
            </a:extLst>
          </p:cNvPr>
          <p:cNvSpPr>
            <a:spLocks noEditPoints="1"/>
          </p:cNvSpPr>
          <p:nvPr/>
        </p:nvSpPr>
        <p:spPr bwMode="auto">
          <a:xfrm>
            <a:off x="2050415" y="5129214"/>
            <a:ext cx="504825" cy="460375"/>
          </a:xfrm>
          <a:custGeom>
            <a:avLst/>
            <a:gdLst>
              <a:gd name="T0" fmla="*/ 0 w 318"/>
              <a:gd name="T1" fmla="*/ 290 h 290"/>
              <a:gd name="T2" fmla="*/ 0 w 318"/>
              <a:gd name="T3" fmla="*/ 290 h 290"/>
              <a:gd name="T4" fmla="*/ 0 w 318"/>
              <a:gd name="T5" fmla="*/ 290 h 290"/>
              <a:gd name="T6" fmla="*/ 0 w 318"/>
              <a:gd name="T7" fmla="*/ 290 h 290"/>
              <a:gd name="T8" fmla="*/ 19 w 318"/>
              <a:gd name="T9" fmla="*/ 271 h 290"/>
              <a:gd name="T10" fmla="*/ 7 w 318"/>
              <a:gd name="T11" fmla="*/ 285 h 290"/>
              <a:gd name="T12" fmla="*/ 55 w 318"/>
              <a:gd name="T13" fmla="*/ 240 h 290"/>
              <a:gd name="T14" fmla="*/ 57 w 318"/>
              <a:gd name="T15" fmla="*/ 237 h 290"/>
              <a:gd name="T16" fmla="*/ 135 w 318"/>
              <a:gd name="T17" fmla="*/ 171 h 290"/>
              <a:gd name="T18" fmla="*/ 166 w 318"/>
              <a:gd name="T19" fmla="*/ 138 h 290"/>
              <a:gd name="T20" fmla="*/ 135 w 318"/>
              <a:gd name="T21" fmla="*/ 169 h 290"/>
              <a:gd name="T22" fmla="*/ 166 w 318"/>
              <a:gd name="T23" fmla="*/ 138 h 290"/>
              <a:gd name="T24" fmla="*/ 169 w 318"/>
              <a:gd name="T25" fmla="*/ 136 h 290"/>
              <a:gd name="T26" fmla="*/ 202 w 318"/>
              <a:gd name="T27" fmla="*/ 107 h 290"/>
              <a:gd name="T28" fmla="*/ 235 w 318"/>
              <a:gd name="T29" fmla="*/ 76 h 290"/>
              <a:gd name="T30" fmla="*/ 206 w 318"/>
              <a:gd name="T31" fmla="*/ 105 h 290"/>
              <a:gd name="T32" fmla="*/ 235 w 318"/>
              <a:gd name="T33" fmla="*/ 76 h 290"/>
              <a:gd name="T34" fmla="*/ 237 w 318"/>
              <a:gd name="T35" fmla="*/ 74 h 290"/>
              <a:gd name="T36" fmla="*/ 242 w 318"/>
              <a:gd name="T37" fmla="*/ 72 h 290"/>
              <a:gd name="T38" fmla="*/ 256 w 318"/>
              <a:gd name="T39" fmla="*/ 55 h 290"/>
              <a:gd name="T40" fmla="*/ 247 w 318"/>
              <a:gd name="T41" fmla="*/ 69 h 290"/>
              <a:gd name="T42" fmla="*/ 256 w 318"/>
              <a:gd name="T43" fmla="*/ 55 h 290"/>
              <a:gd name="T44" fmla="*/ 259 w 318"/>
              <a:gd name="T45" fmla="*/ 53 h 290"/>
              <a:gd name="T46" fmla="*/ 259 w 318"/>
              <a:gd name="T47" fmla="*/ 57 h 290"/>
              <a:gd name="T48" fmla="*/ 266 w 318"/>
              <a:gd name="T49" fmla="*/ 46 h 290"/>
              <a:gd name="T50" fmla="*/ 263 w 318"/>
              <a:gd name="T51" fmla="*/ 53 h 290"/>
              <a:gd name="T52" fmla="*/ 266 w 318"/>
              <a:gd name="T53" fmla="*/ 46 h 290"/>
              <a:gd name="T54" fmla="*/ 270 w 318"/>
              <a:gd name="T55" fmla="*/ 43 h 290"/>
              <a:gd name="T56" fmla="*/ 301 w 318"/>
              <a:gd name="T57" fmla="*/ 19 h 290"/>
              <a:gd name="T58" fmla="*/ 313 w 318"/>
              <a:gd name="T59" fmla="*/ 5 h 290"/>
              <a:gd name="T60" fmla="*/ 304 w 318"/>
              <a:gd name="T61" fmla="*/ 15 h 290"/>
              <a:gd name="T62" fmla="*/ 313 w 318"/>
              <a:gd name="T63" fmla="*/ 5 h 290"/>
              <a:gd name="T64" fmla="*/ 315 w 318"/>
              <a:gd name="T65" fmla="*/ 0 h 290"/>
              <a:gd name="T66" fmla="*/ 315 w 318"/>
              <a:gd name="T67" fmla="*/ 5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18" h="290">
                <a:moveTo>
                  <a:pt x="0" y="290"/>
                </a:moveTo>
                <a:lnTo>
                  <a:pt x="0" y="290"/>
                </a:lnTo>
                <a:lnTo>
                  <a:pt x="0" y="290"/>
                </a:lnTo>
                <a:lnTo>
                  <a:pt x="0" y="290"/>
                </a:lnTo>
                <a:moveTo>
                  <a:pt x="0" y="290"/>
                </a:moveTo>
                <a:lnTo>
                  <a:pt x="0" y="290"/>
                </a:lnTo>
                <a:lnTo>
                  <a:pt x="0" y="290"/>
                </a:lnTo>
                <a:lnTo>
                  <a:pt x="0" y="290"/>
                </a:lnTo>
                <a:moveTo>
                  <a:pt x="55" y="240"/>
                </a:moveTo>
                <a:lnTo>
                  <a:pt x="19" y="271"/>
                </a:lnTo>
                <a:lnTo>
                  <a:pt x="7" y="285"/>
                </a:lnTo>
                <a:lnTo>
                  <a:pt x="7" y="285"/>
                </a:lnTo>
                <a:lnTo>
                  <a:pt x="57" y="240"/>
                </a:lnTo>
                <a:lnTo>
                  <a:pt x="55" y="240"/>
                </a:lnTo>
                <a:moveTo>
                  <a:pt x="133" y="166"/>
                </a:moveTo>
                <a:lnTo>
                  <a:pt x="57" y="237"/>
                </a:lnTo>
                <a:lnTo>
                  <a:pt x="60" y="240"/>
                </a:lnTo>
                <a:lnTo>
                  <a:pt x="135" y="171"/>
                </a:lnTo>
                <a:lnTo>
                  <a:pt x="133" y="166"/>
                </a:lnTo>
                <a:moveTo>
                  <a:pt x="166" y="138"/>
                </a:moveTo>
                <a:lnTo>
                  <a:pt x="135" y="166"/>
                </a:lnTo>
                <a:lnTo>
                  <a:pt x="135" y="169"/>
                </a:lnTo>
                <a:lnTo>
                  <a:pt x="169" y="140"/>
                </a:lnTo>
                <a:lnTo>
                  <a:pt x="166" y="138"/>
                </a:lnTo>
                <a:moveTo>
                  <a:pt x="202" y="105"/>
                </a:moveTo>
                <a:lnTo>
                  <a:pt x="169" y="136"/>
                </a:lnTo>
                <a:lnTo>
                  <a:pt x="171" y="138"/>
                </a:lnTo>
                <a:lnTo>
                  <a:pt x="202" y="107"/>
                </a:lnTo>
                <a:lnTo>
                  <a:pt x="202" y="105"/>
                </a:lnTo>
                <a:moveTo>
                  <a:pt x="235" y="76"/>
                </a:moveTo>
                <a:lnTo>
                  <a:pt x="206" y="102"/>
                </a:lnTo>
                <a:lnTo>
                  <a:pt x="206" y="105"/>
                </a:lnTo>
                <a:lnTo>
                  <a:pt x="235" y="79"/>
                </a:lnTo>
                <a:lnTo>
                  <a:pt x="235" y="76"/>
                </a:lnTo>
                <a:moveTo>
                  <a:pt x="244" y="67"/>
                </a:moveTo>
                <a:lnTo>
                  <a:pt x="237" y="74"/>
                </a:lnTo>
                <a:lnTo>
                  <a:pt x="237" y="76"/>
                </a:lnTo>
                <a:lnTo>
                  <a:pt x="242" y="72"/>
                </a:lnTo>
                <a:lnTo>
                  <a:pt x="244" y="67"/>
                </a:lnTo>
                <a:moveTo>
                  <a:pt x="256" y="55"/>
                </a:moveTo>
                <a:lnTo>
                  <a:pt x="247" y="64"/>
                </a:lnTo>
                <a:lnTo>
                  <a:pt x="247" y="69"/>
                </a:lnTo>
                <a:lnTo>
                  <a:pt x="254" y="60"/>
                </a:lnTo>
                <a:lnTo>
                  <a:pt x="256" y="55"/>
                </a:lnTo>
                <a:moveTo>
                  <a:pt x="261" y="50"/>
                </a:moveTo>
                <a:lnTo>
                  <a:pt x="259" y="53"/>
                </a:lnTo>
                <a:lnTo>
                  <a:pt x="259" y="57"/>
                </a:lnTo>
                <a:lnTo>
                  <a:pt x="259" y="57"/>
                </a:lnTo>
                <a:lnTo>
                  <a:pt x="261" y="50"/>
                </a:lnTo>
                <a:moveTo>
                  <a:pt x="266" y="46"/>
                </a:moveTo>
                <a:lnTo>
                  <a:pt x="266" y="48"/>
                </a:lnTo>
                <a:lnTo>
                  <a:pt x="263" y="53"/>
                </a:lnTo>
                <a:lnTo>
                  <a:pt x="268" y="50"/>
                </a:lnTo>
                <a:lnTo>
                  <a:pt x="266" y="46"/>
                </a:lnTo>
                <a:moveTo>
                  <a:pt x="301" y="15"/>
                </a:moveTo>
                <a:lnTo>
                  <a:pt x="270" y="43"/>
                </a:lnTo>
                <a:lnTo>
                  <a:pt x="270" y="48"/>
                </a:lnTo>
                <a:lnTo>
                  <a:pt x="301" y="19"/>
                </a:lnTo>
                <a:lnTo>
                  <a:pt x="301" y="15"/>
                </a:lnTo>
                <a:moveTo>
                  <a:pt x="313" y="5"/>
                </a:moveTo>
                <a:lnTo>
                  <a:pt x="306" y="12"/>
                </a:lnTo>
                <a:lnTo>
                  <a:pt x="304" y="15"/>
                </a:lnTo>
                <a:lnTo>
                  <a:pt x="311" y="10"/>
                </a:lnTo>
                <a:lnTo>
                  <a:pt x="313" y="5"/>
                </a:lnTo>
                <a:moveTo>
                  <a:pt x="318" y="0"/>
                </a:moveTo>
                <a:lnTo>
                  <a:pt x="315" y="0"/>
                </a:lnTo>
                <a:lnTo>
                  <a:pt x="315" y="5"/>
                </a:lnTo>
                <a:lnTo>
                  <a:pt x="315" y="5"/>
                </a:lnTo>
                <a:lnTo>
                  <a:pt x="31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1" name="Freeform 2344">
            <a:extLst>
              <a:ext uri="{FF2B5EF4-FFF2-40B4-BE49-F238E27FC236}">
                <a16:creationId xmlns:a16="http://schemas.microsoft.com/office/drawing/2014/main" id="{0AEF625D-475B-4904-96C7-FEE6AD9A250C}"/>
              </a:ext>
            </a:extLst>
          </p:cNvPr>
          <p:cNvSpPr/>
          <p:nvPr/>
        </p:nvSpPr>
        <p:spPr bwMode="auto">
          <a:xfrm>
            <a:off x="2137727" y="5505451"/>
            <a:ext cx="7937" cy="4763"/>
          </a:xfrm>
          <a:custGeom>
            <a:avLst/>
            <a:gdLst>
              <a:gd name="T0" fmla="*/ 2 w 5"/>
              <a:gd name="T1" fmla="*/ 0 h 3"/>
              <a:gd name="T2" fmla="*/ 0 w 5"/>
              <a:gd name="T3" fmla="*/ 3 h 3"/>
              <a:gd name="T4" fmla="*/ 2 w 5"/>
              <a:gd name="T5" fmla="*/ 3 h 3"/>
              <a:gd name="T6" fmla="*/ 5 w 5"/>
              <a:gd name="T7" fmla="*/ 3 h 3"/>
              <a:gd name="T8" fmla="*/ 2 w 5"/>
              <a:gd name="T9" fmla="*/ 0 h 3"/>
            </a:gdLst>
            <a:ahLst/>
            <a:cxnLst>
              <a:cxn ang="0">
                <a:pos x="T0" y="T1"/>
              </a:cxn>
              <a:cxn ang="0">
                <a:pos x="T2" y="T3"/>
              </a:cxn>
              <a:cxn ang="0">
                <a:pos x="T4" y="T5"/>
              </a:cxn>
              <a:cxn ang="0">
                <a:pos x="T6" y="T7"/>
              </a:cxn>
              <a:cxn ang="0">
                <a:pos x="T8" y="T9"/>
              </a:cxn>
            </a:cxnLst>
            <a:rect l="0" t="0" r="r" b="b"/>
            <a:pathLst>
              <a:path w="5" h="3">
                <a:moveTo>
                  <a:pt x="2" y="0"/>
                </a:moveTo>
                <a:lnTo>
                  <a:pt x="0" y="3"/>
                </a:lnTo>
                <a:lnTo>
                  <a:pt x="2" y="3"/>
                </a:lnTo>
                <a:lnTo>
                  <a:pt x="5" y="3"/>
                </a:lnTo>
                <a:lnTo>
                  <a:pt x="2" y="0"/>
                </a:lnTo>
                <a:close/>
              </a:path>
            </a:pathLst>
          </a:custGeom>
          <a:solidFill>
            <a:srgbClr val="29292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2" name="Freeform 2345">
            <a:extLst>
              <a:ext uri="{FF2B5EF4-FFF2-40B4-BE49-F238E27FC236}">
                <a16:creationId xmlns:a16="http://schemas.microsoft.com/office/drawing/2014/main" id="{2B4B139D-4681-439C-86E5-FC09F56C7272}"/>
              </a:ext>
            </a:extLst>
          </p:cNvPr>
          <p:cNvSpPr/>
          <p:nvPr/>
        </p:nvSpPr>
        <p:spPr bwMode="auto">
          <a:xfrm>
            <a:off x="2137727" y="5505451"/>
            <a:ext cx="7937" cy="4763"/>
          </a:xfrm>
          <a:custGeom>
            <a:avLst/>
            <a:gdLst>
              <a:gd name="T0" fmla="*/ 2 w 5"/>
              <a:gd name="T1" fmla="*/ 0 h 3"/>
              <a:gd name="T2" fmla="*/ 0 w 5"/>
              <a:gd name="T3" fmla="*/ 3 h 3"/>
              <a:gd name="T4" fmla="*/ 2 w 5"/>
              <a:gd name="T5" fmla="*/ 3 h 3"/>
              <a:gd name="T6" fmla="*/ 5 w 5"/>
              <a:gd name="T7" fmla="*/ 3 h 3"/>
              <a:gd name="T8" fmla="*/ 2 w 5"/>
              <a:gd name="T9" fmla="*/ 0 h 3"/>
            </a:gdLst>
            <a:ahLst/>
            <a:cxnLst>
              <a:cxn ang="0">
                <a:pos x="T0" y="T1"/>
              </a:cxn>
              <a:cxn ang="0">
                <a:pos x="T2" y="T3"/>
              </a:cxn>
              <a:cxn ang="0">
                <a:pos x="T4" y="T5"/>
              </a:cxn>
              <a:cxn ang="0">
                <a:pos x="T6" y="T7"/>
              </a:cxn>
              <a:cxn ang="0">
                <a:pos x="T8" y="T9"/>
              </a:cxn>
            </a:cxnLst>
            <a:rect l="0" t="0" r="r" b="b"/>
            <a:pathLst>
              <a:path w="5" h="3">
                <a:moveTo>
                  <a:pt x="2" y="0"/>
                </a:moveTo>
                <a:lnTo>
                  <a:pt x="0" y="3"/>
                </a:lnTo>
                <a:lnTo>
                  <a:pt x="2" y="3"/>
                </a:lnTo>
                <a:lnTo>
                  <a:pt x="5" y="3"/>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3" name="Freeform 2390">
            <a:extLst>
              <a:ext uri="{FF2B5EF4-FFF2-40B4-BE49-F238E27FC236}">
                <a16:creationId xmlns:a16="http://schemas.microsoft.com/office/drawing/2014/main" id="{9C46427D-CB63-400E-AB57-9B867F9A69FA}"/>
              </a:ext>
            </a:extLst>
          </p:cNvPr>
          <p:cNvSpPr>
            <a:spLocks noEditPoints="1"/>
          </p:cNvSpPr>
          <p:nvPr/>
        </p:nvSpPr>
        <p:spPr bwMode="auto">
          <a:xfrm>
            <a:off x="2050415" y="5581651"/>
            <a:ext cx="11112" cy="7938"/>
          </a:xfrm>
          <a:custGeom>
            <a:avLst/>
            <a:gdLst>
              <a:gd name="T0" fmla="*/ 0 w 7"/>
              <a:gd name="T1" fmla="*/ 5 h 5"/>
              <a:gd name="T2" fmla="*/ 0 w 7"/>
              <a:gd name="T3" fmla="*/ 5 h 5"/>
              <a:gd name="T4" fmla="*/ 0 w 7"/>
              <a:gd name="T5" fmla="*/ 5 h 5"/>
              <a:gd name="T6" fmla="*/ 0 w 7"/>
              <a:gd name="T7" fmla="*/ 5 h 5"/>
              <a:gd name="T8" fmla="*/ 0 w 7"/>
              <a:gd name="T9" fmla="*/ 5 h 5"/>
              <a:gd name="T10" fmla="*/ 7 w 7"/>
              <a:gd name="T11" fmla="*/ 0 h 5"/>
              <a:gd name="T12" fmla="*/ 7 w 7"/>
              <a:gd name="T13" fmla="*/ 0 h 5"/>
              <a:gd name="T14" fmla="*/ 3 w 7"/>
              <a:gd name="T15" fmla="*/ 5 h 5"/>
              <a:gd name="T16" fmla="*/ 5 w 7"/>
              <a:gd name="T17" fmla="*/ 5 h 5"/>
              <a:gd name="T18" fmla="*/ 7 w 7"/>
              <a:gd name="T19"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 h="5">
                <a:moveTo>
                  <a:pt x="0" y="5"/>
                </a:moveTo>
                <a:lnTo>
                  <a:pt x="0" y="5"/>
                </a:lnTo>
                <a:lnTo>
                  <a:pt x="0" y="5"/>
                </a:lnTo>
                <a:lnTo>
                  <a:pt x="0" y="5"/>
                </a:lnTo>
                <a:lnTo>
                  <a:pt x="0" y="5"/>
                </a:lnTo>
                <a:close/>
                <a:moveTo>
                  <a:pt x="7" y="0"/>
                </a:moveTo>
                <a:lnTo>
                  <a:pt x="7" y="0"/>
                </a:lnTo>
                <a:lnTo>
                  <a:pt x="3" y="5"/>
                </a:lnTo>
                <a:lnTo>
                  <a:pt x="5" y="5"/>
                </a:lnTo>
                <a:lnTo>
                  <a:pt x="7" y="0"/>
                </a:lnTo>
                <a:close/>
              </a:path>
            </a:pathLst>
          </a:custGeom>
          <a:solidFill>
            <a:srgbClr val="29292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4" name="Freeform 2391">
            <a:extLst>
              <a:ext uri="{FF2B5EF4-FFF2-40B4-BE49-F238E27FC236}">
                <a16:creationId xmlns:a16="http://schemas.microsoft.com/office/drawing/2014/main" id="{4663E59A-1EE9-4D4F-B962-99A999E0794C}"/>
              </a:ext>
            </a:extLst>
          </p:cNvPr>
          <p:cNvSpPr>
            <a:spLocks noEditPoints="1"/>
          </p:cNvSpPr>
          <p:nvPr/>
        </p:nvSpPr>
        <p:spPr bwMode="auto">
          <a:xfrm>
            <a:off x="2050415" y="5581651"/>
            <a:ext cx="11112" cy="7938"/>
          </a:xfrm>
          <a:custGeom>
            <a:avLst/>
            <a:gdLst>
              <a:gd name="T0" fmla="*/ 0 w 7"/>
              <a:gd name="T1" fmla="*/ 5 h 5"/>
              <a:gd name="T2" fmla="*/ 0 w 7"/>
              <a:gd name="T3" fmla="*/ 5 h 5"/>
              <a:gd name="T4" fmla="*/ 0 w 7"/>
              <a:gd name="T5" fmla="*/ 5 h 5"/>
              <a:gd name="T6" fmla="*/ 0 w 7"/>
              <a:gd name="T7" fmla="*/ 5 h 5"/>
              <a:gd name="T8" fmla="*/ 0 w 7"/>
              <a:gd name="T9" fmla="*/ 5 h 5"/>
              <a:gd name="T10" fmla="*/ 7 w 7"/>
              <a:gd name="T11" fmla="*/ 0 h 5"/>
              <a:gd name="T12" fmla="*/ 7 w 7"/>
              <a:gd name="T13" fmla="*/ 0 h 5"/>
              <a:gd name="T14" fmla="*/ 3 w 7"/>
              <a:gd name="T15" fmla="*/ 5 h 5"/>
              <a:gd name="T16" fmla="*/ 5 w 7"/>
              <a:gd name="T17" fmla="*/ 5 h 5"/>
              <a:gd name="T18" fmla="*/ 7 w 7"/>
              <a:gd name="T19"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 h="5">
                <a:moveTo>
                  <a:pt x="0" y="5"/>
                </a:moveTo>
                <a:lnTo>
                  <a:pt x="0" y="5"/>
                </a:lnTo>
                <a:lnTo>
                  <a:pt x="0" y="5"/>
                </a:lnTo>
                <a:lnTo>
                  <a:pt x="0" y="5"/>
                </a:lnTo>
                <a:lnTo>
                  <a:pt x="0" y="5"/>
                </a:lnTo>
                <a:moveTo>
                  <a:pt x="7" y="0"/>
                </a:moveTo>
                <a:lnTo>
                  <a:pt x="7" y="0"/>
                </a:lnTo>
                <a:lnTo>
                  <a:pt x="3" y="5"/>
                </a:lnTo>
                <a:lnTo>
                  <a:pt x="5" y="5"/>
                </a:lnTo>
                <a:lnTo>
                  <a:pt x="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5" name="Freeform 2392">
            <a:extLst>
              <a:ext uri="{FF2B5EF4-FFF2-40B4-BE49-F238E27FC236}">
                <a16:creationId xmlns:a16="http://schemas.microsoft.com/office/drawing/2014/main" id="{602150D0-D32F-4B2C-B85A-A5F827256CFB}"/>
              </a:ext>
            </a:extLst>
          </p:cNvPr>
          <p:cNvSpPr/>
          <p:nvPr/>
        </p:nvSpPr>
        <p:spPr bwMode="auto">
          <a:xfrm>
            <a:off x="2050415" y="5589589"/>
            <a:ext cx="7937" cy="0"/>
          </a:xfrm>
          <a:custGeom>
            <a:avLst/>
            <a:gdLst>
              <a:gd name="T0" fmla="*/ 3 w 5"/>
              <a:gd name="T1" fmla="*/ 3 w 5"/>
              <a:gd name="T2" fmla="*/ 0 w 5"/>
              <a:gd name="T3" fmla="*/ 0 w 5"/>
              <a:gd name="T4" fmla="*/ 3 w 5"/>
              <a:gd name="T5" fmla="*/ 5 w 5"/>
              <a:gd name="T6" fmla="*/ 3 w 5"/>
            </a:gdLst>
            <a:ahLst/>
            <a:cxnLst>
              <a:cxn ang="0">
                <a:pos x="T0" y="0"/>
              </a:cxn>
              <a:cxn ang="0">
                <a:pos x="T1" y="0"/>
              </a:cxn>
              <a:cxn ang="0">
                <a:pos x="T2" y="0"/>
              </a:cxn>
              <a:cxn ang="0">
                <a:pos x="T3" y="0"/>
              </a:cxn>
              <a:cxn ang="0">
                <a:pos x="T4" y="0"/>
              </a:cxn>
              <a:cxn ang="0">
                <a:pos x="T5" y="0"/>
              </a:cxn>
              <a:cxn ang="0">
                <a:pos x="T6" y="0"/>
              </a:cxn>
            </a:cxnLst>
            <a:rect l="0" t="0" r="r" b="b"/>
            <a:pathLst>
              <a:path w="5">
                <a:moveTo>
                  <a:pt x="3" y="0"/>
                </a:moveTo>
                <a:lnTo>
                  <a:pt x="3" y="0"/>
                </a:lnTo>
                <a:lnTo>
                  <a:pt x="0" y="0"/>
                </a:lnTo>
                <a:lnTo>
                  <a:pt x="0" y="0"/>
                </a:lnTo>
                <a:lnTo>
                  <a:pt x="3" y="0"/>
                </a:lnTo>
                <a:lnTo>
                  <a:pt x="5" y="0"/>
                </a:lnTo>
                <a:lnTo>
                  <a:pt x="3" y="0"/>
                </a:lnTo>
                <a:close/>
              </a:path>
            </a:pathLst>
          </a:custGeom>
          <a:solidFill>
            <a:srgbClr val="10101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6" name="Freeform 2393">
            <a:extLst>
              <a:ext uri="{FF2B5EF4-FFF2-40B4-BE49-F238E27FC236}">
                <a16:creationId xmlns:a16="http://schemas.microsoft.com/office/drawing/2014/main" id="{08725690-3E16-49ED-B250-6B176CC67D30}"/>
              </a:ext>
            </a:extLst>
          </p:cNvPr>
          <p:cNvSpPr/>
          <p:nvPr/>
        </p:nvSpPr>
        <p:spPr bwMode="auto">
          <a:xfrm>
            <a:off x="2050415" y="5589589"/>
            <a:ext cx="7937" cy="0"/>
          </a:xfrm>
          <a:custGeom>
            <a:avLst/>
            <a:gdLst>
              <a:gd name="T0" fmla="*/ 3 w 5"/>
              <a:gd name="T1" fmla="*/ 3 w 5"/>
              <a:gd name="T2" fmla="*/ 0 w 5"/>
              <a:gd name="T3" fmla="*/ 0 w 5"/>
              <a:gd name="T4" fmla="*/ 3 w 5"/>
              <a:gd name="T5" fmla="*/ 5 w 5"/>
              <a:gd name="T6" fmla="*/ 3 w 5"/>
            </a:gdLst>
            <a:ahLst/>
            <a:cxnLst>
              <a:cxn ang="0">
                <a:pos x="T0" y="0"/>
              </a:cxn>
              <a:cxn ang="0">
                <a:pos x="T1" y="0"/>
              </a:cxn>
              <a:cxn ang="0">
                <a:pos x="T2" y="0"/>
              </a:cxn>
              <a:cxn ang="0">
                <a:pos x="T3" y="0"/>
              </a:cxn>
              <a:cxn ang="0">
                <a:pos x="T4" y="0"/>
              </a:cxn>
              <a:cxn ang="0">
                <a:pos x="T5" y="0"/>
              </a:cxn>
              <a:cxn ang="0">
                <a:pos x="T6" y="0"/>
              </a:cxn>
            </a:cxnLst>
            <a:rect l="0" t="0" r="r" b="b"/>
            <a:pathLst>
              <a:path w="5">
                <a:moveTo>
                  <a:pt x="3" y="0"/>
                </a:moveTo>
                <a:lnTo>
                  <a:pt x="3" y="0"/>
                </a:lnTo>
                <a:lnTo>
                  <a:pt x="0" y="0"/>
                </a:lnTo>
                <a:lnTo>
                  <a:pt x="0" y="0"/>
                </a:lnTo>
                <a:lnTo>
                  <a:pt x="3" y="0"/>
                </a:lnTo>
                <a:lnTo>
                  <a:pt x="5" y="0"/>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7" name="Freeform 5926">
            <a:extLst>
              <a:ext uri="{FF2B5EF4-FFF2-40B4-BE49-F238E27FC236}">
                <a16:creationId xmlns:a16="http://schemas.microsoft.com/office/drawing/2014/main" id="{766C90F0-1C82-4EE7-B4D2-2FBC10225B32}"/>
              </a:ext>
            </a:extLst>
          </p:cNvPr>
          <p:cNvSpPr>
            <a:spLocks noEditPoints="1"/>
          </p:cNvSpPr>
          <p:nvPr/>
        </p:nvSpPr>
        <p:spPr bwMode="auto">
          <a:xfrm>
            <a:off x="3690342" y="4445000"/>
            <a:ext cx="1614448" cy="541339"/>
          </a:xfrm>
          <a:custGeom>
            <a:avLst/>
            <a:gdLst>
              <a:gd name="T0" fmla="*/ 464 w 1265"/>
              <a:gd name="T1" fmla="*/ 92 h 253"/>
              <a:gd name="T2" fmla="*/ 459 w 1265"/>
              <a:gd name="T3" fmla="*/ 95 h 253"/>
              <a:gd name="T4" fmla="*/ 1251 w 1265"/>
              <a:gd name="T5" fmla="*/ 251 h 253"/>
              <a:gd name="T6" fmla="*/ 1262 w 1265"/>
              <a:gd name="T7" fmla="*/ 251 h 253"/>
              <a:gd name="T8" fmla="*/ 1262 w 1265"/>
              <a:gd name="T9" fmla="*/ 253 h 253"/>
              <a:gd name="T10" fmla="*/ 1265 w 1265"/>
              <a:gd name="T11" fmla="*/ 251 h 253"/>
              <a:gd name="T12" fmla="*/ 464 w 1265"/>
              <a:gd name="T13" fmla="*/ 92 h 253"/>
              <a:gd name="T14" fmla="*/ 440 w 1265"/>
              <a:gd name="T15" fmla="*/ 88 h 253"/>
              <a:gd name="T16" fmla="*/ 436 w 1265"/>
              <a:gd name="T17" fmla="*/ 90 h 253"/>
              <a:gd name="T18" fmla="*/ 454 w 1265"/>
              <a:gd name="T19" fmla="*/ 95 h 253"/>
              <a:gd name="T20" fmla="*/ 459 w 1265"/>
              <a:gd name="T21" fmla="*/ 92 h 253"/>
              <a:gd name="T22" fmla="*/ 440 w 1265"/>
              <a:gd name="T23" fmla="*/ 88 h 253"/>
              <a:gd name="T24" fmla="*/ 372 w 1265"/>
              <a:gd name="T25" fmla="*/ 73 h 253"/>
              <a:gd name="T26" fmla="*/ 364 w 1265"/>
              <a:gd name="T27" fmla="*/ 76 h 253"/>
              <a:gd name="T28" fmla="*/ 431 w 1265"/>
              <a:gd name="T29" fmla="*/ 90 h 253"/>
              <a:gd name="T30" fmla="*/ 436 w 1265"/>
              <a:gd name="T31" fmla="*/ 88 h 253"/>
              <a:gd name="T32" fmla="*/ 372 w 1265"/>
              <a:gd name="T33" fmla="*/ 73 h 253"/>
              <a:gd name="T34" fmla="*/ 2 w 1265"/>
              <a:gd name="T35" fmla="*/ 0 h 253"/>
              <a:gd name="T36" fmla="*/ 0 w 1265"/>
              <a:gd name="T37" fmla="*/ 2 h 253"/>
              <a:gd name="T38" fmla="*/ 360 w 1265"/>
              <a:gd name="T39" fmla="*/ 76 h 253"/>
              <a:gd name="T40" fmla="*/ 364 w 1265"/>
              <a:gd name="T41" fmla="*/ 73 h 253"/>
              <a:gd name="T42" fmla="*/ 2 w 1265"/>
              <a:gd name="T43" fmla="*/ 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65" h="253">
                <a:moveTo>
                  <a:pt x="464" y="92"/>
                </a:moveTo>
                <a:lnTo>
                  <a:pt x="459" y="95"/>
                </a:lnTo>
                <a:lnTo>
                  <a:pt x="1251" y="251"/>
                </a:lnTo>
                <a:lnTo>
                  <a:pt x="1262" y="251"/>
                </a:lnTo>
                <a:lnTo>
                  <a:pt x="1262" y="253"/>
                </a:lnTo>
                <a:lnTo>
                  <a:pt x="1265" y="251"/>
                </a:lnTo>
                <a:lnTo>
                  <a:pt x="464" y="92"/>
                </a:lnTo>
                <a:close/>
                <a:moveTo>
                  <a:pt x="440" y="88"/>
                </a:moveTo>
                <a:lnTo>
                  <a:pt x="436" y="90"/>
                </a:lnTo>
                <a:lnTo>
                  <a:pt x="454" y="95"/>
                </a:lnTo>
                <a:lnTo>
                  <a:pt x="459" y="92"/>
                </a:lnTo>
                <a:lnTo>
                  <a:pt x="440" y="88"/>
                </a:lnTo>
                <a:close/>
                <a:moveTo>
                  <a:pt x="372" y="73"/>
                </a:moveTo>
                <a:lnTo>
                  <a:pt x="364" y="76"/>
                </a:lnTo>
                <a:lnTo>
                  <a:pt x="431" y="90"/>
                </a:lnTo>
                <a:lnTo>
                  <a:pt x="436" y="88"/>
                </a:lnTo>
                <a:lnTo>
                  <a:pt x="372" y="73"/>
                </a:lnTo>
                <a:close/>
                <a:moveTo>
                  <a:pt x="2" y="0"/>
                </a:moveTo>
                <a:lnTo>
                  <a:pt x="0" y="2"/>
                </a:lnTo>
                <a:lnTo>
                  <a:pt x="360" y="76"/>
                </a:lnTo>
                <a:lnTo>
                  <a:pt x="364" y="73"/>
                </a:lnTo>
                <a:lnTo>
                  <a:pt x="2" y="0"/>
                </a:lnTo>
                <a:close/>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8" name="Freeform 5927">
            <a:extLst>
              <a:ext uri="{FF2B5EF4-FFF2-40B4-BE49-F238E27FC236}">
                <a16:creationId xmlns:a16="http://schemas.microsoft.com/office/drawing/2014/main" id="{899E8D52-86C9-457A-A64A-BAEA02F80CDA}"/>
              </a:ext>
            </a:extLst>
          </p:cNvPr>
          <p:cNvSpPr>
            <a:spLocks noEditPoints="1"/>
          </p:cNvSpPr>
          <p:nvPr/>
        </p:nvSpPr>
        <p:spPr bwMode="auto">
          <a:xfrm>
            <a:off x="3296603" y="4584701"/>
            <a:ext cx="2008187" cy="401638"/>
          </a:xfrm>
          <a:custGeom>
            <a:avLst/>
            <a:gdLst>
              <a:gd name="T0" fmla="*/ 464 w 1265"/>
              <a:gd name="T1" fmla="*/ 92 h 253"/>
              <a:gd name="T2" fmla="*/ 459 w 1265"/>
              <a:gd name="T3" fmla="*/ 95 h 253"/>
              <a:gd name="T4" fmla="*/ 1251 w 1265"/>
              <a:gd name="T5" fmla="*/ 251 h 253"/>
              <a:gd name="T6" fmla="*/ 1262 w 1265"/>
              <a:gd name="T7" fmla="*/ 251 h 253"/>
              <a:gd name="T8" fmla="*/ 1262 w 1265"/>
              <a:gd name="T9" fmla="*/ 253 h 253"/>
              <a:gd name="T10" fmla="*/ 1265 w 1265"/>
              <a:gd name="T11" fmla="*/ 251 h 253"/>
              <a:gd name="T12" fmla="*/ 464 w 1265"/>
              <a:gd name="T13" fmla="*/ 92 h 253"/>
              <a:gd name="T14" fmla="*/ 440 w 1265"/>
              <a:gd name="T15" fmla="*/ 88 h 253"/>
              <a:gd name="T16" fmla="*/ 436 w 1265"/>
              <a:gd name="T17" fmla="*/ 90 h 253"/>
              <a:gd name="T18" fmla="*/ 454 w 1265"/>
              <a:gd name="T19" fmla="*/ 95 h 253"/>
              <a:gd name="T20" fmla="*/ 459 w 1265"/>
              <a:gd name="T21" fmla="*/ 92 h 253"/>
              <a:gd name="T22" fmla="*/ 440 w 1265"/>
              <a:gd name="T23" fmla="*/ 88 h 253"/>
              <a:gd name="T24" fmla="*/ 372 w 1265"/>
              <a:gd name="T25" fmla="*/ 73 h 253"/>
              <a:gd name="T26" fmla="*/ 364 w 1265"/>
              <a:gd name="T27" fmla="*/ 76 h 253"/>
              <a:gd name="T28" fmla="*/ 431 w 1265"/>
              <a:gd name="T29" fmla="*/ 90 h 253"/>
              <a:gd name="T30" fmla="*/ 436 w 1265"/>
              <a:gd name="T31" fmla="*/ 88 h 253"/>
              <a:gd name="T32" fmla="*/ 372 w 1265"/>
              <a:gd name="T33" fmla="*/ 73 h 253"/>
              <a:gd name="T34" fmla="*/ 2 w 1265"/>
              <a:gd name="T35" fmla="*/ 0 h 253"/>
              <a:gd name="T36" fmla="*/ 0 w 1265"/>
              <a:gd name="T37" fmla="*/ 2 h 253"/>
              <a:gd name="T38" fmla="*/ 360 w 1265"/>
              <a:gd name="T39" fmla="*/ 76 h 253"/>
              <a:gd name="T40" fmla="*/ 364 w 1265"/>
              <a:gd name="T41" fmla="*/ 73 h 253"/>
              <a:gd name="T42" fmla="*/ 2 w 1265"/>
              <a:gd name="T43" fmla="*/ 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65" h="253">
                <a:moveTo>
                  <a:pt x="464" y="92"/>
                </a:moveTo>
                <a:lnTo>
                  <a:pt x="459" y="95"/>
                </a:lnTo>
                <a:lnTo>
                  <a:pt x="1251" y="251"/>
                </a:lnTo>
                <a:lnTo>
                  <a:pt x="1262" y="251"/>
                </a:lnTo>
                <a:lnTo>
                  <a:pt x="1262" y="253"/>
                </a:lnTo>
                <a:lnTo>
                  <a:pt x="1265" y="251"/>
                </a:lnTo>
                <a:lnTo>
                  <a:pt x="464" y="92"/>
                </a:lnTo>
                <a:moveTo>
                  <a:pt x="440" y="88"/>
                </a:moveTo>
                <a:lnTo>
                  <a:pt x="436" y="90"/>
                </a:lnTo>
                <a:lnTo>
                  <a:pt x="454" y="95"/>
                </a:lnTo>
                <a:lnTo>
                  <a:pt x="459" y="92"/>
                </a:lnTo>
                <a:lnTo>
                  <a:pt x="440" y="88"/>
                </a:lnTo>
                <a:moveTo>
                  <a:pt x="372" y="73"/>
                </a:moveTo>
                <a:lnTo>
                  <a:pt x="364" y="76"/>
                </a:lnTo>
                <a:lnTo>
                  <a:pt x="431" y="90"/>
                </a:lnTo>
                <a:lnTo>
                  <a:pt x="436" y="88"/>
                </a:lnTo>
                <a:lnTo>
                  <a:pt x="372" y="73"/>
                </a:lnTo>
                <a:moveTo>
                  <a:pt x="2" y="0"/>
                </a:moveTo>
                <a:lnTo>
                  <a:pt x="0" y="2"/>
                </a:lnTo>
                <a:lnTo>
                  <a:pt x="360" y="76"/>
                </a:lnTo>
                <a:lnTo>
                  <a:pt x="364" y="73"/>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9" name="Freeform 5988">
            <a:extLst>
              <a:ext uri="{FF2B5EF4-FFF2-40B4-BE49-F238E27FC236}">
                <a16:creationId xmlns:a16="http://schemas.microsoft.com/office/drawing/2014/main" id="{21513162-4930-43DD-AA74-288666698C90}"/>
              </a:ext>
            </a:extLst>
          </p:cNvPr>
          <p:cNvSpPr>
            <a:spLocks noEditPoints="1"/>
          </p:cNvSpPr>
          <p:nvPr/>
        </p:nvSpPr>
        <p:spPr bwMode="auto">
          <a:xfrm>
            <a:off x="1588453" y="3640138"/>
            <a:ext cx="1349374" cy="874713"/>
          </a:xfrm>
          <a:custGeom>
            <a:avLst/>
            <a:gdLst>
              <a:gd name="T0" fmla="*/ 651 w 661"/>
              <a:gd name="T1" fmla="*/ 412 h 422"/>
              <a:gd name="T2" fmla="*/ 651 w 661"/>
              <a:gd name="T3" fmla="*/ 417 h 422"/>
              <a:gd name="T4" fmla="*/ 661 w 661"/>
              <a:gd name="T5" fmla="*/ 422 h 422"/>
              <a:gd name="T6" fmla="*/ 661 w 661"/>
              <a:gd name="T7" fmla="*/ 419 h 422"/>
              <a:gd name="T8" fmla="*/ 651 w 661"/>
              <a:gd name="T9" fmla="*/ 412 h 422"/>
              <a:gd name="T10" fmla="*/ 2 w 661"/>
              <a:gd name="T11" fmla="*/ 0 h 422"/>
              <a:gd name="T12" fmla="*/ 0 w 661"/>
              <a:gd name="T13" fmla="*/ 0 h 422"/>
              <a:gd name="T14" fmla="*/ 0 w 661"/>
              <a:gd name="T15" fmla="*/ 0 h 422"/>
              <a:gd name="T16" fmla="*/ 2 w 661"/>
              <a:gd name="T17" fmla="*/ 0 h 422"/>
              <a:gd name="T18" fmla="*/ 7 w 661"/>
              <a:gd name="T19" fmla="*/ 7 h 422"/>
              <a:gd name="T20" fmla="*/ 649 w 661"/>
              <a:gd name="T21" fmla="*/ 415 h 422"/>
              <a:gd name="T22" fmla="*/ 649 w 661"/>
              <a:gd name="T23" fmla="*/ 412 h 422"/>
              <a:gd name="T24" fmla="*/ 2 w 661"/>
              <a:gd name="T25"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1" h="422">
                <a:moveTo>
                  <a:pt x="651" y="412"/>
                </a:moveTo>
                <a:lnTo>
                  <a:pt x="651" y="417"/>
                </a:lnTo>
                <a:lnTo>
                  <a:pt x="661" y="422"/>
                </a:lnTo>
                <a:lnTo>
                  <a:pt x="661" y="419"/>
                </a:lnTo>
                <a:lnTo>
                  <a:pt x="651" y="412"/>
                </a:lnTo>
                <a:close/>
                <a:moveTo>
                  <a:pt x="2" y="0"/>
                </a:moveTo>
                <a:lnTo>
                  <a:pt x="0" y="0"/>
                </a:lnTo>
                <a:lnTo>
                  <a:pt x="0" y="0"/>
                </a:lnTo>
                <a:lnTo>
                  <a:pt x="2" y="0"/>
                </a:lnTo>
                <a:lnTo>
                  <a:pt x="7" y="7"/>
                </a:lnTo>
                <a:lnTo>
                  <a:pt x="649" y="415"/>
                </a:lnTo>
                <a:lnTo>
                  <a:pt x="649" y="412"/>
                </a:lnTo>
                <a:lnTo>
                  <a:pt x="2" y="0"/>
                </a:lnTo>
                <a:close/>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50" name="Freeform 5989">
            <a:extLst>
              <a:ext uri="{FF2B5EF4-FFF2-40B4-BE49-F238E27FC236}">
                <a16:creationId xmlns:a16="http://schemas.microsoft.com/office/drawing/2014/main" id="{3DC4F5ED-D328-47AC-A18A-B03F11411747}"/>
              </a:ext>
            </a:extLst>
          </p:cNvPr>
          <p:cNvSpPr>
            <a:spLocks noEditPoints="1"/>
          </p:cNvSpPr>
          <p:nvPr/>
        </p:nvSpPr>
        <p:spPr bwMode="auto">
          <a:xfrm>
            <a:off x="1588453" y="3640138"/>
            <a:ext cx="1049337" cy="669925"/>
          </a:xfrm>
          <a:custGeom>
            <a:avLst/>
            <a:gdLst>
              <a:gd name="T0" fmla="*/ 651 w 661"/>
              <a:gd name="T1" fmla="*/ 412 h 422"/>
              <a:gd name="T2" fmla="*/ 651 w 661"/>
              <a:gd name="T3" fmla="*/ 417 h 422"/>
              <a:gd name="T4" fmla="*/ 661 w 661"/>
              <a:gd name="T5" fmla="*/ 422 h 422"/>
              <a:gd name="T6" fmla="*/ 661 w 661"/>
              <a:gd name="T7" fmla="*/ 419 h 422"/>
              <a:gd name="T8" fmla="*/ 651 w 661"/>
              <a:gd name="T9" fmla="*/ 412 h 422"/>
              <a:gd name="T10" fmla="*/ 2 w 661"/>
              <a:gd name="T11" fmla="*/ 0 h 422"/>
              <a:gd name="T12" fmla="*/ 0 w 661"/>
              <a:gd name="T13" fmla="*/ 0 h 422"/>
              <a:gd name="T14" fmla="*/ 0 w 661"/>
              <a:gd name="T15" fmla="*/ 0 h 422"/>
              <a:gd name="T16" fmla="*/ 2 w 661"/>
              <a:gd name="T17" fmla="*/ 0 h 422"/>
              <a:gd name="T18" fmla="*/ 7 w 661"/>
              <a:gd name="T19" fmla="*/ 7 h 422"/>
              <a:gd name="T20" fmla="*/ 649 w 661"/>
              <a:gd name="T21" fmla="*/ 415 h 422"/>
              <a:gd name="T22" fmla="*/ 649 w 661"/>
              <a:gd name="T23" fmla="*/ 412 h 422"/>
              <a:gd name="T24" fmla="*/ 2 w 661"/>
              <a:gd name="T25"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1" h="422">
                <a:moveTo>
                  <a:pt x="651" y="412"/>
                </a:moveTo>
                <a:lnTo>
                  <a:pt x="651" y="417"/>
                </a:lnTo>
                <a:lnTo>
                  <a:pt x="661" y="422"/>
                </a:lnTo>
                <a:lnTo>
                  <a:pt x="661" y="419"/>
                </a:lnTo>
                <a:lnTo>
                  <a:pt x="651" y="412"/>
                </a:lnTo>
                <a:moveTo>
                  <a:pt x="2" y="0"/>
                </a:moveTo>
                <a:lnTo>
                  <a:pt x="0" y="0"/>
                </a:lnTo>
                <a:lnTo>
                  <a:pt x="0" y="0"/>
                </a:lnTo>
                <a:lnTo>
                  <a:pt x="2" y="0"/>
                </a:lnTo>
                <a:lnTo>
                  <a:pt x="7" y="7"/>
                </a:lnTo>
                <a:lnTo>
                  <a:pt x="649" y="415"/>
                </a:lnTo>
                <a:lnTo>
                  <a:pt x="649" y="412"/>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51" name="Rectangle 5990">
            <a:extLst>
              <a:ext uri="{FF2B5EF4-FFF2-40B4-BE49-F238E27FC236}">
                <a16:creationId xmlns:a16="http://schemas.microsoft.com/office/drawing/2014/main" id="{2AA54D32-7789-4D03-92F1-3792758BE95B}"/>
              </a:ext>
            </a:extLst>
          </p:cNvPr>
          <p:cNvSpPr>
            <a:spLocks noChangeArrowheads="1"/>
          </p:cNvSpPr>
          <p:nvPr/>
        </p:nvSpPr>
        <p:spPr bwMode="auto">
          <a:xfrm>
            <a:off x="1588453" y="3640138"/>
            <a:ext cx="1587" cy="1588"/>
          </a:xfrm>
          <a:prstGeom prst="rect">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52" name="Freeform 5991">
            <a:extLst>
              <a:ext uri="{FF2B5EF4-FFF2-40B4-BE49-F238E27FC236}">
                <a16:creationId xmlns:a16="http://schemas.microsoft.com/office/drawing/2014/main" id="{57AF91F0-3263-41AE-B9CA-046AC4A39B9D}"/>
              </a:ext>
            </a:extLst>
          </p:cNvPr>
          <p:cNvSpPr/>
          <p:nvPr/>
        </p:nvSpPr>
        <p:spPr bwMode="auto">
          <a:xfrm>
            <a:off x="1588453" y="3640138"/>
            <a:ext cx="0" cy="0"/>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53" name="Freeform 6000">
            <a:extLst>
              <a:ext uri="{FF2B5EF4-FFF2-40B4-BE49-F238E27FC236}">
                <a16:creationId xmlns:a16="http://schemas.microsoft.com/office/drawing/2014/main" id="{2E3CA841-64D3-478F-80B1-6F785A20941E}"/>
              </a:ext>
            </a:extLst>
          </p:cNvPr>
          <p:cNvSpPr/>
          <p:nvPr/>
        </p:nvSpPr>
        <p:spPr bwMode="auto">
          <a:xfrm>
            <a:off x="1588453" y="3640138"/>
            <a:ext cx="11112" cy="11113"/>
          </a:xfrm>
          <a:custGeom>
            <a:avLst/>
            <a:gdLst>
              <a:gd name="T0" fmla="*/ 2 w 7"/>
              <a:gd name="T1" fmla="*/ 0 h 7"/>
              <a:gd name="T2" fmla="*/ 0 w 7"/>
              <a:gd name="T3" fmla="*/ 0 h 7"/>
              <a:gd name="T4" fmla="*/ 0 w 7"/>
              <a:gd name="T5" fmla="*/ 0 h 7"/>
              <a:gd name="T6" fmla="*/ 2 w 7"/>
              <a:gd name="T7" fmla="*/ 0 h 7"/>
              <a:gd name="T8" fmla="*/ 5 w 7"/>
              <a:gd name="T9" fmla="*/ 5 h 7"/>
              <a:gd name="T10" fmla="*/ 7 w 7"/>
              <a:gd name="T11" fmla="*/ 7 h 7"/>
              <a:gd name="T12" fmla="*/ 2 w 7"/>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7" h="7">
                <a:moveTo>
                  <a:pt x="2" y="0"/>
                </a:moveTo>
                <a:lnTo>
                  <a:pt x="0" y="0"/>
                </a:lnTo>
                <a:lnTo>
                  <a:pt x="0" y="0"/>
                </a:lnTo>
                <a:lnTo>
                  <a:pt x="2" y="0"/>
                </a:lnTo>
                <a:lnTo>
                  <a:pt x="5" y="5"/>
                </a:lnTo>
                <a:lnTo>
                  <a:pt x="7" y="7"/>
                </a:lnTo>
                <a:lnTo>
                  <a:pt x="2" y="0"/>
                </a:lnTo>
                <a:close/>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54" name="Freeform 6001">
            <a:extLst>
              <a:ext uri="{FF2B5EF4-FFF2-40B4-BE49-F238E27FC236}">
                <a16:creationId xmlns:a16="http://schemas.microsoft.com/office/drawing/2014/main" id="{D781DAE4-A65E-4C30-AB63-61BA0C9CF431}"/>
              </a:ext>
            </a:extLst>
          </p:cNvPr>
          <p:cNvSpPr/>
          <p:nvPr/>
        </p:nvSpPr>
        <p:spPr bwMode="auto">
          <a:xfrm>
            <a:off x="1588453" y="3640138"/>
            <a:ext cx="11112" cy="11113"/>
          </a:xfrm>
          <a:custGeom>
            <a:avLst/>
            <a:gdLst>
              <a:gd name="T0" fmla="*/ 2 w 7"/>
              <a:gd name="T1" fmla="*/ 0 h 7"/>
              <a:gd name="T2" fmla="*/ 0 w 7"/>
              <a:gd name="T3" fmla="*/ 0 h 7"/>
              <a:gd name="T4" fmla="*/ 0 w 7"/>
              <a:gd name="T5" fmla="*/ 0 h 7"/>
              <a:gd name="T6" fmla="*/ 2 w 7"/>
              <a:gd name="T7" fmla="*/ 0 h 7"/>
              <a:gd name="T8" fmla="*/ 5 w 7"/>
              <a:gd name="T9" fmla="*/ 5 h 7"/>
              <a:gd name="T10" fmla="*/ 7 w 7"/>
              <a:gd name="T11" fmla="*/ 7 h 7"/>
              <a:gd name="T12" fmla="*/ 2 w 7"/>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7" h="7">
                <a:moveTo>
                  <a:pt x="2" y="0"/>
                </a:moveTo>
                <a:lnTo>
                  <a:pt x="0" y="0"/>
                </a:lnTo>
                <a:lnTo>
                  <a:pt x="0" y="0"/>
                </a:lnTo>
                <a:lnTo>
                  <a:pt x="2" y="0"/>
                </a:lnTo>
                <a:lnTo>
                  <a:pt x="5" y="5"/>
                </a:lnTo>
                <a:lnTo>
                  <a:pt x="7" y="7"/>
                </a:lnTo>
                <a:lnTo>
                  <a:pt x="2" y="0"/>
                </a:lnTo>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55" name="Rectangle 6002">
            <a:extLst>
              <a:ext uri="{FF2B5EF4-FFF2-40B4-BE49-F238E27FC236}">
                <a16:creationId xmlns:a16="http://schemas.microsoft.com/office/drawing/2014/main" id="{0D79331D-8BED-4F98-98EC-2C0A5FCDCF98}"/>
              </a:ext>
            </a:extLst>
          </p:cNvPr>
          <p:cNvSpPr>
            <a:spLocks noChangeArrowheads="1"/>
          </p:cNvSpPr>
          <p:nvPr/>
        </p:nvSpPr>
        <p:spPr bwMode="auto">
          <a:xfrm>
            <a:off x="1588453" y="3640138"/>
            <a:ext cx="1587" cy="1588"/>
          </a:xfrm>
          <a:prstGeom prst="rect">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56" name="Rectangle 6003">
            <a:extLst>
              <a:ext uri="{FF2B5EF4-FFF2-40B4-BE49-F238E27FC236}">
                <a16:creationId xmlns:a16="http://schemas.microsoft.com/office/drawing/2014/main" id="{3D264B1E-6043-4FB3-9770-013A6F8E9FC1}"/>
              </a:ext>
            </a:extLst>
          </p:cNvPr>
          <p:cNvSpPr>
            <a:spLocks noChangeArrowheads="1"/>
          </p:cNvSpPr>
          <p:nvPr/>
        </p:nvSpPr>
        <p:spPr bwMode="auto">
          <a:xfrm>
            <a:off x="1588453" y="3640138"/>
            <a:ext cx="1587" cy="1588"/>
          </a:xfrm>
          <a:prstGeom prst="rect">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57" name="Freeform 6004">
            <a:extLst>
              <a:ext uri="{FF2B5EF4-FFF2-40B4-BE49-F238E27FC236}">
                <a16:creationId xmlns:a16="http://schemas.microsoft.com/office/drawing/2014/main" id="{D5A79E98-8073-4622-ADC8-3677E8ED9A99}"/>
              </a:ext>
            </a:extLst>
          </p:cNvPr>
          <p:cNvSpPr/>
          <p:nvPr/>
        </p:nvSpPr>
        <p:spPr bwMode="auto">
          <a:xfrm>
            <a:off x="1588453" y="3640138"/>
            <a:ext cx="7937" cy="7938"/>
          </a:xfrm>
          <a:custGeom>
            <a:avLst/>
            <a:gdLst>
              <a:gd name="T0" fmla="*/ 2 w 5"/>
              <a:gd name="T1" fmla="*/ 0 h 5"/>
              <a:gd name="T2" fmla="*/ 0 w 5"/>
              <a:gd name="T3" fmla="*/ 0 h 5"/>
              <a:gd name="T4" fmla="*/ 2 w 5"/>
              <a:gd name="T5" fmla="*/ 0 h 5"/>
              <a:gd name="T6" fmla="*/ 5 w 5"/>
              <a:gd name="T7" fmla="*/ 5 h 5"/>
              <a:gd name="T8" fmla="*/ 5 w 5"/>
              <a:gd name="T9" fmla="*/ 5 h 5"/>
              <a:gd name="T10" fmla="*/ 2 w 5"/>
              <a:gd name="T11" fmla="*/ 0 h 5"/>
            </a:gdLst>
            <a:ahLst/>
            <a:cxnLst>
              <a:cxn ang="0">
                <a:pos x="T0" y="T1"/>
              </a:cxn>
              <a:cxn ang="0">
                <a:pos x="T2" y="T3"/>
              </a:cxn>
              <a:cxn ang="0">
                <a:pos x="T4" y="T5"/>
              </a:cxn>
              <a:cxn ang="0">
                <a:pos x="T6" y="T7"/>
              </a:cxn>
              <a:cxn ang="0">
                <a:pos x="T8" y="T9"/>
              </a:cxn>
              <a:cxn ang="0">
                <a:pos x="T10" y="T11"/>
              </a:cxn>
            </a:cxnLst>
            <a:rect l="0" t="0" r="r" b="b"/>
            <a:pathLst>
              <a:path w="5" h="5">
                <a:moveTo>
                  <a:pt x="2" y="0"/>
                </a:moveTo>
                <a:lnTo>
                  <a:pt x="0" y="0"/>
                </a:lnTo>
                <a:lnTo>
                  <a:pt x="2" y="0"/>
                </a:lnTo>
                <a:lnTo>
                  <a:pt x="5" y="5"/>
                </a:lnTo>
                <a:lnTo>
                  <a:pt x="5" y="5"/>
                </a:lnTo>
                <a:lnTo>
                  <a:pt x="2" y="0"/>
                </a:lnTo>
                <a:close/>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58" name="Freeform 6005">
            <a:extLst>
              <a:ext uri="{FF2B5EF4-FFF2-40B4-BE49-F238E27FC236}">
                <a16:creationId xmlns:a16="http://schemas.microsoft.com/office/drawing/2014/main" id="{DBB11859-4E41-4BFD-A151-167812C9F90F}"/>
              </a:ext>
            </a:extLst>
          </p:cNvPr>
          <p:cNvSpPr/>
          <p:nvPr/>
        </p:nvSpPr>
        <p:spPr bwMode="auto">
          <a:xfrm>
            <a:off x="1588453" y="3640138"/>
            <a:ext cx="7937" cy="7938"/>
          </a:xfrm>
          <a:custGeom>
            <a:avLst/>
            <a:gdLst>
              <a:gd name="T0" fmla="*/ 2 w 5"/>
              <a:gd name="T1" fmla="*/ 0 h 5"/>
              <a:gd name="T2" fmla="*/ 0 w 5"/>
              <a:gd name="T3" fmla="*/ 0 h 5"/>
              <a:gd name="T4" fmla="*/ 2 w 5"/>
              <a:gd name="T5" fmla="*/ 0 h 5"/>
              <a:gd name="T6" fmla="*/ 5 w 5"/>
              <a:gd name="T7" fmla="*/ 5 h 5"/>
              <a:gd name="T8" fmla="*/ 5 w 5"/>
              <a:gd name="T9" fmla="*/ 5 h 5"/>
              <a:gd name="T10" fmla="*/ 2 w 5"/>
              <a:gd name="T11" fmla="*/ 0 h 5"/>
            </a:gdLst>
            <a:ahLst/>
            <a:cxnLst>
              <a:cxn ang="0">
                <a:pos x="T0" y="T1"/>
              </a:cxn>
              <a:cxn ang="0">
                <a:pos x="T2" y="T3"/>
              </a:cxn>
              <a:cxn ang="0">
                <a:pos x="T4" y="T5"/>
              </a:cxn>
              <a:cxn ang="0">
                <a:pos x="T6" y="T7"/>
              </a:cxn>
              <a:cxn ang="0">
                <a:pos x="T8" y="T9"/>
              </a:cxn>
              <a:cxn ang="0">
                <a:pos x="T10" y="T11"/>
              </a:cxn>
            </a:cxnLst>
            <a:rect l="0" t="0" r="r" b="b"/>
            <a:pathLst>
              <a:path w="5" h="5">
                <a:moveTo>
                  <a:pt x="2" y="0"/>
                </a:moveTo>
                <a:lnTo>
                  <a:pt x="0" y="0"/>
                </a:lnTo>
                <a:lnTo>
                  <a:pt x="2" y="0"/>
                </a:lnTo>
                <a:lnTo>
                  <a:pt x="5" y="5"/>
                </a:lnTo>
                <a:lnTo>
                  <a:pt x="5" y="5"/>
                </a:lnTo>
                <a:lnTo>
                  <a:pt x="2" y="0"/>
                </a:lnTo>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59" name="Freeform 6006">
            <a:extLst>
              <a:ext uri="{FF2B5EF4-FFF2-40B4-BE49-F238E27FC236}">
                <a16:creationId xmlns:a16="http://schemas.microsoft.com/office/drawing/2014/main" id="{1D472CDB-7AAE-4E2E-A93C-35F72712F87A}"/>
              </a:ext>
            </a:extLst>
          </p:cNvPr>
          <p:cNvSpPr/>
          <p:nvPr/>
        </p:nvSpPr>
        <p:spPr bwMode="auto">
          <a:xfrm>
            <a:off x="1588453" y="3640138"/>
            <a:ext cx="7937" cy="7938"/>
          </a:xfrm>
          <a:custGeom>
            <a:avLst/>
            <a:gdLst>
              <a:gd name="T0" fmla="*/ 2 w 5"/>
              <a:gd name="T1" fmla="*/ 0 h 5"/>
              <a:gd name="T2" fmla="*/ 0 w 5"/>
              <a:gd name="T3" fmla="*/ 0 h 5"/>
              <a:gd name="T4" fmla="*/ 0 w 5"/>
              <a:gd name="T5" fmla="*/ 0 h 5"/>
              <a:gd name="T6" fmla="*/ 0 w 5"/>
              <a:gd name="T7" fmla="*/ 2 h 5"/>
              <a:gd name="T8" fmla="*/ 5 w 5"/>
              <a:gd name="T9" fmla="*/ 5 h 5"/>
              <a:gd name="T10" fmla="*/ 2 w 5"/>
              <a:gd name="T11" fmla="*/ 0 h 5"/>
            </a:gdLst>
            <a:ahLst/>
            <a:cxnLst>
              <a:cxn ang="0">
                <a:pos x="T0" y="T1"/>
              </a:cxn>
              <a:cxn ang="0">
                <a:pos x="T2" y="T3"/>
              </a:cxn>
              <a:cxn ang="0">
                <a:pos x="T4" y="T5"/>
              </a:cxn>
              <a:cxn ang="0">
                <a:pos x="T6" y="T7"/>
              </a:cxn>
              <a:cxn ang="0">
                <a:pos x="T8" y="T9"/>
              </a:cxn>
              <a:cxn ang="0">
                <a:pos x="T10" y="T11"/>
              </a:cxn>
            </a:cxnLst>
            <a:rect l="0" t="0" r="r" b="b"/>
            <a:pathLst>
              <a:path w="5" h="5">
                <a:moveTo>
                  <a:pt x="2" y="0"/>
                </a:moveTo>
                <a:lnTo>
                  <a:pt x="0" y="0"/>
                </a:lnTo>
                <a:lnTo>
                  <a:pt x="0" y="0"/>
                </a:lnTo>
                <a:lnTo>
                  <a:pt x="0" y="2"/>
                </a:lnTo>
                <a:lnTo>
                  <a:pt x="5" y="5"/>
                </a:lnTo>
                <a:lnTo>
                  <a:pt x="2" y="0"/>
                </a:lnTo>
                <a:close/>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60" name="Freeform 6007">
            <a:extLst>
              <a:ext uri="{FF2B5EF4-FFF2-40B4-BE49-F238E27FC236}">
                <a16:creationId xmlns:a16="http://schemas.microsoft.com/office/drawing/2014/main" id="{27B02FE6-9B34-4FB2-9D8C-DDE05FDC3EA4}"/>
              </a:ext>
            </a:extLst>
          </p:cNvPr>
          <p:cNvSpPr/>
          <p:nvPr/>
        </p:nvSpPr>
        <p:spPr bwMode="auto">
          <a:xfrm>
            <a:off x="1588453" y="3640138"/>
            <a:ext cx="7937" cy="7938"/>
          </a:xfrm>
          <a:custGeom>
            <a:avLst/>
            <a:gdLst>
              <a:gd name="T0" fmla="*/ 2 w 5"/>
              <a:gd name="T1" fmla="*/ 0 h 5"/>
              <a:gd name="T2" fmla="*/ 0 w 5"/>
              <a:gd name="T3" fmla="*/ 0 h 5"/>
              <a:gd name="T4" fmla="*/ 0 w 5"/>
              <a:gd name="T5" fmla="*/ 0 h 5"/>
              <a:gd name="T6" fmla="*/ 0 w 5"/>
              <a:gd name="T7" fmla="*/ 2 h 5"/>
              <a:gd name="T8" fmla="*/ 5 w 5"/>
              <a:gd name="T9" fmla="*/ 5 h 5"/>
              <a:gd name="T10" fmla="*/ 2 w 5"/>
              <a:gd name="T11" fmla="*/ 0 h 5"/>
            </a:gdLst>
            <a:ahLst/>
            <a:cxnLst>
              <a:cxn ang="0">
                <a:pos x="T0" y="T1"/>
              </a:cxn>
              <a:cxn ang="0">
                <a:pos x="T2" y="T3"/>
              </a:cxn>
              <a:cxn ang="0">
                <a:pos x="T4" y="T5"/>
              </a:cxn>
              <a:cxn ang="0">
                <a:pos x="T6" y="T7"/>
              </a:cxn>
              <a:cxn ang="0">
                <a:pos x="T8" y="T9"/>
              </a:cxn>
              <a:cxn ang="0">
                <a:pos x="T10" y="T11"/>
              </a:cxn>
            </a:cxnLst>
            <a:rect l="0" t="0" r="r" b="b"/>
            <a:pathLst>
              <a:path w="5" h="5">
                <a:moveTo>
                  <a:pt x="2" y="0"/>
                </a:moveTo>
                <a:lnTo>
                  <a:pt x="0" y="0"/>
                </a:lnTo>
                <a:lnTo>
                  <a:pt x="0" y="0"/>
                </a:lnTo>
                <a:lnTo>
                  <a:pt x="0" y="2"/>
                </a:lnTo>
                <a:lnTo>
                  <a:pt x="5" y="5"/>
                </a:lnTo>
                <a:lnTo>
                  <a:pt x="2" y="0"/>
                </a:lnTo>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61" name="Freeform 6160">
            <a:extLst>
              <a:ext uri="{FF2B5EF4-FFF2-40B4-BE49-F238E27FC236}">
                <a16:creationId xmlns:a16="http://schemas.microsoft.com/office/drawing/2014/main" id="{02EB1D54-5E87-477E-BD8C-E2C1467CF96C}"/>
              </a:ext>
            </a:extLst>
          </p:cNvPr>
          <p:cNvSpPr>
            <a:spLocks noEditPoints="1"/>
          </p:cNvSpPr>
          <p:nvPr/>
        </p:nvSpPr>
        <p:spPr bwMode="auto">
          <a:xfrm>
            <a:off x="1588453" y="4749801"/>
            <a:ext cx="898525" cy="417513"/>
          </a:xfrm>
          <a:custGeom>
            <a:avLst/>
            <a:gdLst>
              <a:gd name="T0" fmla="*/ 313 w 566"/>
              <a:gd name="T1" fmla="*/ 116 h 263"/>
              <a:gd name="T2" fmla="*/ 0 w 566"/>
              <a:gd name="T3" fmla="*/ 263 h 263"/>
              <a:gd name="T4" fmla="*/ 0 w 566"/>
              <a:gd name="T5" fmla="*/ 263 h 263"/>
              <a:gd name="T6" fmla="*/ 0 w 566"/>
              <a:gd name="T7" fmla="*/ 263 h 263"/>
              <a:gd name="T8" fmla="*/ 0 w 566"/>
              <a:gd name="T9" fmla="*/ 263 h 263"/>
              <a:gd name="T10" fmla="*/ 9 w 566"/>
              <a:gd name="T11" fmla="*/ 261 h 263"/>
              <a:gd name="T12" fmla="*/ 315 w 566"/>
              <a:gd name="T13" fmla="*/ 121 h 263"/>
              <a:gd name="T14" fmla="*/ 313 w 566"/>
              <a:gd name="T15" fmla="*/ 116 h 263"/>
              <a:gd name="T16" fmla="*/ 403 w 566"/>
              <a:gd name="T17" fmla="*/ 76 h 263"/>
              <a:gd name="T18" fmla="*/ 315 w 566"/>
              <a:gd name="T19" fmla="*/ 116 h 263"/>
              <a:gd name="T20" fmla="*/ 317 w 566"/>
              <a:gd name="T21" fmla="*/ 119 h 263"/>
              <a:gd name="T22" fmla="*/ 403 w 566"/>
              <a:gd name="T23" fmla="*/ 78 h 263"/>
              <a:gd name="T24" fmla="*/ 403 w 566"/>
              <a:gd name="T25" fmla="*/ 76 h 263"/>
              <a:gd name="T26" fmla="*/ 507 w 566"/>
              <a:gd name="T27" fmla="*/ 26 h 263"/>
              <a:gd name="T28" fmla="*/ 405 w 566"/>
              <a:gd name="T29" fmla="*/ 74 h 263"/>
              <a:gd name="T30" fmla="*/ 405 w 566"/>
              <a:gd name="T31" fmla="*/ 78 h 263"/>
              <a:gd name="T32" fmla="*/ 507 w 566"/>
              <a:gd name="T33" fmla="*/ 31 h 263"/>
              <a:gd name="T34" fmla="*/ 507 w 566"/>
              <a:gd name="T35" fmla="*/ 26 h 263"/>
              <a:gd name="T36" fmla="*/ 523 w 566"/>
              <a:gd name="T37" fmla="*/ 19 h 263"/>
              <a:gd name="T38" fmla="*/ 509 w 566"/>
              <a:gd name="T39" fmla="*/ 26 h 263"/>
              <a:gd name="T40" fmla="*/ 509 w 566"/>
              <a:gd name="T41" fmla="*/ 29 h 263"/>
              <a:gd name="T42" fmla="*/ 523 w 566"/>
              <a:gd name="T43" fmla="*/ 21 h 263"/>
              <a:gd name="T44" fmla="*/ 523 w 566"/>
              <a:gd name="T45" fmla="*/ 19 h 263"/>
              <a:gd name="T46" fmla="*/ 547 w 566"/>
              <a:gd name="T47" fmla="*/ 7 h 263"/>
              <a:gd name="T48" fmla="*/ 526 w 566"/>
              <a:gd name="T49" fmla="*/ 17 h 263"/>
              <a:gd name="T50" fmla="*/ 526 w 566"/>
              <a:gd name="T51" fmla="*/ 21 h 263"/>
              <a:gd name="T52" fmla="*/ 550 w 566"/>
              <a:gd name="T53" fmla="*/ 10 h 263"/>
              <a:gd name="T54" fmla="*/ 547 w 566"/>
              <a:gd name="T55" fmla="*/ 7 h 263"/>
              <a:gd name="T56" fmla="*/ 564 w 566"/>
              <a:gd name="T57" fmla="*/ 0 h 263"/>
              <a:gd name="T58" fmla="*/ 552 w 566"/>
              <a:gd name="T59" fmla="*/ 7 h 263"/>
              <a:gd name="T60" fmla="*/ 552 w 566"/>
              <a:gd name="T61" fmla="*/ 10 h 263"/>
              <a:gd name="T62" fmla="*/ 566 w 566"/>
              <a:gd name="T63" fmla="*/ 2 h 263"/>
              <a:gd name="T64" fmla="*/ 564 w 566"/>
              <a:gd name="T65" fmla="*/ 0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66" h="263">
                <a:moveTo>
                  <a:pt x="313" y="116"/>
                </a:moveTo>
                <a:lnTo>
                  <a:pt x="0" y="263"/>
                </a:lnTo>
                <a:lnTo>
                  <a:pt x="0" y="263"/>
                </a:lnTo>
                <a:lnTo>
                  <a:pt x="0" y="263"/>
                </a:lnTo>
                <a:lnTo>
                  <a:pt x="0" y="263"/>
                </a:lnTo>
                <a:lnTo>
                  <a:pt x="9" y="261"/>
                </a:lnTo>
                <a:lnTo>
                  <a:pt x="315" y="121"/>
                </a:lnTo>
                <a:lnTo>
                  <a:pt x="313" y="116"/>
                </a:lnTo>
                <a:moveTo>
                  <a:pt x="403" y="76"/>
                </a:moveTo>
                <a:lnTo>
                  <a:pt x="315" y="116"/>
                </a:lnTo>
                <a:lnTo>
                  <a:pt x="317" y="119"/>
                </a:lnTo>
                <a:lnTo>
                  <a:pt x="403" y="78"/>
                </a:lnTo>
                <a:lnTo>
                  <a:pt x="403" y="76"/>
                </a:lnTo>
                <a:moveTo>
                  <a:pt x="507" y="26"/>
                </a:moveTo>
                <a:lnTo>
                  <a:pt x="405" y="74"/>
                </a:lnTo>
                <a:lnTo>
                  <a:pt x="405" y="78"/>
                </a:lnTo>
                <a:lnTo>
                  <a:pt x="507" y="31"/>
                </a:lnTo>
                <a:lnTo>
                  <a:pt x="507" y="26"/>
                </a:lnTo>
                <a:moveTo>
                  <a:pt x="523" y="19"/>
                </a:moveTo>
                <a:lnTo>
                  <a:pt x="509" y="26"/>
                </a:lnTo>
                <a:lnTo>
                  <a:pt x="509" y="29"/>
                </a:lnTo>
                <a:lnTo>
                  <a:pt x="523" y="21"/>
                </a:lnTo>
                <a:lnTo>
                  <a:pt x="523" y="19"/>
                </a:lnTo>
                <a:moveTo>
                  <a:pt x="547" y="7"/>
                </a:moveTo>
                <a:lnTo>
                  <a:pt x="526" y="17"/>
                </a:lnTo>
                <a:lnTo>
                  <a:pt x="526" y="21"/>
                </a:lnTo>
                <a:lnTo>
                  <a:pt x="550" y="10"/>
                </a:lnTo>
                <a:lnTo>
                  <a:pt x="547" y="7"/>
                </a:lnTo>
                <a:moveTo>
                  <a:pt x="564" y="0"/>
                </a:moveTo>
                <a:lnTo>
                  <a:pt x="552" y="7"/>
                </a:lnTo>
                <a:lnTo>
                  <a:pt x="552" y="10"/>
                </a:lnTo>
                <a:lnTo>
                  <a:pt x="566" y="2"/>
                </a:lnTo>
                <a:lnTo>
                  <a:pt x="56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62" name="Freeform 6161">
            <a:extLst>
              <a:ext uri="{FF2B5EF4-FFF2-40B4-BE49-F238E27FC236}">
                <a16:creationId xmlns:a16="http://schemas.microsoft.com/office/drawing/2014/main" id="{FFDF705E-C8B1-45F2-9EA3-D1D7E797A5B4}"/>
              </a:ext>
            </a:extLst>
          </p:cNvPr>
          <p:cNvSpPr/>
          <p:nvPr/>
        </p:nvSpPr>
        <p:spPr bwMode="auto">
          <a:xfrm>
            <a:off x="2085340" y="4933951"/>
            <a:ext cx="6350" cy="7938"/>
          </a:xfrm>
          <a:custGeom>
            <a:avLst/>
            <a:gdLst>
              <a:gd name="T0" fmla="*/ 2 w 4"/>
              <a:gd name="T1" fmla="*/ 0 h 5"/>
              <a:gd name="T2" fmla="*/ 0 w 4"/>
              <a:gd name="T3" fmla="*/ 0 h 5"/>
              <a:gd name="T4" fmla="*/ 2 w 4"/>
              <a:gd name="T5" fmla="*/ 5 h 5"/>
              <a:gd name="T6" fmla="*/ 4 w 4"/>
              <a:gd name="T7" fmla="*/ 3 h 5"/>
              <a:gd name="T8" fmla="*/ 2 w 4"/>
              <a:gd name="T9" fmla="*/ 0 h 5"/>
            </a:gdLst>
            <a:ahLst/>
            <a:cxnLst>
              <a:cxn ang="0">
                <a:pos x="T0" y="T1"/>
              </a:cxn>
              <a:cxn ang="0">
                <a:pos x="T2" y="T3"/>
              </a:cxn>
              <a:cxn ang="0">
                <a:pos x="T4" y="T5"/>
              </a:cxn>
              <a:cxn ang="0">
                <a:pos x="T6" y="T7"/>
              </a:cxn>
              <a:cxn ang="0">
                <a:pos x="T8" y="T9"/>
              </a:cxn>
            </a:cxnLst>
            <a:rect l="0" t="0" r="r" b="b"/>
            <a:pathLst>
              <a:path w="4" h="5">
                <a:moveTo>
                  <a:pt x="2" y="0"/>
                </a:moveTo>
                <a:lnTo>
                  <a:pt x="0" y="0"/>
                </a:lnTo>
                <a:lnTo>
                  <a:pt x="2" y="5"/>
                </a:lnTo>
                <a:lnTo>
                  <a:pt x="4" y="3"/>
                </a:lnTo>
                <a:lnTo>
                  <a:pt x="2" y="0"/>
                </a:lnTo>
                <a:close/>
              </a:path>
            </a:pathLst>
          </a:custGeom>
          <a:solidFill>
            <a:srgbClr val="29292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63" name="Freeform 6162">
            <a:extLst>
              <a:ext uri="{FF2B5EF4-FFF2-40B4-BE49-F238E27FC236}">
                <a16:creationId xmlns:a16="http://schemas.microsoft.com/office/drawing/2014/main" id="{7CC4D43A-07EA-42D7-B8AB-10AA4DCFFA32}"/>
              </a:ext>
            </a:extLst>
          </p:cNvPr>
          <p:cNvSpPr/>
          <p:nvPr/>
        </p:nvSpPr>
        <p:spPr bwMode="auto">
          <a:xfrm>
            <a:off x="2085340" y="4933951"/>
            <a:ext cx="6350" cy="7938"/>
          </a:xfrm>
          <a:custGeom>
            <a:avLst/>
            <a:gdLst>
              <a:gd name="T0" fmla="*/ 2 w 4"/>
              <a:gd name="T1" fmla="*/ 0 h 5"/>
              <a:gd name="T2" fmla="*/ 0 w 4"/>
              <a:gd name="T3" fmla="*/ 0 h 5"/>
              <a:gd name="T4" fmla="*/ 2 w 4"/>
              <a:gd name="T5" fmla="*/ 5 h 5"/>
              <a:gd name="T6" fmla="*/ 4 w 4"/>
              <a:gd name="T7" fmla="*/ 3 h 5"/>
              <a:gd name="T8" fmla="*/ 2 w 4"/>
              <a:gd name="T9" fmla="*/ 0 h 5"/>
            </a:gdLst>
            <a:ahLst/>
            <a:cxnLst>
              <a:cxn ang="0">
                <a:pos x="T0" y="T1"/>
              </a:cxn>
              <a:cxn ang="0">
                <a:pos x="T2" y="T3"/>
              </a:cxn>
              <a:cxn ang="0">
                <a:pos x="T4" y="T5"/>
              </a:cxn>
              <a:cxn ang="0">
                <a:pos x="T6" y="T7"/>
              </a:cxn>
              <a:cxn ang="0">
                <a:pos x="T8" y="T9"/>
              </a:cxn>
            </a:cxnLst>
            <a:rect l="0" t="0" r="r" b="b"/>
            <a:pathLst>
              <a:path w="4" h="5">
                <a:moveTo>
                  <a:pt x="2" y="0"/>
                </a:moveTo>
                <a:lnTo>
                  <a:pt x="0" y="0"/>
                </a:lnTo>
                <a:lnTo>
                  <a:pt x="2" y="5"/>
                </a:lnTo>
                <a:lnTo>
                  <a:pt x="4" y="3"/>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64" name="Rectangle 6167">
            <a:extLst>
              <a:ext uri="{FF2B5EF4-FFF2-40B4-BE49-F238E27FC236}">
                <a16:creationId xmlns:a16="http://schemas.microsoft.com/office/drawing/2014/main" id="{8B108A87-D689-41B3-A523-84A30348707F}"/>
              </a:ext>
            </a:extLst>
          </p:cNvPr>
          <p:cNvSpPr>
            <a:spLocks noChangeArrowheads="1"/>
          </p:cNvSpPr>
          <p:nvPr/>
        </p:nvSpPr>
        <p:spPr bwMode="auto">
          <a:xfrm>
            <a:off x="1588453" y="5167313"/>
            <a:ext cx="1587" cy="1588"/>
          </a:xfrm>
          <a:prstGeom prst="rect">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65" name="Rectangle 6168">
            <a:extLst>
              <a:ext uri="{FF2B5EF4-FFF2-40B4-BE49-F238E27FC236}">
                <a16:creationId xmlns:a16="http://schemas.microsoft.com/office/drawing/2014/main" id="{8F145071-0C1C-44FF-BDBB-7C295024EE5F}"/>
              </a:ext>
            </a:extLst>
          </p:cNvPr>
          <p:cNvSpPr>
            <a:spLocks noChangeArrowheads="1"/>
          </p:cNvSpPr>
          <p:nvPr/>
        </p:nvSpPr>
        <p:spPr bwMode="auto">
          <a:xfrm>
            <a:off x="1588453" y="5167313"/>
            <a:ext cx="1587" cy="1588"/>
          </a:xfrm>
          <a:prstGeom prst="rect">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66" name="Rectangle 6169">
            <a:extLst>
              <a:ext uri="{FF2B5EF4-FFF2-40B4-BE49-F238E27FC236}">
                <a16:creationId xmlns:a16="http://schemas.microsoft.com/office/drawing/2014/main" id="{B515909A-2051-4080-A38B-06BDFE0703BA}"/>
              </a:ext>
            </a:extLst>
          </p:cNvPr>
          <p:cNvSpPr>
            <a:spLocks noChangeArrowheads="1"/>
          </p:cNvSpPr>
          <p:nvPr/>
        </p:nvSpPr>
        <p:spPr bwMode="auto">
          <a:xfrm>
            <a:off x="1588453" y="5167313"/>
            <a:ext cx="1587" cy="1588"/>
          </a:xfrm>
          <a:prstGeom prst="rect">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67" name="Freeform 6170">
            <a:extLst>
              <a:ext uri="{FF2B5EF4-FFF2-40B4-BE49-F238E27FC236}">
                <a16:creationId xmlns:a16="http://schemas.microsoft.com/office/drawing/2014/main" id="{8F7AA1E7-6F6E-4304-8228-073E79AE0D99}"/>
              </a:ext>
            </a:extLst>
          </p:cNvPr>
          <p:cNvSpPr/>
          <p:nvPr/>
        </p:nvSpPr>
        <p:spPr bwMode="auto">
          <a:xfrm>
            <a:off x="1588453" y="5167313"/>
            <a:ext cx="0" cy="0"/>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68" name="Freeform 6175">
            <a:extLst>
              <a:ext uri="{FF2B5EF4-FFF2-40B4-BE49-F238E27FC236}">
                <a16:creationId xmlns:a16="http://schemas.microsoft.com/office/drawing/2014/main" id="{1682BED4-CBDD-4E4A-A384-A9746FA2C07A}"/>
              </a:ext>
            </a:extLst>
          </p:cNvPr>
          <p:cNvSpPr/>
          <p:nvPr/>
        </p:nvSpPr>
        <p:spPr bwMode="auto">
          <a:xfrm>
            <a:off x="1588453" y="5164138"/>
            <a:ext cx="14287" cy="3175"/>
          </a:xfrm>
          <a:custGeom>
            <a:avLst/>
            <a:gdLst>
              <a:gd name="T0" fmla="*/ 9 w 9"/>
              <a:gd name="T1" fmla="*/ 0 h 2"/>
              <a:gd name="T2" fmla="*/ 0 w 9"/>
              <a:gd name="T3" fmla="*/ 2 h 2"/>
              <a:gd name="T4" fmla="*/ 0 w 9"/>
              <a:gd name="T5" fmla="*/ 2 h 2"/>
              <a:gd name="T6" fmla="*/ 2 w 9"/>
              <a:gd name="T7" fmla="*/ 2 h 2"/>
              <a:gd name="T8" fmla="*/ 5 w 9"/>
              <a:gd name="T9" fmla="*/ 2 h 2"/>
              <a:gd name="T10" fmla="*/ 9 w 9"/>
              <a:gd name="T11" fmla="*/ 0 h 2"/>
            </a:gdLst>
            <a:ahLst/>
            <a:cxnLst>
              <a:cxn ang="0">
                <a:pos x="T0" y="T1"/>
              </a:cxn>
              <a:cxn ang="0">
                <a:pos x="T2" y="T3"/>
              </a:cxn>
              <a:cxn ang="0">
                <a:pos x="T4" y="T5"/>
              </a:cxn>
              <a:cxn ang="0">
                <a:pos x="T6" y="T7"/>
              </a:cxn>
              <a:cxn ang="0">
                <a:pos x="T8" y="T9"/>
              </a:cxn>
              <a:cxn ang="0">
                <a:pos x="T10" y="T11"/>
              </a:cxn>
            </a:cxnLst>
            <a:rect l="0" t="0" r="r" b="b"/>
            <a:pathLst>
              <a:path w="9" h="2">
                <a:moveTo>
                  <a:pt x="9" y="0"/>
                </a:moveTo>
                <a:lnTo>
                  <a:pt x="0" y="2"/>
                </a:lnTo>
                <a:lnTo>
                  <a:pt x="0" y="2"/>
                </a:lnTo>
                <a:lnTo>
                  <a:pt x="2" y="2"/>
                </a:lnTo>
                <a:lnTo>
                  <a:pt x="5" y="2"/>
                </a:lnTo>
                <a:lnTo>
                  <a:pt x="9" y="0"/>
                </a:lnTo>
                <a:close/>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69" name="Freeform 6176">
            <a:extLst>
              <a:ext uri="{FF2B5EF4-FFF2-40B4-BE49-F238E27FC236}">
                <a16:creationId xmlns:a16="http://schemas.microsoft.com/office/drawing/2014/main" id="{3E07C434-584D-4723-A575-BA56476B5334}"/>
              </a:ext>
            </a:extLst>
          </p:cNvPr>
          <p:cNvSpPr/>
          <p:nvPr/>
        </p:nvSpPr>
        <p:spPr bwMode="auto">
          <a:xfrm>
            <a:off x="1588453" y="5164138"/>
            <a:ext cx="14287" cy="3175"/>
          </a:xfrm>
          <a:custGeom>
            <a:avLst/>
            <a:gdLst>
              <a:gd name="T0" fmla="*/ 9 w 9"/>
              <a:gd name="T1" fmla="*/ 0 h 2"/>
              <a:gd name="T2" fmla="*/ 0 w 9"/>
              <a:gd name="T3" fmla="*/ 2 h 2"/>
              <a:gd name="T4" fmla="*/ 0 w 9"/>
              <a:gd name="T5" fmla="*/ 2 h 2"/>
              <a:gd name="T6" fmla="*/ 2 w 9"/>
              <a:gd name="T7" fmla="*/ 2 h 2"/>
              <a:gd name="T8" fmla="*/ 5 w 9"/>
              <a:gd name="T9" fmla="*/ 2 h 2"/>
              <a:gd name="T10" fmla="*/ 9 w 9"/>
              <a:gd name="T11" fmla="*/ 0 h 2"/>
            </a:gdLst>
            <a:ahLst/>
            <a:cxnLst>
              <a:cxn ang="0">
                <a:pos x="T0" y="T1"/>
              </a:cxn>
              <a:cxn ang="0">
                <a:pos x="T2" y="T3"/>
              </a:cxn>
              <a:cxn ang="0">
                <a:pos x="T4" y="T5"/>
              </a:cxn>
              <a:cxn ang="0">
                <a:pos x="T6" y="T7"/>
              </a:cxn>
              <a:cxn ang="0">
                <a:pos x="T8" y="T9"/>
              </a:cxn>
              <a:cxn ang="0">
                <a:pos x="T10" y="T11"/>
              </a:cxn>
            </a:cxnLst>
            <a:rect l="0" t="0" r="r" b="b"/>
            <a:pathLst>
              <a:path w="9" h="2">
                <a:moveTo>
                  <a:pt x="9" y="0"/>
                </a:moveTo>
                <a:lnTo>
                  <a:pt x="0" y="2"/>
                </a:lnTo>
                <a:lnTo>
                  <a:pt x="0" y="2"/>
                </a:lnTo>
                <a:lnTo>
                  <a:pt x="2" y="2"/>
                </a:lnTo>
                <a:lnTo>
                  <a:pt x="5" y="2"/>
                </a:lnTo>
                <a:lnTo>
                  <a:pt x="9" y="0"/>
                </a:lnTo>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70" name="Freeform 6177">
            <a:extLst>
              <a:ext uri="{FF2B5EF4-FFF2-40B4-BE49-F238E27FC236}">
                <a16:creationId xmlns:a16="http://schemas.microsoft.com/office/drawing/2014/main" id="{A88B8493-6BA6-41BC-AEE8-C8112FC153C1}"/>
              </a:ext>
            </a:extLst>
          </p:cNvPr>
          <p:cNvSpPr/>
          <p:nvPr/>
        </p:nvSpPr>
        <p:spPr bwMode="auto">
          <a:xfrm>
            <a:off x="1588453" y="5167313"/>
            <a:ext cx="7937" cy="0"/>
          </a:xfrm>
          <a:custGeom>
            <a:avLst/>
            <a:gdLst>
              <a:gd name="T0" fmla="*/ 2 w 5"/>
              <a:gd name="T1" fmla="*/ 0 w 5"/>
              <a:gd name="T2" fmla="*/ 0 w 5"/>
              <a:gd name="T3" fmla="*/ 2 w 5"/>
              <a:gd name="T4" fmla="*/ 5 w 5"/>
              <a:gd name="T5" fmla="*/ 5 w 5"/>
              <a:gd name="T6" fmla="*/ 2 w 5"/>
            </a:gdLst>
            <a:ahLst/>
            <a:cxnLst>
              <a:cxn ang="0">
                <a:pos x="T0" y="0"/>
              </a:cxn>
              <a:cxn ang="0">
                <a:pos x="T1" y="0"/>
              </a:cxn>
              <a:cxn ang="0">
                <a:pos x="T2" y="0"/>
              </a:cxn>
              <a:cxn ang="0">
                <a:pos x="T3" y="0"/>
              </a:cxn>
              <a:cxn ang="0">
                <a:pos x="T4" y="0"/>
              </a:cxn>
              <a:cxn ang="0">
                <a:pos x="T5" y="0"/>
              </a:cxn>
              <a:cxn ang="0">
                <a:pos x="T6" y="0"/>
              </a:cxn>
            </a:cxnLst>
            <a:rect l="0" t="0" r="r" b="b"/>
            <a:pathLst>
              <a:path w="5">
                <a:moveTo>
                  <a:pt x="2" y="0"/>
                </a:moveTo>
                <a:lnTo>
                  <a:pt x="0" y="0"/>
                </a:lnTo>
                <a:lnTo>
                  <a:pt x="0" y="0"/>
                </a:lnTo>
                <a:lnTo>
                  <a:pt x="2" y="0"/>
                </a:lnTo>
                <a:lnTo>
                  <a:pt x="5" y="0"/>
                </a:lnTo>
                <a:lnTo>
                  <a:pt x="5" y="0"/>
                </a:lnTo>
                <a:lnTo>
                  <a:pt x="2" y="0"/>
                </a:lnTo>
                <a:close/>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71" name="Freeform 6178">
            <a:extLst>
              <a:ext uri="{FF2B5EF4-FFF2-40B4-BE49-F238E27FC236}">
                <a16:creationId xmlns:a16="http://schemas.microsoft.com/office/drawing/2014/main" id="{12E21A5D-E12E-4C39-A1EE-06E4C6F87FF8}"/>
              </a:ext>
            </a:extLst>
          </p:cNvPr>
          <p:cNvSpPr/>
          <p:nvPr/>
        </p:nvSpPr>
        <p:spPr bwMode="auto">
          <a:xfrm>
            <a:off x="1588453" y="5167313"/>
            <a:ext cx="7937" cy="0"/>
          </a:xfrm>
          <a:custGeom>
            <a:avLst/>
            <a:gdLst>
              <a:gd name="T0" fmla="*/ 2 w 5"/>
              <a:gd name="T1" fmla="*/ 0 w 5"/>
              <a:gd name="T2" fmla="*/ 0 w 5"/>
              <a:gd name="T3" fmla="*/ 2 w 5"/>
              <a:gd name="T4" fmla="*/ 5 w 5"/>
              <a:gd name="T5" fmla="*/ 5 w 5"/>
              <a:gd name="T6" fmla="*/ 2 w 5"/>
            </a:gdLst>
            <a:ahLst/>
            <a:cxnLst>
              <a:cxn ang="0">
                <a:pos x="T0" y="0"/>
              </a:cxn>
              <a:cxn ang="0">
                <a:pos x="T1" y="0"/>
              </a:cxn>
              <a:cxn ang="0">
                <a:pos x="T2" y="0"/>
              </a:cxn>
              <a:cxn ang="0">
                <a:pos x="T3" y="0"/>
              </a:cxn>
              <a:cxn ang="0">
                <a:pos x="T4" y="0"/>
              </a:cxn>
              <a:cxn ang="0">
                <a:pos x="T5" y="0"/>
              </a:cxn>
              <a:cxn ang="0">
                <a:pos x="T6" y="0"/>
              </a:cxn>
            </a:cxnLst>
            <a:rect l="0" t="0" r="r" b="b"/>
            <a:pathLst>
              <a:path w="5">
                <a:moveTo>
                  <a:pt x="2" y="0"/>
                </a:moveTo>
                <a:lnTo>
                  <a:pt x="0" y="0"/>
                </a:lnTo>
                <a:lnTo>
                  <a:pt x="0" y="0"/>
                </a:lnTo>
                <a:lnTo>
                  <a:pt x="2" y="0"/>
                </a:lnTo>
                <a:lnTo>
                  <a:pt x="5" y="0"/>
                </a:lnTo>
                <a:lnTo>
                  <a:pt x="5" y="0"/>
                </a:lnTo>
                <a:lnTo>
                  <a:pt x="2" y="0"/>
                </a:lnTo>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72" name="Freeform 6179">
            <a:extLst>
              <a:ext uri="{FF2B5EF4-FFF2-40B4-BE49-F238E27FC236}">
                <a16:creationId xmlns:a16="http://schemas.microsoft.com/office/drawing/2014/main" id="{D036E774-6527-4256-B5A1-81FA5B168755}"/>
              </a:ext>
            </a:extLst>
          </p:cNvPr>
          <p:cNvSpPr/>
          <p:nvPr/>
        </p:nvSpPr>
        <p:spPr bwMode="auto">
          <a:xfrm>
            <a:off x="1588453" y="5167313"/>
            <a:ext cx="7937" cy="4763"/>
          </a:xfrm>
          <a:custGeom>
            <a:avLst/>
            <a:gdLst>
              <a:gd name="T0" fmla="*/ 2 w 5"/>
              <a:gd name="T1" fmla="*/ 0 h 3"/>
              <a:gd name="T2" fmla="*/ 0 w 5"/>
              <a:gd name="T3" fmla="*/ 0 h 3"/>
              <a:gd name="T4" fmla="*/ 0 w 5"/>
              <a:gd name="T5" fmla="*/ 0 h 3"/>
              <a:gd name="T6" fmla="*/ 2 w 5"/>
              <a:gd name="T7" fmla="*/ 3 h 3"/>
              <a:gd name="T8" fmla="*/ 5 w 5"/>
              <a:gd name="T9" fmla="*/ 0 h 3"/>
              <a:gd name="T10" fmla="*/ 2 w 5"/>
              <a:gd name="T11" fmla="*/ 0 h 3"/>
            </a:gdLst>
            <a:ahLst/>
            <a:cxnLst>
              <a:cxn ang="0">
                <a:pos x="T0" y="T1"/>
              </a:cxn>
              <a:cxn ang="0">
                <a:pos x="T2" y="T3"/>
              </a:cxn>
              <a:cxn ang="0">
                <a:pos x="T4" y="T5"/>
              </a:cxn>
              <a:cxn ang="0">
                <a:pos x="T6" y="T7"/>
              </a:cxn>
              <a:cxn ang="0">
                <a:pos x="T8" y="T9"/>
              </a:cxn>
              <a:cxn ang="0">
                <a:pos x="T10" y="T11"/>
              </a:cxn>
            </a:cxnLst>
            <a:rect l="0" t="0" r="r" b="b"/>
            <a:pathLst>
              <a:path w="5" h="3">
                <a:moveTo>
                  <a:pt x="2" y="0"/>
                </a:moveTo>
                <a:lnTo>
                  <a:pt x="0" y="0"/>
                </a:lnTo>
                <a:lnTo>
                  <a:pt x="0" y="0"/>
                </a:lnTo>
                <a:lnTo>
                  <a:pt x="2" y="3"/>
                </a:lnTo>
                <a:lnTo>
                  <a:pt x="5" y="0"/>
                </a:lnTo>
                <a:lnTo>
                  <a:pt x="2" y="0"/>
                </a:lnTo>
                <a:close/>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73" name="Freeform 6180">
            <a:extLst>
              <a:ext uri="{FF2B5EF4-FFF2-40B4-BE49-F238E27FC236}">
                <a16:creationId xmlns:a16="http://schemas.microsoft.com/office/drawing/2014/main" id="{56BDD1F2-E6A9-4231-B37C-A9CAF6FEEF36}"/>
              </a:ext>
            </a:extLst>
          </p:cNvPr>
          <p:cNvSpPr/>
          <p:nvPr/>
        </p:nvSpPr>
        <p:spPr bwMode="auto">
          <a:xfrm>
            <a:off x="1588453" y="5167313"/>
            <a:ext cx="7937" cy="4763"/>
          </a:xfrm>
          <a:custGeom>
            <a:avLst/>
            <a:gdLst>
              <a:gd name="T0" fmla="*/ 2 w 5"/>
              <a:gd name="T1" fmla="*/ 0 h 3"/>
              <a:gd name="T2" fmla="*/ 0 w 5"/>
              <a:gd name="T3" fmla="*/ 0 h 3"/>
              <a:gd name="T4" fmla="*/ 0 w 5"/>
              <a:gd name="T5" fmla="*/ 0 h 3"/>
              <a:gd name="T6" fmla="*/ 2 w 5"/>
              <a:gd name="T7" fmla="*/ 3 h 3"/>
              <a:gd name="T8" fmla="*/ 5 w 5"/>
              <a:gd name="T9" fmla="*/ 0 h 3"/>
              <a:gd name="T10" fmla="*/ 2 w 5"/>
              <a:gd name="T11" fmla="*/ 0 h 3"/>
            </a:gdLst>
            <a:ahLst/>
            <a:cxnLst>
              <a:cxn ang="0">
                <a:pos x="T0" y="T1"/>
              </a:cxn>
              <a:cxn ang="0">
                <a:pos x="T2" y="T3"/>
              </a:cxn>
              <a:cxn ang="0">
                <a:pos x="T4" y="T5"/>
              </a:cxn>
              <a:cxn ang="0">
                <a:pos x="T6" y="T7"/>
              </a:cxn>
              <a:cxn ang="0">
                <a:pos x="T8" y="T9"/>
              </a:cxn>
              <a:cxn ang="0">
                <a:pos x="T10" y="T11"/>
              </a:cxn>
            </a:cxnLst>
            <a:rect l="0" t="0" r="r" b="b"/>
            <a:pathLst>
              <a:path w="5" h="3">
                <a:moveTo>
                  <a:pt x="2" y="0"/>
                </a:moveTo>
                <a:lnTo>
                  <a:pt x="0" y="0"/>
                </a:lnTo>
                <a:lnTo>
                  <a:pt x="0" y="0"/>
                </a:lnTo>
                <a:lnTo>
                  <a:pt x="2" y="3"/>
                </a:lnTo>
                <a:lnTo>
                  <a:pt x="5" y="0"/>
                </a:lnTo>
                <a:lnTo>
                  <a:pt x="2" y="0"/>
                </a:lnTo>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74" name="Freeform 6221">
            <a:extLst>
              <a:ext uri="{FF2B5EF4-FFF2-40B4-BE49-F238E27FC236}">
                <a16:creationId xmlns:a16="http://schemas.microsoft.com/office/drawing/2014/main" id="{FC6A7116-78B3-4B17-9117-8BF47511BC13}"/>
              </a:ext>
            </a:extLst>
          </p:cNvPr>
          <p:cNvSpPr/>
          <p:nvPr/>
        </p:nvSpPr>
        <p:spPr bwMode="auto">
          <a:xfrm>
            <a:off x="3374389" y="3955198"/>
            <a:ext cx="738271" cy="624739"/>
          </a:xfrm>
          <a:custGeom>
            <a:avLst/>
            <a:gdLst>
              <a:gd name="T0" fmla="*/ 886 w 888"/>
              <a:gd name="T1" fmla="*/ 0 h 1365"/>
              <a:gd name="T2" fmla="*/ 9 w 888"/>
              <a:gd name="T3" fmla="*/ 1349 h 1365"/>
              <a:gd name="T4" fmla="*/ 0 w 888"/>
              <a:gd name="T5" fmla="*/ 1365 h 1365"/>
              <a:gd name="T6" fmla="*/ 0 w 888"/>
              <a:gd name="T7" fmla="*/ 1365 h 1365"/>
              <a:gd name="T8" fmla="*/ 888 w 888"/>
              <a:gd name="T9" fmla="*/ 2 h 1365"/>
              <a:gd name="T10" fmla="*/ 886 w 888"/>
              <a:gd name="T11" fmla="*/ 0 h 1365"/>
            </a:gdLst>
            <a:ahLst/>
            <a:cxnLst>
              <a:cxn ang="0">
                <a:pos x="T0" y="T1"/>
              </a:cxn>
              <a:cxn ang="0">
                <a:pos x="T2" y="T3"/>
              </a:cxn>
              <a:cxn ang="0">
                <a:pos x="T4" y="T5"/>
              </a:cxn>
              <a:cxn ang="0">
                <a:pos x="T6" y="T7"/>
              </a:cxn>
              <a:cxn ang="0">
                <a:pos x="T8" y="T9"/>
              </a:cxn>
              <a:cxn ang="0">
                <a:pos x="T10" y="T11"/>
              </a:cxn>
            </a:cxnLst>
            <a:rect l="0" t="0" r="r" b="b"/>
            <a:pathLst>
              <a:path w="888" h="1365">
                <a:moveTo>
                  <a:pt x="886" y="0"/>
                </a:moveTo>
                <a:lnTo>
                  <a:pt x="9" y="1349"/>
                </a:lnTo>
                <a:lnTo>
                  <a:pt x="0" y="1365"/>
                </a:lnTo>
                <a:lnTo>
                  <a:pt x="0" y="1365"/>
                </a:lnTo>
                <a:lnTo>
                  <a:pt x="888" y="2"/>
                </a:lnTo>
                <a:lnTo>
                  <a:pt x="886" y="0"/>
                </a:lnTo>
                <a:close/>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75" name="Freeform 6222">
            <a:extLst>
              <a:ext uri="{FF2B5EF4-FFF2-40B4-BE49-F238E27FC236}">
                <a16:creationId xmlns:a16="http://schemas.microsoft.com/office/drawing/2014/main" id="{71730148-1CBB-45A4-9C77-0A3C63978581}"/>
              </a:ext>
            </a:extLst>
          </p:cNvPr>
          <p:cNvSpPr/>
          <p:nvPr/>
        </p:nvSpPr>
        <p:spPr bwMode="auto">
          <a:xfrm>
            <a:off x="2983865" y="2349501"/>
            <a:ext cx="1409700" cy="2166938"/>
          </a:xfrm>
          <a:custGeom>
            <a:avLst/>
            <a:gdLst>
              <a:gd name="T0" fmla="*/ 886 w 888"/>
              <a:gd name="T1" fmla="*/ 0 h 1365"/>
              <a:gd name="T2" fmla="*/ 9 w 888"/>
              <a:gd name="T3" fmla="*/ 1349 h 1365"/>
              <a:gd name="T4" fmla="*/ 0 w 888"/>
              <a:gd name="T5" fmla="*/ 1365 h 1365"/>
              <a:gd name="T6" fmla="*/ 0 w 888"/>
              <a:gd name="T7" fmla="*/ 1365 h 1365"/>
              <a:gd name="T8" fmla="*/ 888 w 888"/>
              <a:gd name="T9" fmla="*/ 2 h 1365"/>
              <a:gd name="T10" fmla="*/ 886 w 888"/>
              <a:gd name="T11" fmla="*/ 0 h 1365"/>
            </a:gdLst>
            <a:ahLst/>
            <a:cxnLst>
              <a:cxn ang="0">
                <a:pos x="T0" y="T1"/>
              </a:cxn>
              <a:cxn ang="0">
                <a:pos x="T2" y="T3"/>
              </a:cxn>
              <a:cxn ang="0">
                <a:pos x="T4" y="T5"/>
              </a:cxn>
              <a:cxn ang="0">
                <a:pos x="T6" y="T7"/>
              </a:cxn>
              <a:cxn ang="0">
                <a:pos x="T8" y="T9"/>
              </a:cxn>
              <a:cxn ang="0">
                <a:pos x="T10" y="T11"/>
              </a:cxn>
            </a:cxnLst>
            <a:rect l="0" t="0" r="r" b="b"/>
            <a:pathLst>
              <a:path w="888" h="1365">
                <a:moveTo>
                  <a:pt x="886" y="0"/>
                </a:moveTo>
                <a:lnTo>
                  <a:pt x="9" y="1349"/>
                </a:lnTo>
                <a:lnTo>
                  <a:pt x="0" y="1365"/>
                </a:lnTo>
                <a:lnTo>
                  <a:pt x="0" y="1365"/>
                </a:lnTo>
                <a:lnTo>
                  <a:pt x="888" y="2"/>
                </a:lnTo>
                <a:lnTo>
                  <a:pt x="88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76" name="Freeform 6291">
            <a:extLst>
              <a:ext uri="{FF2B5EF4-FFF2-40B4-BE49-F238E27FC236}">
                <a16:creationId xmlns:a16="http://schemas.microsoft.com/office/drawing/2014/main" id="{98740011-8332-4670-A4DD-308EF1B77345}"/>
              </a:ext>
            </a:extLst>
          </p:cNvPr>
          <p:cNvSpPr/>
          <p:nvPr/>
        </p:nvSpPr>
        <p:spPr bwMode="auto">
          <a:xfrm>
            <a:off x="2980690" y="2687638"/>
            <a:ext cx="123825" cy="1803400"/>
          </a:xfrm>
          <a:custGeom>
            <a:avLst/>
            <a:gdLst>
              <a:gd name="T0" fmla="*/ 78 w 78"/>
              <a:gd name="T1" fmla="*/ 0 h 1136"/>
              <a:gd name="T2" fmla="*/ 78 w 78"/>
              <a:gd name="T3" fmla="*/ 0 h 1136"/>
              <a:gd name="T4" fmla="*/ 73 w 78"/>
              <a:gd name="T5" fmla="*/ 26 h 1136"/>
              <a:gd name="T6" fmla="*/ 28 w 78"/>
              <a:gd name="T7" fmla="*/ 685 h 1136"/>
              <a:gd name="T8" fmla="*/ 0 w 78"/>
              <a:gd name="T9" fmla="*/ 1136 h 1136"/>
              <a:gd name="T10" fmla="*/ 0 w 78"/>
              <a:gd name="T11" fmla="*/ 1133 h 1136"/>
              <a:gd name="T12" fmla="*/ 78 w 78"/>
              <a:gd name="T13" fmla="*/ 0 h 1136"/>
              <a:gd name="T14" fmla="*/ 78 w 78"/>
              <a:gd name="T15" fmla="*/ 0 h 11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8" h="1136">
                <a:moveTo>
                  <a:pt x="78" y="0"/>
                </a:moveTo>
                <a:lnTo>
                  <a:pt x="78" y="0"/>
                </a:lnTo>
                <a:lnTo>
                  <a:pt x="73" y="26"/>
                </a:lnTo>
                <a:lnTo>
                  <a:pt x="28" y="685"/>
                </a:lnTo>
                <a:lnTo>
                  <a:pt x="0" y="1136"/>
                </a:lnTo>
                <a:lnTo>
                  <a:pt x="0" y="1133"/>
                </a:lnTo>
                <a:lnTo>
                  <a:pt x="78" y="0"/>
                </a:lnTo>
                <a:lnTo>
                  <a:pt x="7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77" name="Freeform 6315">
            <a:extLst>
              <a:ext uri="{FF2B5EF4-FFF2-40B4-BE49-F238E27FC236}">
                <a16:creationId xmlns:a16="http://schemas.microsoft.com/office/drawing/2014/main" id="{E1FC8706-F369-4AB0-9BC4-50C642A01501}"/>
              </a:ext>
            </a:extLst>
          </p:cNvPr>
          <p:cNvSpPr>
            <a:spLocks noEditPoints="1"/>
          </p:cNvSpPr>
          <p:nvPr/>
        </p:nvSpPr>
        <p:spPr bwMode="auto">
          <a:xfrm>
            <a:off x="2987040" y="2728913"/>
            <a:ext cx="106363" cy="1625600"/>
          </a:xfrm>
          <a:custGeom>
            <a:avLst/>
            <a:gdLst>
              <a:gd name="T0" fmla="*/ 64 w 67"/>
              <a:gd name="T1" fmla="*/ 34 h 1024"/>
              <a:gd name="T2" fmla="*/ 60 w 67"/>
              <a:gd name="T3" fmla="*/ 57 h 1024"/>
              <a:gd name="T4" fmla="*/ 0 w 67"/>
              <a:gd name="T5" fmla="*/ 991 h 1024"/>
              <a:gd name="T6" fmla="*/ 0 w 67"/>
              <a:gd name="T7" fmla="*/ 1024 h 1024"/>
              <a:gd name="T8" fmla="*/ 24 w 67"/>
              <a:gd name="T9" fmla="*/ 659 h 1024"/>
              <a:gd name="T10" fmla="*/ 64 w 67"/>
              <a:gd name="T11" fmla="*/ 34 h 1024"/>
              <a:gd name="T12" fmla="*/ 64 w 67"/>
              <a:gd name="T13" fmla="*/ 0 h 1024"/>
              <a:gd name="T14" fmla="*/ 64 w 67"/>
              <a:gd name="T15" fmla="*/ 0 h 1024"/>
              <a:gd name="T16" fmla="*/ 67 w 67"/>
              <a:gd name="T17" fmla="*/ 0 h 1024"/>
              <a:gd name="T18" fmla="*/ 67 w 67"/>
              <a:gd name="T19" fmla="*/ 0 h 1024"/>
              <a:gd name="T20" fmla="*/ 64 w 67"/>
              <a:gd name="T21" fmla="*/ 0 h 10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1024">
                <a:moveTo>
                  <a:pt x="64" y="34"/>
                </a:moveTo>
                <a:lnTo>
                  <a:pt x="60" y="57"/>
                </a:lnTo>
                <a:lnTo>
                  <a:pt x="0" y="991"/>
                </a:lnTo>
                <a:lnTo>
                  <a:pt x="0" y="1024"/>
                </a:lnTo>
                <a:lnTo>
                  <a:pt x="24" y="659"/>
                </a:lnTo>
                <a:lnTo>
                  <a:pt x="64" y="34"/>
                </a:lnTo>
                <a:moveTo>
                  <a:pt x="64" y="0"/>
                </a:moveTo>
                <a:lnTo>
                  <a:pt x="64" y="0"/>
                </a:lnTo>
                <a:lnTo>
                  <a:pt x="67" y="0"/>
                </a:lnTo>
                <a:lnTo>
                  <a:pt x="67" y="0"/>
                </a:lnTo>
                <a:lnTo>
                  <a:pt x="6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78" name="Freeform 6389">
            <a:extLst>
              <a:ext uri="{FF2B5EF4-FFF2-40B4-BE49-F238E27FC236}">
                <a16:creationId xmlns:a16="http://schemas.microsoft.com/office/drawing/2014/main" id="{955EEF89-9D42-4550-BA73-1854FC98E7FE}"/>
              </a:ext>
            </a:extLst>
          </p:cNvPr>
          <p:cNvSpPr>
            <a:spLocks noEditPoints="1"/>
          </p:cNvSpPr>
          <p:nvPr/>
        </p:nvSpPr>
        <p:spPr bwMode="auto">
          <a:xfrm>
            <a:off x="2983865" y="2827338"/>
            <a:ext cx="63500" cy="1565275"/>
          </a:xfrm>
          <a:custGeom>
            <a:avLst/>
            <a:gdLst>
              <a:gd name="T0" fmla="*/ 35 w 40"/>
              <a:gd name="T1" fmla="*/ 133 h 986"/>
              <a:gd name="T2" fmla="*/ 33 w 40"/>
              <a:gd name="T3" fmla="*/ 152 h 986"/>
              <a:gd name="T4" fmla="*/ 2 w 40"/>
              <a:gd name="T5" fmla="*/ 863 h 986"/>
              <a:gd name="T6" fmla="*/ 0 w 40"/>
              <a:gd name="T7" fmla="*/ 986 h 986"/>
              <a:gd name="T8" fmla="*/ 2 w 40"/>
              <a:gd name="T9" fmla="*/ 929 h 986"/>
              <a:gd name="T10" fmla="*/ 35 w 40"/>
              <a:gd name="T11" fmla="*/ 133 h 986"/>
              <a:gd name="T12" fmla="*/ 38 w 40"/>
              <a:gd name="T13" fmla="*/ 107 h 986"/>
              <a:gd name="T14" fmla="*/ 33 w 40"/>
              <a:gd name="T15" fmla="*/ 128 h 986"/>
              <a:gd name="T16" fmla="*/ 33 w 40"/>
              <a:gd name="T17" fmla="*/ 130 h 986"/>
              <a:gd name="T18" fmla="*/ 35 w 40"/>
              <a:gd name="T19" fmla="*/ 111 h 986"/>
              <a:gd name="T20" fmla="*/ 38 w 40"/>
              <a:gd name="T21" fmla="*/ 107 h 986"/>
              <a:gd name="T22" fmla="*/ 38 w 40"/>
              <a:gd name="T23" fmla="*/ 88 h 986"/>
              <a:gd name="T24" fmla="*/ 33 w 40"/>
              <a:gd name="T25" fmla="*/ 102 h 986"/>
              <a:gd name="T26" fmla="*/ 33 w 40"/>
              <a:gd name="T27" fmla="*/ 107 h 986"/>
              <a:gd name="T28" fmla="*/ 38 w 40"/>
              <a:gd name="T29" fmla="*/ 88 h 986"/>
              <a:gd name="T30" fmla="*/ 38 w 40"/>
              <a:gd name="T31" fmla="*/ 88 h 986"/>
              <a:gd name="T32" fmla="*/ 40 w 40"/>
              <a:gd name="T33" fmla="*/ 0 h 986"/>
              <a:gd name="T34" fmla="*/ 40 w 40"/>
              <a:gd name="T35" fmla="*/ 0 h 986"/>
              <a:gd name="T36" fmla="*/ 40 w 40"/>
              <a:gd name="T37" fmla="*/ 0 h 986"/>
              <a:gd name="T38" fmla="*/ 40 w 40"/>
              <a:gd name="T39" fmla="*/ 0 h 986"/>
              <a:gd name="T40" fmla="*/ 40 w 40"/>
              <a:gd name="T41" fmla="*/ 0 h 986"/>
              <a:gd name="T42" fmla="*/ 38 w 40"/>
              <a:gd name="T43" fmla="*/ 24 h 986"/>
              <a:gd name="T44" fmla="*/ 35 w 40"/>
              <a:gd name="T45" fmla="*/ 71 h 986"/>
              <a:gd name="T46" fmla="*/ 38 w 40"/>
              <a:gd name="T47" fmla="*/ 55 h 986"/>
              <a:gd name="T48" fmla="*/ 40 w 40"/>
              <a:gd name="T49" fmla="*/ 0 h 986"/>
              <a:gd name="T50" fmla="*/ 40 w 40"/>
              <a:gd name="T51" fmla="*/ 0 h 9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0" h="986">
                <a:moveTo>
                  <a:pt x="35" y="133"/>
                </a:moveTo>
                <a:lnTo>
                  <a:pt x="33" y="152"/>
                </a:lnTo>
                <a:lnTo>
                  <a:pt x="2" y="863"/>
                </a:lnTo>
                <a:lnTo>
                  <a:pt x="0" y="986"/>
                </a:lnTo>
                <a:lnTo>
                  <a:pt x="2" y="929"/>
                </a:lnTo>
                <a:lnTo>
                  <a:pt x="35" y="133"/>
                </a:lnTo>
                <a:moveTo>
                  <a:pt x="38" y="107"/>
                </a:moveTo>
                <a:lnTo>
                  <a:pt x="33" y="128"/>
                </a:lnTo>
                <a:lnTo>
                  <a:pt x="33" y="130"/>
                </a:lnTo>
                <a:lnTo>
                  <a:pt x="35" y="111"/>
                </a:lnTo>
                <a:lnTo>
                  <a:pt x="38" y="107"/>
                </a:lnTo>
                <a:moveTo>
                  <a:pt x="38" y="88"/>
                </a:moveTo>
                <a:lnTo>
                  <a:pt x="33" y="102"/>
                </a:lnTo>
                <a:lnTo>
                  <a:pt x="33" y="107"/>
                </a:lnTo>
                <a:lnTo>
                  <a:pt x="38" y="88"/>
                </a:lnTo>
                <a:lnTo>
                  <a:pt x="38" y="88"/>
                </a:lnTo>
                <a:moveTo>
                  <a:pt x="40" y="0"/>
                </a:moveTo>
                <a:lnTo>
                  <a:pt x="40" y="0"/>
                </a:lnTo>
                <a:lnTo>
                  <a:pt x="40" y="0"/>
                </a:lnTo>
                <a:lnTo>
                  <a:pt x="40" y="0"/>
                </a:lnTo>
                <a:lnTo>
                  <a:pt x="40" y="0"/>
                </a:lnTo>
                <a:lnTo>
                  <a:pt x="38" y="24"/>
                </a:lnTo>
                <a:lnTo>
                  <a:pt x="35" y="71"/>
                </a:lnTo>
                <a:lnTo>
                  <a:pt x="38" y="55"/>
                </a:lnTo>
                <a:lnTo>
                  <a:pt x="40" y="0"/>
                </a:lnTo>
                <a:lnTo>
                  <a:pt x="4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79" name="Freeform 7651">
            <a:extLst>
              <a:ext uri="{FF2B5EF4-FFF2-40B4-BE49-F238E27FC236}">
                <a16:creationId xmlns:a16="http://schemas.microsoft.com/office/drawing/2014/main" id="{F6B441DE-0778-44BA-9BD3-60E0FA5006A5}"/>
              </a:ext>
            </a:extLst>
          </p:cNvPr>
          <p:cNvSpPr>
            <a:spLocks noEditPoints="1"/>
          </p:cNvSpPr>
          <p:nvPr/>
        </p:nvSpPr>
        <p:spPr bwMode="auto">
          <a:xfrm>
            <a:off x="2050415" y="4543426"/>
            <a:ext cx="906463" cy="1046163"/>
          </a:xfrm>
          <a:custGeom>
            <a:avLst/>
            <a:gdLst>
              <a:gd name="T0" fmla="*/ 0 w 571"/>
              <a:gd name="T1" fmla="*/ 659 h 659"/>
              <a:gd name="T2" fmla="*/ 0 w 571"/>
              <a:gd name="T3" fmla="*/ 659 h 659"/>
              <a:gd name="T4" fmla="*/ 0 w 571"/>
              <a:gd name="T5" fmla="*/ 659 h 659"/>
              <a:gd name="T6" fmla="*/ 50 w 571"/>
              <a:gd name="T7" fmla="*/ 606 h 659"/>
              <a:gd name="T8" fmla="*/ 123 w 571"/>
              <a:gd name="T9" fmla="*/ 514 h 659"/>
              <a:gd name="T10" fmla="*/ 50 w 571"/>
              <a:gd name="T11" fmla="*/ 604 h 659"/>
              <a:gd name="T12" fmla="*/ 123 w 571"/>
              <a:gd name="T13" fmla="*/ 514 h 659"/>
              <a:gd name="T14" fmla="*/ 126 w 571"/>
              <a:gd name="T15" fmla="*/ 512 h 659"/>
              <a:gd name="T16" fmla="*/ 140 w 571"/>
              <a:gd name="T17" fmla="*/ 502 h 659"/>
              <a:gd name="T18" fmla="*/ 204 w 571"/>
              <a:gd name="T19" fmla="*/ 422 h 659"/>
              <a:gd name="T20" fmla="*/ 142 w 571"/>
              <a:gd name="T21" fmla="*/ 497 h 659"/>
              <a:gd name="T22" fmla="*/ 204 w 571"/>
              <a:gd name="T23" fmla="*/ 422 h 659"/>
              <a:gd name="T24" fmla="*/ 209 w 571"/>
              <a:gd name="T25" fmla="*/ 417 h 659"/>
              <a:gd name="T26" fmla="*/ 218 w 571"/>
              <a:gd name="T27" fmla="*/ 412 h 659"/>
              <a:gd name="T28" fmla="*/ 259 w 571"/>
              <a:gd name="T29" fmla="*/ 360 h 659"/>
              <a:gd name="T30" fmla="*/ 221 w 571"/>
              <a:gd name="T31" fmla="*/ 410 h 659"/>
              <a:gd name="T32" fmla="*/ 259 w 571"/>
              <a:gd name="T33" fmla="*/ 360 h 659"/>
              <a:gd name="T34" fmla="*/ 261 w 571"/>
              <a:gd name="T35" fmla="*/ 355 h 659"/>
              <a:gd name="T36" fmla="*/ 275 w 571"/>
              <a:gd name="T37" fmla="*/ 346 h 659"/>
              <a:gd name="T38" fmla="*/ 282 w 571"/>
              <a:gd name="T39" fmla="*/ 332 h 659"/>
              <a:gd name="T40" fmla="*/ 278 w 571"/>
              <a:gd name="T41" fmla="*/ 341 h 659"/>
              <a:gd name="T42" fmla="*/ 282 w 571"/>
              <a:gd name="T43" fmla="*/ 332 h 659"/>
              <a:gd name="T44" fmla="*/ 294 w 571"/>
              <a:gd name="T45" fmla="*/ 320 h 659"/>
              <a:gd name="T46" fmla="*/ 287 w 571"/>
              <a:gd name="T47" fmla="*/ 332 h 659"/>
              <a:gd name="T48" fmla="*/ 313 w 571"/>
              <a:gd name="T49" fmla="*/ 298 h 659"/>
              <a:gd name="T50" fmla="*/ 301 w 571"/>
              <a:gd name="T51" fmla="*/ 315 h 659"/>
              <a:gd name="T52" fmla="*/ 313 w 571"/>
              <a:gd name="T53" fmla="*/ 298 h 659"/>
              <a:gd name="T54" fmla="*/ 315 w 571"/>
              <a:gd name="T55" fmla="*/ 294 h 659"/>
              <a:gd name="T56" fmla="*/ 330 w 571"/>
              <a:gd name="T57" fmla="*/ 284 h 659"/>
              <a:gd name="T58" fmla="*/ 339 w 571"/>
              <a:gd name="T59" fmla="*/ 268 h 659"/>
              <a:gd name="T60" fmla="*/ 332 w 571"/>
              <a:gd name="T61" fmla="*/ 279 h 659"/>
              <a:gd name="T62" fmla="*/ 339 w 571"/>
              <a:gd name="T63" fmla="*/ 268 h 659"/>
              <a:gd name="T64" fmla="*/ 346 w 571"/>
              <a:gd name="T65" fmla="*/ 258 h 659"/>
              <a:gd name="T66" fmla="*/ 351 w 571"/>
              <a:gd name="T67" fmla="*/ 258 h 659"/>
              <a:gd name="T68" fmla="*/ 353 w 571"/>
              <a:gd name="T69" fmla="*/ 251 h 659"/>
              <a:gd name="T70" fmla="*/ 353 w 571"/>
              <a:gd name="T71" fmla="*/ 256 h 659"/>
              <a:gd name="T72" fmla="*/ 353 w 571"/>
              <a:gd name="T73" fmla="*/ 251 h 659"/>
              <a:gd name="T74" fmla="*/ 353 w 571"/>
              <a:gd name="T75" fmla="*/ 249 h 659"/>
              <a:gd name="T76" fmla="*/ 389 w 571"/>
              <a:gd name="T77" fmla="*/ 213 h 659"/>
              <a:gd name="T78" fmla="*/ 401 w 571"/>
              <a:gd name="T79" fmla="*/ 196 h 659"/>
              <a:gd name="T80" fmla="*/ 391 w 571"/>
              <a:gd name="T81" fmla="*/ 211 h 659"/>
              <a:gd name="T82" fmla="*/ 401 w 571"/>
              <a:gd name="T83" fmla="*/ 196 h 659"/>
              <a:gd name="T84" fmla="*/ 403 w 571"/>
              <a:gd name="T85" fmla="*/ 192 h 659"/>
              <a:gd name="T86" fmla="*/ 405 w 571"/>
              <a:gd name="T87" fmla="*/ 194 h 659"/>
              <a:gd name="T88" fmla="*/ 529 w 571"/>
              <a:gd name="T89" fmla="*/ 47 h 659"/>
              <a:gd name="T90" fmla="*/ 413 w 571"/>
              <a:gd name="T91" fmla="*/ 187 h 659"/>
              <a:gd name="T92" fmla="*/ 529 w 571"/>
              <a:gd name="T93" fmla="*/ 47 h 659"/>
              <a:gd name="T94" fmla="*/ 545 w 571"/>
              <a:gd name="T95" fmla="*/ 28 h 659"/>
              <a:gd name="T96" fmla="*/ 562 w 571"/>
              <a:gd name="T97" fmla="*/ 14 h 6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71" h="659">
                <a:moveTo>
                  <a:pt x="0" y="659"/>
                </a:moveTo>
                <a:lnTo>
                  <a:pt x="0" y="659"/>
                </a:lnTo>
                <a:lnTo>
                  <a:pt x="0" y="659"/>
                </a:lnTo>
                <a:lnTo>
                  <a:pt x="0" y="659"/>
                </a:lnTo>
                <a:close/>
                <a:moveTo>
                  <a:pt x="48" y="604"/>
                </a:moveTo>
                <a:lnTo>
                  <a:pt x="0" y="659"/>
                </a:lnTo>
                <a:lnTo>
                  <a:pt x="19" y="640"/>
                </a:lnTo>
                <a:lnTo>
                  <a:pt x="50" y="606"/>
                </a:lnTo>
                <a:lnTo>
                  <a:pt x="48" y="604"/>
                </a:lnTo>
                <a:close/>
                <a:moveTo>
                  <a:pt x="123" y="514"/>
                </a:moveTo>
                <a:lnTo>
                  <a:pt x="48" y="602"/>
                </a:lnTo>
                <a:lnTo>
                  <a:pt x="50" y="604"/>
                </a:lnTo>
                <a:lnTo>
                  <a:pt x="126" y="516"/>
                </a:lnTo>
                <a:lnTo>
                  <a:pt x="123" y="514"/>
                </a:lnTo>
                <a:close/>
                <a:moveTo>
                  <a:pt x="135" y="500"/>
                </a:moveTo>
                <a:lnTo>
                  <a:pt x="126" y="512"/>
                </a:lnTo>
                <a:lnTo>
                  <a:pt x="128" y="514"/>
                </a:lnTo>
                <a:lnTo>
                  <a:pt x="140" y="502"/>
                </a:lnTo>
                <a:lnTo>
                  <a:pt x="135" y="500"/>
                </a:lnTo>
                <a:close/>
                <a:moveTo>
                  <a:pt x="204" y="422"/>
                </a:moveTo>
                <a:lnTo>
                  <a:pt x="138" y="497"/>
                </a:lnTo>
                <a:lnTo>
                  <a:pt x="142" y="497"/>
                </a:lnTo>
                <a:lnTo>
                  <a:pt x="204" y="426"/>
                </a:lnTo>
                <a:lnTo>
                  <a:pt x="204" y="422"/>
                </a:lnTo>
                <a:close/>
                <a:moveTo>
                  <a:pt x="216" y="410"/>
                </a:moveTo>
                <a:lnTo>
                  <a:pt x="209" y="417"/>
                </a:lnTo>
                <a:lnTo>
                  <a:pt x="209" y="422"/>
                </a:lnTo>
                <a:lnTo>
                  <a:pt x="218" y="412"/>
                </a:lnTo>
                <a:lnTo>
                  <a:pt x="216" y="410"/>
                </a:lnTo>
                <a:close/>
                <a:moveTo>
                  <a:pt x="259" y="360"/>
                </a:moveTo>
                <a:lnTo>
                  <a:pt x="218" y="407"/>
                </a:lnTo>
                <a:lnTo>
                  <a:pt x="221" y="410"/>
                </a:lnTo>
                <a:lnTo>
                  <a:pt x="256" y="365"/>
                </a:lnTo>
                <a:lnTo>
                  <a:pt x="259" y="360"/>
                </a:lnTo>
                <a:close/>
                <a:moveTo>
                  <a:pt x="275" y="341"/>
                </a:moveTo>
                <a:lnTo>
                  <a:pt x="261" y="355"/>
                </a:lnTo>
                <a:lnTo>
                  <a:pt x="263" y="360"/>
                </a:lnTo>
                <a:lnTo>
                  <a:pt x="275" y="346"/>
                </a:lnTo>
                <a:lnTo>
                  <a:pt x="275" y="341"/>
                </a:lnTo>
                <a:close/>
                <a:moveTo>
                  <a:pt x="282" y="332"/>
                </a:moveTo>
                <a:lnTo>
                  <a:pt x="280" y="336"/>
                </a:lnTo>
                <a:lnTo>
                  <a:pt x="278" y="341"/>
                </a:lnTo>
                <a:lnTo>
                  <a:pt x="282" y="339"/>
                </a:lnTo>
                <a:lnTo>
                  <a:pt x="282" y="332"/>
                </a:lnTo>
                <a:close/>
                <a:moveTo>
                  <a:pt x="299" y="320"/>
                </a:moveTo>
                <a:lnTo>
                  <a:pt x="294" y="320"/>
                </a:lnTo>
                <a:lnTo>
                  <a:pt x="287" y="324"/>
                </a:lnTo>
                <a:lnTo>
                  <a:pt x="287" y="332"/>
                </a:lnTo>
                <a:lnTo>
                  <a:pt x="299" y="320"/>
                </a:lnTo>
                <a:close/>
                <a:moveTo>
                  <a:pt x="313" y="298"/>
                </a:moveTo>
                <a:lnTo>
                  <a:pt x="296" y="315"/>
                </a:lnTo>
                <a:lnTo>
                  <a:pt x="301" y="315"/>
                </a:lnTo>
                <a:lnTo>
                  <a:pt x="311" y="303"/>
                </a:lnTo>
                <a:lnTo>
                  <a:pt x="313" y="298"/>
                </a:lnTo>
                <a:close/>
                <a:moveTo>
                  <a:pt x="330" y="277"/>
                </a:moveTo>
                <a:lnTo>
                  <a:pt x="315" y="294"/>
                </a:lnTo>
                <a:lnTo>
                  <a:pt x="315" y="298"/>
                </a:lnTo>
                <a:lnTo>
                  <a:pt x="330" y="284"/>
                </a:lnTo>
                <a:lnTo>
                  <a:pt x="330" y="277"/>
                </a:lnTo>
                <a:close/>
                <a:moveTo>
                  <a:pt x="339" y="268"/>
                </a:moveTo>
                <a:lnTo>
                  <a:pt x="334" y="272"/>
                </a:lnTo>
                <a:lnTo>
                  <a:pt x="332" y="279"/>
                </a:lnTo>
                <a:lnTo>
                  <a:pt x="337" y="272"/>
                </a:lnTo>
                <a:lnTo>
                  <a:pt x="339" y="268"/>
                </a:lnTo>
                <a:close/>
                <a:moveTo>
                  <a:pt x="349" y="256"/>
                </a:moveTo>
                <a:lnTo>
                  <a:pt x="346" y="258"/>
                </a:lnTo>
                <a:lnTo>
                  <a:pt x="346" y="265"/>
                </a:lnTo>
                <a:lnTo>
                  <a:pt x="351" y="258"/>
                </a:lnTo>
                <a:lnTo>
                  <a:pt x="349" y="256"/>
                </a:lnTo>
                <a:close/>
                <a:moveTo>
                  <a:pt x="353" y="251"/>
                </a:moveTo>
                <a:lnTo>
                  <a:pt x="351" y="253"/>
                </a:lnTo>
                <a:lnTo>
                  <a:pt x="353" y="256"/>
                </a:lnTo>
                <a:lnTo>
                  <a:pt x="353" y="253"/>
                </a:lnTo>
                <a:lnTo>
                  <a:pt x="353" y="251"/>
                </a:lnTo>
                <a:close/>
                <a:moveTo>
                  <a:pt x="389" y="208"/>
                </a:moveTo>
                <a:lnTo>
                  <a:pt x="353" y="249"/>
                </a:lnTo>
                <a:lnTo>
                  <a:pt x="356" y="251"/>
                </a:lnTo>
                <a:lnTo>
                  <a:pt x="389" y="213"/>
                </a:lnTo>
                <a:lnTo>
                  <a:pt x="389" y="208"/>
                </a:lnTo>
                <a:close/>
                <a:moveTo>
                  <a:pt x="401" y="196"/>
                </a:moveTo>
                <a:lnTo>
                  <a:pt x="391" y="206"/>
                </a:lnTo>
                <a:lnTo>
                  <a:pt x="391" y="211"/>
                </a:lnTo>
                <a:lnTo>
                  <a:pt x="401" y="201"/>
                </a:lnTo>
                <a:lnTo>
                  <a:pt x="401" y="196"/>
                </a:lnTo>
                <a:close/>
                <a:moveTo>
                  <a:pt x="405" y="189"/>
                </a:moveTo>
                <a:lnTo>
                  <a:pt x="403" y="192"/>
                </a:lnTo>
                <a:lnTo>
                  <a:pt x="403" y="196"/>
                </a:lnTo>
                <a:lnTo>
                  <a:pt x="405" y="194"/>
                </a:lnTo>
                <a:lnTo>
                  <a:pt x="405" y="189"/>
                </a:lnTo>
                <a:close/>
                <a:moveTo>
                  <a:pt x="529" y="47"/>
                </a:moveTo>
                <a:lnTo>
                  <a:pt x="415" y="180"/>
                </a:lnTo>
                <a:lnTo>
                  <a:pt x="413" y="187"/>
                </a:lnTo>
                <a:lnTo>
                  <a:pt x="522" y="59"/>
                </a:lnTo>
                <a:lnTo>
                  <a:pt x="529" y="47"/>
                </a:lnTo>
                <a:close/>
                <a:moveTo>
                  <a:pt x="571" y="0"/>
                </a:moveTo>
                <a:lnTo>
                  <a:pt x="545" y="28"/>
                </a:lnTo>
                <a:lnTo>
                  <a:pt x="541" y="40"/>
                </a:lnTo>
                <a:lnTo>
                  <a:pt x="562" y="14"/>
                </a:lnTo>
                <a:lnTo>
                  <a:pt x="571" y="0"/>
                </a:lnTo>
                <a:close/>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80" name="Freeform 7652">
            <a:extLst>
              <a:ext uri="{FF2B5EF4-FFF2-40B4-BE49-F238E27FC236}">
                <a16:creationId xmlns:a16="http://schemas.microsoft.com/office/drawing/2014/main" id="{8CD7FB59-A048-43D9-81C4-007E3A5D5876}"/>
              </a:ext>
            </a:extLst>
          </p:cNvPr>
          <p:cNvSpPr>
            <a:spLocks noEditPoints="1"/>
          </p:cNvSpPr>
          <p:nvPr/>
        </p:nvSpPr>
        <p:spPr bwMode="auto">
          <a:xfrm>
            <a:off x="2050415" y="4543426"/>
            <a:ext cx="906463" cy="1046163"/>
          </a:xfrm>
          <a:custGeom>
            <a:avLst/>
            <a:gdLst>
              <a:gd name="T0" fmla="*/ 0 w 571"/>
              <a:gd name="T1" fmla="*/ 659 h 659"/>
              <a:gd name="T2" fmla="*/ 0 w 571"/>
              <a:gd name="T3" fmla="*/ 659 h 659"/>
              <a:gd name="T4" fmla="*/ 0 w 571"/>
              <a:gd name="T5" fmla="*/ 659 h 659"/>
              <a:gd name="T6" fmla="*/ 50 w 571"/>
              <a:gd name="T7" fmla="*/ 606 h 659"/>
              <a:gd name="T8" fmla="*/ 123 w 571"/>
              <a:gd name="T9" fmla="*/ 514 h 659"/>
              <a:gd name="T10" fmla="*/ 50 w 571"/>
              <a:gd name="T11" fmla="*/ 604 h 659"/>
              <a:gd name="T12" fmla="*/ 123 w 571"/>
              <a:gd name="T13" fmla="*/ 514 h 659"/>
              <a:gd name="T14" fmla="*/ 126 w 571"/>
              <a:gd name="T15" fmla="*/ 512 h 659"/>
              <a:gd name="T16" fmla="*/ 140 w 571"/>
              <a:gd name="T17" fmla="*/ 502 h 659"/>
              <a:gd name="T18" fmla="*/ 204 w 571"/>
              <a:gd name="T19" fmla="*/ 422 h 659"/>
              <a:gd name="T20" fmla="*/ 142 w 571"/>
              <a:gd name="T21" fmla="*/ 497 h 659"/>
              <a:gd name="T22" fmla="*/ 204 w 571"/>
              <a:gd name="T23" fmla="*/ 422 h 659"/>
              <a:gd name="T24" fmla="*/ 209 w 571"/>
              <a:gd name="T25" fmla="*/ 417 h 659"/>
              <a:gd name="T26" fmla="*/ 218 w 571"/>
              <a:gd name="T27" fmla="*/ 412 h 659"/>
              <a:gd name="T28" fmla="*/ 259 w 571"/>
              <a:gd name="T29" fmla="*/ 360 h 659"/>
              <a:gd name="T30" fmla="*/ 221 w 571"/>
              <a:gd name="T31" fmla="*/ 410 h 659"/>
              <a:gd name="T32" fmla="*/ 259 w 571"/>
              <a:gd name="T33" fmla="*/ 360 h 659"/>
              <a:gd name="T34" fmla="*/ 261 w 571"/>
              <a:gd name="T35" fmla="*/ 355 h 659"/>
              <a:gd name="T36" fmla="*/ 275 w 571"/>
              <a:gd name="T37" fmla="*/ 346 h 659"/>
              <a:gd name="T38" fmla="*/ 282 w 571"/>
              <a:gd name="T39" fmla="*/ 332 h 659"/>
              <a:gd name="T40" fmla="*/ 278 w 571"/>
              <a:gd name="T41" fmla="*/ 341 h 659"/>
              <a:gd name="T42" fmla="*/ 282 w 571"/>
              <a:gd name="T43" fmla="*/ 332 h 659"/>
              <a:gd name="T44" fmla="*/ 294 w 571"/>
              <a:gd name="T45" fmla="*/ 320 h 659"/>
              <a:gd name="T46" fmla="*/ 287 w 571"/>
              <a:gd name="T47" fmla="*/ 332 h 659"/>
              <a:gd name="T48" fmla="*/ 313 w 571"/>
              <a:gd name="T49" fmla="*/ 298 h 659"/>
              <a:gd name="T50" fmla="*/ 301 w 571"/>
              <a:gd name="T51" fmla="*/ 315 h 659"/>
              <a:gd name="T52" fmla="*/ 313 w 571"/>
              <a:gd name="T53" fmla="*/ 298 h 659"/>
              <a:gd name="T54" fmla="*/ 315 w 571"/>
              <a:gd name="T55" fmla="*/ 294 h 659"/>
              <a:gd name="T56" fmla="*/ 330 w 571"/>
              <a:gd name="T57" fmla="*/ 284 h 659"/>
              <a:gd name="T58" fmla="*/ 339 w 571"/>
              <a:gd name="T59" fmla="*/ 268 h 659"/>
              <a:gd name="T60" fmla="*/ 332 w 571"/>
              <a:gd name="T61" fmla="*/ 279 h 659"/>
              <a:gd name="T62" fmla="*/ 339 w 571"/>
              <a:gd name="T63" fmla="*/ 268 h 659"/>
              <a:gd name="T64" fmla="*/ 346 w 571"/>
              <a:gd name="T65" fmla="*/ 258 h 659"/>
              <a:gd name="T66" fmla="*/ 351 w 571"/>
              <a:gd name="T67" fmla="*/ 258 h 659"/>
              <a:gd name="T68" fmla="*/ 353 w 571"/>
              <a:gd name="T69" fmla="*/ 251 h 659"/>
              <a:gd name="T70" fmla="*/ 353 w 571"/>
              <a:gd name="T71" fmla="*/ 256 h 659"/>
              <a:gd name="T72" fmla="*/ 353 w 571"/>
              <a:gd name="T73" fmla="*/ 251 h 659"/>
              <a:gd name="T74" fmla="*/ 353 w 571"/>
              <a:gd name="T75" fmla="*/ 249 h 659"/>
              <a:gd name="T76" fmla="*/ 389 w 571"/>
              <a:gd name="T77" fmla="*/ 213 h 659"/>
              <a:gd name="T78" fmla="*/ 401 w 571"/>
              <a:gd name="T79" fmla="*/ 196 h 659"/>
              <a:gd name="T80" fmla="*/ 391 w 571"/>
              <a:gd name="T81" fmla="*/ 211 h 659"/>
              <a:gd name="T82" fmla="*/ 401 w 571"/>
              <a:gd name="T83" fmla="*/ 196 h 659"/>
              <a:gd name="T84" fmla="*/ 403 w 571"/>
              <a:gd name="T85" fmla="*/ 192 h 659"/>
              <a:gd name="T86" fmla="*/ 405 w 571"/>
              <a:gd name="T87" fmla="*/ 194 h 659"/>
              <a:gd name="T88" fmla="*/ 529 w 571"/>
              <a:gd name="T89" fmla="*/ 47 h 659"/>
              <a:gd name="T90" fmla="*/ 413 w 571"/>
              <a:gd name="T91" fmla="*/ 187 h 659"/>
              <a:gd name="T92" fmla="*/ 529 w 571"/>
              <a:gd name="T93" fmla="*/ 47 h 659"/>
              <a:gd name="T94" fmla="*/ 545 w 571"/>
              <a:gd name="T95" fmla="*/ 28 h 659"/>
              <a:gd name="T96" fmla="*/ 562 w 571"/>
              <a:gd name="T97" fmla="*/ 14 h 6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71" h="659">
                <a:moveTo>
                  <a:pt x="0" y="659"/>
                </a:moveTo>
                <a:lnTo>
                  <a:pt x="0" y="659"/>
                </a:lnTo>
                <a:lnTo>
                  <a:pt x="0" y="659"/>
                </a:lnTo>
                <a:lnTo>
                  <a:pt x="0" y="659"/>
                </a:lnTo>
                <a:moveTo>
                  <a:pt x="48" y="604"/>
                </a:moveTo>
                <a:lnTo>
                  <a:pt x="0" y="659"/>
                </a:lnTo>
                <a:lnTo>
                  <a:pt x="19" y="640"/>
                </a:lnTo>
                <a:lnTo>
                  <a:pt x="50" y="606"/>
                </a:lnTo>
                <a:lnTo>
                  <a:pt x="48" y="604"/>
                </a:lnTo>
                <a:moveTo>
                  <a:pt x="123" y="514"/>
                </a:moveTo>
                <a:lnTo>
                  <a:pt x="48" y="602"/>
                </a:lnTo>
                <a:lnTo>
                  <a:pt x="50" y="604"/>
                </a:lnTo>
                <a:lnTo>
                  <a:pt x="126" y="516"/>
                </a:lnTo>
                <a:lnTo>
                  <a:pt x="123" y="514"/>
                </a:lnTo>
                <a:moveTo>
                  <a:pt x="135" y="500"/>
                </a:moveTo>
                <a:lnTo>
                  <a:pt x="126" y="512"/>
                </a:lnTo>
                <a:lnTo>
                  <a:pt x="128" y="514"/>
                </a:lnTo>
                <a:lnTo>
                  <a:pt x="140" y="502"/>
                </a:lnTo>
                <a:lnTo>
                  <a:pt x="135" y="500"/>
                </a:lnTo>
                <a:moveTo>
                  <a:pt x="204" y="422"/>
                </a:moveTo>
                <a:lnTo>
                  <a:pt x="138" y="497"/>
                </a:lnTo>
                <a:lnTo>
                  <a:pt x="142" y="497"/>
                </a:lnTo>
                <a:lnTo>
                  <a:pt x="204" y="426"/>
                </a:lnTo>
                <a:lnTo>
                  <a:pt x="204" y="422"/>
                </a:lnTo>
                <a:moveTo>
                  <a:pt x="216" y="410"/>
                </a:moveTo>
                <a:lnTo>
                  <a:pt x="209" y="417"/>
                </a:lnTo>
                <a:lnTo>
                  <a:pt x="209" y="422"/>
                </a:lnTo>
                <a:lnTo>
                  <a:pt x="218" y="412"/>
                </a:lnTo>
                <a:lnTo>
                  <a:pt x="216" y="410"/>
                </a:lnTo>
                <a:moveTo>
                  <a:pt x="259" y="360"/>
                </a:moveTo>
                <a:lnTo>
                  <a:pt x="218" y="407"/>
                </a:lnTo>
                <a:lnTo>
                  <a:pt x="221" y="410"/>
                </a:lnTo>
                <a:lnTo>
                  <a:pt x="256" y="365"/>
                </a:lnTo>
                <a:lnTo>
                  <a:pt x="259" y="360"/>
                </a:lnTo>
                <a:moveTo>
                  <a:pt x="275" y="341"/>
                </a:moveTo>
                <a:lnTo>
                  <a:pt x="261" y="355"/>
                </a:lnTo>
                <a:lnTo>
                  <a:pt x="263" y="360"/>
                </a:lnTo>
                <a:lnTo>
                  <a:pt x="275" y="346"/>
                </a:lnTo>
                <a:lnTo>
                  <a:pt x="275" y="341"/>
                </a:lnTo>
                <a:moveTo>
                  <a:pt x="282" y="332"/>
                </a:moveTo>
                <a:lnTo>
                  <a:pt x="280" y="336"/>
                </a:lnTo>
                <a:lnTo>
                  <a:pt x="278" y="341"/>
                </a:lnTo>
                <a:lnTo>
                  <a:pt x="282" y="339"/>
                </a:lnTo>
                <a:lnTo>
                  <a:pt x="282" y="332"/>
                </a:lnTo>
                <a:moveTo>
                  <a:pt x="299" y="320"/>
                </a:moveTo>
                <a:lnTo>
                  <a:pt x="294" y="320"/>
                </a:lnTo>
                <a:lnTo>
                  <a:pt x="287" y="324"/>
                </a:lnTo>
                <a:lnTo>
                  <a:pt x="287" y="332"/>
                </a:lnTo>
                <a:lnTo>
                  <a:pt x="299" y="320"/>
                </a:lnTo>
                <a:moveTo>
                  <a:pt x="313" y="298"/>
                </a:moveTo>
                <a:lnTo>
                  <a:pt x="296" y="315"/>
                </a:lnTo>
                <a:lnTo>
                  <a:pt x="301" y="315"/>
                </a:lnTo>
                <a:lnTo>
                  <a:pt x="311" y="303"/>
                </a:lnTo>
                <a:lnTo>
                  <a:pt x="313" y="298"/>
                </a:lnTo>
                <a:moveTo>
                  <a:pt x="330" y="277"/>
                </a:moveTo>
                <a:lnTo>
                  <a:pt x="315" y="294"/>
                </a:lnTo>
                <a:lnTo>
                  <a:pt x="315" y="298"/>
                </a:lnTo>
                <a:lnTo>
                  <a:pt x="330" y="284"/>
                </a:lnTo>
                <a:lnTo>
                  <a:pt x="330" y="277"/>
                </a:lnTo>
                <a:moveTo>
                  <a:pt x="339" y="268"/>
                </a:moveTo>
                <a:lnTo>
                  <a:pt x="334" y="272"/>
                </a:lnTo>
                <a:lnTo>
                  <a:pt x="332" y="279"/>
                </a:lnTo>
                <a:lnTo>
                  <a:pt x="337" y="272"/>
                </a:lnTo>
                <a:lnTo>
                  <a:pt x="339" y="268"/>
                </a:lnTo>
                <a:moveTo>
                  <a:pt x="349" y="256"/>
                </a:moveTo>
                <a:lnTo>
                  <a:pt x="346" y="258"/>
                </a:lnTo>
                <a:lnTo>
                  <a:pt x="346" y="265"/>
                </a:lnTo>
                <a:lnTo>
                  <a:pt x="351" y="258"/>
                </a:lnTo>
                <a:lnTo>
                  <a:pt x="349" y="256"/>
                </a:lnTo>
                <a:moveTo>
                  <a:pt x="353" y="251"/>
                </a:moveTo>
                <a:lnTo>
                  <a:pt x="351" y="253"/>
                </a:lnTo>
                <a:lnTo>
                  <a:pt x="353" y="256"/>
                </a:lnTo>
                <a:lnTo>
                  <a:pt x="353" y="253"/>
                </a:lnTo>
                <a:lnTo>
                  <a:pt x="353" y="251"/>
                </a:lnTo>
                <a:moveTo>
                  <a:pt x="389" y="208"/>
                </a:moveTo>
                <a:lnTo>
                  <a:pt x="353" y="249"/>
                </a:lnTo>
                <a:lnTo>
                  <a:pt x="356" y="251"/>
                </a:lnTo>
                <a:lnTo>
                  <a:pt x="389" y="213"/>
                </a:lnTo>
                <a:lnTo>
                  <a:pt x="389" y="208"/>
                </a:lnTo>
                <a:moveTo>
                  <a:pt x="401" y="196"/>
                </a:moveTo>
                <a:lnTo>
                  <a:pt x="391" y="206"/>
                </a:lnTo>
                <a:lnTo>
                  <a:pt x="391" y="211"/>
                </a:lnTo>
                <a:lnTo>
                  <a:pt x="401" y="201"/>
                </a:lnTo>
                <a:lnTo>
                  <a:pt x="401" y="196"/>
                </a:lnTo>
                <a:moveTo>
                  <a:pt x="405" y="189"/>
                </a:moveTo>
                <a:lnTo>
                  <a:pt x="403" y="192"/>
                </a:lnTo>
                <a:lnTo>
                  <a:pt x="403" y="196"/>
                </a:lnTo>
                <a:lnTo>
                  <a:pt x="405" y="194"/>
                </a:lnTo>
                <a:lnTo>
                  <a:pt x="405" y="189"/>
                </a:lnTo>
                <a:moveTo>
                  <a:pt x="529" y="47"/>
                </a:moveTo>
                <a:lnTo>
                  <a:pt x="415" y="180"/>
                </a:lnTo>
                <a:lnTo>
                  <a:pt x="413" y="187"/>
                </a:lnTo>
                <a:lnTo>
                  <a:pt x="522" y="59"/>
                </a:lnTo>
                <a:lnTo>
                  <a:pt x="529" y="47"/>
                </a:lnTo>
                <a:moveTo>
                  <a:pt x="571" y="0"/>
                </a:moveTo>
                <a:lnTo>
                  <a:pt x="545" y="28"/>
                </a:lnTo>
                <a:lnTo>
                  <a:pt x="541" y="40"/>
                </a:lnTo>
                <a:lnTo>
                  <a:pt x="562" y="14"/>
                </a:lnTo>
                <a:lnTo>
                  <a:pt x="5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81" name="Freeform 7657">
            <a:extLst>
              <a:ext uri="{FF2B5EF4-FFF2-40B4-BE49-F238E27FC236}">
                <a16:creationId xmlns:a16="http://schemas.microsoft.com/office/drawing/2014/main" id="{CAEF8163-EDCE-4AFA-A3BD-9EA45D71E36E}"/>
              </a:ext>
            </a:extLst>
          </p:cNvPr>
          <p:cNvSpPr/>
          <p:nvPr/>
        </p:nvSpPr>
        <p:spPr bwMode="auto">
          <a:xfrm>
            <a:off x="2126615" y="5499101"/>
            <a:ext cx="3175" cy="6350"/>
          </a:xfrm>
          <a:custGeom>
            <a:avLst/>
            <a:gdLst>
              <a:gd name="T0" fmla="*/ 0 w 2"/>
              <a:gd name="T1" fmla="*/ 0 h 4"/>
              <a:gd name="T2" fmla="*/ 0 w 2"/>
              <a:gd name="T3" fmla="*/ 2 h 4"/>
              <a:gd name="T4" fmla="*/ 2 w 2"/>
              <a:gd name="T5" fmla="*/ 4 h 4"/>
              <a:gd name="T6" fmla="*/ 2 w 2"/>
              <a:gd name="T7" fmla="*/ 2 h 4"/>
              <a:gd name="T8" fmla="*/ 0 w 2"/>
              <a:gd name="T9" fmla="*/ 0 h 4"/>
            </a:gdLst>
            <a:ahLst/>
            <a:cxnLst>
              <a:cxn ang="0">
                <a:pos x="T0" y="T1"/>
              </a:cxn>
              <a:cxn ang="0">
                <a:pos x="T2" y="T3"/>
              </a:cxn>
              <a:cxn ang="0">
                <a:pos x="T4" y="T5"/>
              </a:cxn>
              <a:cxn ang="0">
                <a:pos x="T6" y="T7"/>
              </a:cxn>
              <a:cxn ang="0">
                <a:pos x="T8" y="T9"/>
              </a:cxn>
            </a:cxnLst>
            <a:rect l="0" t="0" r="r" b="b"/>
            <a:pathLst>
              <a:path w="2" h="4">
                <a:moveTo>
                  <a:pt x="0" y="0"/>
                </a:moveTo>
                <a:lnTo>
                  <a:pt x="0" y="2"/>
                </a:lnTo>
                <a:lnTo>
                  <a:pt x="2" y="4"/>
                </a:lnTo>
                <a:lnTo>
                  <a:pt x="2" y="2"/>
                </a:lnTo>
                <a:lnTo>
                  <a:pt x="0" y="0"/>
                </a:lnTo>
                <a:close/>
              </a:path>
            </a:pathLst>
          </a:custGeom>
          <a:solidFill>
            <a:srgbClr val="29292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82" name="Freeform 7658">
            <a:extLst>
              <a:ext uri="{FF2B5EF4-FFF2-40B4-BE49-F238E27FC236}">
                <a16:creationId xmlns:a16="http://schemas.microsoft.com/office/drawing/2014/main" id="{A4F4532E-1A58-4D9D-9E2E-73EF7A9118DE}"/>
              </a:ext>
            </a:extLst>
          </p:cNvPr>
          <p:cNvSpPr/>
          <p:nvPr/>
        </p:nvSpPr>
        <p:spPr bwMode="auto">
          <a:xfrm>
            <a:off x="2126615" y="5499101"/>
            <a:ext cx="3175" cy="6350"/>
          </a:xfrm>
          <a:custGeom>
            <a:avLst/>
            <a:gdLst>
              <a:gd name="T0" fmla="*/ 0 w 2"/>
              <a:gd name="T1" fmla="*/ 0 h 4"/>
              <a:gd name="T2" fmla="*/ 0 w 2"/>
              <a:gd name="T3" fmla="*/ 2 h 4"/>
              <a:gd name="T4" fmla="*/ 2 w 2"/>
              <a:gd name="T5" fmla="*/ 4 h 4"/>
              <a:gd name="T6" fmla="*/ 2 w 2"/>
              <a:gd name="T7" fmla="*/ 2 h 4"/>
              <a:gd name="T8" fmla="*/ 0 w 2"/>
              <a:gd name="T9" fmla="*/ 0 h 4"/>
            </a:gdLst>
            <a:ahLst/>
            <a:cxnLst>
              <a:cxn ang="0">
                <a:pos x="T0" y="T1"/>
              </a:cxn>
              <a:cxn ang="0">
                <a:pos x="T2" y="T3"/>
              </a:cxn>
              <a:cxn ang="0">
                <a:pos x="T4" y="T5"/>
              </a:cxn>
              <a:cxn ang="0">
                <a:pos x="T6" y="T7"/>
              </a:cxn>
              <a:cxn ang="0">
                <a:pos x="T8" y="T9"/>
              </a:cxn>
            </a:cxnLst>
            <a:rect l="0" t="0" r="r" b="b"/>
            <a:pathLst>
              <a:path w="2" h="4">
                <a:moveTo>
                  <a:pt x="0" y="0"/>
                </a:moveTo>
                <a:lnTo>
                  <a:pt x="0" y="2"/>
                </a:lnTo>
                <a:lnTo>
                  <a:pt x="2" y="4"/>
                </a:lnTo>
                <a:lnTo>
                  <a:pt x="2" y="2"/>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83" name="Freeform 7761">
            <a:extLst>
              <a:ext uri="{FF2B5EF4-FFF2-40B4-BE49-F238E27FC236}">
                <a16:creationId xmlns:a16="http://schemas.microsoft.com/office/drawing/2014/main" id="{012D8F59-E137-4A1D-92FE-C5FE5953E58F}"/>
              </a:ext>
            </a:extLst>
          </p:cNvPr>
          <p:cNvSpPr/>
          <p:nvPr/>
        </p:nvSpPr>
        <p:spPr bwMode="auto">
          <a:xfrm>
            <a:off x="2050415" y="5559426"/>
            <a:ext cx="30163" cy="30163"/>
          </a:xfrm>
          <a:custGeom>
            <a:avLst/>
            <a:gdLst>
              <a:gd name="T0" fmla="*/ 19 w 19"/>
              <a:gd name="T1" fmla="*/ 0 h 19"/>
              <a:gd name="T2" fmla="*/ 0 w 19"/>
              <a:gd name="T3" fmla="*/ 19 h 19"/>
              <a:gd name="T4" fmla="*/ 0 w 19"/>
              <a:gd name="T5" fmla="*/ 19 h 19"/>
              <a:gd name="T6" fmla="*/ 0 w 19"/>
              <a:gd name="T7" fmla="*/ 19 h 19"/>
              <a:gd name="T8" fmla="*/ 0 w 19"/>
              <a:gd name="T9" fmla="*/ 19 h 19"/>
              <a:gd name="T10" fmla="*/ 0 w 19"/>
              <a:gd name="T11" fmla="*/ 16 h 19"/>
              <a:gd name="T12" fmla="*/ 7 w 19"/>
              <a:gd name="T13" fmla="*/ 14 h 19"/>
              <a:gd name="T14" fmla="*/ 19 w 19"/>
              <a:gd name="T15" fmla="*/ 0 h 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19">
                <a:moveTo>
                  <a:pt x="19" y="0"/>
                </a:moveTo>
                <a:lnTo>
                  <a:pt x="0" y="19"/>
                </a:lnTo>
                <a:lnTo>
                  <a:pt x="0" y="19"/>
                </a:lnTo>
                <a:lnTo>
                  <a:pt x="0" y="19"/>
                </a:lnTo>
                <a:lnTo>
                  <a:pt x="0" y="19"/>
                </a:lnTo>
                <a:lnTo>
                  <a:pt x="0" y="16"/>
                </a:lnTo>
                <a:lnTo>
                  <a:pt x="7" y="14"/>
                </a:lnTo>
                <a:lnTo>
                  <a:pt x="19" y="0"/>
                </a:lnTo>
                <a:close/>
              </a:path>
            </a:pathLst>
          </a:custGeom>
          <a:solidFill>
            <a:srgbClr val="29292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84" name="Freeform 7762">
            <a:extLst>
              <a:ext uri="{FF2B5EF4-FFF2-40B4-BE49-F238E27FC236}">
                <a16:creationId xmlns:a16="http://schemas.microsoft.com/office/drawing/2014/main" id="{1897C519-3852-442F-9CF5-BBCE0DD7F959}"/>
              </a:ext>
            </a:extLst>
          </p:cNvPr>
          <p:cNvSpPr/>
          <p:nvPr/>
        </p:nvSpPr>
        <p:spPr bwMode="auto">
          <a:xfrm>
            <a:off x="2050415" y="5559426"/>
            <a:ext cx="30163" cy="30163"/>
          </a:xfrm>
          <a:custGeom>
            <a:avLst/>
            <a:gdLst>
              <a:gd name="T0" fmla="*/ 19 w 19"/>
              <a:gd name="T1" fmla="*/ 0 h 19"/>
              <a:gd name="T2" fmla="*/ 0 w 19"/>
              <a:gd name="T3" fmla="*/ 19 h 19"/>
              <a:gd name="T4" fmla="*/ 0 w 19"/>
              <a:gd name="T5" fmla="*/ 19 h 19"/>
              <a:gd name="T6" fmla="*/ 0 w 19"/>
              <a:gd name="T7" fmla="*/ 19 h 19"/>
              <a:gd name="T8" fmla="*/ 0 w 19"/>
              <a:gd name="T9" fmla="*/ 19 h 19"/>
              <a:gd name="T10" fmla="*/ 0 w 19"/>
              <a:gd name="T11" fmla="*/ 16 h 19"/>
              <a:gd name="T12" fmla="*/ 7 w 19"/>
              <a:gd name="T13" fmla="*/ 14 h 19"/>
              <a:gd name="T14" fmla="*/ 19 w 19"/>
              <a:gd name="T15" fmla="*/ 0 h 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19">
                <a:moveTo>
                  <a:pt x="19" y="0"/>
                </a:moveTo>
                <a:lnTo>
                  <a:pt x="0" y="19"/>
                </a:lnTo>
                <a:lnTo>
                  <a:pt x="0" y="19"/>
                </a:lnTo>
                <a:lnTo>
                  <a:pt x="0" y="19"/>
                </a:lnTo>
                <a:lnTo>
                  <a:pt x="0" y="19"/>
                </a:lnTo>
                <a:lnTo>
                  <a:pt x="0" y="16"/>
                </a:lnTo>
                <a:lnTo>
                  <a:pt x="7" y="14"/>
                </a:lnTo>
                <a:lnTo>
                  <a:pt x="1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85" name="Freeform 7763">
            <a:extLst>
              <a:ext uri="{FF2B5EF4-FFF2-40B4-BE49-F238E27FC236}">
                <a16:creationId xmlns:a16="http://schemas.microsoft.com/office/drawing/2014/main" id="{8FF81821-230F-4679-BA1F-A9644AC3C096}"/>
              </a:ext>
            </a:extLst>
          </p:cNvPr>
          <p:cNvSpPr/>
          <p:nvPr/>
        </p:nvSpPr>
        <p:spPr bwMode="auto">
          <a:xfrm>
            <a:off x="2050415" y="5581651"/>
            <a:ext cx="11113" cy="7938"/>
          </a:xfrm>
          <a:custGeom>
            <a:avLst/>
            <a:gdLst>
              <a:gd name="T0" fmla="*/ 7 w 7"/>
              <a:gd name="T1" fmla="*/ 0 h 5"/>
              <a:gd name="T2" fmla="*/ 0 w 7"/>
              <a:gd name="T3" fmla="*/ 2 h 5"/>
              <a:gd name="T4" fmla="*/ 0 w 7"/>
              <a:gd name="T5" fmla="*/ 5 h 5"/>
              <a:gd name="T6" fmla="*/ 0 w 7"/>
              <a:gd name="T7" fmla="*/ 5 h 5"/>
              <a:gd name="T8" fmla="*/ 0 w 7"/>
              <a:gd name="T9" fmla="*/ 2 h 5"/>
              <a:gd name="T10" fmla="*/ 3 w 7"/>
              <a:gd name="T11" fmla="*/ 5 h 5"/>
              <a:gd name="T12" fmla="*/ 7 w 7"/>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7" h="5">
                <a:moveTo>
                  <a:pt x="7" y="0"/>
                </a:moveTo>
                <a:lnTo>
                  <a:pt x="0" y="2"/>
                </a:lnTo>
                <a:lnTo>
                  <a:pt x="0" y="5"/>
                </a:lnTo>
                <a:lnTo>
                  <a:pt x="0" y="5"/>
                </a:lnTo>
                <a:lnTo>
                  <a:pt x="0" y="2"/>
                </a:lnTo>
                <a:lnTo>
                  <a:pt x="3" y="5"/>
                </a:lnTo>
                <a:lnTo>
                  <a:pt x="7" y="0"/>
                </a:lnTo>
                <a:close/>
              </a:path>
            </a:pathLst>
          </a:custGeom>
          <a:solidFill>
            <a:srgbClr val="10101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86" name="Freeform 7764">
            <a:extLst>
              <a:ext uri="{FF2B5EF4-FFF2-40B4-BE49-F238E27FC236}">
                <a16:creationId xmlns:a16="http://schemas.microsoft.com/office/drawing/2014/main" id="{7D95418B-B782-4268-B53C-647325FBFEC3}"/>
              </a:ext>
            </a:extLst>
          </p:cNvPr>
          <p:cNvSpPr/>
          <p:nvPr/>
        </p:nvSpPr>
        <p:spPr bwMode="auto">
          <a:xfrm>
            <a:off x="2050415" y="5581651"/>
            <a:ext cx="11113" cy="7938"/>
          </a:xfrm>
          <a:custGeom>
            <a:avLst/>
            <a:gdLst>
              <a:gd name="T0" fmla="*/ 7 w 7"/>
              <a:gd name="T1" fmla="*/ 0 h 5"/>
              <a:gd name="T2" fmla="*/ 0 w 7"/>
              <a:gd name="T3" fmla="*/ 2 h 5"/>
              <a:gd name="T4" fmla="*/ 0 w 7"/>
              <a:gd name="T5" fmla="*/ 5 h 5"/>
              <a:gd name="T6" fmla="*/ 0 w 7"/>
              <a:gd name="T7" fmla="*/ 5 h 5"/>
              <a:gd name="T8" fmla="*/ 0 w 7"/>
              <a:gd name="T9" fmla="*/ 2 h 5"/>
              <a:gd name="T10" fmla="*/ 3 w 7"/>
              <a:gd name="T11" fmla="*/ 5 h 5"/>
              <a:gd name="T12" fmla="*/ 7 w 7"/>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7" h="5">
                <a:moveTo>
                  <a:pt x="7" y="0"/>
                </a:moveTo>
                <a:lnTo>
                  <a:pt x="0" y="2"/>
                </a:lnTo>
                <a:lnTo>
                  <a:pt x="0" y="5"/>
                </a:lnTo>
                <a:lnTo>
                  <a:pt x="0" y="5"/>
                </a:lnTo>
                <a:lnTo>
                  <a:pt x="0" y="2"/>
                </a:lnTo>
                <a:lnTo>
                  <a:pt x="3" y="5"/>
                </a:lnTo>
                <a:lnTo>
                  <a:pt x="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87" name="Freeform 7765">
            <a:extLst>
              <a:ext uri="{FF2B5EF4-FFF2-40B4-BE49-F238E27FC236}">
                <a16:creationId xmlns:a16="http://schemas.microsoft.com/office/drawing/2014/main" id="{581405C3-BA9E-4689-A5F9-F7CBC0454967}"/>
              </a:ext>
            </a:extLst>
          </p:cNvPr>
          <p:cNvSpPr/>
          <p:nvPr/>
        </p:nvSpPr>
        <p:spPr bwMode="auto">
          <a:xfrm>
            <a:off x="2050415" y="5584826"/>
            <a:ext cx="4763" cy="4763"/>
          </a:xfrm>
          <a:custGeom>
            <a:avLst/>
            <a:gdLst>
              <a:gd name="T0" fmla="*/ 0 w 3"/>
              <a:gd name="T1" fmla="*/ 0 h 3"/>
              <a:gd name="T2" fmla="*/ 0 w 3"/>
              <a:gd name="T3" fmla="*/ 3 h 3"/>
              <a:gd name="T4" fmla="*/ 3 w 3"/>
              <a:gd name="T5" fmla="*/ 3 h 3"/>
              <a:gd name="T6" fmla="*/ 3 w 3"/>
              <a:gd name="T7" fmla="*/ 3 h 3"/>
              <a:gd name="T8" fmla="*/ 0 w 3"/>
              <a:gd name="T9" fmla="*/ 0 h 3"/>
            </a:gdLst>
            <a:ahLst/>
            <a:cxnLst>
              <a:cxn ang="0">
                <a:pos x="T0" y="T1"/>
              </a:cxn>
              <a:cxn ang="0">
                <a:pos x="T2" y="T3"/>
              </a:cxn>
              <a:cxn ang="0">
                <a:pos x="T4" y="T5"/>
              </a:cxn>
              <a:cxn ang="0">
                <a:pos x="T6" y="T7"/>
              </a:cxn>
              <a:cxn ang="0">
                <a:pos x="T8" y="T9"/>
              </a:cxn>
            </a:cxnLst>
            <a:rect l="0" t="0" r="r" b="b"/>
            <a:pathLst>
              <a:path w="3" h="3">
                <a:moveTo>
                  <a:pt x="0" y="0"/>
                </a:moveTo>
                <a:lnTo>
                  <a:pt x="0" y="3"/>
                </a:lnTo>
                <a:lnTo>
                  <a:pt x="3" y="3"/>
                </a:lnTo>
                <a:lnTo>
                  <a:pt x="3" y="3"/>
                </a:lnTo>
                <a:lnTo>
                  <a:pt x="0" y="0"/>
                </a:lnTo>
                <a:close/>
              </a:path>
            </a:pathLst>
          </a:custGeom>
          <a:solidFill>
            <a:srgbClr val="06060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88" name="Freeform 7766">
            <a:extLst>
              <a:ext uri="{FF2B5EF4-FFF2-40B4-BE49-F238E27FC236}">
                <a16:creationId xmlns:a16="http://schemas.microsoft.com/office/drawing/2014/main" id="{B5EED6DA-4376-4437-8B58-FD8318B1959B}"/>
              </a:ext>
            </a:extLst>
          </p:cNvPr>
          <p:cNvSpPr/>
          <p:nvPr/>
        </p:nvSpPr>
        <p:spPr bwMode="auto">
          <a:xfrm>
            <a:off x="2050415" y="5584826"/>
            <a:ext cx="4763" cy="4763"/>
          </a:xfrm>
          <a:custGeom>
            <a:avLst/>
            <a:gdLst>
              <a:gd name="T0" fmla="*/ 0 w 3"/>
              <a:gd name="T1" fmla="*/ 0 h 3"/>
              <a:gd name="T2" fmla="*/ 0 w 3"/>
              <a:gd name="T3" fmla="*/ 3 h 3"/>
              <a:gd name="T4" fmla="*/ 3 w 3"/>
              <a:gd name="T5" fmla="*/ 3 h 3"/>
              <a:gd name="T6" fmla="*/ 3 w 3"/>
              <a:gd name="T7" fmla="*/ 3 h 3"/>
              <a:gd name="T8" fmla="*/ 0 w 3"/>
              <a:gd name="T9" fmla="*/ 0 h 3"/>
            </a:gdLst>
            <a:ahLst/>
            <a:cxnLst>
              <a:cxn ang="0">
                <a:pos x="T0" y="T1"/>
              </a:cxn>
              <a:cxn ang="0">
                <a:pos x="T2" y="T3"/>
              </a:cxn>
              <a:cxn ang="0">
                <a:pos x="T4" y="T5"/>
              </a:cxn>
              <a:cxn ang="0">
                <a:pos x="T6" y="T7"/>
              </a:cxn>
              <a:cxn ang="0">
                <a:pos x="T8" y="T9"/>
              </a:cxn>
            </a:cxnLst>
            <a:rect l="0" t="0" r="r" b="b"/>
            <a:pathLst>
              <a:path w="3" h="3">
                <a:moveTo>
                  <a:pt x="0" y="0"/>
                </a:moveTo>
                <a:lnTo>
                  <a:pt x="0" y="3"/>
                </a:lnTo>
                <a:lnTo>
                  <a:pt x="3" y="3"/>
                </a:lnTo>
                <a:lnTo>
                  <a:pt x="3" y="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89" name="Freeform 8077">
            <a:extLst>
              <a:ext uri="{FF2B5EF4-FFF2-40B4-BE49-F238E27FC236}">
                <a16:creationId xmlns:a16="http://schemas.microsoft.com/office/drawing/2014/main" id="{98CA4782-CA0D-47F2-B1AA-71E2C3759D0F}"/>
              </a:ext>
            </a:extLst>
          </p:cNvPr>
          <p:cNvSpPr>
            <a:spLocks noEditPoints="1"/>
          </p:cNvSpPr>
          <p:nvPr/>
        </p:nvSpPr>
        <p:spPr bwMode="auto">
          <a:xfrm>
            <a:off x="2983865" y="4527551"/>
            <a:ext cx="2320925" cy="1087438"/>
          </a:xfrm>
          <a:custGeom>
            <a:avLst/>
            <a:gdLst>
              <a:gd name="T0" fmla="*/ 855 w 1462"/>
              <a:gd name="T1" fmla="*/ 403 h 685"/>
              <a:gd name="T2" fmla="*/ 1462 w 1462"/>
              <a:gd name="T3" fmla="*/ 685 h 685"/>
              <a:gd name="T4" fmla="*/ 1462 w 1462"/>
              <a:gd name="T5" fmla="*/ 685 h 685"/>
              <a:gd name="T6" fmla="*/ 813 w 1462"/>
              <a:gd name="T7" fmla="*/ 379 h 685"/>
              <a:gd name="T8" fmla="*/ 851 w 1462"/>
              <a:gd name="T9" fmla="*/ 401 h 685"/>
              <a:gd name="T10" fmla="*/ 813 w 1462"/>
              <a:gd name="T11" fmla="*/ 379 h 685"/>
              <a:gd name="T12" fmla="*/ 753 w 1462"/>
              <a:gd name="T13" fmla="*/ 356 h 685"/>
              <a:gd name="T14" fmla="*/ 808 w 1462"/>
              <a:gd name="T15" fmla="*/ 377 h 685"/>
              <a:gd name="T16" fmla="*/ 737 w 1462"/>
              <a:gd name="T17" fmla="*/ 344 h 685"/>
              <a:gd name="T18" fmla="*/ 749 w 1462"/>
              <a:gd name="T19" fmla="*/ 353 h 685"/>
              <a:gd name="T20" fmla="*/ 737 w 1462"/>
              <a:gd name="T21" fmla="*/ 344 h 685"/>
              <a:gd name="T22" fmla="*/ 727 w 1462"/>
              <a:gd name="T23" fmla="*/ 344 h 685"/>
              <a:gd name="T24" fmla="*/ 689 w 1462"/>
              <a:gd name="T25" fmla="*/ 323 h 685"/>
              <a:gd name="T26" fmla="*/ 678 w 1462"/>
              <a:gd name="T27" fmla="*/ 318 h 685"/>
              <a:gd name="T28" fmla="*/ 678 w 1462"/>
              <a:gd name="T29" fmla="*/ 320 h 685"/>
              <a:gd name="T30" fmla="*/ 678 w 1462"/>
              <a:gd name="T31" fmla="*/ 318 h 685"/>
              <a:gd name="T32" fmla="*/ 642 w 1462"/>
              <a:gd name="T33" fmla="*/ 304 h 685"/>
              <a:gd name="T34" fmla="*/ 673 w 1462"/>
              <a:gd name="T35" fmla="*/ 313 h 685"/>
              <a:gd name="T36" fmla="*/ 604 w 1462"/>
              <a:gd name="T37" fmla="*/ 282 h 685"/>
              <a:gd name="T38" fmla="*/ 637 w 1462"/>
              <a:gd name="T39" fmla="*/ 301 h 685"/>
              <a:gd name="T40" fmla="*/ 604 w 1462"/>
              <a:gd name="T41" fmla="*/ 282 h 685"/>
              <a:gd name="T42" fmla="*/ 590 w 1462"/>
              <a:gd name="T43" fmla="*/ 278 h 685"/>
              <a:gd name="T44" fmla="*/ 599 w 1462"/>
              <a:gd name="T45" fmla="*/ 280 h 685"/>
              <a:gd name="T46" fmla="*/ 561 w 1462"/>
              <a:gd name="T47" fmla="*/ 263 h 685"/>
              <a:gd name="T48" fmla="*/ 585 w 1462"/>
              <a:gd name="T49" fmla="*/ 278 h 685"/>
              <a:gd name="T50" fmla="*/ 561 w 1462"/>
              <a:gd name="T51" fmla="*/ 263 h 685"/>
              <a:gd name="T52" fmla="*/ 481 w 1462"/>
              <a:gd name="T53" fmla="*/ 228 h 685"/>
              <a:gd name="T54" fmla="*/ 557 w 1462"/>
              <a:gd name="T55" fmla="*/ 261 h 685"/>
              <a:gd name="T56" fmla="*/ 448 w 1462"/>
              <a:gd name="T57" fmla="*/ 209 h 685"/>
              <a:gd name="T58" fmla="*/ 479 w 1462"/>
              <a:gd name="T59" fmla="*/ 225 h 685"/>
              <a:gd name="T60" fmla="*/ 448 w 1462"/>
              <a:gd name="T61" fmla="*/ 209 h 685"/>
              <a:gd name="T62" fmla="*/ 372 w 1462"/>
              <a:gd name="T63" fmla="*/ 176 h 685"/>
              <a:gd name="T64" fmla="*/ 445 w 1462"/>
              <a:gd name="T65" fmla="*/ 206 h 685"/>
              <a:gd name="T66" fmla="*/ 370 w 1462"/>
              <a:gd name="T67" fmla="*/ 171 h 685"/>
              <a:gd name="T68" fmla="*/ 370 w 1462"/>
              <a:gd name="T69" fmla="*/ 176 h 685"/>
              <a:gd name="T70" fmla="*/ 370 w 1462"/>
              <a:gd name="T71" fmla="*/ 171 h 685"/>
              <a:gd name="T72" fmla="*/ 355 w 1462"/>
              <a:gd name="T73" fmla="*/ 169 h 685"/>
              <a:gd name="T74" fmla="*/ 367 w 1462"/>
              <a:gd name="T75" fmla="*/ 171 h 685"/>
              <a:gd name="T76" fmla="*/ 355 w 1462"/>
              <a:gd name="T77" fmla="*/ 164 h 685"/>
              <a:gd name="T78" fmla="*/ 351 w 1462"/>
              <a:gd name="T79" fmla="*/ 166 h 685"/>
              <a:gd name="T80" fmla="*/ 355 w 1462"/>
              <a:gd name="T81" fmla="*/ 164 h 685"/>
              <a:gd name="T82" fmla="*/ 194 w 1462"/>
              <a:gd name="T83" fmla="*/ 93 h 685"/>
              <a:gd name="T84" fmla="*/ 351 w 1462"/>
              <a:gd name="T85" fmla="*/ 164 h 685"/>
              <a:gd name="T86" fmla="*/ 187 w 1462"/>
              <a:gd name="T87" fmla="*/ 86 h 685"/>
              <a:gd name="T88" fmla="*/ 189 w 1462"/>
              <a:gd name="T89" fmla="*/ 90 h 685"/>
              <a:gd name="T90" fmla="*/ 187 w 1462"/>
              <a:gd name="T91" fmla="*/ 86 h 685"/>
              <a:gd name="T92" fmla="*/ 149 w 1462"/>
              <a:gd name="T93" fmla="*/ 71 h 685"/>
              <a:gd name="T94" fmla="*/ 185 w 1462"/>
              <a:gd name="T95" fmla="*/ 86 h 685"/>
              <a:gd name="T96" fmla="*/ 62 w 1462"/>
              <a:gd name="T97" fmla="*/ 26 h 685"/>
              <a:gd name="T98" fmla="*/ 147 w 1462"/>
              <a:gd name="T99" fmla="*/ 71 h 685"/>
              <a:gd name="T100" fmla="*/ 62 w 1462"/>
              <a:gd name="T101" fmla="*/ 26 h 685"/>
              <a:gd name="T102" fmla="*/ 52 w 1462"/>
              <a:gd name="T103" fmla="*/ 26 h 685"/>
              <a:gd name="T104" fmla="*/ 57 w 1462"/>
              <a:gd name="T105" fmla="*/ 24 h 685"/>
              <a:gd name="T106" fmla="*/ 0 w 1462"/>
              <a:gd name="T107" fmla="*/ 0 h 685"/>
              <a:gd name="T108" fmla="*/ 50 w 1462"/>
              <a:gd name="T109" fmla="*/ 24 h 685"/>
              <a:gd name="T110" fmla="*/ 31 w 1462"/>
              <a:gd name="T111" fmla="*/ 12 h 6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462" h="685">
                <a:moveTo>
                  <a:pt x="860" y="403"/>
                </a:moveTo>
                <a:lnTo>
                  <a:pt x="855" y="403"/>
                </a:lnTo>
                <a:lnTo>
                  <a:pt x="1448" y="683"/>
                </a:lnTo>
                <a:lnTo>
                  <a:pt x="1462" y="685"/>
                </a:lnTo>
                <a:lnTo>
                  <a:pt x="1459" y="685"/>
                </a:lnTo>
                <a:lnTo>
                  <a:pt x="1462" y="685"/>
                </a:lnTo>
                <a:lnTo>
                  <a:pt x="860" y="403"/>
                </a:lnTo>
                <a:close/>
                <a:moveTo>
                  <a:pt x="813" y="379"/>
                </a:moveTo>
                <a:lnTo>
                  <a:pt x="808" y="382"/>
                </a:lnTo>
                <a:lnTo>
                  <a:pt x="851" y="401"/>
                </a:lnTo>
                <a:lnTo>
                  <a:pt x="855" y="401"/>
                </a:lnTo>
                <a:lnTo>
                  <a:pt x="813" y="379"/>
                </a:lnTo>
                <a:close/>
                <a:moveTo>
                  <a:pt x="758" y="353"/>
                </a:moveTo>
                <a:lnTo>
                  <a:pt x="753" y="356"/>
                </a:lnTo>
                <a:lnTo>
                  <a:pt x="803" y="379"/>
                </a:lnTo>
                <a:lnTo>
                  <a:pt x="808" y="377"/>
                </a:lnTo>
                <a:lnTo>
                  <a:pt x="758" y="353"/>
                </a:lnTo>
                <a:close/>
                <a:moveTo>
                  <a:pt x="737" y="344"/>
                </a:moveTo>
                <a:lnTo>
                  <a:pt x="732" y="346"/>
                </a:lnTo>
                <a:lnTo>
                  <a:pt x="749" y="353"/>
                </a:lnTo>
                <a:lnTo>
                  <a:pt x="753" y="351"/>
                </a:lnTo>
                <a:lnTo>
                  <a:pt x="737" y="344"/>
                </a:lnTo>
                <a:close/>
                <a:moveTo>
                  <a:pt x="682" y="323"/>
                </a:moveTo>
                <a:lnTo>
                  <a:pt x="727" y="344"/>
                </a:lnTo>
                <a:lnTo>
                  <a:pt x="732" y="342"/>
                </a:lnTo>
                <a:lnTo>
                  <a:pt x="689" y="323"/>
                </a:lnTo>
                <a:lnTo>
                  <a:pt x="682" y="323"/>
                </a:lnTo>
                <a:close/>
                <a:moveTo>
                  <a:pt x="678" y="318"/>
                </a:moveTo>
                <a:lnTo>
                  <a:pt x="670" y="318"/>
                </a:lnTo>
                <a:lnTo>
                  <a:pt x="678" y="320"/>
                </a:lnTo>
                <a:lnTo>
                  <a:pt x="685" y="320"/>
                </a:lnTo>
                <a:lnTo>
                  <a:pt x="678" y="318"/>
                </a:lnTo>
                <a:close/>
                <a:moveTo>
                  <a:pt x="649" y="304"/>
                </a:moveTo>
                <a:lnTo>
                  <a:pt x="642" y="304"/>
                </a:lnTo>
                <a:lnTo>
                  <a:pt x="666" y="313"/>
                </a:lnTo>
                <a:lnTo>
                  <a:pt x="673" y="313"/>
                </a:lnTo>
                <a:lnTo>
                  <a:pt x="649" y="304"/>
                </a:lnTo>
                <a:close/>
                <a:moveTo>
                  <a:pt x="604" y="282"/>
                </a:moveTo>
                <a:lnTo>
                  <a:pt x="599" y="282"/>
                </a:lnTo>
                <a:lnTo>
                  <a:pt x="637" y="301"/>
                </a:lnTo>
                <a:lnTo>
                  <a:pt x="644" y="301"/>
                </a:lnTo>
                <a:lnTo>
                  <a:pt x="604" y="282"/>
                </a:lnTo>
                <a:close/>
                <a:moveTo>
                  <a:pt x="592" y="278"/>
                </a:moveTo>
                <a:lnTo>
                  <a:pt x="590" y="278"/>
                </a:lnTo>
                <a:lnTo>
                  <a:pt x="597" y="282"/>
                </a:lnTo>
                <a:lnTo>
                  <a:pt x="599" y="280"/>
                </a:lnTo>
                <a:lnTo>
                  <a:pt x="592" y="278"/>
                </a:lnTo>
                <a:close/>
                <a:moveTo>
                  <a:pt x="561" y="263"/>
                </a:moveTo>
                <a:lnTo>
                  <a:pt x="557" y="263"/>
                </a:lnTo>
                <a:lnTo>
                  <a:pt x="585" y="278"/>
                </a:lnTo>
                <a:lnTo>
                  <a:pt x="590" y="275"/>
                </a:lnTo>
                <a:lnTo>
                  <a:pt x="561" y="263"/>
                </a:lnTo>
                <a:close/>
                <a:moveTo>
                  <a:pt x="483" y="225"/>
                </a:moveTo>
                <a:lnTo>
                  <a:pt x="481" y="228"/>
                </a:lnTo>
                <a:lnTo>
                  <a:pt x="552" y="261"/>
                </a:lnTo>
                <a:lnTo>
                  <a:pt x="557" y="261"/>
                </a:lnTo>
                <a:lnTo>
                  <a:pt x="483" y="225"/>
                </a:lnTo>
                <a:close/>
                <a:moveTo>
                  <a:pt x="448" y="209"/>
                </a:moveTo>
                <a:lnTo>
                  <a:pt x="445" y="211"/>
                </a:lnTo>
                <a:lnTo>
                  <a:pt x="479" y="225"/>
                </a:lnTo>
                <a:lnTo>
                  <a:pt x="481" y="223"/>
                </a:lnTo>
                <a:lnTo>
                  <a:pt x="448" y="209"/>
                </a:lnTo>
                <a:close/>
                <a:moveTo>
                  <a:pt x="374" y="173"/>
                </a:moveTo>
                <a:lnTo>
                  <a:pt x="372" y="176"/>
                </a:lnTo>
                <a:lnTo>
                  <a:pt x="441" y="209"/>
                </a:lnTo>
                <a:lnTo>
                  <a:pt x="445" y="206"/>
                </a:lnTo>
                <a:lnTo>
                  <a:pt x="374" y="173"/>
                </a:lnTo>
                <a:close/>
                <a:moveTo>
                  <a:pt x="370" y="171"/>
                </a:moveTo>
                <a:lnTo>
                  <a:pt x="367" y="173"/>
                </a:lnTo>
                <a:lnTo>
                  <a:pt x="370" y="176"/>
                </a:lnTo>
                <a:lnTo>
                  <a:pt x="372" y="173"/>
                </a:lnTo>
                <a:lnTo>
                  <a:pt x="370" y="171"/>
                </a:lnTo>
                <a:close/>
                <a:moveTo>
                  <a:pt x="358" y="166"/>
                </a:moveTo>
                <a:lnTo>
                  <a:pt x="355" y="169"/>
                </a:lnTo>
                <a:lnTo>
                  <a:pt x="362" y="173"/>
                </a:lnTo>
                <a:lnTo>
                  <a:pt x="367" y="171"/>
                </a:lnTo>
                <a:lnTo>
                  <a:pt x="358" y="166"/>
                </a:lnTo>
                <a:close/>
                <a:moveTo>
                  <a:pt x="355" y="164"/>
                </a:moveTo>
                <a:lnTo>
                  <a:pt x="351" y="166"/>
                </a:lnTo>
                <a:lnTo>
                  <a:pt x="351" y="166"/>
                </a:lnTo>
                <a:lnTo>
                  <a:pt x="355" y="164"/>
                </a:lnTo>
                <a:lnTo>
                  <a:pt x="355" y="164"/>
                </a:lnTo>
                <a:close/>
                <a:moveTo>
                  <a:pt x="197" y="90"/>
                </a:moveTo>
                <a:lnTo>
                  <a:pt x="194" y="93"/>
                </a:lnTo>
                <a:lnTo>
                  <a:pt x="346" y="164"/>
                </a:lnTo>
                <a:lnTo>
                  <a:pt x="351" y="164"/>
                </a:lnTo>
                <a:lnTo>
                  <a:pt x="197" y="90"/>
                </a:lnTo>
                <a:close/>
                <a:moveTo>
                  <a:pt x="187" y="86"/>
                </a:moveTo>
                <a:lnTo>
                  <a:pt x="185" y="88"/>
                </a:lnTo>
                <a:lnTo>
                  <a:pt x="189" y="90"/>
                </a:lnTo>
                <a:lnTo>
                  <a:pt x="192" y="88"/>
                </a:lnTo>
                <a:lnTo>
                  <a:pt x="187" y="86"/>
                </a:lnTo>
                <a:close/>
                <a:moveTo>
                  <a:pt x="154" y="69"/>
                </a:moveTo>
                <a:lnTo>
                  <a:pt x="149" y="71"/>
                </a:lnTo>
                <a:lnTo>
                  <a:pt x="182" y="88"/>
                </a:lnTo>
                <a:lnTo>
                  <a:pt x="185" y="86"/>
                </a:lnTo>
                <a:lnTo>
                  <a:pt x="154" y="69"/>
                </a:lnTo>
                <a:close/>
                <a:moveTo>
                  <a:pt x="62" y="26"/>
                </a:moveTo>
                <a:lnTo>
                  <a:pt x="59" y="29"/>
                </a:lnTo>
                <a:lnTo>
                  <a:pt x="147" y="71"/>
                </a:lnTo>
                <a:lnTo>
                  <a:pt x="149" y="69"/>
                </a:lnTo>
                <a:lnTo>
                  <a:pt x="62" y="26"/>
                </a:lnTo>
                <a:close/>
                <a:moveTo>
                  <a:pt x="54" y="24"/>
                </a:moveTo>
                <a:lnTo>
                  <a:pt x="52" y="26"/>
                </a:lnTo>
                <a:lnTo>
                  <a:pt x="54" y="26"/>
                </a:lnTo>
                <a:lnTo>
                  <a:pt x="57" y="24"/>
                </a:lnTo>
                <a:lnTo>
                  <a:pt x="54" y="24"/>
                </a:lnTo>
                <a:close/>
                <a:moveTo>
                  <a:pt x="0" y="0"/>
                </a:moveTo>
                <a:lnTo>
                  <a:pt x="0" y="3"/>
                </a:lnTo>
                <a:lnTo>
                  <a:pt x="50" y="24"/>
                </a:lnTo>
                <a:lnTo>
                  <a:pt x="52" y="22"/>
                </a:lnTo>
                <a:lnTo>
                  <a:pt x="31" y="12"/>
                </a:lnTo>
                <a:lnTo>
                  <a:pt x="0" y="0"/>
                </a:lnTo>
                <a:close/>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90" name="Freeform 8078">
            <a:extLst>
              <a:ext uri="{FF2B5EF4-FFF2-40B4-BE49-F238E27FC236}">
                <a16:creationId xmlns:a16="http://schemas.microsoft.com/office/drawing/2014/main" id="{D722E99F-56B0-42EC-B9A6-90951B688013}"/>
              </a:ext>
            </a:extLst>
          </p:cNvPr>
          <p:cNvSpPr>
            <a:spLocks noEditPoints="1"/>
          </p:cNvSpPr>
          <p:nvPr/>
        </p:nvSpPr>
        <p:spPr bwMode="auto">
          <a:xfrm>
            <a:off x="2983865" y="4527551"/>
            <a:ext cx="2320925" cy="1087438"/>
          </a:xfrm>
          <a:custGeom>
            <a:avLst/>
            <a:gdLst>
              <a:gd name="T0" fmla="*/ 855 w 1462"/>
              <a:gd name="T1" fmla="*/ 403 h 685"/>
              <a:gd name="T2" fmla="*/ 1462 w 1462"/>
              <a:gd name="T3" fmla="*/ 685 h 685"/>
              <a:gd name="T4" fmla="*/ 1462 w 1462"/>
              <a:gd name="T5" fmla="*/ 685 h 685"/>
              <a:gd name="T6" fmla="*/ 813 w 1462"/>
              <a:gd name="T7" fmla="*/ 379 h 685"/>
              <a:gd name="T8" fmla="*/ 851 w 1462"/>
              <a:gd name="T9" fmla="*/ 401 h 685"/>
              <a:gd name="T10" fmla="*/ 813 w 1462"/>
              <a:gd name="T11" fmla="*/ 379 h 685"/>
              <a:gd name="T12" fmla="*/ 753 w 1462"/>
              <a:gd name="T13" fmla="*/ 356 h 685"/>
              <a:gd name="T14" fmla="*/ 808 w 1462"/>
              <a:gd name="T15" fmla="*/ 377 h 685"/>
              <a:gd name="T16" fmla="*/ 737 w 1462"/>
              <a:gd name="T17" fmla="*/ 344 h 685"/>
              <a:gd name="T18" fmla="*/ 749 w 1462"/>
              <a:gd name="T19" fmla="*/ 353 h 685"/>
              <a:gd name="T20" fmla="*/ 737 w 1462"/>
              <a:gd name="T21" fmla="*/ 344 h 685"/>
              <a:gd name="T22" fmla="*/ 727 w 1462"/>
              <a:gd name="T23" fmla="*/ 344 h 685"/>
              <a:gd name="T24" fmla="*/ 689 w 1462"/>
              <a:gd name="T25" fmla="*/ 323 h 685"/>
              <a:gd name="T26" fmla="*/ 678 w 1462"/>
              <a:gd name="T27" fmla="*/ 318 h 685"/>
              <a:gd name="T28" fmla="*/ 678 w 1462"/>
              <a:gd name="T29" fmla="*/ 320 h 685"/>
              <a:gd name="T30" fmla="*/ 678 w 1462"/>
              <a:gd name="T31" fmla="*/ 318 h 685"/>
              <a:gd name="T32" fmla="*/ 642 w 1462"/>
              <a:gd name="T33" fmla="*/ 304 h 685"/>
              <a:gd name="T34" fmla="*/ 673 w 1462"/>
              <a:gd name="T35" fmla="*/ 313 h 685"/>
              <a:gd name="T36" fmla="*/ 604 w 1462"/>
              <a:gd name="T37" fmla="*/ 282 h 685"/>
              <a:gd name="T38" fmla="*/ 637 w 1462"/>
              <a:gd name="T39" fmla="*/ 301 h 685"/>
              <a:gd name="T40" fmla="*/ 604 w 1462"/>
              <a:gd name="T41" fmla="*/ 282 h 685"/>
              <a:gd name="T42" fmla="*/ 590 w 1462"/>
              <a:gd name="T43" fmla="*/ 278 h 685"/>
              <a:gd name="T44" fmla="*/ 599 w 1462"/>
              <a:gd name="T45" fmla="*/ 280 h 685"/>
              <a:gd name="T46" fmla="*/ 561 w 1462"/>
              <a:gd name="T47" fmla="*/ 263 h 685"/>
              <a:gd name="T48" fmla="*/ 585 w 1462"/>
              <a:gd name="T49" fmla="*/ 278 h 685"/>
              <a:gd name="T50" fmla="*/ 561 w 1462"/>
              <a:gd name="T51" fmla="*/ 263 h 685"/>
              <a:gd name="T52" fmla="*/ 481 w 1462"/>
              <a:gd name="T53" fmla="*/ 228 h 685"/>
              <a:gd name="T54" fmla="*/ 557 w 1462"/>
              <a:gd name="T55" fmla="*/ 261 h 685"/>
              <a:gd name="T56" fmla="*/ 448 w 1462"/>
              <a:gd name="T57" fmla="*/ 209 h 685"/>
              <a:gd name="T58" fmla="*/ 479 w 1462"/>
              <a:gd name="T59" fmla="*/ 225 h 685"/>
              <a:gd name="T60" fmla="*/ 448 w 1462"/>
              <a:gd name="T61" fmla="*/ 209 h 685"/>
              <a:gd name="T62" fmla="*/ 372 w 1462"/>
              <a:gd name="T63" fmla="*/ 176 h 685"/>
              <a:gd name="T64" fmla="*/ 445 w 1462"/>
              <a:gd name="T65" fmla="*/ 206 h 685"/>
              <a:gd name="T66" fmla="*/ 370 w 1462"/>
              <a:gd name="T67" fmla="*/ 171 h 685"/>
              <a:gd name="T68" fmla="*/ 370 w 1462"/>
              <a:gd name="T69" fmla="*/ 176 h 685"/>
              <a:gd name="T70" fmla="*/ 370 w 1462"/>
              <a:gd name="T71" fmla="*/ 171 h 685"/>
              <a:gd name="T72" fmla="*/ 355 w 1462"/>
              <a:gd name="T73" fmla="*/ 169 h 685"/>
              <a:gd name="T74" fmla="*/ 367 w 1462"/>
              <a:gd name="T75" fmla="*/ 171 h 685"/>
              <a:gd name="T76" fmla="*/ 355 w 1462"/>
              <a:gd name="T77" fmla="*/ 164 h 685"/>
              <a:gd name="T78" fmla="*/ 351 w 1462"/>
              <a:gd name="T79" fmla="*/ 166 h 685"/>
              <a:gd name="T80" fmla="*/ 355 w 1462"/>
              <a:gd name="T81" fmla="*/ 164 h 685"/>
              <a:gd name="T82" fmla="*/ 194 w 1462"/>
              <a:gd name="T83" fmla="*/ 93 h 685"/>
              <a:gd name="T84" fmla="*/ 351 w 1462"/>
              <a:gd name="T85" fmla="*/ 164 h 685"/>
              <a:gd name="T86" fmla="*/ 187 w 1462"/>
              <a:gd name="T87" fmla="*/ 86 h 685"/>
              <a:gd name="T88" fmla="*/ 189 w 1462"/>
              <a:gd name="T89" fmla="*/ 90 h 685"/>
              <a:gd name="T90" fmla="*/ 187 w 1462"/>
              <a:gd name="T91" fmla="*/ 86 h 685"/>
              <a:gd name="T92" fmla="*/ 149 w 1462"/>
              <a:gd name="T93" fmla="*/ 71 h 685"/>
              <a:gd name="T94" fmla="*/ 185 w 1462"/>
              <a:gd name="T95" fmla="*/ 86 h 685"/>
              <a:gd name="T96" fmla="*/ 62 w 1462"/>
              <a:gd name="T97" fmla="*/ 26 h 685"/>
              <a:gd name="T98" fmla="*/ 147 w 1462"/>
              <a:gd name="T99" fmla="*/ 71 h 685"/>
              <a:gd name="T100" fmla="*/ 62 w 1462"/>
              <a:gd name="T101" fmla="*/ 26 h 685"/>
              <a:gd name="T102" fmla="*/ 52 w 1462"/>
              <a:gd name="T103" fmla="*/ 26 h 685"/>
              <a:gd name="T104" fmla="*/ 57 w 1462"/>
              <a:gd name="T105" fmla="*/ 24 h 685"/>
              <a:gd name="T106" fmla="*/ 0 w 1462"/>
              <a:gd name="T107" fmla="*/ 0 h 685"/>
              <a:gd name="T108" fmla="*/ 50 w 1462"/>
              <a:gd name="T109" fmla="*/ 24 h 685"/>
              <a:gd name="T110" fmla="*/ 31 w 1462"/>
              <a:gd name="T111" fmla="*/ 12 h 6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462" h="685">
                <a:moveTo>
                  <a:pt x="860" y="403"/>
                </a:moveTo>
                <a:lnTo>
                  <a:pt x="855" y="403"/>
                </a:lnTo>
                <a:lnTo>
                  <a:pt x="1448" y="683"/>
                </a:lnTo>
                <a:lnTo>
                  <a:pt x="1462" y="685"/>
                </a:lnTo>
                <a:lnTo>
                  <a:pt x="1459" y="685"/>
                </a:lnTo>
                <a:lnTo>
                  <a:pt x="1462" y="685"/>
                </a:lnTo>
                <a:lnTo>
                  <a:pt x="860" y="403"/>
                </a:lnTo>
                <a:moveTo>
                  <a:pt x="813" y="379"/>
                </a:moveTo>
                <a:lnTo>
                  <a:pt x="808" y="382"/>
                </a:lnTo>
                <a:lnTo>
                  <a:pt x="851" y="401"/>
                </a:lnTo>
                <a:lnTo>
                  <a:pt x="855" y="401"/>
                </a:lnTo>
                <a:lnTo>
                  <a:pt x="813" y="379"/>
                </a:lnTo>
                <a:moveTo>
                  <a:pt x="758" y="353"/>
                </a:moveTo>
                <a:lnTo>
                  <a:pt x="753" y="356"/>
                </a:lnTo>
                <a:lnTo>
                  <a:pt x="803" y="379"/>
                </a:lnTo>
                <a:lnTo>
                  <a:pt x="808" y="377"/>
                </a:lnTo>
                <a:lnTo>
                  <a:pt x="758" y="353"/>
                </a:lnTo>
                <a:moveTo>
                  <a:pt x="737" y="344"/>
                </a:moveTo>
                <a:lnTo>
                  <a:pt x="732" y="346"/>
                </a:lnTo>
                <a:lnTo>
                  <a:pt x="749" y="353"/>
                </a:lnTo>
                <a:lnTo>
                  <a:pt x="753" y="351"/>
                </a:lnTo>
                <a:lnTo>
                  <a:pt x="737" y="344"/>
                </a:lnTo>
                <a:moveTo>
                  <a:pt x="682" y="323"/>
                </a:moveTo>
                <a:lnTo>
                  <a:pt x="727" y="344"/>
                </a:lnTo>
                <a:lnTo>
                  <a:pt x="732" y="342"/>
                </a:lnTo>
                <a:lnTo>
                  <a:pt x="689" y="323"/>
                </a:lnTo>
                <a:lnTo>
                  <a:pt x="682" y="323"/>
                </a:lnTo>
                <a:moveTo>
                  <a:pt x="678" y="318"/>
                </a:moveTo>
                <a:lnTo>
                  <a:pt x="670" y="318"/>
                </a:lnTo>
                <a:lnTo>
                  <a:pt x="678" y="320"/>
                </a:lnTo>
                <a:lnTo>
                  <a:pt x="685" y="320"/>
                </a:lnTo>
                <a:lnTo>
                  <a:pt x="678" y="318"/>
                </a:lnTo>
                <a:moveTo>
                  <a:pt x="649" y="304"/>
                </a:moveTo>
                <a:lnTo>
                  <a:pt x="642" y="304"/>
                </a:lnTo>
                <a:lnTo>
                  <a:pt x="666" y="313"/>
                </a:lnTo>
                <a:lnTo>
                  <a:pt x="673" y="313"/>
                </a:lnTo>
                <a:lnTo>
                  <a:pt x="649" y="304"/>
                </a:lnTo>
                <a:moveTo>
                  <a:pt x="604" y="282"/>
                </a:moveTo>
                <a:lnTo>
                  <a:pt x="599" y="282"/>
                </a:lnTo>
                <a:lnTo>
                  <a:pt x="637" y="301"/>
                </a:lnTo>
                <a:lnTo>
                  <a:pt x="644" y="301"/>
                </a:lnTo>
                <a:lnTo>
                  <a:pt x="604" y="282"/>
                </a:lnTo>
                <a:moveTo>
                  <a:pt x="592" y="278"/>
                </a:moveTo>
                <a:lnTo>
                  <a:pt x="590" y="278"/>
                </a:lnTo>
                <a:lnTo>
                  <a:pt x="597" y="282"/>
                </a:lnTo>
                <a:lnTo>
                  <a:pt x="599" y="280"/>
                </a:lnTo>
                <a:lnTo>
                  <a:pt x="592" y="278"/>
                </a:lnTo>
                <a:moveTo>
                  <a:pt x="561" y="263"/>
                </a:moveTo>
                <a:lnTo>
                  <a:pt x="557" y="263"/>
                </a:lnTo>
                <a:lnTo>
                  <a:pt x="585" y="278"/>
                </a:lnTo>
                <a:lnTo>
                  <a:pt x="590" y="275"/>
                </a:lnTo>
                <a:lnTo>
                  <a:pt x="561" y="263"/>
                </a:lnTo>
                <a:moveTo>
                  <a:pt x="483" y="225"/>
                </a:moveTo>
                <a:lnTo>
                  <a:pt x="481" y="228"/>
                </a:lnTo>
                <a:lnTo>
                  <a:pt x="552" y="261"/>
                </a:lnTo>
                <a:lnTo>
                  <a:pt x="557" y="261"/>
                </a:lnTo>
                <a:lnTo>
                  <a:pt x="483" y="225"/>
                </a:lnTo>
                <a:moveTo>
                  <a:pt x="448" y="209"/>
                </a:moveTo>
                <a:lnTo>
                  <a:pt x="445" y="211"/>
                </a:lnTo>
                <a:lnTo>
                  <a:pt x="479" y="225"/>
                </a:lnTo>
                <a:lnTo>
                  <a:pt x="481" y="223"/>
                </a:lnTo>
                <a:lnTo>
                  <a:pt x="448" y="209"/>
                </a:lnTo>
                <a:moveTo>
                  <a:pt x="374" y="173"/>
                </a:moveTo>
                <a:lnTo>
                  <a:pt x="372" y="176"/>
                </a:lnTo>
                <a:lnTo>
                  <a:pt x="441" y="209"/>
                </a:lnTo>
                <a:lnTo>
                  <a:pt x="445" y="206"/>
                </a:lnTo>
                <a:lnTo>
                  <a:pt x="374" y="173"/>
                </a:lnTo>
                <a:moveTo>
                  <a:pt x="370" y="171"/>
                </a:moveTo>
                <a:lnTo>
                  <a:pt x="367" y="173"/>
                </a:lnTo>
                <a:lnTo>
                  <a:pt x="370" y="176"/>
                </a:lnTo>
                <a:lnTo>
                  <a:pt x="372" y="173"/>
                </a:lnTo>
                <a:lnTo>
                  <a:pt x="370" y="171"/>
                </a:lnTo>
                <a:moveTo>
                  <a:pt x="358" y="166"/>
                </a:moveTo>
                <a:lnTo>
                  <a:pt x="355" y="169"/>
                </a:lnTo>
                <a:lnTo>
                  <a:pt x="362" y="173"/>
                </a:lnTo>
                <a:lnTo>
                  <a:pt x="367" y="171"/>
                </a:lnTo>
                <a:lnTo>
                  <a:pt x="358" y="166"/>
                </a:lnTo>
                <a:moveTo>
                  <a:pt x="355" y="164"/>
                </a:moveTo>
                <a:lnTo>
                  <a:pt x="351" y="166"/>
                </a:lnTo>
                <a:lnTo>
                  <a:pt x="351" y="166"/>
                </a:lnTo>
                <a:lnTo>
                  <a:pt x="355" y="164"/>
                </a:lnTo>
                <a:lnTo>
                  <a:pt x="355" y="164"/>
                </a:lnTo>
                <a:moveTo>
                  <a:pt x="197" y="90"/>
                </a:moveTo>
                <a:lnTo>
                  <a:pt x="194" y="93"/>
                </a:lnTo>
                <a:lnTo>
                  <a:pt x="346" y="164"/>
                </a:lnTo>
                <a:lnTo>
                  <a:pt x="351" y="164"/>
                </a:lnTo>
                <a:lnTo>
                  <a:pt x="197" y="90"/>
                </a:lnTo>
                <a:moveTo>
                  <a:pt x="187" y="86"/>
                </a:moveTo>
                <a:lnTo>
                  <a:pt x="185" y="88"/>
                </a:lnTo>
                <a:lnTo>
                  <a:pt x="189" y="90"/>
                </a:lnTo>
                <a:lnTo>
                  <a:pt x="192" y="88"/>
                </a:lnTo>
                <a:lnTo>
                  <a:pt x="187" y="86"/>
                </a:lnTo>
                <a:moveTo>
                  <a:pt x="154" y="69"/>
                </a:moveTo>
                <a:lnTo>
                  <a:pt x="149" y="71"/>
                </a:lnTo>
                <a:lnTo>
                  <a:pt x="182" y="88"/>
                </a:lnTo>
                <a:lnTo>
                  <a:pt x="185" y="86"/>
                </a:lnTo>
                <a:lnTo>
                  <a:pt x="154" y="69"/>
                </a:lnTo>
                <a:moveTo>
                  <a:pt x="62" y="26"/>
                </a:moveTo>
                <a:lnTo>
                  <a:pt x="59" y="29"/>
                </a:lnTo>
                <a:lnTo>
                  <a:pt x="147" y="71"/>
                </a:lnTo>
                <a:lnTo>
                  <a:pt x="149" y="69"/>
                </a:lnTo>
                <a:lnTo>
                  <a:pt x="62" y="26"/>
                </a:lnTo>
                <a:moveTo>
                  <a:pt x="54" y="24"/>
                </a:moveTo>
                <a:lnTo>
                  <a:pt x="52" y="26"/>
                </a:lnTo>
                <a:lnTo>
                  <a:pt x="54" y="26"/>
                </a:lnTo>
                <a:lnTo>
                  <a:pt x="57" y="24"/>
                </a:lnTo>
                <a:lnTo>
                  <a:pt x="54" y="24"/>
                </a:lnTo>
                <a:moveTo>
                  <a:pt x="0" y="0"/>
                </a:moveTo>
                <a:lnTo>
                  <a:pt x="0" y="3"/>
                </a:lnTo>
                <a:lnTo>
                  <a:pt x="50" y="24"/>
                </a:lnTo>
                <a:lnTo>
                  <a:pt x="52" y="22"/>
                </a:lnTo>
                <a:lnTo>
                  <a:pt x="31" y="12"/>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91" name="Oval 8777">
            <a:extLst>
              <a:ext uri="{FF2B5EF4-FFF2-40B4-BE49-F238E27FC236}">
                <a16:creationId xmlns:a16="http://schemas.microsoft.com/office/drawing/2014/main" id="{AA2EF8AB-7DDA-4172-A402-8F75AFF54E00}"/>
              </a:ext>
            </a:extLst>
          </p:cNvPr>
          <p:cNvSpPr>
            <a:spLocks noChangeArrowheads="1"/>
          </p:cNvSpPr>
          <p:nvPr/>
        </p:nvSpPr>
        <p:spPr bwMode="auto">
          <a:xfrm>
            <a:off x="1566228" y="3617913"/>
            <a:ext cx="47625" cy="44450"/>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92" name="Oval 8778">
            <a:extLst>
              <a:ext uri="{FF2B5EF4-FFF2-40B4-BE49-F238E27FC236}">
                <a16:creationId xmlns:a16="http://schemas.microsoft.com/office/drawing/2014/main" id="{E0EC3D87-E150-4451-92C1-BC5A586A7C28}"/>
              </a:ext>
            </a:extLst>
          </p:cNvPr>
          <p:cNvSpPr>
            <a:spLocks noChangeArrowheads="1"/>
          </p:cNvSpPr>
          <p:nvPr/>
        </p:nvSpPr>
        <p:spPr bwMode="auto">
          <a:xfrm>
            <a:off x="1566228" y="5145088"/>
            <a:ext cx="47625" cy="44450"/>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93" name="Oval 8784">
            <a:extLst>
              <a:ext uri="{FF2B5EF4-FFF2-40B4-BE49-F238E27FC236}">
                <a16:creationId xmlns:a16="http://schemas.microsoft.com/office/drawing/2014/main" id="{4A9405B5-CFBC-4095-A5AC-2A6B458BE192}"/>
              </a:ext>
            </a:extLst>
          </p:cNvPr>
          <p:cNvSpPr>
            <a:spLocks noChangeArrowheads="1"/>
          </p:cNvSpPr>
          <p:nvPr/>
        </p:nvSpPr>
        <p:spPr bwMode="auto">
          <a:xfrm>
            <a:off x="2028190" y="5565776"/>
            <a:ext cx="49212" cy="46038"/>
          </a:xfrm>
          <a:prstGeom prst="ellipse">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94" name="Oval 8796">
            <a:extLst>
              <a:ext uri="{FF2B5EF4-FFF2-40B4-BE49-F238E27FC236}">
                <a16:creationId xmlns:a16="http://schemas.microsoft.com/office/drawing/2014/main" id="{4DA3487D-7039-4E1A-8E4D-07B70AC03635}"/>
              </a:ext>
            </a:extLst>
          </p:cNvPr>
          <p:cNvSpPr>
            <a:spLocks noChangeArrowheads="1"/>
          </p:cNvSpPr>
          <p:nvPr/>
        </p:nvSpPr>
        <p:spPr bwMode="auto">
          <a:xfrm>
            <a:off x="1566228" y="3617913"/>
            <a:ext cx="47625" cy="44450"/>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95" name="Oval 8797">
            <a:extLst>
              <a:ext uri="{FF2B5EF4-FFF2-40B4-BE49-F238E27FC236}">
                <a16:creationId xmlns:a16="http://schemas.microsoft.com/office/drawing/2014/main" id="{CC35D515-093E-4FD7-9348-E643468BACB7}"/>
              </a:ext>
            </a:extLst>
          </p:cNvPr>
          <p:cNvSpPr>
            <a:spLocks noChangeArrowheads="1"/>
          </p:cNvSpPr>
          <p:nvPr/>
        </p:nvSpPr>
        <p:spPr bwMode="auto">
          <a:xfrm>
            <a:off x="1566228" y="5145088"/>
            <a:ext cx="47625" cy="44450"/>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96" name="Oval 8803">
            <a:extLst>
              <a:ext uri="{FF2B5EF4-FFF2-40B4-BE49-F238E27FC236}">
                <a16:creationId xmlns:a16="http://schemas.microsoft.com/office/drawing/2014/main" id="{B845A8B8-BC56-419E-8F76-B4A88AB5E7A6}"/>
              </a:ext>
            </a:extLst>
          </p:cNvPr>
          <p:cNvSpPr>
            <a:spLocks noChangeArrowheads="1"/>
          </p:cNvSpPr>
          <p:nvPr/>
        </p:nvSpPr>
        <p:spPr bwMode="auto">
          <a:xfrm>
            <a:off x="2028190" y="5565776"/>
            <a:ext cx="49212" cy="46038"/>
          </a:xfrm>
          <a:prstGeom prst="ellipse">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97" name="Oval 8815">
            <a:extLst>
              <a:ext uri="{FF2B5EF4-FFF2-40B4-BE49-F238E27FC236}">
                <a16:creationId xmlns:a16="http://schemas.microsoft.com/office/drawing/2014/main" id="{9AF86D26-6054-42F4-BABD-390E0B59F776}"/>
              </a:ext>
            </a:extLst>
          </p:cNvPr>
          <p:cNvSpPr>
            <a:spLocks noChangeArrowheads="1"/>
          </p:cNvSpPr>
          <p:nvPr/>
        </p:nvSpPr>
        <p:spPr bwMode="auto">
          <a:xfrm>
            <a:off x="1566228" y="3617913"/>
            <a:ext cx="47625" cy="44450"/>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98" name="Oval 8816">
            <a:extLst>
              <a:ext uri="{FF2B5EF4-FFF2-40B4-BE49-F238E27FC236}">
                <a16:creationId xmlns:a16="http://schemas.microsoft.com/office/drawing/2014/main" id="{DE9F6EE6-415A-4300-ABA0-9DD8BA90BCD0}"/>
              </a:ext>
            </a:extLst>
          </p:cNvPr>
          <p:cNvSpPr>
            <a:spLocks noChangeArrowheads="1"/>
          </p:cNvSpPr>
          <p:nvPr/>
        </p:nvSpPr>
        <p:spPr bwMode="auto">
          <a:xfrm>
            <a:off x="1566228" y="5145088"/>
            <a:ext cx="47625" cy="44450"/>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99" name="Oval 8823">
            <a:extLst>
              <a:ext uri="{FF2B5EF4-FFF2-40B4-BE49-F238E27FC236}">
                <a16:creationId xmlns:a16="http://schemas.microsoft.com/office/drawing/2014/main" id="{CDF7736E-426F-45BC-A0C2-DCB6C8D12177}"/>
              </a:ext>
            </a:extLst>
          </p:cNvPr>
          <p:cNvSpPr>
            <a:spLocks noChangeArrowheads="1"/>
          </p:cNvSpPr>
          <p:nvPr/>
        </p:nvSpPr>
        <p:spPr bwMode="auto">
          <a:xfrm>
            <a:off x="2028190" y="5565776"/>
            <a:ext cx="49212" cy="46038"/>
          </a:xfrm>
          <a:prstGeom prst="ellipse">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00" name="Oval 8858">
            <a:extLst>
              <a:ext uri="{FF2B5EF4-FFF2-40B4-BE49-F238E27FC236}">
                <a16:creationId xmlns:a16="http://schemas.microsoft.com/office/drawing/2014/main" id="{F14ED288-5FAC-45E3-BB7F-E2E248EFACC9}"/>
              </a:ext>
            </a:extLst>
          </p:cNvPr>
          <p:cNvSpPr>
            <a:spLocks noChangeArrowheads="1"/>
          </p:cNvSpPr>
          <p:nvPr/>
        </p:nvSpPr>
        <p:spPr bwMode="auto">
          <a:xfrm>
            <a:off x="1566228" y="3617913"/>
            <a:ext cx="47625" cy="44450"/>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101" name="Oval 8860">
            <a:extLst>
              <a:ext uri="{FF2B5EF4-FFF2-40B4-BE49-F238E27FC236}">
                <a16:creationId xmlns:a16="http://schemas.microsoft.com/office/drawing/2014/main" id="{88309108-A87B-43C1-9807-A04BD5C764F0}"/>
              </a:ext>
            </a:extLst>
          </p:cNvPr>
          <p:cNvSpPr>
            <a:spLocks noChangeArrowheads="1"/>
          </p:cNvSpPr>
          <p:nvPr/>
        </p:nvSpPr>
        <p:spPr bwMode="auto">
          <a:xfrm>
            <a:off x="1566228" y="5145088"/>
            <a:ext cx="47625" cy="44450"/>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102" name="Oval 8883">
            <a:extLst>
              <a:ext uri="{FF2B5EF4-FFF2-40B4-BE49-F238E27FC236}">
                <a16:creationId xmlns:a16="http://schemas.microsoft.com/office/drawing/2014/main" id="{A6DC9121-084B-4899-AA39-AE12EDEFE82F}"/>
              </a:ext>
            </a:extLst>
          </p:cNvPr>
          <p:cNvSpPr>
            <a:spLocks noChangeArrowheads="1"/>
          </p:cNvSpPr>
          <p:nvPr/>
        </p:nvSpPr>
        <p:spPr bwMode="auto">
          <a:xfrm>
            <a:off x="2028190" y="5565776"/>
            <a:ext cx="49212" cy="46038"/>
          </a:xfrm>
          <a:prstGeom prst="ellipse">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03" name="Oval 8921">
            <a:extLst>
              <a:ext uri="{FF2B5EF4-FFF2-40B4-BE49-F238E27FC236}">
                <a16:creationId xmlns:a16="http://schemas.microsoft.com/office/drawing/2014/main" id="{7040F687-4A50-47DF-A642-54F5EE95E7C8}"/>
              </a:ext>
            </a:extLst>
          </p:cNvPr>
          <p:cNvSpPr>
            <a:spLocks noChangeArrowheads="1"/>
          </p:cNvSpPr>
          <p:nvPr/>
        </p:nvSpPr>
        <p:spPr bwMode="auto">
          <a:xfrm>
            <a:off x="1566228" y="3617913"/>
            <a:ext cx="47625" cy="44450"/>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104" name="Oval 8923">
            <a:extLst>
              <a:ext uri="{FF2B5EF4-FFF2-40B4-BE49-F238E27FC236}">
                <a16:creationId xmlns:a16="http://schemas.microsoft.com/office/drawing/2014/main" id="{E0310734-DC16-4B57-9D71-CF365140A1E9}"/>
              </a:ext>
            </a:extLst>
          </p:cNvPr>
          <p:cNvSpPr>
            <a:spLocks noChangeArrowheads="1"/>
          </p:cNvSpPr>
          <p:nvPr/>
        </p:nvSpPr>
        <p:spPr bwMode="auto">
          <a:xfrm>
            <a:off x="1566228" y="5145088"/>
            <a:ext cx="47625" cy="44450"/>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105" name="Oval 8945">
            <a:extLst>
              <a:ext uri="{FF2B5EF4-FFF2-40B4-BE49-F238E27FC236}">
                <a16:creationId xmlns:a16="http://schemas.microsoft.com/office/drawing/2014/main" id="{C328D5B7-A6D2-4068-A297-E6835A6D1E14}"/>
              </a:ext>
            </a:extLst>
          </p:cNvPr>
          <p:cNvSpPr>
            <a:spLocks noChangeArrowheads="1"/>
          </p:cNvSpPr>
          <p:nvPr/>
        </p:nvSpPr>
        <p:spPr bwMode="auto">
          <a:xfrm>
            <a:off x="2028190" y="5565776"/>
            <a:ext cx="49212" cy="46038"/>
          </a:xfrm>
          <a:prstGeom prst="ellipse">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06" name="Oval 8984">
            <a:extLst>
              <a:ext uri="{FF2B5EF4-FFF2-40B4-BE49-F238E27FC236}">
                <a16:creationId xmlns:a16="http://schemas.microsoft.com/office/drawing/2014/main" id="{E54DAE3A-31D4-4AAB-9672-9F7DBFE4C208}"/>
              </a:ext>
            </a:extLst>
          </p:cNvPr>
          <p:cNvSpPr>
            <a:spLocks noChangeAspect="1" noChangeArrowheads="1"/>
          </p:cNvSpPr>
          <p:nvPr/>
        </p:nvSpPr>
        <p:spPr bwMode="auto">
          <a:xfrm>
            <a:off x="5274578" y="4967263"/>
            <a:ext cx="108000" cy="108000"/>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107" name="Oval 8986">
            <a:extLst>
              <a:ext uri="{FF2B5EF4-FFF2-40B4-BE49-F238E27FC236}">
                <a16:creationId xmlns:a16="http://schemas.microsoft.com/office/drawing/2014/main" id="{CF30188E-DE3D-46C1-BA6A-121103DE47CC}"/>
              </a:ext>
            </a:extLst>
          </p:cNvPr>
          <p:cNvSpPr>
            <a:spLocks noChangeArrowheads="1"/>
          </p:cNvSpPr>
          <p:nvPr/>
        </p:nvSpPr>
        <p:spPr bwMode="auto">
          <a:xfrm>
            <a:off x="1566228" y="3617913"/>
            <a:ext cx="47625" cy="44450"/>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108" name="Oval 8988">
            <a:extLst>
              <a:ext uri="{FF2B5EF4-FFF2-40B4-BE49-F238E27FC236}">
                <a16:creationId xmlns:a16="http://schemas.microsoft.com/office/drawing/2014/main" id="{8307D5AF-3825-4B91-9EFA-AC0EBAA54AEC}"/>
              </a:ext>
            </a:extLst>
          </p:cNvPr>
          <p:cNvSpPr>
            <a:spLocks noChangeArrowheads="1"/>
          </p:cNvSpPr>
          <p:nvPr/>
        </p:nvSpPr>
        <p:spPr bwMode="auto">
          <a:xfrm>
            <a:off x="1566228" y="5145088"/>
            <a:ext cx="47625" cy="44450"/>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109" name="Oval 8991">
            <a:extLst>
              <a:ext uri="{FF2B5EF4-FFF2-40B4-BE49-F238E27FC236}">
                <a16:creationId xmlns:a16="http://schemas.microsoft.com/office/drawing/2014/main" id="{224A5264-1E71-421B-91CE-515D712986B5}"/>
              </a:ext>
            </a:extLst>
          </p:cNvPr>
          <p:cNvSpPr>
            <a:spLocks noChangeArrowheads="1"/>
          </p:cNvSpPr>
          <p:nvPr/>
        </p:nvSpPr>
        <p:spPr bwMode="auto">
          <a:xfrm>
            <a:off x="5077023" y="3981793"/>
            <a:ext cx="50641" cy="48895"/>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110" name="Oval 8993">
            <a:extLst>
              <a:ext uri="{FF2B5EF4-FFF2-40B4-BE49-F238E27FC236}">
                <a16:creationId xmlns:a16="http://schemas.microsoft.com/office/drawing/2014/main" id="{7F0F70C8-30CC-4F1F-9681-6AF3E8E6662E}"/>
              </a:ext>
            </a:extLst>
          </p:cNvPr>
          <p:cNvSpPr>
            <a:spLocks noChangeArrowheads="1"/>
          </p:cNvSpPr>
          <p:nvPr/>
        </p:nvSpPr>
        <p:spPr bwMode="auto">
          <a:xfrm>
            <a:off x="4112660" y="3898027"/>
            <a:ext cx="49212" cy="49213"/>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111" name="Oval 9013">
            <a:extLst>
              <a:ext uri="{FF2B5EF4-FFF2-40B4-BE49-F238E27FC236}">
                <a16:creationId xmlns:a16="http://schemas.microsoft.com/office/drawing/2014/main" id="{19BED42D-BF92-4FD9-BA5D-5585052F2A0F}"/>
              </a:ext>
            </a:extLst>
          </p:cNvPr>
          <p:cNvSpPr>
            <a:spLocks noChangeArrowheads="1"/>
          </p:cNvSpPr>
          <p:nvPr/>
        </p:nvSpPr>
        <p:spPr bwMode="auto">
          <a:xfrm>
            <a:off x="2028190" y="5565776"/>
            <a:ext cx="49212" cy="46038"/>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112" name="Oval 9016">
            <a:extLst>
              <a:ext uri="{FF2B5EF4-FFF2-40B4-BE49-F238E27FC236}">
                <a16:creationId xmlns:a16="http://schemas.microsoft.com/office/drawing/2014/main" id="{444C842E-BAAC-41E7-8040-7611AC9A8388}"/>
              </a:ext>
            </a:extLst>
          </p:cNvPr>
          <p:cNvSpPr>
            <a:spLocks noChangeAspect="1" noChangeArrowheads="1"/>
          </p:cNvSpPr>
          <p:nvPr/>
        </p:nvSpPr>
        <p:spPr bwMode="auto">
          <a:xfrm>
            <a:off x="5288713" y="5581651"/>
            <a:ext cx="108000" cy="108000"/>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cxnSp>
        <p:nvCxnSpPr>
          <p:cNvPr id="113" name="直接连接符 112">
            <a:extLst>
              <a:ext uri="{FF2B5EF4-FFF2-40B4-BE49-F238E27FC236}">
                <a16:creationId xmlns:a16="http://schemas.microsoft.com/office/drawing/2014/main" id="{D4CEDCD1-7596-4A68-9298-535E9C1D9C7C}"/>
              </a:ext>
            </a:extLst>
          </p:cNvPr>
          <p:cNvCxnSpPr>
            <a:stCxn id="106" idx="4"/>
            <a:endCxn id="31" idx="19"/>
          </p:cNvCxnSpPr>
          <p:nvPr/>
        </p:nvCxnSpPr>
        <p:spPr>
          <a:xfrm flipH="1" flipV="1">
            <a:off x="2456815" y="5057776"/>
            <a:ext cx="2871763" cy="17487"/>
          </a:xfrm>
          <a:prstGeom prst="line">
            <a:avLst/>
          </a:prstGeom>
          <a:ln w="3175">
            <a:solidFill>
              <a:schemeClr val="tx2">
                <a:alpha val="48000"/>
              </a:schemeClr>
            </a:solidFill>
          </a:ln>
        </p:spPr>
        <p:style>
          <a:lnRef idx="1">
            <a:schemeClr val="accent1"/>
          </a:lnRef>
          <a:fillRef idx="0">
            <a:schemeClr val="accent1"/>
          </a:fillRef>
          <a:effectRef idx="0">
            <a:schemeClr val="accent1"/>
          </a:effectRef>
          <a:fontRef idx="minor">
            <a:schemeClr val="tx1"/>
          </a:fontRef>
        </p:style>
      </p:cxnSp>
      <p:sp>
        <p:nvSpPr>
          <p:cNvPr id="114" name="椭圆 113">
            <a:extLst>
              <a:ext uri="{FF2B5EF4-FFF2-40B4-BE49-F238E27FC236}">
                <a16:creationId xmlns:a16="http://schemas.microsoft.com/office/drawing/2014/main" id="{A5B8F7EA-DC0D-4D4A-B51F-42A4324F3D75}"/>
              </a:ext>
            </a:extLst>
          </p:cNvPr>
          <p:cNvSpPr/>
          <p:nvPr/>
        </p:nvSpPr>
        <p:spPr>
          <a:xfrm>
            <a:off x="3175992" y="3081259"/>
            <a:ext cx="90487" cy="90487"/>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cxnSp>
        <p:nvCxnSpPr>
          <p:cNvPr id="115" name="直接连接符 114">
            <a:extLst>
              <a:ext uri="{FF2B5EF4-FFF2-40B4-BE49-F238E27FC236}">
                <a16:creationId xmlns:a16="http://schemas.microsoft.com/office/drawing/2014/main" id="{BD1CA0B2-85B1-4743-9042-03CBA15259D5}"/>
              </a:ext>
            </a:extLst>
          </p:cNvPr>
          <p:cNvCxnSpPr>
            <a:stCxn id="114" idx="3"/>
          </p:cNvCxnSpPr>
          <p:nvPr/>
        </p:nvCxnSpPr>
        <p:spPr>
          <a:xfrm flipH="1">
            <a:off x="2980690" y="3158494"/>
            <a:ext cx="208554" cy="1346832"/>
          </a:xfrm>
          <a:prstGeom prst="line">
            <a:avLst/>
          </a:prstGeom>
          <a:ln w="3175">
            <a:solidFill>
              <a:schemeClr val="tx2">
                <a:alpha val="48000"/>
              </a:schemeClr>
            </a:solidFill>
          </a:ln>
        </p:spPr>
        <p:style>
          <a:lnRef idx="1">
            <a:schemeClr val="accent1"/>
          </a:lnRef>
          <a:fillRef idx="0">
            <a:schemeClr val="accent1"/>
          </a:fillRef>
          <a:effectRef idx="0">
            <a:schemeClr val="accent1"/>
          </a:effectRef>
          <a:fontRef idx="minor">
            <a:schemeClr val="tx1"/>
          </a:fontRef>
        </p:style>
      </p:cxnSp>
      <p:cxnSp>
        <p:nvCxnSpPr>
          <p:cNvPr id="116" name="直接连接符 115">
            <a:extLst>
              <a:ext uri="{FF2B5EF4-FFF2-40B4-BE49-F238E27FC236}">
                <a16:creationId xmlns:a16="http://schemas.microsoft.com/office/drawing/2014/main" id="{5436CDDD-9619-472F-948B-D4A2DD883702}"/>
              </a:ext>
            </a:extLst>
          </p:cNvPr>
          <p:cNvCxnSpPr/>
          <p:nvPr/>
        </p:nvCxnSpPr>
        <p:spPr>
          <a:xfrm flipH="1">
            <a:off x="4191872" y="2843053"/>
            <a:ext cx="431960" cy="2109948"/>
          </a:xfrm>
          <a:prstGeom prst="line">
            <a:avLst/>
          </a:prstGeom>
          <a:ln w="3175">
            <a:solidFill>
              <a:schemeClr val="tx2">
                <a:alpha val="48000"/>
              </a:schemeClr>
            </a:solidFill>
          </a:ln>
        </p:spPr>
        <p:style>
          <a:lnRef idx="1">
            <a:schemeClr val="accent1"/>
          </a:lnRef>
          <a:fillRef idx="0">
            <a:schemeClr val="accent1"/>
          </a:fillRef>
          <a:effectRef idx="0">
            <a:schemeClr val="accent1"/>
          </a:effectRef>
          <a:fontRef idx="minor">
            <a:schemeClr val="tx1"/>
          </a:fontRef>
        </p:style>
      </p:cxnSp>
      <p:sp>
        <p:nvSpPr>
          <p:cNvPr id="117" name="椭圆 116">
            <a:extLst>
              <a:ext uri="{FF2B5EF4-FFF2-40B4-BE49-F238E27FC236}">
                <a16:creationId xmlns:a16="http://schemas.microsoft.com/office/drawing/2014/main" id="{AEAB339B-EC46-4719-A7FB-44C9C3633470}"/>
              </a:ext>
            </a:extLst>
          </p:cNvPr>
          <p:cNvSpPr/>
          <p:nvPr/>
        </p:nvSpPr>
        <p:spPr>
          <a:xfrm>
            <a:off x="3491865" y="2687638"/>
            <a:ext cx="53182" cy="53182"/>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118" name="椭圆 117">
            <a:extLst>
              <a:ext uri="{FF2B5EF4-FFF2-40B4-BE49-F238E27FC236}">
                <a16:creationId xmlns:a16="http://schemas.microsoft.com/office/drawing/2014/main" id="{91328926-CA93-4A9E-9FA8-2465CCA3D986}"/>
              </a:ext>
            </a:extLst>
          </p:cNvPr>
          <p:cNvSpPr/>
          <p:nvPr/>
        </p:nvSpPr>
        <p:spPr>
          <a:xfrm>
            <a:off x="2395299" y="3339146"/>
            <a:ext cx="53182" cy="53182"/>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cxnSp>
        <p:nvCxnSpPr>
          <p:cNvPr id="119" name="直接连接符 118">
            <a:extLst>
              <a:ext uri="{FF2B5EF4-FFF2-40B4-BE49-F238E27FC236}">
                <a16:creationId xmlns:a16="http://schemas.microsoft.com/office/drawing/2014/main" id="{F76703B9-5BDB-494B-A71B-29A7C5F81AC3}"/>
              </a:ext>
            </a:extLst>
          </p:cNvPr>
          <p:cNvCxnSpPr>
            <a:stCxn id="118" idx="3"/>
            <a:endCxn id="49" idx="2"/>
          </p:cNvCxnSpPr>
          <p:nvPr/>
        </p:nvCxnSpPr>
        <p:spPr>
          <a:xfrm>
            <a:off x="2403087" y="3384540"/>
            <a:ext cx="534740" cy="1130311"/>
          </a:xfrm>
          <a:prstGeom prst="line">
            <a:avLst/>
          </a:prstGeom>
          <a:ln w="3175">
            <a:solidFill>
              <a:schemeClr val="tx2">
                <a:alpha val="48000"/>
              </a:schemeClr>
            </a:solidFill>
          </a:ln>
        </p:spPr>
        <p:style>
          <a:lnRef idx="1">
            <a:schemeClr val="accent1"/>
          </a:lnRef>
          <a:fillRef idx="0">
            <a:schemeClr val="accent1"/>
          </a:fillRef>
          <a:effectRef idx="0">
            <a:schemeClr val="accent1"/>
          </a:effectRef>
          <a:fontRef idx="minor">
            <a:schemeClr val="tx1"/>
          </a:fontRef>
        </p:style>
      </p:cxnSp>
      <p:cxnSp>
        <p:nvCxnSpPr>
          <p:cNvPr id="120" name="直接连接符 119">
            <a:extLst>
              <a:ext uri="{FF2B5EF4-FFF2-40B4-BE49-F238E27FC236}">
                <a16:creationId xmlns:a16="http://schemas.microsoft.com/office/drawing/2014/main" id="{2A645CFA-1872-4B48-8740-995D24375903}"/>
              </a:ext>
            </a:extLst>
          </p:cNvPr>
          <p:cNvCxnSpPr>
            <a:stCxn id="117" idx="4"/>
          </p:cNvCxnSpPr>
          <p:nvPr/>
        </p:nvCxnSpPr>
        <p:spPr>
          <a:xfrm>
            <a:off x="3518456" y="2740820"/>
            <a:ext cx="171886" cy="1693068"/>
          </a:xfrm>
          <a:prstGeom prst="line">
            <a:avLst/>
          </a:prstGeom>
          <a:ln w="3175">
            <a:solidFill>
              <a:schemeClr val="tx2">
                <a:alpha val="48000"/>
              </a:schemeClr>
            </a:solidFill>
          </a:ln>
        </p:spPr>
        <p:style>
          <a:lnRef idx="1">
            <a:schemeClr val="accent1"/>
          </a:lnRef>
          <a:fillRef idx="0">
            <a:schemeClr val="accent1"/>
          </a:fillRef>
          <a:effectRef idx="0">
            <a:schemeClr val="accent1"/>
          </a:effectRef>
          <a:fontRef idx="minor">
            <a:schemeClr val="tx1"/>
          </a:fontRef>
        </p:style>
      </p:cxnSp>
      <p:sp>
        <p:nvSpPr>
          <p:cNvPr id="121" name="Freeform 5988">
            <a:extLst>
              <a:ext uri="{FF2B5EF4-FFF2-40B4-BE49-F238E27FC236}">
                <a16:creationId xmlns:a16="http://schemas.microsoft.com/office/drawing/2014/main" id="{556358C2-949B-40C0-9166-8819E7420730}"/>
              </a:ext>
            </a:extLst>
          </p:cNvPr>
          <p:cNvSpPr>
            <a:spLocks noEditPoints="1"/>
          </p:cNvSpPr>
          <p:nvPr/>
        </p:nvSpPr>
        <p:spPr bwMode="auto">
          <a:xfrm flipV="1">
            <a:off x="1596389" y="4503738"/>
            <a:ext cx="1354137" cy="669926"/>
          </a:xfrm>
          <a:custGeom>
            <a:avLst/>
            <a:gdLst>
              <a:gd name="T0" fmla="*/ 651 w 661"/>
              <a:gd name="T1" fmla="*/ 412 h 422"/>
              <a:gd name="T2" fmla="*/ 651 w 661"/>
              <a:gd name="T3" fmla="*/ 417 h 422"/>
              <a:gd name="T4" fmla="*/ 661 w 661"/>
              <a:gd name="T5" fmla="*/ 422 h 422"/>
              <a:gd name="T6" fmla="*/ 661 w 661"/>
              <a:gd name="T7" fmla="*/ 419 h 422"/>
              <a:gd name="T8" fmla="*/ 651 w 661"/>
              <a:gd name="T9" fmla="*/ 412 h 422"/>
              <a:gd name="T10" fmla="*/ 2 w 661"/>
              <a:gd name="T11" fmla="*/ 0 h 422"/>
              <a:gd name="T12" fmla="*/ 0 w 661"/>
              <a:gd name="T13" fmla="*/ 0 h 422"/>
              <a:gd name="T14" fmla="*/ 0 w 661"/>
              <a:gd name="T15" fmla="*/ 0 h 422"/>
              <a:gd name="T16" fmla="*/ 2 w 661"/>
              <a:gd name="T17" fmla="*/ 0 h 422"/>
              <a:gd name="T18" fmla="*/ 7 w 661"/>
              <a:gd name="T19" fmla="*/ 7 h 422"/>
              <a:gd name="T20" fmla="*/ 649 w 661"/>
              <a:gd name="T21" fmla="*/ 415 h 422"/>
              <a:gd name="T22" fmla="*/ 649 w 661"/>
              <a:gd name="T23" fmla="*/ 412 h 422"/>
              <a:gd name="T24" fmla="*/ 2 w 661"/>
              <a:gd name="T25"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1" h="422">
                <a:moveTo>
                  <a:pt x="651" y="412"/>
                </a:moveTo>
                <a:lnTo>
                  <a:pt x="651" y="417"/>
                </a:lnTo>
                <a:lnTo>
                  <a:pt x="661" y="422"/>
                </a:lnTo>
                <a:lnTo>
                  <a:pt x="661" y="419"/>
                </a:lnTo>
                <a:lnTo>
                  <a:pt x="651" y="412"/>
                </a:lnTo>
                <a:close/>
                <a:moveTo>
                  <a:pt x="2" y="0"/>
                </a:moveTo>
                <a:lnTo>
                  <a:pt x="0" y="0"/>
                </a:lnTo>
                <a:lnTo>
                  <a:pt x="0" y="0"/>
                </a:lnTo>
                <a:lnTo>
                  <a:pt x="2" y="0"/>
                </a:lnTo>
                <a:lnTo>
                  <a:pt x="7" y="7"/>
                </a:lnTo>
                <a:lnTo>
                  <a:pt x="649" y="415"/>
                </a:lnTo>
                <a:lnTo>
                  <a:pt x="649" y="412"/>
                </a:lnTo>
                <a:lnTo>
                  <a:pt x="2" y="0"/>
                </a:lnTo>
                <a:close/>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cxnSp>
        <p:nvCxnSpPr>
          <p:cNvPr id="122" name="直接连接符 121">
            <a:extLst>
              <a:ext uri="{FF2B5EF4-FFF2-40B4-BE49-F238E27FC236}">
                <a16:creationId xmlns:a16="http://schemas.microsoft.com/office/drawing/2014/main" id="{9DF88AEA-5228-406D-A561-29AB67D78D14}"/>
              </a:ext>
            </a:extLst>
          </p:cNvPr>
          <p:cNvCxnSpPr>
            <a:stCxn id="89" idx="1"/>
            <a:endCxn id="125" idx="5"/>
          </p:cNvCxnSpPr>
          <p:nvPr/>
        </p:nvCxnSpPr>
        <p:spPr>
          <a:xfrm flipH="1" flipV="1">
            <a:off x="3888947" y="5567531"/>
            <a:ext cx="1415843" cy="47458"/>
          </a:xfrm>
          <a:prstGeom prst="line">
            <a:avLst/>
          </a:prstGeom>
          <a:ln w="3175">
            <a:solidFill>
              <a:schemeClr val="tx2">
                <a:alpha val="48000"/>
              </a:schemeClr>
            </a:solidFill>
          </a:ln>
        </p:spPr>
        <p:style>
          <a:lnRef idx="1">
            <a:schemeClr val="accent1"/>
          </a:lnRef>
          <a:fillRef idx="0">
            <a:schemeClr val="accent1"/>
          </a:fillRef>
          <a:effectRef idx="0">
            <a:schemeClr val="accent1"/>
          </a:effectRef>
          <a:fontRef idx="minor">
            <a:schemeClr val="tx1"/>
          </a:fontRef>
        </p:style>
      </p:cxnSp>
      <p:cxnSp>
        <p:nvCxnSpPr>
          <p:cNvPr id="123" name="直接连接符 122">
            <a:extLst>
              <a:ext uri="{FF2B5EF4-FFF2-40B4-BE49-F238E27FC236}">
                <a16:creationId xmlns:a16="http://schemas.microsoft.com/office/drawing/2014/main" id="{27155FD0-2B85-4887-9822-C58F7E33D002}"/>
              </a:ext>
            </a:extLst>
          </p:cNvPr>
          <p:cNvCxnSpPr>
            <a:stCxn id="114" idx="4"/>
          </p:cNvCxnSpPr>
          <p:nvPr/>
        </p:nvCxnSpPr>
        <p:spPr>
          <a:xfrm>
            <a:off x="3221236" y="3171746"/>
            <a:ext cx="227539" cy="1374855"/>
          </a:xfrm>
          <a:prstGeom prst="line">
            <a:avLst/>
          </a:prstGeom>
          <a:ln w="3175">
            <a:solidFill>
              <a:schemeClr val="tx2">
                <a:alpha val="48000"/>
              </a:schemeClr>
            </a:solidFill>
          </a:ln>
        </p:spPr>
        <p:style>
          <a:lnRef idx="1">
            <a:schemeClr val="accent1"/>
          </a:lnRef>
          <a:fillRef idx="0">
            <a:schemeClr val="accent1"/>
          </a:fillRef>
          <a:effectRef idx="0">
            <a:schemeClr val="accent1"/>
          </a:effectRef>
          <a:fontRef idx="minor">
            <a:schemeClr val="tx1"/>
          </a:fontRef>
        </p:style>
      </p:cxnSp>
      <p:sp>
        <p:nvSpPr>
          <p:cNvPr id="124" name="椭圆 123">
            <a:extLst>
              <a:ext uri="{FF2B5EF4-FFF2-40B4-BE49-F238E27FC236}">
                <a16:creationId xmlns:a16="http://schemas.microsoft.com/office/drawing/2014/main" id="{C3BF72F8-505B-41DB-B640-5379548B445C}"/>
              </a:ext>
            </a:extLst>
          </p:cNvPr>
          <p:cNvSpPr/>
          <p:nvPr/>
        </p:nvSpPr>
        <p:spPr>
          <a:xfrm>
            <a:off x="3246168" y="4264416"/>
            <a:ext cx="275076" cy="27507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125" name="椭圆 124">
            <a:extLst>
              <a:ext uri="{FF2B5EF4-FFF2-40B4-BE49-F238E27FC236}">
                <a16:creationId xmlns:a16="http://schemas.microsoft.com/office/drawing/2014/main" id="{1C3342B5-82BD-48BF-A2D6-B96CCB10AFCF}"/>
              </a:ext>
            </a:extLst>
          </p:cNvPr>
          <p:cNvSpPr/>
          <p:nvPr/>
        </p:nvSpPr>
        <p:spPr>
          <a:xfrm>
            <a:off x="3658594" y="5337178"/>
            <a:ext cx="269875" cy="269875"/>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126" name="椭圆 125">
            <a:extLst>
              <a:ext uri="{FF2B5EF4-FFF2-40B4-BE49-F238E27FC236}">
                <a16:creationId xmlns:a16="http://schemas.microsoft.com/office/drawing/2014/main" id="{3DF13379-F694-48A7-BC22-C709AEC00778}"/>
              </a:ext>
            </a:extLst>
          </p:cNvPr>
          <p:cNvSpPr/>
          <p:nvPr/>
        </p:nvSpPr>
        <p:spPr>
          <a:xfrm>
            <a:off x="2262347" y="4621214"/>
            <a:ext cx="269875" cy="269875"/>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127" name="椭圆 126">
            <a:extLst>
              <a:ext uri="{FF2B5EF4-FFF2-40B4-BE49-F238E27FC236}">
                <a16:creationId xmlns:a16="http://schemas.microsoft.com/office/drawing/2014/main" id="{662F0DCF-DCE5-4B80-91EC-0CEE2A390946}"/>
              </a:ext>
            </a:extLst>
          </p:cNvPr>
          <p:cNvSpPr/>
          <p:nvPr/>
        </p:nvSpPr>
        <p:spPr>
          <a:xfrm>
            <a:off x="4356656" y="3057050"/>
            <a:ext cx="269875" cy="269875"/>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useBgFill="1">
        <p:nvSpPr>
          <p:cNvPr id="128" name="文本框 127">
            <a:extLst>
              <a:ext uri="{FF2B5EF4-FFF2-40B4-BE49-F238E27FC236}">
                <a16:creationId xmlns:a16="http://schemas.microsoft.com/office/drawing/2014/main" id="{E616399C-0858-4E73-BD1C-477682E4ADEF}"/>
              </a:ext>
            </a:extLst>
          </p:cNvPr>
          <p:cNvSpPr txBox="1"/>
          <p:nvPr/>
        </p:nvSpPr>
        <p:spPr>
          <a:xfrm>
            <a:off x="561498" y="4406901"/>
            <a:ext cx="1407121" cy="369332"/>
          </a:xfrm>
          <a:prstGeom prst="rect">
            <a:avLst/>
          </a:prstGeom>
        </p:spPr>
        <p:txBody>
          <a:bodyPr wrap="square" rtlCol="0">
            <a:spAutoFit/>
          </a:bodyPr>
          <a:lstStyle/>
          <a:p>
            <a:pPr algn="ctr"/>
            <a:r>
              <a:rPr lang="en-US" altLang="zh-CN" dirty="0">
                <a:cs typeface="+mn-ea"/>
                <a:sym typeface="+mn-lt"/>
              </a:rPr>
              <a:t>Waiting</a:t>
            </a:r>
            <a:endParaRPr lang="zh-CN" altLang="en-US" dirty="0">
              <a:cs typeface="+mn-ea"/>
              <a:sym typeface="+mn-lt"/>
            </a:endParaRPr>
          </a:p>
        </p:txBody>
      </p:sp>
      <p:sp useBgFill="1">
        <p:nvSpPr>
          <p:cNvPr id="129" name="矩形 128">
            <a:extLst>
              <a:ext uri="{FF2B5EF4-FFF2-40B4-BE49-F238E27FC236}">
                <a16:creationId xmlns:a16="http://schemas.microsoft.com/office/drawing/2014/main" id="{008CE880-5379-4515-AD18-B495A9E6993B}"/>
              </a:ext>
            </a:extLst>
          </p:cNvPr>
          <p:cNvSpPr/>
          <p:nvPr/>
        </p:nvSpPr>
        <p:spPr>
          <a:xfrm>
            <a:off x="4041117" y="3371905"/>
            <a:ext cx="900952" cy="369332"/>
          </a:xfrm>
          <a:prstGeom prst="rect">
            <a:avLst/>
          </a:prstGeom>
        </p:spPr>
        <p:txBody>
          <a:bodyPr wrap="none">
            <a:spAutoFit/>
          </a:bodyPr>
          <a:lstStyle/>
          <a:p>
            <a:pPr algn="ctr"/>
            <a:r>
              <a:rPr lang="en-US" altLang="zh-CN" dirty="0" err="1">
                <a:cs typeface="+mn-ea"/>
                <a:sym typeface="+mn-lt"/>
              </a:rPr>
              <a:t>Avecle</a:t>
            </a:r>
            <a:endParaRPr lang="zh-CN" altLang="en-US" dirty="0">
              <a:cs typeface="+mn-ea"/>
              <a:sym typeface="+mn-lt"/>
            </a:endParaRPr>
          </a:p>
        </p:txBody>
      </p:sp>
      <p:sp useBgFill="1">
        <p:nvSpPr>
          <p:cNvPr id="130" name="文本框 129">
            <a:extLst>
              <a:ext uri="{FF2B5EF4-FFF2-40B4-BE49-F238E27FC236}">
                <a16:creationId xmlns:a16="http://schemas.microsoft.com/office/drawing/2014/main" id="{920640CE-5D01-4FA0-83CD-55B03094684C}"/>
              </a:ext>
            </a:extLst>
          </p:cNvPr>
          <p:cNvSpPr txBox="1"/>
          <p:nvPr/>
        </p:nvSpPr>
        <p:spPr>
          <a:xfrm>
            <a:off x="2986444" y="4611508"/>
            <a:ext cx="1407121" cy="369332"/>
          </a:xfrm>
          <a:prstGeom prst="rect">
            <a:avLst/>
          </a:prstGeom>
        </p:spPr>
        <p:txBody>
          <a:bodyPr wrap="square" rtlCol="0">
            <a:spAutoFit/>
          </a:bodyPr>
          <a:lstStyle/>
          <a:p>
            <a:pPr algn="ctr"/>
            <a:r>
              <a:rPr lang="en-US" altLang="zh-CN" dirty="0">
                <a:cs typeface="+mn-ea"/>
                <a:sym typeface="+mn-lt"/>
              </a:rPr>
              <a:t>Waiting</a:t>
            </a:r>
            <a:endParaRPr lang="zh-CN" altLang="en-US" dirty="0">
              <a:cs typeface="+mn-ea"/>
              <a:sym typeface="+mn-lt"/>
            </a:endParaRPr>
          </a:p>
        </p:txBody>
      </p:sp>
      <p:sp useBgFill="1">
        <p:nvSpPr>
          <p:cNvPr id="131" name="矩形 130">
            <a:extLst>
              <a:ext uri="{FF2B5EF4-FFF2-40B4-BE49-F238E27FC236}">
                <a16:creationId xmlns:a16="http://schemas.microsoft.com/office/drawing/2014/main" id="{40735B2A-C9C9-4A20-83C5-A4769452762E}"/>
              </a:ext>
            </a:extLst>
          </p:cNvPr>
          <p:cNvSpPr/>
          <p:nvPr/>
        </p:nvSpPr>
        <p:spPr>
          <a:xfrm>
            <a:off x="3325528" y="5799256"/>
            <a:ext cx="779381" cy="369332"/>
          </a:xfrm>
          <a:prstGeom prst="rect">
            <a:avLst/>
          </a:prstGeom>
        </p:spPr>
        <p:txBody>
          <a:bodyPr wrap="none">
            <a:spAutoFit/>
          </a:bodyPr>
          <a:lstStyle/>
          <a:p>
            <a:pPr algn="ctr"/>
            <a:r>
              <a:rPr lang="zh-CN" altLang="en-US" dirty="0">
                <a:cs typeface="+mn-ea"/>
                <a:sym typeface="+mn-lt"/>
              </a:rPr>
              <a:t>Soleil</a:t>
            </a:r>
          </a:p>
        </p:txBody>
      </p:sp>
      <p:sp useBgFill="1">
        <p:nvSpPr>
          <p:cNvPr id="132" name="圆角矩形 276">
            <a:extLst>
              <a:ext uri="{FF2B5EF4-FFF2-40B4-BE49-F238E27FC236}">
                <a16:creationId xmlns:a16="http://schemas.microsoft.com/office/drawing/2014/main" id="{6AA1F5C5-7FE5-46D4-BD5A-B3B17C99B01D}"/>
              </a:ext>
            </a:extLst>
          </p:cNvPr>
          <p:cNvSpPr/>
          <p:nvPr/>
        </p:nvSpPr>
        <p:spPr>
          <a:xfrm>
            <a:off x="6866824" y="2489763"/>
            <a:ext cx="547616" cy="197876"/>
          </a:xfrm>
          <a:prstGeom prst="roundRect">
            <a:avLst>
              <a:gd name="adj" fmla="val 41830"/>
            </a:avLst>
          </a:prstGeom>
          <a:ln>
            <a:solidFill>
              <a:schemeClr val="tx2"/>
            </a:solid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cxnSp>
        <p:nvCxnSpPr>
          <p:cNvPr id="133" name="直接连接符 132">
            <a:extLst>
              <a:ext uri="{FF2B5EF4-FFF2-40B4-BE49-F238E27FC236}">
                <a16:creationId xmlns:a16="http://schemas.microsoft.com/office/drawing/2014/main" id="{8C9EC73B-D1A4-4DF2-B219-B0D2A5038419}"/>
              </a:ext>
            </a:extLst>
          </p:cNvPr>
          <p:cNvCxnSpPr>
            <a:stCxn id="124" idx="4"/>
            <a:endCxn id="3" idx="4"/>
          </p:cNvCxnSpPr>
          <p:nvPr/>
        </p:nvCxnSpPr>
        <p:spPr>
          <a:xfrm flipH="1">
            <a:off x="2359978" y="4539492"/>
            <a:ext cx="1023728" cy="1094547"/>
          </a:xfrm>
          <a:prstGeom prst="line">
            <a:avLst/>
          </a:prstGeom>
          <a:ln w="3175">
            <a:solidFill>
              <a:schemeClr val="tx2">
                <a:alpha val="48000"/>
              </a:schemeClr>
            </a:solidFill>
          </a:ln>
        </p:spPr>
        <p:style>
          <a:lnRef idx="1">
            <a:schemeClr val="accent1"/>
          </a:lnRef>
          <a:fillRef idx="0">
            <a:schemeClr val="accent1"/>
          </a:fillRef>
          <a:effectRef idx="0">
            <a:schemeClr val="accent1"/>
          </a:effectRef>
          <a:fontRef idx="minor">
            <a:schemeClr val="tx1"/>
          </a:fontRef>
        </p:style>
      </p:cxnSp>
      <p:sp>
        <p:nvSpPr>
          <p:cNvPr id="134" name="椭圆 133">
            <a:extLst>
              <a:ext uri="{FF2B5EF4-FFF2-40B4-BE49-F238E27FC236}">
                <a16:creationId xmlns:a16="http://schemas.microsoft.com/office/drawing/2014/main" id="{B473744B-AC66-4B0F-A581-F07AE385C8E7}"/>
              </a:ext>
            </a:extLst>
          </p:cNvPr>
          <p:cNvSpPr/>
          <p:nvPr/>
        </p:nvSpPr>
        <p:spPr>
          <a:xfrm>
            <a:off x="7543278" y="2532853"/>
            <a:ext cx="111695" cy="111695"/>
          </a:xfrm>
          <a:prstGeom prst="ellipse">
            <a:avLst/>
          </a:prstGeom>
          <a:solidFill>
            <a:schemeClr val="tx2"/>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135" name="椭圆 134">
            <a:extLst>
              <a:ext uri="{FF2B5EF4-FFF2-40B4-BE49-F238E27FC236}">
                <a16:creationId xmlns:a16="http://schemas.microsoft.com/office/drawing/2014/main" id="{F6F48DBA-F332-4DFF-BDE7-641B7B2F12A3}"/>
              </a:ext>
            </a:extLst>
          </p:cNvPr>
          <p:cNvSpPr/>
          <p:nvPr/>
        </p:nvSpPr>
        <p:spPr>
          <a:xfrm>
            <a:off x="7879506" y="2532853"/>
            <a:ext cx="111695" cy="111695"/>
          </a:xfrm>
          <a:prstGeom prst="ellipse">
            <a:avLst/>
          </a:prstGeom>
          <a:solidFill>
            <a:schemeClr val="tx2"/>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136" name="椭圆 135">
            <a:extLst>
              <a:ext uri="{FF2B5EF4-FFF2-40B4-BE49-F238E27FC236}">
                <a16:creationId xmlns:a16="http://schemas.microsoft.com/office/drawing/2014/main" id="{7434E5E2-F28E-4BDE-92A7-029CAC70965E}"/>
              </a:ext>
            </a:extLst>
          </p:cNvPr>
          <p:cNvSpPr/>
          <p:nvPr/>
        </p:nvSpPr>
        <p:spPr>
          <a:xfrm>
            <a:off x="8215734" y="2532853"/>
            <a:ext cx="111695" cy="111695"/>
          </a:xfrm>
          <a:prstGeom prst="ellipse">
            <a:avLst/>
          </a:prstGeom>
          <a:solidFill>
            <a:schemeClr val="tx2"/>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137" name="圆角矩形 288">
            <a:extLst>
              <a:ext uri="{FF2B5EF4-FFF2-40B4-BE49-F238E27FC236}">
                <a16:creationId xmlns:a16="http://schemas.microsoft.com/office/drawing/2014/main" id="{0F6B1F52-23DD-4C1A-9080-9FEF2D36B3FE}"/>
              </a:ext>
            </a:extLst>
          </p:cNvPr>
          <p:cNvSpPr/>
          <p:nvPr/>
        </p:nvSpPr>
        <p:spPr>
          <a:xfrm>
            <a:off x="6866824" y="4686778"/>
            <a:ext cx="542716" cy="45719"/>
          </a:xfrm>
          <a:prstGeom prst="roundRect">
            <a:avLst>
              <a:gd name="adj" fmla="val 50000"/>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138" name="文本框 137">
            <a:extLst>
              <a:ext uri="{FF2B5EF4-FFF2-40B4-BE49-F238E27FC236}">
                <a16:creationId xmlns:a16="http://schemas.microsoft.com/office/drawing/2014/main" id="{DF0695F2-C6B2-41AF-9BA5-70B13A017FF8}"/>
              </a:ext>
            </a:extLst>
          </p:cNvPr>
          <p:cNvSpPr txBox="1"/>
          <p:nvPr/>
        </p:nvSpPr>
        <p:spPr>
          <a:xfrm>
            <a:off x="258644" y="66146"/>
            <a:ext cx="1040590" cy="923330"/>
          </a:xfrm>
          <a:prstGeom prst="rect">
            <a:avLst/>
          </a:prstGeom>
          <a:noFill/>
        </p:spPr>
        <p:txBody>
          <a:bodyPr wrap="square" rtlCol="0">
            <a:spAutoFit/>
          </a:bodyPr>
          <a:lstStyle>
            <a:defPPr>
              <a:defRPr lang="zh-CN"/>
            </a:defPPr>
            <a:lvl1pPr algn="just">
              <a:defRPr sz="5400">
                <a:latin typeface="Agency FB" panose="020B0503020202020204" pitchFamily="34" charset="0"/>
                <a:cs typeface="+mn-ea"/>
              </a:defRPr>
            </a:lvl1pPr>
          </a:lstStyle>
          <a:p>
            <a:r>
              <a:rPr lang="en-US" altLang="zh-CN" dirty="0">
                <a:sym typeface="+mn-lt"/>
              </a:rPr>
              <a:t>03</a:t>
            </a:r>
            <a:endParaRPr lang="zh-CN" altLang="en-US" dirty="0">
              <a:sym typeface="+mn-lt"/>
            </a:endParaRPr>
          </a:p>
        </p:txBody>
      </p:sp>
      <p:cxnSp>
        <p:nvCxnSpPr>
          <p:cNvPr id="139" name="直接连接符 138">
            <a:extLst>
              <a:ext uri="{FF2B5EF4-FFF2-40B4-BE49-F238E27FC236}">
                <a16:creationId xmlns:a16="http://schemas.microsoft.com/office/drawing/2014/main" id="{C3FAC30B-6802-4719-B751-0E2A4C8F8375}"/>
              </a:ext>
            </a:extLst>
          </p:cNvPr>
          <p:cNvCxnSpPr/>
          <p:nvPr/>
        </p:nvCxnSpPr>
        <p:spPr>
          <a:xfrm flipH="1">
            <a:off x="973488" y="647670"/>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grpSp>
        <p:nvGrpSpPr>
          <p:cNvPr id="140" name="Group 4">
            <a:extLst>
              <a:ext uri="{FF2B5EF4-FFF2-40B4-BE49-F238E27FC236}">
                <a16:creationId xmlns:a16="http://schemas.microsoft.com/office/drawing/2014/main" id="{890FFE75-936A-4D7B-8B16-EF427340BA20}"/>
              </a:ext>
            </a:extLst>
          </p:cNvPr>
          <p:cNvGrpSpPr/>
          <p:nvPr/>
        </p:nvGrpSpPr>
        <p:grpSpPr>
          <a:xfrm>
            <a:off x="5862318" y="3095005"/>
            <a:ext cx="5373597" cy="1056259"/>
            <a:chOff x="3503711" y="1287239"/>
            <a:chExt cx="7164797" cy="1408346"/>
          </a:xfrm>
        </p:grpSpPr>
        <p:sp>
          <p:nvSpPr>
            <p:cNvPr id="141" name="TextBox 108">
              <a:extLst>
                <a:ext uri="{FF2B5EF4-FFF2-40B4-BE49-F238E27FC236}">
                  <a16:creationId xmlns:a16="http://schemas.microsoft.com/office/drawing/2014/main" id="{B8B574C3-AA6D-4F72-8F33-6B8E27DAB234}"/>
                </a:ext>
              </a:extLst>
            </p:cNvPr>
            <p:cNvSpPr txBox="1"/>
            <p:nvPr/>
          </p:nvSpPr>
          <p:spPr>
            <a:xfrm>
              <a:off x="3503711" y="1864588"/>
              <a:ext cx="7164797" cy="830997"/>
            </a:xfrm>
            <a:prstGeom prst="rect">
              <a:avLst/>
            </a:prstGeom>
          </p:spPr>
          <p:txBody>
            <a:bodyPr vert="horz" wrap="square" lIns="0" tIns="0" rIns="0" bIns="0" anchor="ctr" anchorCtr="0">
              <a:normAutofit/>
            </a:bodyPr>
            <a:lstStyle/>
            <a:p>
              <a:pPr algn="l">
                <a:lnSpc>
                  <a:spcPct val="120000"/>
                </a:lnSpc>
                <a:spcBef>
                  <a:spcPct val="0"/>
                </a:spcBef>
              </a:pPr>
              <a:r>
                <a:rPr lang="zh-CN" altLang="en-US" sz="1050" dirty="0">
                  <a:solidFill>
                    <a:schemeClr val="bg1">
                      <a:lumMod val="50000"/>
                    </a:schemeClr>
                  </a:solidFill>
                  <a:cs typeface="+mn-ea"/>
                  <a:sym typeface="+mn-lt"/>
                </a:rPr>
                <a:t>此部分内容作为文字排版占位显示 （建议使用主题字体）如需更改请在（设置形状格式）菜单下（文本选项）中调整此部分内容作为文字排版占位显示 （建议使用主题字体）如需更改请在（设置形状格式）菜单下（文本选项）中调整</a:t>
              </a:r>
            </a:p>
          </p:txBody>
        </p:sp>
        <p:sp>
          <p:nvSpPr>
            <p:cNvPr id="142" name="Rectangle 2">
              <a:extLst>
                <a:ext uri="{FF2B5EF4-FFF2-40B4-BE49-F238E27FC236}">
                  <a16:creationId xmlns:a16="http://schemas.microsoft.com/office/drawing/2014/main" id="{00F226D3-6D24-4762-AEEB-63F9988C76FB}"/>
                </a:ext>
              </a:extLst>
            </p:cNvPr>
            <p:cNvSpPr/>
            <p:nvPr/>
          </p:nvSpPr>
          <p:spPr>
            <a:xfrm>
              <a:off x="5688111" y="1287239"/>
              <a:ext cx="1846659" cy="553997"/>
            </a:xfrm>
            <a:prstGeom prst="rect">
              <a:avLst/>
            </a:prstGeom>
          </p:spPr>
          <p:txBody>
            <a:bodyPr wrap="none" lIns="0" tIns="0" rIns="0" bIns="0">
              <a:normAutofit/>
            </a:bodyPr>
            <a:lstStyle/>
            <a:p>
              <a:r>
                <a:rPr lang="zh-CN" altLang="en-US" b="1" dirty="0">
                  <a:solidFill>
                    <a:schemeClr val="bg1">
                      <a:lumMod val="50000"/>
                    </a:schemeClr>
                  </a:solidFill>
                  <a:cs typeface="+mn-ea"/>
                  <a:sym typeface="+mn-lt"/>
                </a:rPr>
                <a:t>标题文本预设</a:t>
              </a:r>
            </a:p>
          </p:txBody>
        </p:sp>
      </p:grpSp>
      <p:grpSp>
        <p:nvGrpSpPr>
          <p:cNvPr id="143" name="Group 4">
            <a:extLst>
              <a:ext uri="{FF2B5EF4-FFF2-40B4-BE49-F238E27FC236}">
                <a16:creationId xmlns:a16="http://schemas.microsoft.com/office/drawing/2014/main" id="{63D4958D-904F-41B0-8719-879F8FA1EA93}"/>
              </a:ext>
            </a:extLst>
          </p:cNvPr>
          <p:cNvGrpSpPr/>
          <p:nvPr/>
        </p:nvGrpSpPr>
        <p:grpSpPr>
          <a:xfrm>
            <a:off x="5990679" y="4932364"/>
            <a:ext cx="5373597" cy="1056259"/>
            <a:chOff x="3503711" y="1287239"/>
            <a:chExt cx="7164797" cy="1408346"/>
          </a:xfrm>
        </p:grpSpPr>
        <p:sp>
          <p:nvSpPr>
            <p:cNvPr id="144" name="TextBox 108">
              <a:extLst>
                <a:ext uri="{FF2B5EF4-FFF2-40B4-BE49-F238E27FC236}">
                  <a16:creationId xmlns:a16="http://schemas.microsoft.com/office/drawing/2014/main" id="{7EB4118C-9003-410B-87A0-6B99906C4B17}"/>
                </a:ext>
              </a:extLst>
            </p:cNvPr>
            <p:cNvSpPr txBox="1"/>
            <p:nvPr/>
          </p:nvSpPr>
          <p:spPr>
            <a:xfrm>
              <a:off x="3503711" y="1864588"/>
              <a:ext cx="7164797" cy="830997"/>
            </a:xfrm>
            <a:prstGeom prst="rect">
              <a:avLst/>
            </a:prstGeom>
          </p:spPr>
          <p:txBody>
            <a:bodyPr vert="horz" wrap="square" lIns="0" tIns="0" rIns="0" bIns="0" anchor="ctr" anchorCtr="0">
              <a:normAutofit/>
            </a:bodyPr>
            <a:lstStyle/>
            <a:p>
              <a:pPr algn="l">
                <a:lnSpc>
                  <a:spcPct val="120000"/>
                </a:lnSpc>
                <a:spcBef>
                  <a:spcPct val="0"/>
                </a:spcBef>
              </a:pPr>
              <a:r>
                <a:rPr lang="zh-CN" altLang="en-US" sz="1050" dirty="0">
                  <a:solidFill>
                    <a:schemeClr val="bg1">
                      <a:lumMod val="50000"/>
                    </a:schemeClr>
                  </a:solidFill>
                  <a:cs typeface="+mn-ea"/>
                  <a:sym typeface="+mn-lt"/>
                </a:rPr>
                <a:t>此部分内容作为文字排版占位显示 （建议使用主题字体）如需更改请在（设置形状格式）菜单下（文本选项）中调整此部分内容作为文字排版占位显示 （建议使用主题字体）如需更改请在（设置形状格式）菜单下（文本选项）中调整</a:t>
              </a:r>
            </a:p>
          </p:txBody>
        </p:sp>
        <p:sp>
          <p:nvSpPr>
            <p:cNvPr id="145" name="Rectangle 2">
              <a:extLst>
                <a:ext uri="{FF2B5EF4-FFF2-40B4-BE49-F238E27FC236}">
                  <a16:creationId xmlns:a16="http://schemas.microsoft.com/office/drawing/2014/main" id="{B9436F38-4E73-436B-9415-A8E6B1BBF069}"/>
                </a:ext>
              </a:extLst>
            </p:cNvPr>
            <p:cNvSpPr/>
            <p:nvPr/>
          </p:nvSpPr>
          <p:spPr>
            <a:xfrm>
              <a:off x="5688111" y="1287239"/>
              <a:ext cx="1846659" cy="553997"/>
            </a:xfrm>
            <a:prstGeom prst="rect">
              <a:avLst/>
            </a:prstGeom>
          </p:spPr>
          <p:txBody>
            <a:bodyPr wrap="none" lIns="0" tIns="0" rIns="0" bIns="0">
              <a:normAutofit/>
            </a:bodyPr>
            <a:lstStyle/>
            <a:p>
              <a:r>
                <a:rPr lang="zh-CN" altLang="en-US" b="1" dirty="0">
                  <a:solidFill>
                    <a:schemeClr val="bg1">
                      <a:lumMod val="50000"/>
                    </a:schemeClr>
                  </a:solidFill>
                  <a:cs typeface="+mn-ea"/>
                  <a:sym typeface="+mn-lt"/>
                </a:rPr>
                <a:t>标题文本预设</a:t>
              </a:r>
            </a:p>
          </p:txBody>
        </p:sp>
      </p:grpSp>
    </p:spTree>
    <p:extLst>
      <p:ext uri="{BB962C8B-B14F-4D97-AF65-F5344CB8AC3E}">
        <p14:creationId xmlns:p14="http://schemas.microsoft.com/office/powerpoint/2010/main" val="3653533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139"/>
                                        </p:tgtEl>
                                        <p:attrNameLst>
                                          <p:attrName>style.visibility</p:attrName>
                                        </p:attrNameLst>
                                      </p:cBhvr>
                                      <p:to>
                                        <p:strVal val="visible"/>
                                      </p:to>
                                    </p:set>
                                    <p:anim calcmode="lin" valueType="num">
                                      <p:cBhvr>
                                        <p:cTn id="7" dur="1000" fill="hold"/>
                                        <p:tgtEl>
                                          <p:spTgt spid="139"/>
                                        </p:tgtEl>
                                        <p:attrNameLst>
                                          <p:attrName>ppt_w</p:attrName>
                                        </p:attrNameLst>
                                      </p:cBhvr>
                                      <p:tavLst>
                                        <p:tav tm="0">
                                          <p:val>
                                            <p:fltVal val="0"/>
                                          </p:val>
                                        </p:tav>
                                        <p:tav tm="100000">
                                          <p:val>
                                            <p:strVal val="#ppt_w"/>
                                          </p:val>
                                        </p:tav>
                                      </p:tavLst>
                                    </p:anim>
                                    <p:anim calcmode="lin" valueType="num">
                                      <p:cBhvr>
                                        <p:cTn id="8" dur="1000" fill="hold"/>
                                        <p:tgtEl>
                                          <p:spTgt spid="139"/>
                                        </p:tgtEl>
                                        <p:attrNameLst>
                                          <p:attrName>ppt_h</p:attrName>
                                        </p:attrNameLst>
                                      </p:cBhvr>
                                      <p:tavLst>
                                        <p:tav tm="0">
                                          <p:val>
                                            <p:fltVal val="0"/>
                                          </p:val>
                                        </p:tav>
                                        <p:tav tm="100000">
                                          <p:val>
                                            <p:strVal val="#ppt_h"/>
                                          </p:val>
                                        </p:tav>
                                      </p:tavLst>
                                    </p:anim>
                                    <p:anim calcmode="lin" valueType="num">
                                      <p:cBhvr>
                                        <p:cTn id="9" dur="1000" fill="hold"/>
                                        <p:tgtEl>
                                          <p:spTgt spid="139"/>
                                        </p:tgtEl>
                                        <p:attrNameLst>
                                          <p:attrName>style.rotation</p:attrName>
                                        </p:attrNameLst>
                                      </p:cBhvr>
                                      <p:tavLst>
                                        <p:tav tm="0">
                                          <p:val>
                                            <p:fltVal val="90"/>
                                          </p:val>
                                        </p:tav>
                                        <p:tav tm="100000">
                                          <p:val>
                                            <p:fltVal val="0"/>
                                          </p:val>
                                        </p:tav>
                                      </p:tavLst>
                                    </p:anim>
                                    <p:animEffect transition="in" filter="fade">
                                      <p:cBhvr>
                                        <p:cTn id="10" dur="1000"/>
                                        <p:tgtEl>
                                          <p:spTgt spid="139"/>
                                        </p:tgtEl>
                                      </p:cBhvr>
                                    </p:animEffect>
                                  </p:childTnLst>
                                </p:cTn>
                              </p:par>
                              <p:par>
                                <p:cTn id="11" presetID="10" presetClass="entr" presetSubtype="0" fill="hold" grpId="0" nodeType="withEffect">
                                  <p:stCondLst>
                                    <p:cond delay="250"/>
                                  </p:stCondLst>
                                  <p:childTnLst>
                                    <p:set>
                                      <p:cBhvr>
                                        <p:cTn id="12" dur="1" fill="hold">
                                          <p:stCondLst>
                                            <p:cond delay="0"/>
                                          </p:stCondLst>
                                        </p:cTn>
                                        <p:tgtEl>
                                          <p:spTgt spid="138"/>
                                        </p:tgtEl>
                                        <p:attrNameLst>
                                          <p:attrName>style.visibility</p:attrName>
                                        </p:attrNameLst>
                                      </p:cBhvr>
                                      <p:to>
                                        <p:strVal val="visible"/>
                                      </p:to>
                                    </p:set>
                                    <p:animEffect transition="in" filter="fade">
                                      <p:cBhvr>
                                        <p:cTn id="13" dur="500"/>
                                        <p:tgtEl>
                                          <p:spTgt spid="138"/>
                                        </p:tgtEl>
                                      </p:cBhvr>
                                    </p:animEffect>
                                  </p:childTnLst>
                                </p:cTn>
                              </p:par>
                              <p:par>
                                <p:cTn id="14" presetID="42" presetClass="path" presetSubtype="0" decel="30000" fill="hold" grpId="1" nodeType="withEffect">
                                  <p:stCondLst>
                                    <p:cond delay="250"/>
                                  </p:stCondLst>
                                  <p:childTnLst>
                                    <p:animMotion origin="layout" path="M -2.08333E-6 -4.81481E-6 L 0.03373 0.04399 " pathEditMode="relative" rAng="0" ptsTypes="AA">
                                      <p:cBhvr>
                                        <p:cTn id="15" dur="750" spd="-100000" fill="hold"/>
                                        <p:tgtEl>
                                          <p:spTgt spid="138"/>
                                        </p:tgtEl>
                                        <p:attrNameLst>
                                          <p:attrName>ppt_x</p:attrName>
                                          <p:attrName>ppt_y</p:attrName>
                                        </p:attrNameLst>
                                      </p:cBhvr>
                                      <p:rCtr x="1680" y="2199"/>
                                    </p:animMotion>
                                  </p:childTnLst>
                                </p:cTn>
                              </p:par>
                              <p:par>
                                <p:cTn id="16" presetID="31" presetClass="entr" presetSubtype="0" fill="hold" grpId="0" nodeType="withEffect" nodePh="1">
                                  <p:stCondLst>
                                    <p:cond delay="250"/>
                                  </p:stCondLst>
                                  <p:endCondLst>
                                    <p:cond evt="begin" delay="0">
                                      <p:tn val="16"/>
                                    </p:cond>
                                  </p:endCondLst>
                                  <p:childTnLst>
                                    <p:set>
                                      <p:cBhvr>
                                        <p:cTn id="17" dur="1" fill="hold">
                                          <p:stCondLst>
                                            <p:cond delay="0"/>
                                          </p:stCondLst>
                                        </p:cTn>
                                        <p:tgtEl>
                                          <p:spTgt spid="2"/>
                                        </p:tgtEl>
                                        <p:attrNameLst>
                                          <p:attrName>style.visibility</p:attrName>
                                        </p:attrNameLst>
                                      </p:cBhvr>
                                      <p:to>
                                        <p:strVal val="visible"/>
                                      </p:to>
                                    </p:set>
                                    <p:anim calcmode="lin" valueType="num">
                                      <p:cBhvr>
                                        <p:cTn id="18" dur="1000" fill="hold"/>
                                        <p:tgtEl>
                                          <p:spTgt spid="2"/>
                                        </p:tgtEl>
                                        <p:attrNameLst>
                                          <p:attrName>ppt_w</p:attrName>
                                        </p:attrNameLst>
                                      </p:cBhvr>
                                      <p:tavLst>
                                        <p:tav tm="0">
                                          <p:val>
                                            <p:fltVal val="0"/>
                                          </p:val>
                                        </p:tav>
                                        <p:tav tm="100000">
                                          <p:val>
                                            <p:strVal val="#ppt_w"/>
                                          </p:val>
                                        </p:tav>
                                      </p:tavLst>
                                    </p:anim>
                                    <p:anim calcmode="lin" valueType="num">
                                      <p:cBhvr>
                                        <p:cTn id="19" dur="1000" fill="hold"/>
                                        <p:tgtEl>
                                          <p:spTgt spid="2"/>
                                        </p:tgtEl>
                                        <p:attrNameLst>
                                          <p:attrName>ppt_h</p:attrName>
                                        </p:attrNameLst>
                                      </p:cBhvr>
                                      <p:tavLst>
                                        <p:tav tm="0">
                                          <p:val>
                                            <p:fltVal val="0"/>
                                          </p:val>
                                        </p:tav>
                                        <p:tav tm="100000">
                                          <p:val>
                                            <p:strVal val="#ppt_h"/>
                                          </p:val>
                                        </p:tav>
                                      </p:tavLst>
                                    </p:anim>
                                    <p:anim calcmode="lin" valueType="num">
                                      <p:cBhvr>
                                        <p:cTn id="20" dur="1000" fill="hold"/>
                                        <p:tgtEl>
                                          <p:spTgt spid="2"/>
                                        </p:tgtEl>
                                        <p:attrNameLst>
                                          <p:attrName>style.rotation</p:attrName>
                                        </p:attrNameLst>
                                      </p:cBhvr>
                                      <p:tavLst>
                                        <p:tav tm="0">
                                          <p:val>
                                            <p:fltVal val="90"/>
                                          </p:val>
                                        </p:tav>
                                        <p:tav tm="100000">
                                          <p:val>
                                            <p:fltVal val="0"/>
                                          </p:val>
                                        </p:tav>
                                      </p:tavLst>
                                    </p:anim>
                                    <p:animEffect transition="in" filter="fade">
                                      <p:cBhvr>
                                        <p:cTn id="21" dur="1000"/>
                                        <p:tgtEl>
                                          <p:spTgt spid="2"/>
                                        </p:tgtEl>
                                      </p:cBhvr>
                                    </p:animEffect>
                                  </p:childTnLst>
                                </p:cTn>
                              </p:par>
                              <p:par>
                                <p:cTn id="22" presetID="31" presetClass="entr" presetSubtype="0" fill="hold" grpId="0" nodeType="withEffect">
                                  <p:stCondLst>
                                    <p:cond delay="250"/>
                                  </p:stCondLst>
                                  <p:childTnLst>
                                    <p:set>
                                      <p:cBhvr>
                                        <p:cTn id="23" dur="1" fill="hold">
                                          <p:stCondLst>
                                            <p:cond delay="0"/>
                                          </p:stCondLst>
                                        </p:cTn>
                                        <p:tgtEl>
                                          <p:spTgt spid="3"/>
                                        </p:tgtEl>
                                        <p:attrNameLst>
                                          <p:attrName>style.visibility</p:attrName>
                                        </p:attrNameLst>
                                      </p:cBhvr>
                                      <p:to>
                                        <p:strVal val="visible"/>
                                      </p:to>
                                    </p:set>
                                    <p:anim calcmode="lin" valueType="num">
                                      <p:cBhvr>
                                        <p:cTn id="24" dur="1000" fill="hold"/>
                                        <p:tgtEl>
                                          <p:spTgt spid="3"/>
                                        </p:tgtEl>
                                        <p:attrNameLst>
                                          <p:attrName>ppt_w</p:attrName>
                                        </p:attrNameLst>
                                      </p:cBhvr>
                                      <p:tavLst>
                                        <p:tav tm="0">
                                          <p:val>
                                            <p:fltVal val="0"/>
                                          </p:val>
                                        </p:tav>
                                        <p:tav tm="100000">
                                          <p:val>
                                            <p:strVal val="#ppt_w"/>
                                          </p:val>
                                        </p:tav>
                                      </p:tavLst>
                                    </p:anim>
                                    <p:anim calcmode="lin" valueType="num">
                                      <p:cBhvr>
                                        <p:cTn id="25" dur="1000" fill="hold"/>
                                        <p:tgtEl>
                                          <p:spTgt spid="3"/>
                                        </p:tgtEl>
                                        <p:attrNameLst>
                                          <p:attrName>ppt_h</p:attrName>
                                        </p:attrNameLst>
                                      </p:cBhvr>
                                      <p:tavLst>
                                        <p:tav tm="0">
                                          <p:val>
                                            <p:fltVal val="0"/>
                                          </p:val>
                                        </p:tav>
                                        <p:tav tm="100000">
                                          <p:val>
                                            <p:strVal val="#ppt_h"/>
                                          </p:val>
                                        </p:tav>
                                      </p:tavLst>
                                    </p:anim>
                                    <p:anim calcmode="lin" valueType="num">
                                      <p:cBhvr>
                                        <p:cTn id="26" dur="1000" fill="hold"/>
                                        <p:tgtEl>
                                          <p:spTgt spid="3"/>
                                        </p:tgtEl>
                                        <p:attrNameLst>
                                          <p:attrName>style.rotation</p:attrName>
                                        </p:attrNameLst>
                                      </p:cBhvr>
                                      <p:tavLst>
                                        <p:tav tm="0">
                                          <p:val>
                                            <p:fltVal val="90"/>
                                          </p:val>
                                        </p:tav>
                                        <p:tav tm="100000">
                                          <p:val>
                                            <p:fltVal val="0"/>
                                          </p:val>
                                        </p:tav>
                                      </p:tavLst>
                                    </p:anim>
                                    <p:animEffect transition="in" filter="fade">
                                      <p:cBhvr>
                                        <p:cTn id="27" dur="1000"/>
                                        <p:tgtEl>
                                          <p:spTgt spid="3"/>
                                        </p:tgtEl>
                                      </p:cBhvr>
                                    </p:animEffect>
                                  </p:childTnLst>
                                </p:cTn>
                              </p:par>
                              <p:par>
                                <p:cTn id="28" presetID="31" presetClass="entr" presetSubtype="0" fill="hold" grpId="0" nodeType="withEffect" nodePh="1">
                                  <p:stCondLst>
                                    <p:cond delay="250"/>
                                  </p:stCondLst>
                                  <p:endCondLst>
                                    <p:cond evt="begin" delay="0">
                                      <p:tn val="28"/>
                                    </p:cond>
                                  </p:endCondLst>
                                  <p:childTnLst>
                                    <p:set>
                                      <p:cBhvr>
                                        <p:cTn id="29" dur="1" fill="hold">
                                          <p:stCondLst>
                                            <p:cond delay="0"/>
                                          </p:stCondLst>
                                        </p:cTn>
                                        <p:tgtEl>
                                          <p:spTgt spid="4"/>
                                        </p:tgtEl>
                                        <p:attrNameLst>
                                          <p:attrName>style.visibility</p:attrName>
                                        </p:attrNameLst>
                                      </p:cBhvr>
                                      <p:to>
                                        <p:strVal val="visible"/>
                                      </p:to>
                                    </p:set>
                                    <p:anim calcmode="lin" valueType="num">
                                      <p:cBhvr>
                                        <p:cTn id="30" dur="1000" fill="hold"/>
                                        <p:tgtEl>
                                          <p:spTgt spid="4"/>
                                        </p:tgtEl>
                                        <p:attrNameLst>
                                          <p:attrName>ppt_w</p:attrName>
                                        </p:attrNameLst>
                                      </p:cBhvr>
                                      <p:tavLst>
                                        <p:tav tm="0">
                                          <p:val>
                                            <p:fltVal val="0"/>
                                          </p:val>
                                        </p:tav>
                                        <p:tav tm="100000">
                                          <p:val>
                                            <p:strVal val="#ppt_w"/>
                                          </p:val>
                                        </p:tav>
                                      </p:tavLst>
                                    </p:anim>
                                    <p:anim calcmode="lin" valueType="num">
                                      <p:cBhvr>
                                        <p:cTn id="31" dur="1000" fill="hold"/>
                                        <p:tgtEl>
                                          <p:spTgt spid="4"/>
                                        </p:tgtEl>
                                        <p:attrNameLst>
                                          <p:attrName>ppt_h</p:attrName>
                                        </p:attrNameLst>
                                      </p:cBhvr>
                                      <p:tavLst>
                                        <p:tav tm="0">
                                          <p:val>
                                            <p:fltVal val="0"/>
                                          </p:val>
                                        </p:tav>
                                        <p:tav tm="100000">
                                          <p:val>
                                            <p:strVal val="#ppt_h"/>
                                          </p:val>
                                        </p:tav>
                                      </p:tavLst>
                                    </p:anim>
                                    <p:anim calcmode="lin" valueType="num">
                                      <p:cBhvr>
                                        <p:cTn id="32" dur="1000" fill="hold"/>
                                        <p:tgtEl>
                                          <p:spTgt spid="4"/>
                                        </p:tgtEl>
                                        <p:attrNameLst>
                                          <p:attrName>style.rotation</p:attrName>
                                        </p:attrNameLst>
                                      </p:cBhvr>
                                      <p:tavLst>
                                        <p:tav tm="0">
                                          <p:val>
                                            <p:fltVal val="90"/>
                                          </p:val>
                                        </p:tav>
                                        <p:tav tm="100000">
                                          <p:val>
                                            <p:fltVal val="0"/>
                                          </p:val>
                                        </p:tav>
                                      </p:tavLst>
                                    </p:anim>
                                    <p:animEffect transition="in" filter="fade">
                                      <p:cBhvr>
                                        <p:cTn id="33" dur="1000"/>
                                        <p:tgtEl>
                                          <p:spTgt spid="4"/>
                                        </p:tgtEl>
                                      </p:cBhvr>
                                    </p:animEffect>
                                  </p:childTnLst>
                                </p:cTn>
                              </p:par>
                              <p:par>
                                <p:cTn id="34" presetID="31" presetClass="entr" presetSubtype="0" fill="hold" grpId="0" nodeType="withEffect">
                                  <p:stCondLst>
                                    <p:cond delay="250"/>
                                  </p:stCondLst>
                                  <p:childTnLst>
                                    <p:set>
                                      <p:cBhvr>
                                        <p:cTn id="35" dur="1" fill="hold">
                                          <p:stCondLst>
                                            <p:cond delay="0"/>
                                          </p:stCondLst>
                                        </p:cTn>
                                        <p:tgtEl>
                                          <p:spTgt spid="5"/>
                                        </p:tgtEl>
                                        <p:attrNameLst>
                                          <p:attrName>style.visibility</p:attrName>
                                        </p:attrNameLst>
                                      </p:cBhvr>
                                      <p:to>
                                        <p:strVal val="visible"/>
                                      </p:to>
                                    </p:set>
                                    <p:anim calcmode="lin" valueType="num">
                                      <p:cBhvr>
                                        <p:cTn id="36" dur="1000" fill="hold"/>
                                        <p:tgtEl>
                                          <p:spTgt spid="5"/>
                                        </p:tgtEl>
                                        <p:attrNameLst>
                                          <p:attrName>ppt_w</p:attrName>
                                        </p:attrNameLst>
                                      </p:cBhvr>
                                      <p:tavLst>
                                        <p:tav tm="0">
                                          <p:val>
                                            <p:fltVal val="0"/>
                                          </p:val>
                                        </p:tav>
                                        <p:tav tm="100000">
                                          <p:val>
                                            <p:strVal val="#ppt_w"/>
                                          </p:val>
                                        </p:tav>
                                      </p:tavLst>
                                    </p:anim>
                                    <p:anim calcmode="lin" valueType="num">
                                      <p:cBhvr>
                                        <p:cTn id="37" dur="1000" fill="hold"/>
                                        <p:tgtEl>
                                          <p:spTgt spid="5"/>
                                        </p:tgtEl>
                                        <p:attrNameLst>
                                          <p:attrName>ppt_h</p:attrName>
                                        </p:attrNameLst>
                                      </p:cBhvr>
                                      <p:tavLst>
                                        <p:tav tm="0">
                                          <p:val>
                                            <p:fltVal val="0"/>
                                          </p:val>
                                        </p:tav>
                                        <p:tav tm="100000">
                                          <p:val>
                                            <p:strVal val="#ppt_h"/>
                                          </p:val>
                                        </p:tav>
                                      </p:tavLst>
                                    </p:anim>
                                    <p:anim calcmode="lin" valueType="num">
                                      <p:cBhvr>
                                        <p:cTn id="38" dur="1000" fill="hold"/>
                                        <p:tgtEl>
                                          <p:spTgt spid="5"/>
                                        </p:tgtEl>
                                        <p:attrNameLst>
                                          <p:attrName>style.rotation</p:attrName>
                                        </p:attrNameLst>
                                      </p:cBhvr>
                                      <p:tavLst>
                                        <p:tav tm="0">
                                          <p:val>
                                            <p:fltVal val="90"/>
                                          </p:val>
                                        </p:tav>
                                        <p:tav tm="100000">
                                          <p:val>
                                            <p:fltVal val="0"/>
                                          </p:val>
                                        </p:tav>
                                      </p:tavLst>
                                    </p:anim>
                                    <p:animEffect transition="in" filter="fade">
                                      <p:cBhvr>
                                        <p:cTn id="39" dur="1000"/>
                                        <p:tgtEl>
                                          <p:spTgt spid="5"/>
                                        </p:tgtEl>
                                      </p:cBhvr>
                                    </p:animEffect>
                                  </p:childTnLst>
                                </p:cTn>
                              </p:par>
                              <p:par>
                                <p:cTn id="40" presetID="31" presetClass="entr" presetSubtype="0" fill="hold" grpId="0" nodeType="withEffect" nodePh="1">
                                  <p:stCondLst>
                                    <p:cond delay="250"/>
                                  </p:stCondLst>
                                  <p:endCondLst>
                                    <p:cond evt="begin" delay="0">
                                      <p:tn val="40"/>
                                    </p:cond>
                                  </p:endCondLst>
                                  <p:childTnLst>
                                    <p:set>
                                      <p:cBhvr>
                                        <p:cTn id="41" dur="1" fill="hold">
                                          <p:stCondLst>
                                            <p:cond delay="0"/>
                                          </p:stCondLst>
                                        </p:cTn>
                                        <p:tgtEl>
                                          <p:spTgt spid="6"/>
                                        </p:tgtEl>
                                        <p:attrNameLst>
                                          <p:attrName>style.visibility</p:attrName>
                                        </p:attrNameLst>
                                      </p:cBhvr>
                                      <p:to>
                                        <p:strVal val="visible"/>
                                      </p:to>
                                    </p:set>
                                    <p:anim calcmode="lin" valueType="num">
                                      <p:cBhvr>
                                        <p:cTn id="42" dur="1000" fill="hold"/>
                                        <p:tgtEl>
                                          <p:spTgt spid="6"/>
                                        </p:tgtEl>
                                        <p:attrNameLst>
                                          <p:attrName>ppt_w</p:attrName>
                                        </p:attrNameLst>
                                      </p:cBhvr>
                                      <p:tavLst>
                                        <p:tav tm="0">
                                          <p:val>
                                            <p:fltVal val="0"/>
                                          </p:val>
                                        </p:tav>
                                        <p:tav tm="100000">
                                          <p:val>
                                            <p:strVal val="#ppt_w"/>
                                          </p:val>
                                        </p:tav>
                                      </p:tavLst>
                                    </p:anim>
                                    <p:anim calcmode="lin" valueType="num">
                                      <p:cBhvr>
                                        <p:cTn id="43" dur="1000" fill="hold"/>
                                        <p:tgtEl>
                                          <p:spTgt spid="6"/>
                                        </p:tgtEl>
                                        <p:attrNameLst>
                                          <p:attrName>ppt_h</p:attrName>
                                        </p:attrNameLst>
                                      </p:cBhvr>
                                      <p:tavLst>
                                        <p:tav tm="0">
                                          <p:val>
                                            <p:fltVal val="0"/>
                                          </p:val>
                                        </p:tav>
                                        <p:tav tm="100000">
                                          <p:val>
                                            <p:strVal val="#ppt_h"/>
                                          </p:val>
                                        </p:tav>
                                      </p:tavLst>
                                    </p:anim>
                                    <p:anim calcmode="lin" valueType="num">
                                      <p:cBhvr>
                                        <p:cTn id="44" dur="1000" fill="hold"/>
                                        <p:tgtEl>
                                          <p:spTgt spid="6"/>
                                        </p:tgtEl>
                                        <p:attrNameLst>
                                          <p:attrName>style.rotation</p:attrName>
                                        </p:attrNameLst>
                                      </p:cBhvr>
                                      <p:tavLst>
                                        <p:tav tm="0">
                                          <p:val>
                                            <p:fltVal val="90"/>
                                          </p:val>
                                        </p:tav>
                                        <p:tav tm="100000">
                                          <p:val>
                                            <p:fltVal val="0"/>
                                          </p:val>
                                        </p:tav>
                                      </p:tavLst>
                                    </p:anim>
                                    <p:animEffect transition="in" filter="fade">
                                      <p:cBhvr>
                                        <p:cTn id="45" dur="1000"/>
                                        <p:tgtEl>
                                          <p:spTgt spid="6"/>
                                        </p:tgtEl>
                                      </p:cBhvr>
                                    </p:animEffect>
                                  </p:childTnLst>
                                </p:cTn>
                              </p:par>
                              <p:par>
                                <p:cTn id="46" presetID="31" presetClass="entr" presetSubtype="0" fill="hold" grpId="0" nodeType="withEffect">
                                  <p:stCondLst>
                                    <p:cond delay="250"/>
                                  </p:stCondLst>
                                  <p:childTnLst>
                                    <p:set>
                                      <p:cBhvr>
                                        <p:cTn id="47" dur="1" fill="hold">
                                          <p:stCondLst>
                                            <p:cond delay="0"/>
                                          </p:stCondLst>
                                        </p:cTn>
                                        <p:tgtEl>
                                          <p:spTgt spid="7"/>
                                        </p:tgtEl>
                                        <p:attrNameLst>
                                          <p:attrName>style.visibility</p:attrName>
                                        </p:attrNameLst>
                                      </p:cBhvr>
                                      <p:to>
                                        <p:strVal val="visible"/>
                                      </p:to>
                                    </p:set>
                                    <p:anim calcmode="lin" valueType="num">
                                      <p:cBhvr>
                                        <p:cTn id="48" dur="1000" fill="hold"/>
                                        <p:tgtEl>
                                          <p:spTgt spid="7"/>
                                        </p:tgtEl>
                                        <p:attrNameLst>
                                          <p:attrName>ppt_w</p:attrName>
                                        </p:attrNameLst>
                                      </p:cBhvr>
                                      <p:tavLst>
                                        <p:tav tm="0">
                                          <p:val>
                                            <p:fltVal val="0"/>
                                          </p:val>
                                        </p:tav>
                                        <p:tav tm="100000">
                                          <p:val>
                                            <p:strVal val="#ppt_w"/>
                                          </p:val>
                                        </p:tav>
                                      </p:tavLst>
                                    </p:anim>
                                    <p:anim calcmode="lin" valueType="num">
                                      <p:cBhvr>
                                        <p:cTn id="49" dur="1000" fill="hold"/>
                                        <p:tgtEl>
                                          <p:spTgt spid="7"/>
                                        </p:tgtEl>
                                        <p:attrNameLst>
                                          <p:attrName>ppt_h</p:attrName>
                                        </p:attrNameLst>
                                      </p:cBhvr>
                                      <p:tavLst>
                                        <p:tav tm="0">
                                          <p:val>
                                            <p:fltVal val="0"/>
                                          </p:val>
                                        </p:tav>
                                        <p:tav tm="100000">
                                          <p:val>
                                            <p:strVal val="#ppt_h"/>
                                          </p:val>
                                        </p:tav>
                                      </p:tavLst>
                                    </p:anim>
                                    <p:anim calcmode="lin" valueType="num">
                                      <p:cBhvr>
                                        <p:cTn id="50" dur="1000" fill="hold"/>
                                        <p:tgtEl>
                                          <p:spTgt spid="7"/>
                                        </p:tgtEl>
                                        <p:attrNameLst>
                                          <p:attrName>style.rotation</p:attrName>
                                        </p:attrNameLst>
                                      </p:cBhvr>
                                      <p:tavLst>
                                        <p:tav tm="0">
                                          <p:val>
                                            <p:fltVal val="90"/>
                                          </p:val>
                                        </p:tav>
                                        <p:tav tm="100000">
                                          <p:val>
                                            <p:fltVal val="0"/>
                                          </p:val>
                                        </p:tav>
                                      </p:tavLst>
                                    </p:anim>
                                    <p:animEffect transition="in" filter="fade">
                                      <p:cBhvr>
                                        <p:cTn id="51" dur="1000"/>
                                        <p:tgtEl>
                                          <p:spTgt spid="7"/>
                                        </p:tgtEl>
                                      </p:cBhvr>
                                    </p:animEffect>
                                  </p:childTnLst>
                                </p:cTn>
                              </p:par>
                              <p:par>
                                <p:cTn id="52" presetID="31" presetClass="entr" presetSubtype="0" fill="hold" grpId="0" nodeType="withEffect" nodePh="1">
                                  <p:stCondLst>
                                    <p:cond delay="250"/>
                                  </p:stCondLst>
                                  <p:endCondLst>
                                    <p:cond evt="begin" delay="0">
                                      <p:tn val="52"/>
                                    </p:cond>
                                  </p:endCondLst>
                                  <p:childTnLst>
                                    <p:set>
                                      <p:cBhvr>
                                        <p:cTn id="53" dur="1" fill="hold">
                                          <p:stCondLst>
                                            <p:cond delay="0"/>
                                          </p:stCondLst>
                                        </p:cTn>
                                        <p:tgtEl>
                                          <p:spTgt spid="8"/>
                                        </p:tgtEl>
                                        <p:attrNameLst>
                                          <p:attrName>style.visibility</p:attrName>
                                        </p:attrNameLst>
                                      </p:cBhvr>
                                      <p:to>
                                        <p:strVal val="visible"/>
                                      </p:to>
                                    </p:set>
                                    <p:anim calcmode="lin" valueType="num">
                                      <p:cBhvr>
                                        <p:cTn id="54" dur="1000" fill="hold"/>
                                        <p:tgtEl>
                                          <p:spTgt spid="8"/>
                                        </p:tgtEl>
                                        <p:attrNameLst>
                                          <p:attrName>ppt_w</p:attrName>
                                        </p:attrNameLst>
                                      </p:cBhvr>
                                      <p:tavLst>
                                        <p:tav tm="0">
                                          <p:val>
                                            <p:fltVal val="0"/>
                                          </p:val>
                                        </p:tav>
                                        <p:tav tm="100000">
                                          <p:val>
                                            <p:strVal val="#ppt_w"/>
                                          </p:val>
                                        </p:tav>
                                      </p:tavLst>
                                    </p:anim>
                                    <p:anim calcmode="lin" valueType="num">
                                      <p:cBhvr>
                                        <p:cTn id="55" dur="1000" fill="hold"/>
                                        <p:tgtEl>
                                          <p:spTgt spid="8"/>
                                        </p:tgtEl>
                                        <p:attrNameLst>
                                          <p:attrName>ppt_h</p:attrName>
                                        </p:attrNameLst>
                                      </p:cBhvr>
                                      <p:tavLst>
                                        <p:tav tm="0">
                                          <p:val>
                                            <p:fltVal val="0"/>
                                          </p:val>
                                        </p:tav>
                                        <p:tav tm="100000">
                                          <p:val>
                                            <p:strVal val="#ppt_h"/>
                                          </p:val>
                                        </p:tav>
                                      </p:tavLst>
                                    </p:anim>
                                    <p:anim calcmode="lin" valueType="num">
                                      <p:cBhvr>
                                        <p:cTn id="56" dur="1000" fill="hold"/>
                                        <p:tgtEl>
                                          <p:spTgt spid="8"/>
                                        </p:tgtEl>
                                        <p:attrNameLst>
                                          <p:attrName>style.rotation</p:attrName>
                                        </p:attrNameLst>
                                      </p:cBhvr>
                                      <p:tavLst>
                                        <p:tav tm="0">
                                          <p:val>
                                            <p:fltVal val="90"/>
                                          </p:val>
                                        </p:tav>
                                        <p:tav tm="100000">
                                          <p:val>
                                            <p:fltVal val="0"/>
                                          </p:val>
                                        </p:tav>
                                      </p:tavLst>
                                    </p:anim>
                                    <p:animEffect transition="in" filter="fade">
                                      <p:cBhvr>
                                        <p:cTn id="57" dur="1000"/>
                                        <p:tgtEl>
                                          <p:spTgt spid="8"/>
                                        </p:tgtEl>
                                      </p:cBhvr>
                                    </p:animEffect>
                                  </p:childTnLst>
                                </p:cTn>
                              </p:par>
                              <p:par>
                                <p:cTn id="58" presetID="31" presetClass="entr" presetSubtype="0" fill="hold" grpId="0" nodeType="withEffect">
                                  <p:stCondLst>
                                    <p:cond delay="250"/>
                                  </p:stCondLst>
                                  <p:childTnLst>
                                    <p:set>
                                      <p:cBhvr>
                                        <p:cTn id="59" dur="1" fill="hold">
                                          <p:stCondLst>
                                            <p:cond delay="0"/>
                                          </p:stCondLst>
                                        </p:cTn>
                                        <p:tgtEl>
                                          <p:spTgt spid="9"/>
                                        </p:tgtEl>
                                        <p:attrNameLst>
                                          <p:attrName>style.visibility</p:attrName>
                                        </p:attrNameLst>
                                      </p:cBhvr>
                                      <p:to>
                                        <p:strVal val="visible"/>
                                      </p:to>
                                    </p:set>
                                    <p:anim calcmode="lin" valueType="num">
                                      <p:cBhvr>
                                        <p:cTn id="60" dur="1000" fill="hold"/>
                                        <p:tgtEl>
                                          <p:spTgt spid="9"/>
                                        </p:tgtEl>
                                        <p:attrNameLst>
                                          <p:attrName>ppt_w</p:attrName>
                                        </p:attrNameLst>
                                      </p:cBhvr>
                                      <p:tavLst>
                                        <p:tav tm="0">
                                          <p:val>
                                            <p:fltVal val="0"/>
                                          </p:val>
                                        </p:tav>
                                        <p:tav tm="100000">
                                          <p:val>
                                            <p:strVal val="#ppt_w"/>
                                          </p:val>
                                        </p:tav>
                                      </p:tavLst>
                                    </p:anim>
                                    <p:anim calcmode="lin" valueType="num">
                                      <p:cBhvr>
                                        <p:cTn id="61" dur="1000" fill="hold"/>
                                        <p:tgtEl>
                                          <p:spTgt spid="9"/>
                                        </p:tgtEl>
                                        <p:attrNameLst>
                                          <p:attrName>ppt_h</p:attrName>
                                        </p:attrNameLst>
                                      </p:cBhvr>
                                      <p:tavLst>
                                        <p:tav tm="0">
                                          <p:val>
                                            <p:fltVal val="0"/>
                                          </p:val>
                                        </p:tav>
                                        <p:tav tm="100000">
                                          <p:val>
                                            <p:strVal val="#ppt_h"/>
                                          </p:val>
                                        </p:tav>
                                      </p:tavLst>
                                    </p:anim>
                                    <p:anim calcmode="lin" valueType="num">
                                      <p:cBhvr>
                                        <p:cTn id="62" dur="1000" fill="hold"/>
                                        <p:tgtEl>
                                          <p:spTgt spid="9"/>
                                        </p:tgtEl>
                                        <p:attrNameLst>
                                          <p:attrName>style.rotation</p:attrName>
                                        </p:attrNameLst>
                                      </p:cBhvr>
                                      <p:tavLst>
                                        <p:tav tm="0">
                                          <p:val>
                                            <p:fltVal val="90"/>
                                          </p:val>
                                        </p:tav>
                                        <p:tav tm="100000">
                                          <p:val>
                                            <p:fltVal val="0"/>
                                          </p:val>
                                        </p:tav>
                                      </p:tavLst>
                                    </p:anim>
                                    <p:animEffect transition="in" filter="fade">
                                      <p:cBhvr>
                                        <p:cTn id="63" dur="1000"/>
                                        <p:tgtEl>
                                          <p:spTgt spid="9"/>
                                        </p:tgtEl>
                                      </p:cBhvr>
                                    </p:animEffect>
                                  </p:childTnLst>
                                </p:cTn>
                              </p:par>
                              <p:par>
                                <p:cTn id="64" presetID="31" presetClass="entr" presetSubtype="0" fill="hold" grpId="0" nodeType="withEffect" nodePh="1">
                                  <p:stCondLst>
                                    <p:cond delay="250"/>
                                  </p:stCondLst>
                                  <p:endCondLst>
                                    <p:cond evt="begin" delay="0">
                                      <p:tn val="64"/>
                                    </p:cond>
                                  </p:endCondLst>
                                  <p:childTnLst>
                                    <p:set>
                                      <p:cBhvr>
                                        <p:cTn id="65" dur="1" fill="hold">
                                          <p:stCondLst>
                                            <p:cond delay="0"/>
                                          </p:stCondLst>
                                        </p:cTn>
                                        <p:tgtEl>
                                          <p:spTgt spid="10"/>
                                        </p:tgtEl>
                                        <p:attrNameLst>
                                          <p:attrName>style.visibility</p:attrName>
                                        </p:attrNameLst>
                                      </p:cBhvr>
                                      <p:to>
                                        <p:strVal val="visible"/>
                                      </p:to>
                                    </p:set>
                                    <p:anim calcmode="lin" valueType="num">
                                      <p:cBhvr>
                                        <p:cTn id="66" dur="1000" fill="hold"/>
                                        <p:tgtEl>
                                          <p:spTgt spid="10"/>
                                        </p:tgtEl>
                                        <p:attrNameLst>
                                          <p:attrName>ppt_w</p:attrName>
                                        </p:attrNameLst>
                                      </p:cBhvr>
                                      <p:tavLst>
                                        <p:tav tm="0">
                                          <p:val>
                                            <p:fltVal val="0"/>
                                          </p:val>
                                        </p:tav>
                                        <p:tav tm="100000">
                                          <p:val>
                                            <p:strVal val="#ppt_w"/>
                                          </p:val>
                                        </p:tav>
                                      </p:tavLst>
                                    </p:anim>
                                    <p:anim calcmode="lin" valueType="num">
                                      <p:cBhvr>
                                        <p:cTn id="67" dur="1000" fill="hold"/>
                                        <p:tgtEl>
                                          <p:spTgt spid="10"/>
                                        </p:tgtEl>
                                        <p:attrNameLst>
                                          <p:attrName>ppt_h</p:attrName>
                                        </p:attrNameLst>
                                      </p:cBhvr>
                                      <p:tavLst>
                                        <p:tav tm="0">
                                          <p:val>
                                            <p:fltVal val="0"/>
                                          </p:val>
                                        </p:tav>
                                        <p:tav tm="100000">
                                          <p:val>
                                            <p:strVal val="#ppt_h"/>
                                          </p:val>
                                        </p:tav>
                                      </p:tavLst>
                                    </p:anim>
                                    <p:anim calcmode="lin" valueType="num">
                                      <p:cBhvr>
                                        <p:cTn id="68" dur="1000" fill="hold"/>
                                        <p:tgtEl>
                                          <p:spTgt spid="10"/>
                                        </p:tgtEl>
                                        <p:attrNameLst>
                                          <p:attrName>style.rotation</p:attrName>
                                        </p:attrNameLst>
                                      </p:cBhvr>
                                      <p:tavLst>
                                        <p:tav tm="0">
                                          <p:val>
                                            <p:fltVal val="90"/>
                                          </p:val>
                                        </p:tav>
                                        <p:tav tm="100000">
                                          <p:val>
                                            <p:fltVal val="0"/>
                                          </p:val>
                                        </p:tav>
                                      </p:tavLst>
                                    </p:anim>
                                    <p:animEffect transition="in" filter="fade">
                                      <p:cBhvr>
                                        <p:cTn id="69" dur="1000"/>
                                        <p:tgtEl>
                                          <p:spTgt spid="10"/>
                                        </p:tgtEl>
                                      </p:cBhvr>
                                    </p:animEffect>
                                  </p:childTnLst>
                                </p:cTn>
                              </p:par>
                              <p:par>
                                <p:cTn id="70" presetID="31" presetClass="entr" presetSubtype="0" fill="hold" grpId="0" nodeType="withEffect">
                                  <p:stCondLst>
                                    <p:cond delay="250"/>
                                  </p:stCondLst>
                                  <p:childTnLst>
                                    <p:set>
                                      <p:cBhvr>
                                        <p:cTn id="71" dur="1" fill="hold">
                                          <p:stCondLst>
                                            <p:cond delay="0"/>
                                          </p:stCondLst>
                                        </p:cTn>
                                        <p:tgtEl>
                                          <p:spTgt spid="11"/>
                                        </p:tgtEl>
                                        <p:attrNameLst>
                                          <p:attrName>style.visibility</p:attrName>
                                        </p:attrNameLst>
                                      </p:cBhvr>
                                      <p:to>
                                        <p:strVal val="visible"/>
                                      </p:to>
                                    </p:set>
                                    <p:anim calcmode="lin" valueType="num">
                                      <p:cBhvr>
                                        <p:cTn id="72" dur="1000" fill="hold"/>
                                        <p:tgtEl>
                                          <p:spTgt spid="11"/>
                                        </p:tgtEl>
                                        <p:attrNameLst>
                                          <p:attrName>ppt_w</p:attrName>
                                        </p:attrNameLst>
                                      </p:cBhvr>
                                      <p:tavLst>
                                        <p:tav tm="0">
                                          <p:val>
                                            <p:fltVal val="0"/>
                                          </p:val>
                                        </p:tav>
                                        <p:tav tm="100000">
                                          <p:val>
                                            <p:strVal val="#ppt_w"/>
                                          </p:val>
                                        </p:tav>
                                      </p:tavLst>
                                    </p:anim>
                                    <p:anim calcmode="lin" valueType="num">
                                      <p:cBhvr>
                                        <p:cTn id="73" dur="1000" fill="hold"/>
                                        <p:tgtEl>
                                          <p:spTgt spid="11"/>
                                        </p:tgtEl>
                                        <p:attrNameLst>
                                          <p:attrName>ppt_h</p:attrName>
                                        </p:attrNameLst>
                                      </p:cBhvr>
                                      <p:tavLst>
                                        <p:tav tm="0">
                                          <p:val>
                                            <p:fltVal val="0"/>
                                          </p:val>
                                        </p:tav>
                                        <p:tav tm="100000">
                                          <p:val>
                                            <p:strVal val="#ppt_h"/>
                                          </p:val>
                                        </p:tav>
                                      </p:tavLst>
                                    </p:anim>
                                    <p:anim calcmode="lin" valueType="num">
                                      <p:cBhvr>
                                        <p:cTn id="74" dur="1000" fill="hold"/>
                                        <p:tgtEl>
                                          <p:spTgt spid="11"/>
                                        </p:tgtEl>
                                        <p:attrNameLst>
                                          <p:attrName>style.rotation</p:attrName>
                                        </p:attrNameLst>
                                      </p:cBhvr>
                                      <p:tavLst>
                                        <p:tav tm="0">
                                          <p:val>
                                            <p:fltVal val="90"/>
                                          </p:val>
                                        </p:tav>
                                        <p:tav tm="100000">
                                          <p:val>
                                            <p:fltVal val="0"/>
                                          </p:val>
                                        </p:tav>
                                      </p:tavLst>
                                    </p:anim>
                                    <p:animEffect transition="in" filter="fade">
                                      <p:cBhvr>
                                        <p:cTn id="75" dur="1000"/>
                                        <p:tgtEl>
                                          <p:spTgt spid="11"/>
                                        </p:tgtEl>
                                      </p:cBhvr>
                                    </p:animEffect>
                                  </p:childTnLst>
                                </p:cTn>
                              </p:par>
                              <p:par>
                                <p:cTn id="76" presetID="31" presetClass="entr" presetSubtype="0" fill="hold" grpId="0" nodeType="withEffect">
                                  <p:stCondLst>
                                    <p:cond delay="250"/>
                                  </p:stCondLst>
                                  <p:childTnLst>
                                    <p:set>
                                      <p:cBhvr>
                                        <p:cTn id="77" dur="1" fill="hold">
                                          <p:stCondLst>
                                            <p:cond delay="0"/>
                                          </p:stCondLst>
                                        </p:cTn>
                                        <p:tgtEl>
                                          <p:spTgt spid="12"/>
                                        </p:tgtEl>
                                        <p:attrNameLst>
                                          <p:attrName>style.visibility</p:attrName>
                                        </p:attrNameLst>
                                      </p:cBhvr>
                                      <p:to>
                                        <p:strVal val="visible"/>
                                      </p:to>
                                    </p:set>
                                    <p:anim calcmode="lin" valueType="num">
                                      <p:cBhvr>
                                        <p:cTn id="78" dur="1000" fill="hold"/>
                                        <p:tgtEl>
                                          <p:spTgt spid="12"/>
                                        </p:tgtEl>
                                        <p:attrNameLst>
                                          <p:attrName>ppt_w</p:attrName>
                                        </p:attrNameLst>
                                      </p:cBhvr>
                                      <p:tavLst>
                                        <p:tav tm="0">
                                          <p:val>
                                            <p:fltVal val="0"/>
                                          </p:val>
                                        </p:tav>
                                        <p:tav tm="100000">
                                          <p:val>
                                            <p:strVal val="#ppt_w"/>
                                          </p:val>
                                        </p:tav>
                                      </p:tavLst>
                                    </p:anim>
                                    <p:anim calcmode="lin" valueType="num">
                                      <p:cBhvr>
                                        <p:cTn id="79" dur="1000" fill="hold"/>
                                        <p:tgtEl>
                                          <p:spTgt spid="12"/>
                                        </p:tgtEl>
                                        <p:attrNameLst>
                                          <p:attrName>ppt_h</p:attrName>
                                        </p:attrNameLst>
                                      </p:cBhvr>
                                      <p:tavLst>
                                        <p:tav tm="0">
                                          <p:val>
                                            <p:fltVal val="0"/>
                                          </p:val>
                                        </p:tav>
                                        <p:tav tm="100000">
                                          <p:val>
                                            <p:strVal val="#ppt_h"/>
                                          </p:val>
                                        </p:tav>
                                      </p:tavLst>
                                    </p:anim>
                                    <p:anim calcmode="lin" valueType="num">
                                      <p:cBhvr>
                                        <p:cTn id="80" dur="1000" fill="hold"/>
                                        <p:tgtEl>
                                          <p:spTgt spid="12"/>
                                        </p:tgtEl>
                                        <p:attrNameLst>
                                          <p:attrName>style.rotation</p:attrName>
                                        </p:attrNameLst>
                                      </p:cBhvr>
                                      <p:tavLst>
                                        <p:tav tm="0">
                                          <p:val>
                                            <p:fltVal val="90"/>
                                          </p:val>
                                        </p:tav>
                                        <p:tav tm="100000">
                                          <p:val>
                                            <p:fltVal val="0"/>
                                          </p:val>
                                        </p:tav>
                                      </p:tavLst>
                                    </p:anim>
                                    <p:animEffect transition="in" filter="fade">
                                      <p:cBhvr>
                                        <p:cTn id="81" dur="1000"/>
                                        <p:tgtEl>
                                          <p:spTgt spid="12"/>
                                        </p:tgtEl>
                                      </p:cBhvr>
                                    </p:animEffect>
                                  </p:childTnLst>
                                </p:cTn>
                              </p:par>
                              <p:par>
                                <p:cTn id="82" presetID="31" presetClass="entr" presetSubtype="0" fill="hold" grpId="0" nodeType="withEffect">
                                  <p:stCondLst>
                                    <p:cond delay="250"/>
                                  </p:stCondLst>
                                  <p:childTnLst>
                                    <p:set>
                                      <p:cBhvr>
                                        <p:cTn id="83" dur="1" fill="hold">
                                          <p:stCondLst>
                                            <p:cond delay="0"/>
                                          </p:stCondLst>
                                        </p:cTn>
                                        <p:tgtEl>
                                          <p:spTgt spid="13"/>
                                        </p:tgtEl>
                                        <p:attrNameLst>
                                          <p:attrName>style.visibility</p:attrName>
                                        </p:attrNameLst>
                                      </p:cBhvr>
                                      <p:to>
                                        <p:strVal val="visible"/>
                                      </p:to>
                                    </p:set>
                                    <p:anim calcmode="lin" valueType="num">
                                      <p:cBhvr>
                                        <p:cTn id="84" dur="1000" fill="hold"/>
                                        <p:tgtEl>
                                          <p:spTgt spid="13"/>
                                        </p:tgtEl>
                                        <p:attrNameLst>
                                          <p:attrName>ppt_w</p:attrName>
                                        </p:attrNameLst>
                                      </p:cBhvr>
                                      <p:tavLst>
                                        <p:tav tm="0">
                                          <p:val>
                                            <p:fltVal val="0"/>
                                          </p:val>
                                        </p:tav>
                                        <p:tav tm="100000">
                                          <p:val>
                                            <p:strVal val="#ppt_w"/>
                                          </p:val>
                                        </p:tav>
                                      </p:tavLst>
                                    </p:anim>
                                    <p:anim calcmode="lin" valueType="num">
                                      <p:cBhvr>
                                        <p:cTn id="85" dur="1000" fill="hold"/>
                                        <p:tgtEl>
                                          <p:spTgt spid="13"/>
                                        </p:tgtEl>
                                        <p:attrNameLst>
                                          <p:attrName>ppt_h</p:attrName>
                                        </p:attrNameLst>
                                      </p:cBhvr>
                                      <p:tavLst>
                                        <p:tav tm="0">
                                          <p:val>
                                            <p:fltVal val="0"/>
                                          </p:val>
                                        </p:tav>
                                        <p:tav tm="100000">
                                          <p:val>
                                            <p:strVal val="#ppt_h"/>
                                          </p:val>
                                        </p:tav>
                                      </p:tavLst>
                                    </p:anim>
                                    <p:anim calcmode="lin" valueType="num">
                                      <p:cBhvr>
                                        <p:cTn id="86" dur="1000" fill="hold"/>
                                        <p:tgtEl>
                                          <p:spTgt spid="13"/>
                                        </p:tgtEl>
                                        <p:attrNameLst>
                                          <p:attrName>style.rotation</p:attrName>
                                        </p:attrNameLst>
                                      </p:cBhvr>
                                      <p:tavLst>
                                        <p:tav tm="0">
                                          <p:val>
                                            <p:fltVal val="90"/>
                                          </p:val>
                                        </p:tav>
                                        <p:tav tm="100000">
                                          <p:val>
                                            <p:fltVal val="0"/>
                                          </p:val>
                                        </p:tav>
                                      </p:tavLst>
                                    </p:anim>
                                    <p:animEffect transition="in" filter="fade">
                                      <p:cBhvr>
                                        <p:cTn id="87" dur="1000"/>
                                        <p:tgtEl>
                                          <p:spTgt spid="13"/>
                                        </p:tgtEl>
                                      </p:cBhvr>
                                    </p:animEffect>
                                  </p:childTnLst>
                                </p:cTn>
                              </p:par>
                              <p:par>
                                <p:cTn id="88" presetID="31" presetClass="entr" presetSubtype="0" fill="hold" grpId="0" nodeType="withEffect" nodePh="1">
                                  <p:stCondLst>
                                    <p:cond delay="250"/>
                                  </p:stCondLst>
                                  <p:endCondLst>
                                    <p:cond evt="begin" delay="0">
                                      <p:tn val="88"/>
                                    </p:cond>
                                  </p:endCondLst>
                                  <p:childTnLst>
                                    <p:set>
                                      <p:cBhvr>
                                        <p:cTn id="89" dur="1" fill="hold">
                                          <p:stCondLst>
                                            <p:cond delay="0"/>
                                          </p:stCondLst>
                                        </p:cTn>
                                        <p:tgtEl>
                                          <p:spTgt spid="14"/>
                                        </p:tgtEl>
                                        <p:attrNameLst>
                                          <p:attrName>style.visibility</p:attrName>
                                        </p:attrNameLst>
                                      </p:cBhvr>
                                      <p:to>
                                        <p:strVal val="visible"/>
                                      </p:to>
                                    </p:set>
                                    <p:anim calcmode="lin" valueType="num">
                                      <p:cBhvr>
                                        <p:cTn id="90" dur="1000" fill="hold"/>
                                        <p:tgtEl>
                                          <p:spTgt spid="14"/>
                                        </p:tgtEl>
                                        <p:attrNameLst>
                                          <p:attrName>ppt_w</p:attrName>
                                        </p:attrNameLst>
                                      </p:cBhvr>
                                      <p:tavLst>
                                        <p:tav tm="0">
                                          <p:val>
                                            <p:fltVal val="0"/>
                                          </p:val>
                                        </p:tav>
                                        <p:tav tm="100000">
                                          <p:val>
                                            <p:strVal val="#ppt_w"/>
                                          </p:val>
                                        </p:tav>
                                      </p:tavLst>
                                    </p:anim>
                                    <p:anim calcmode="lin" valueType="num">
                                      <p:cBhvr>
                                        <p:cTn id="91" dur="1000" fill="hold"/>
                                        <p:tgtEl>
                                          <p:spTgt spid="14"/>
                                        </p:tgtEl>
                                        <p:attrNameLst>
                                          <p:attrName>ppt_h</p:attrName>
                                        </p:attrNameLst>
                                      </p:cBhvr>
                                      <p:tavLst>
                                        <p:tav tm="0">
                                          <p:val>
                                            <p:fltVal val="0"/>
                                          </p:val>
                                        </p:tav>
                                        <p:tav tm="100000">
                                          <p:val>
                                            <p:strVal val="#ppt_h"/>
                                          </p:val>
                                        </p:tav>
                                      </p:tavLst>
                                    </p:anim>
                                    <p:anim calcmode="lin" valueType="num">
                                      <p:cBhvr>
                                        <p:cTn id="92" dur="1000" fill="hold"/>
                                        <p:tgtEl>
                                          <p:spTgt spid="14"/>
                                        </p:tgtEl>
                                        <p:attrNameLst>
                                          <p:attrName>style.rotation</p:attrName>
                                        </p:attrNameLst>
                                      </p:cBhvr>
                                      <p:tavLst>
                                        <p:tav tm="0">
                                          <p:val>
                                            <p:fltVal val="90"/>
                                          </p:val>
                                        </p:tav>
                                        <p:tav tm="100000">
                                          <p:val>
                                            <p:fltVal val="0"/>
                                          </p:val>
                                        </p:tav>
                                      </p:tavLst>
                                    </p:anim>
                                    <p:animEffect transition="in" filter="fade">
                                      <p:cBhvr>
                                        <p:cTn id="93" dur="1000"/>
                                        <p:tgtEl>
                                          <p:spTgt spid="14"/>
                                        </p:tgtEl>
                                      </p:cBhvr>
                                    </p:animEffect>
                                  </p:childTnLst>
                                </p:cTn>
                              </p:par>
                              <p:par>
                                <p:cTn id="94" presetID="31" presetClass="entr" presetSubtype="0" fill="hold" grpId="0" nodeType="withEffect">
                                  <p:stCondLst>
                                    <p:cond delay="250"/>
                                  </p:stCondLst>
                                  <p:childTnLst>
                                    <p:set>
                                      <p:cBhvr>
                                        <p:cTn id="95" dur="1" fill="hold">
                                          <p:stCondLst>
                                            <p:cond delay="0"/>
                                          </p:stCondLst>
                                        </p:cTn>
                                        <p:tgtEl>
                                          <p:spTgt spid="15"/>
                                        </p:tgtEl>
                                        <p:attrNameLst>
                                          <p:attrName>style.visibility</p:attrName>
                                        </p:attrNameLst>
                                      </p:cBhvr>
                                      <p:to>
                                        <p:strVal val="visible"/>
                                      </p:to>
                                    </p:set>
                                    <p:anim calcmode="lin" valueType="num">
                                      <p:cBhvr>
                                        <p:cTn id="96" dur="1000" fill="hold"/>
                                        <p:tgtEl>
                                          <p:spTgt spid="15"/>
                                        </p:tgtEl>
                                        <p:attrNameLst>
                                          <p:attrName>ppt_w</p:attrName>
                                        </p:attrNameLst>
                                      </p:cBhvr>
                                      <p:tavLst>
                                        <p:tav tm="0">
                                          <p:val>
                                            <p:fltVal val="0"/>
                                          </p:val>
                                        </p:tav>
                                        <p:tav tm="100000">
                                          <p:val>
                                            <p:strVal val="#ppt_w"/>
                                          </p:val>
                                        </p:tav>
                                      </p:tavLst>
                                    </p:anim>
                                    <p:anim calcmode="lin" valueType="num">
                                      <p:cBhvr>
                                        <p:cTn id="97" dur="1000" fill="hold"/>
                                        <p:tgtEl>
                                          <p:spTgt spid="15"/>
                                        </p:tgtEl>
                                        <p:attrNameLst>
                                          <p:attrName>ppt_h</p:attrName>
                                        </p:attrNameLst>
                                      </p:cBhvr>
                                      <p:tavLst>
                                        <p:tav tm="0">
                                          <p:val>
                                            <p:fltVal val="0"/>
                                          </p:val>
                                        </p:tav>
                                        <p:tav tm="100000">
                                          <p:val>
                                            <p:strVal val="#ppt_h"/>
                                          </p:val>
                                        </p:tav>
                                      </p:tavLst>
                                    </p:anim>
                                    <p:anim calcmode="lin" valueType="num">
                                      <p:cBhvr>
                                        <p:cTn id="98" dur="1000" fill="hold"/>
                                        <p:tgtEl>
                                          <p:spTgt spid="15"/>
                                        </p:tgtEl>
                                        <p:attrNameLst>
                                          <p:attrName>style.rotation</p:attrName>
                                        </p:attrNameLst>
                                      </p:cBhvr>
                                      <p:tavLst>
                                        <p:tav tm="0">
                                          <p:val>
                                            <p:fltVal val="90"/>
                                          </p:val>
                                        </p:tav>
                                        <p:tav tm="100000">
                                          <p:val>
                                            <p:fltVal val="0"/>
                                          </p:val>
                                        </p:tav>
                                      </p:tavLst>
                                    </p:anim>
                                    <p:animEffect transition="in" filter="fade">
                                      <p:cBhvr>
                                        <p:cTn id="99" dur="1000"/>
                                        <p:tgtEl>
                                          <p:spTgt spid="15"/>
                                        </p:tgtEl>
                                      </p:cBhvr>
                                    </p:animEffect>
                                  </p:childTnLst>
                                </p:cTn>
                              </p:par>
                              <p:par>
                                <p:cTn id="100" presetID="31" presetClass="entr" presetSubtype="0" fill="hold" grpId="0" nodeType="withEffect">
                                  <p:stCondLst>
                                    <p:cond delay="250"/>
                                  </p:stCondLst>
                                  <p:childTnLst>
                                    <p:set>
                                      <p:cBhvr>
                                        <p:cTn id="101" dur="1" fill="hold">
                                          <p:stCondLst>
                                            <p:cond delay="0"/>
                                          </p:stCondLst>
                                        </p:cTn>
                                        <p:tgtEl>
                                          <p:spTgt spid="16"/>
                                        </p:tgtEl>
                                        <p:attrNameLst>
                                          <p:attrName>style.visibility</p:attrName>
                                        </p:attrNameLst>
                                      </p:cBhvr>
                                      <p:to>
                                        <p:strVal val="visible"/>
                                      </p:to>
                                    </p:set>
                                    <p:anim calcmode="lin" valueType="num">
                                      <p:cBhvr>
                                        <p:cTn id="102" dur="1000" fill="hold"/>
                                        <p:tgtEl>
                                          <p:spTgt spid="16"/>
                                        </p:tgtEl>
                                        <p:attrNameLst>
                                          <p:attrName>ppt_w</p:attrName>
                                        </p:attrNameLst>
                                      </p:cBhvr>
                                      <p:tavLst>
                                        <p:tav tm="0">
                                          <p:val>
                                            <p:fltVal val="0"/>
                                          </p:val>
                                        </p:tav>
                                        <p:tav tm="100000">
                                          <p:val>
                                            <p:strVal val="#ppt_w"/>
                                          </p:val>
                                        </p:tav>
                                      </p:tavLst>
                                    </p:anim>
                                    <p:anim calcmode="lin" valueType="num">
                                      <p:cBhvr>
                                        <p:cTn id="103" dur="1000" fill="hold"/>
                                        <p:tgtEl>
                                          <p:spTgt spid="16"/>
                                        </p:tgtEl>
                                        <p:attrNameLst>
                                          <p:attrName>ppt_h</p:attrName>
                                        </p:attrNameLst>
                                      </p:cBhvr>
                                      <p:tavLst>
                                        <p:tav tm="0">
                                          <p:val>
                                            <p:fltVal val="0"/>
                                          </p:val>
                                        </p:tav>
                                        <p:tav tm="100000">
                                          <p:val>
                                            <p:strVal val="#ppt_h"/>
                                          </p:val>
                                        </p:tav>
                                      </p:tavLst>
                                    </p:anim>
                                    <p:anim calcmode="lin" valueType="num">
                                      <p:cBhvr>
                                        <p:cTn id="104" dur="1000" fill="hold"/>
                                        <p:tgtEl>
                                          <p:spTgt spid="16"/>
                                        </p:tgtEl>
                                        <p:attrNameLst>
                                          <p:attrName>style.rotation</p:attrName>
                                        </p:attrNameLst>
                                      </p:cBhvr>
                                      <p:tavLst>
                                        <p:tav tm="0">
                                          <p:val>
                                            <p:fltVal val="90"/>
                                          </p:val>
                                        </p:tav>
                                        <p:tav tm="100000">
                                          <p:val>
                                            <p:fltVal val="0"/>
                                          </p:val>
                                        </p:tav>
                                      </p:tavLst>
                                    </p:anim>
                                    <p:animEffect transition="in" filter="fade">
                                      <p:cBhvr>
                                        <p:cTn id="105" dur="1000"/>
                                        <p:tgtEl>
                                          <p:spTgt spid="16"/>
                                        </p:tgtEl>
                                      </p:cBhvr>
                                    </p:animEffect>
                                  </p:childTnLst>
                                </p:cTn>
                              </p:par>
                              <p:par>
                                <p:cTn id="106" presetID="31" presetClass="entr" presetSubtype="0" fill="hold" grpId="0" nodeType="withEffect" nodePh="1">
                                  <p:stCondLst>
                                    <p:cond delay="250"/>
                                  </p:stCondLst>
                                  <p:endCondLst>
                                    <p:cond evt="begin" delay="0">
                                      <p:tn val="106"/>
                                    </p:cond>
                                  </p:endCondLst>
                                  <p:childTnLst>
                                    <p:set>
                                      <p:cBhvr>
                                        <p:cTn id="107" dur="1" fill="hold">
                                          <p:stCondLst>
                                            <p:cond delay="0"/>
                                          </p:stCondLst>
                                        </p:cTn>
                                        <p:tgtEl>
                                          <p:spTgt spid="17"/>
                                        </p:tgtEl>
                                        <p:attrNameLst>
                                          <p:attrName>style.visibility</p:attrName>
                                        </p:attrNameLst>
                                      </p:cBhvr>
                                      <p:to>
                                        <p:strVal val="visible"/>
                                      </p:to>
                                    </p:set>
                                    <p:anim calcmode="lin" valueType="num">
                                      <p:cBhvr>
                                        <p:cTn id="108" dur="1000" fill="hold"/>
                                        <p:tgtEl>
                                          <p:spTgt spid="17"/>
                                        </p:tgtEl>
                                        <p:attrNameLst>
                                          <p:attrName>ppt_w</p:attrName>
                                        </p:attrNameLst>
                                      </p:cBhvr>
                                      <p:tavLst>
                                        <p:tav tm="0">
                                          <p:val>
                                            <p:fltVal val="0"/>
                                          </p:val>
                                        </p:tav>
                                        <p:tav tm="100000">
                                          <p:val>
                                            <p:strVal val="#ppt_w"/>
                                          </p:val>
                                        </p:tav>
                                      </p:tavLst>
                                    </p:anim>
                                    <p:anim calcmode="lin" valueType="num">
                                      <p:cBhvr>
                                        <p:cTn id="109" dur="1000" fill="hold"/>
                                        <p:tgtEl>
                                          <p:spTgt spid="17"/>
                                        </p:tgtEl>
                                        <p:attrNameLst>
                                          <p:attrName>ppt_h</p:attrName>
                                        </p:attrNameLst>
                                      </p:cBhvr>
                                      <p:tavLst>
                                        <p:tav tm="0">
                                          <p:val>
                                            <p:fltVal val="0"/>
                                          </p:val>
                                        </p:tav>
                                        <p:tav tm="100000">
                                          <p:val>
                                            <p:strVal val="#ppt_h"/>
                                          </p:val>
                                        </p:tav>
                                      </p:tavLst>
                                    </p:anim>
                                    <p:anim calcmode="lin" valueType="num">
                                      <p:cBhvr>
                                        <p:cTn id="110" dur="1000" fill="hold"/>
                                        <p:tgtEl>
                                          <p:spTgt spid="17"/>
                                        </p:tgtEl>
                                        <p:attrNameLst>
                                          <p:attrName>style.rotation</p:attrName>
                                        </p:attrNameLst>
                                      </p:cBhvr>
                                      <p:tavLst>
                                        <p:tav tm="0">
                                          <p:val>
                                            <p:fltVal val="90"/>
                                          </p:val>
                                        </p:tav>
                                        <p:tav tm="100000">
                                          <p:val>
                                            <p:fltVal val="0"/>
                                          </p:val>
                                        </p:tav>
                                      </p:tavLst>
                                    </p:anim>
                                    <p:animEffect transition="in" filter="fade">
                                      <p:cBhvr>
                                        <p:cTn id="111" dur="1000"/>
                                        <p:tgtEl>
                                          <p:spTgt spid="17"/>
                                        </p:tgtEl>
                                      </p:cBhvr>
                                    </p:animEffect>
                                  </p:childTnLst>
                                </p:cTn>
                              </p:par>
                              <p:par>
                                <p:cTn id="112" presetID="31" presetClass="entr" presetSubtype="0" fill="hold" grpId="0" nodeType="withEffect">
                                  <p:stCondLst>
                                    <p:cond delay="250"/>
                                  </p:stCondLst>
                                  <p:childTnLst>
                                    <p:set>
                                      <p:cBhvr>
                                        <p:cTn id="113" dur="1" fill="hold">
                                          <p:stCondLst>
                                            <p:cond delay="0"/>
                                          </p:stCondLst>
                                        </p:cTn>
                                        <p:tgtEl>
                                          <p:spTgt spid="18"/>
                                        </p:tgtEl>
                                        <p:attrNameLst>
                                          <p:attrName>style.visibility</p:attrName>
                                        </p:attrNameLst>
                                      </p:cBhvr>
                                      <p:to>
                                        <p:strVal val="visible"/>
                                      </p:to>
                                    </p:set>
                                    <p:anim calcmode="lin" valueType="num">
                                      <p:cBhvr>
                                        <p:cTn id="114" dur="1000" fill="hold"/>
                                        <p:tgtEl>
                                          <p:spTgt spid="18"/>
                                        </p:tgtEl>
                                        <p:attrNameLst>
                                          <p:attrName>ppt_w</p:attrName>
                                        </p:attrNameLst>
                                      </p:cBhvr>
                                      <p:tavLst>
                                        <p:tav tm="0">
                                          <p:val>
                                            <p:fltVal val="0"/>
                                          </p:val>
                                        </p:tav>
                                        <p:tav tm="100000">
                                          <p:val>
                                            <p:strVal val="#ppt_w"/>
                                          </p:val>
                                        </p:tav>
                                      </p:tavLst>
                                    </p:anim>
                                    <p:anim calcmode="lin" valueType="num">
                                      <p:cBhvr>
                                        <p:cTn id="115" dur="1000" fill="hold"/>
                                        <p:tgtEl>
                                          <p:spTgt spid="18"/>
                                        </p:tgtEl>
                                        <p:attrNameLst>
                                          <p:attrName>ppt_h</p:attrName>
                                        </p:attrNameLst>
                                      </p:cBhvr>
                                      <p:tavLst>
                                        <p:tav tm="0">
                                          <p:val>
                                            <p:fltVal val="0"/>
                                          </p:val>
                                        </p:tav>
                                        <p:tav tm="100000">
                                          <p:val>
                                            <p:strVal val="#ppt_h"/>
                                          </p:val>
                                        </p:tav>
                                      </p:tavLst>
                                    </p:anim>
                                    <p:anim calcmode="lin" valueType="num">
                                      <p:cBhvr>
                                        <p:cTn id="116" dur="1000" fill="hold"/>
                                        <p:tgtEl>
                                          <p:spTgt spid="18"/>
                                        </p:tgtEl>
                                        <p:attrNameLst>
                                          <p:attrName>style.rotation</p:attrName>
                                        </p:attrNameLst>
                                      </p:cBhvr>
                                      <p:tavLst>
                                        <p:tav tm="0">
                                          <p:val>
                                            <p:fltVal val="90"/>
                                          </p:val>
                                        </p:tav>
                                        <p:tav tm="100000">
                                          <p:val>
                                            <p:fltVal val="0"/>
                                          </p:val>
                                        </p:tav>
                                      </p:tavLst>
                                    </p:anim>
                                    <p:animEffect transition="in" filter="fade">
                                      <p:cBhvr>
                                        <p:cTn id="117" dur="1000"/>
                                        <p:tgtEl>
                                          <p:spTgt spid="18"/>
                                        </p:tgtEl>
                                      </p:cBhvr>
                                    </p:animEffect>
                                  </p:childTnLst>
                                </p:cTn>
                              </p:par>
                              <p:par>
                                <p:cTn id="118" presetID="31" presetClass="entr" presetSubtype="0" fill="hold" grpId="0" nodeType="withEffect" nodePh="1">
                                  <p:stCondLst>
                                    <p:cond delay="250"/>
                                  </p:stCondLst>
                                  <p:endCondLst>
                                    <p:cond evt="begin" delay="0">
                                      <p:tn val="118"/>
                                    </p:cond>
                                  </p:endCondLst>
                                  <p:childTnLst>
                                    <p:set>
                                      <p:cBhvr>
                                        <p:cTn id="119" dur="1" fill="hold">
                                          <p:stCondLst>
                                            <p:cond delay="0"/>
                                          </p:stCondLst>
                                        </p:cTn>
                                        <p:tgtEl>
                                          <p:spTgt spid="19"/>
                                        </p:tgtEl>
                                        <p:attrNameLst>
                                          <p:attrName>style.visibility</p:attrName>
                                        </p:attrNameLst>
                                      </p:cBhvr>
                                      <p:to>
                                        <p:strVal val="visible"/>
                                      </p:to>
                                    </p:set>
                                    <p:anim calcmode="lin" valueType="num">
                                      <p:cBhvr>
                                        <p:cTn id="120" dur="1000" fill="hold"/>
                                        <p:tgtEl>
                                          <p:spTgt spid="19"/>
                                        </p:tgtEl>
                                        <p:attrNameLst>
                                          <p:attrName>ppt_w</p:attrName>
                                        </p:attrNameLst>
                                      </p:cBhvr>
                                      <p:tavLst>
                                        <p:tav tm="0">
                                          <p:val>
                                            <p:fltVal val="0"/>
                                          </p:val>
                                        </p:tav>
                                        <p:tav tm="100000">
                                          <p:val>
                                            <p:strVal val="#ppt_w"/>
                                          </p:val>
                                        </p:tav>
                                      </p:tavLst>
                                    </p:anim>
                                    <p:anim calcmode="lin" valueType="num">
                                      <p:cBhvr>
                                        <p:cTn id="121" dur="1000" fill="hold"/>
                                        <p:tgtEl>
                                          <p:spTgt spid="19"/>
                                        </p:tgtEl>
                                        <p:attrNameLst>
                                          <p:attrName>ppt_h</p:attrName>
                                        </p:attrNameLst>
                                      </p:cBhvr>
                                      <p:tavLst>
                                        <p:tav tm="0">
                                          <p:val>
                                            <p:fltVal val="0"/>
                                          </p:val>
                                        </p:tav>
                                        <p:tav tm="100000">
                                          <p:val>
                                            <p:strVal val="#ppt_h"/>
                                          </p:val>
                                        </p:tav>
                                      </p:tavLst>
                                    </p:anim>
                                    <p:anim calcmode="lin" valueType="num">
                                      <p:cBhvr>
                                        <p:cTn id="122" dur="1000" fill="hold"/>
                                        <p:tgtEl>
                                          <p:spTgt spid="19"/>
                                        </p:tgtEl>
                                        <p:attrNameLst>
                                          <p:attrName>style.rotation</p:attrName>
                                        </p:attrNameLst>
                                      </p:cBhvr>
                                      <p:tavLst>
                                        <p:tav tm="0">
                                          <p:val>
                                            <p:fltVal val="90"/>
                                          </p:val>
                                        </p:tav>
                                        <p:tav tm="100000">
                                          <p:val>
                                            <p:fltVal val="0"/>
                                          </p:val>
                                        </p:tav>
                                      </p:tavLst>
                                    </p:anim>
                                    <p:animEffect transition="in" filter="fade">
                                      <p:cBhvr>
                                        <p:cTn id="123" dur="1000"/>
                                        <p:tgtEl>
                                          <p:spTgt spid="19"/>
                                        </p:tgtEl>
                                      </p:cBhvr>
                                    </p:animEffect>
                                  </p:childTnLst>
                                </p:cTn>
                              </p:par>
                              <p:par>
                                <p:cTn id="124" presetID="31" presetClass="entr" presetSubtype="0" fill="hold" grpId="0" nodeType="withEffect">
                                  <p:stCondLst>
                                    <p:cond delay="250"/>
                                  </p:stCondLst>
                                  <p:childTnLst>
                                    <p:set>
                                      <p:cBhvr>
                                        <p:cTn id="125" dur="1" fill="hold">
                                          <p:stCondLst>
                                            <p:cond delay="0"/>
                                          </p:stCondLst>
                                        </p:cTn>
                                        <p:tgtEl>
                                          <p:spTgt spid="20"/>
                                        </p:tgtEl>
                                        <p:attrNameLst>
                                          <p:attrName>style.visibility</p:attrName>
                                        </p:attrNameLst>
                                      </p:cBhvr>
                                      <p:to>
                                        <p:strVal val="visible"/>
                                      </p:to>
                                    </p:set>
                                    <p:anim calcmode="lin" valueType="num">
                                      <p:cBhvr>
                                        <p:cTn id="126" dur="1000" fill="hold"/>
                                        <p:tgtEl>
                                          <p:spTgt spid="20"/>
                                        </p:tgtEl>
                                        <p:attrNameLst>
                                          <p:attrName>ppt_w</p:attrName>
                                        </p:attrNameLst>
                                      </p:cBhvr>
                                      <p:tavLst>
                                        <p:tav tm="0">
                                          <p:val>
                                            <p:fltVal val="0"/>
                                          </p:val>
                                        </p:tav>
                                        <p:tav tm="100000">
                                          <p:val>
                                            <p:strVal val="#ppt_w"/>
                                          </p:val>
                                        </p:tav>
                                      </p:tavLst>
                                    </p:anim>
                                    <p:anim calcmode="lin" valueType="num">
                                      <p:cBhvr>
                                        <p:cTn id="127" dur="1000" fill="hold"/>
                                        <p:tgtEl>
                                          <p:spTgt spid="20"/>
                                        </p:tgtEl>
                                        <p:attrNameLst>
                                          <p:attrName>ppt_h</p:attrName>
                                        </p:attrNameLst>
                                      </p:cBhvr>
                                      <p:tavLst>
                                        <p:tav tm="0">
                                          <p:val>
                                            <p:fltVal val="0"/>
                                          </p:val>
                                        </p:tav>
                                        <p:tav tm="100000">
                                          <p:val>
                                            <p:strVal val="#ppt_h"/>
                                          </p:val>
                                        </p:tav>
                                      </p:tavLst>
                                    </p:anim>
                                    <p:anim calcmode="lin" valueType="num">
                                      <p:cBhvr>
                                        <p:cTn id="128" dur="1000" fill="hold"/>
                                        <p:tgtEl>
                                          <p:spTgt spid="20"/>
                                        </p:tgtEl>
                                        <p:attrNameLst>
                                          <p:attrName>style.rotation</p:attrName>
                                        </p:attrNameLst>
                                      </p:cBhvr>
                                      <p:tavLst>
                                        <p:tav tm="0">
                                          <p:val>
                                            <p:fltVal val="90"/>
                                          </p:val>
                                        </p:tav>
                                        <p:tav tm="100000">
                                          <p:val>
                                            <p:fltVal val="0"/>
                                          </p:val>
                                        </p:tav>
                                      </p:tavLst>
                                    </p:anim>
                                    <p:animEffect transition="in" filter="fade">
                                      <p:cBhvr>
                                        <p:cTn id="129" dur="1000"/>
                                        <p:tgtEl>
                                          <p:spTgt spid="20"/>
                                        </p:tgtEl>
                                      </p:cBhvr>
                                    </p:animEffect>
                                  </p:childTnLst>
                                </p:cTn>
                              </p:par>
                              <p:par>
                                <p:cTn id="130" presetID="31" presetClass="entr" presetSubtype="0" fill="hold" grpId="0" nodeType="withEffect" nodePh="1">
                                  <p:stCondLst>
                                    <p:cond delay="250"/>
                                  </p:stCondLst>
                                  <p:endCondLst>
                                    <p:cond evt="begin" delay="0">
                                      <p:tn val="130"/>
                                    </p:cond>
                                  </p:endCondLst>
                                  <p:childTnLst>
                                    <p:set>
                                      <p:cBhvr>
                                        <p:cTn id="131" dur="1" fill="hold">
                                          <p:stCondLst>
                                            <p:cond delay="0"/>
                                          </p:stCondLst>
                                        </p:cTn>
                                        <p:tgtEl>
                                          <p:spTgt spid="21"/>
                                        </p:tgtEl>
                                        <p:attrNameLst>
                                          <p:attrName>style.visibility</p:attrName>
                                        </p:attrNameLst>
                                      </p:cBhvr>
                                      <p:to>
                                        <p:strVal val="visible"/>
                                      </p:to>
                                    </p:set>
                                    <p:anim calcmode="lin" valueType="num">
                                      <p:cBhvr>
                                        <p:cTn id="132" dur="1000" fill="hold"/>
                                        <p:tgtEl>
                                          <p:spTgt spid="21"/>
                                        </p:tgtEl>
                                        <p:attrNameLst>
                                          <p:attrName>ppt_w</p:attrName>
                                        </p:attrNameLst>
                                      </p:cBhvr>
                                      <p:tavLst>
                                        <p:tav tm="0">
                                          <p:val>
                                            <p:fltVal val="0"/>
                                          </p:val>
                                        </p:tav>
                                        <p:tav tm="100000">
                                          <p:val>
                                            <p:strVal val="#ppt_w"/>
                                          </p:val>
                                        </p:tav>
                                      </p:tavLst>
                                    </p:anim>
                                    <p:anim calcmode="lin" valueType="num">
                                      <p:cBhvr>
                                        <p:cTn id="133" dur="1000" fill="hold"/>
                                        <p:tgtEl>
                                          <p:spTgt spid="21"/>
                                        </p:tgtEl>
                                        <p:attrNameLst>
                                          <p:attrName>ppt_h</p:attrName>
                                        </p:attrNameLst>
                                      </p:cBhvr>
                                      <p:tavLst>
                                        <p:tav tm="0">
                                          <p:val>
                                            <p:fltVal val="0"/>
                                          </p:val>
                                        </p:tav>
                                        <p:tav tm="100000">
                                          <p:val>
                                            <p:strVal val="#ppt_h"/>
                                          </p:val>
                                        </p:tav>
                                      </p:tavLst>
                                    </p:anim>
                                    <p:anim calcmode="lin" valueType="num">
                                      <p:cBhvr>
                                        <p:cTn id="134" dur="1000" fill="hold"/>
                                        <p:tgtEl>
                                          <p:spTgt spid="21"/>
                                        </p:tgtEl>
                                        <p:attrNameLst>
                                          <p:attrName>style.rotation</p:attrName>
                                        </p:attrNameLst>
                                      </p:cBhvr>
                                      <p:tavLst>
                                        <p:tav tm="0">
                                          <p:val>
                                            <p:fltVal val="90"/>
                                          </p:val>
                                        </p:tav>
                                        <p:tav tm="100000">
                                          <p:val>
                                            <p:fltVal val="0"/>
                                          </p:val>
                                        </p:tav>
                                      </p:tavLst>
                                    </p:anim>
                                    <p:animEffect transition="in" filter="fade">
                                      <p:cBhvr>
                                        <p:cTn id="135" dur="1000"/>
                                        <p:tgtEl>
                                          <p:spTgt spid="21"/>
                                        </p:tgtEl>
                                      </p:cBhvr>
                                    </p:animEffect>
                                  </p:childTnLst>
                                </p:cTn>
                              </p:par>
                              <p:par>
                                <p:cTn id="136" presetID="31" presetClass="entr" presetSubtype="0" fill="hold" grpId="0" nodeType="withEffect" nodePh="1">
                                  <p:stCondLst>
                                    <p:cond delay="250"/>
                                  </p:stCondLst>
                                  <p:endCondLst>
                                    <p:cond evt="begin" delay="0">
                                      <p:tn val="136"/>
                                    </p:cond>
                                  </p:endCondLst>
                                  <p:childTnLst>
                                    <p:set>
                                      <p:cBhvr>
                                        <p:cTn id="137" dur="1" fill="hold">
                                          <p:stCondLst>
                                            <p:cond delay="0"/>
                                          </p:stCondLst>
                                        </p:cTn>
                                        <p:tgtEl>
                                          <p:spTgt spid="22"/>
                                        </p:tgtEl>
                                        <p:attrNameLst>
                                          <p:attrName>style.visibility</p:attrName>
                                        </p:attrNameLst>
                                      </p:cBhvr>
                                      <p:to>
                                        <p:strVal val="visible"/>
                                      </p:to>
                                    </p:set>
                                    <p:anim calcmode="lin" valueType="num">
                                      <p:cBhvr>
                                        <p:cTn id="138" dur="1000" fill="hold"/>
                                        <p:tgtEl>
                                          <p:spTgt spid="22"/>
                                        </p:tgtEl>
                                        <p:attrNameLst>
                                          <p:attrName>ppt_w</p:attrName>
                                        </p:attrNameLst>
                                      </p:cBhvr>
                                      <p:tavLst>
                                        <p:tav tm="0">
                                          <p:val>
                                            <p:fltVal val="0"/>
                                          </p:val>
                                        </p:tav>
                                        <p:tav tm="100000">
                                          <p:val>
                                            <p:strVal val="#ppt_w"/>
                                          </p:val>
                                        </p:tav>
                                      </p:tavLst>
                                    </p:anim>
                                    <p:anim calcmode="lin" valueType="num">
                                      <p:cBhvr>
                                        <p:cTn id="139" dur="1000" fill="hold"/>
                                        <p:tgtEl>
                                          <p:spTgt spid="22"/>
                                        </p:tgtEl>
                                        <p:attrNameLst>
                                          <p:attrName>ppt_h</p:attrName>
                                        </p:attrNameLst>
                                      </p:cBhvr>
                                      <p:tavLst>
                                        <p:tav tm="0">
                                          <p:val>
                                            <p:fltVal val="0"/>
                                          </p:val>
                                        </p:tav>
                                        <p:tav tm="100000">
                                          <p:val>
                                            <p:strVal val="#ppt_h"/>
                                          </p:val>
                                        </p:tav>
                                      </p:tavLst>
                                    </p:anim>
                                    <p:anim calcmode="lin" valueType="num">
                                      <p:cBhvr>
                                        <p:cTn id="140" dur="1000" fill="hold"/>
                                        <p:tgtEl>
                                          <p:spTgt spid="22"/>
                                        </p:tgtEl>
                                        <p:attrNameLst>
                                          <p:attrName>style.rotation</p:attrName>
                                        </p:attrNameLst>
                                      </p:cBhvr>
                                      <p:tavLst>
                                        <p:tav tm="0">
                                          <p:val>
                                            <p:fltVal val="90"/>
                                          </p:val>
                                        </p:tav>
                                        <p:tav tm="100000">
                                          <p:val>
                                            <p:fltVal val="0"/>
                                          </p:val>
                                        </p:tav>
                                      </p:tavLst>
                                    </p:anim>
                                    <p:animEffect transition="in" filter="fade">
                                      <p:cBhvr>
                                        <p:cTn id="141" dur="1000"/>
                                        <p:tgtEl>
                                          <p:spTgt spid="22"/>
                                        </p:tgtEl>
                                      </p:cBhvr>
                                    </p:animEffect>
                                  </p:childTnLst>
                                </p:cTn>
                              </p:par>
                              <p:par>
                                <p:cTn id="142" presetID="31" presetClass="entr" presetSubtype="0" fill="hold" grpId="0" nodeType="withEffect">
                                  <p:stCondLst>
                                    <p:cond delay="250"/>
                                  </p:stCondLst>
                                  <p:childTnLst>
                                    <p:set>
                                      <p:cBhvr>
                                        <p:cTn id="143" dur="1" fill="hold">
                                          <p:stCondLst>
                                            <p:cond delay="0"/>
                                          </p:stCondLst>
                                        </p:cTn>
                                        <p:tgtEl>
                                          <p:spTgt spid="23"/>
                                        </p:tgtEl>
                                        <p:attrNameLst>
                                          <p:attrName>style.visibility</p:attrName>
                                        </p:attrNameLst>
                                      </p:cBhvr>
                                      <p:to>
                                        <p:strVal val="visible"/>
                                      </p:to>
                                    </p:set>
                                    <p:anim calcmode="lin" valueType="num">
                                      <p:cBhvr>
                                        <p:cTn id="144" dur="1000" fill="hold"/>
                                        <p:tgtEl>
                                          <p:spTgt spid="23"/>
                                        </p:tgtEl>
                                        <p:attrNameLst>
                                          <p:attrName>ppt_w</p:attrName>
                                        </p:attrNameLst>
                                      </p:cBhvr>
                                      <p:tavLst>
                                        <p:tav tm="0">
                                          <p:val>
                                            <p:fltVal val="0"/>
                                          </p:val>
                                        </p:tav>
                                        <p:tav tm="100000">
                                          <p:val>
                                            <p:strVal val="#ppt_w"/>
                                          </p:val>
                                        </p:tav>
                                      </p:tavLst>
                                    </p:anim>
                                    <p:anim calcmode="lin" valueType="num">
                                      <p:cBhvr>
                                        <p:cTn id="145" dur="1000" fill="hold"/>
                                        <p:tgtEl>
                                          <p:spTgt spid="23"/>
                                        </p:tgtEl>
                                        <p:attrNameLst>
                                          <p:attrName>ppt_h</p:attrName>
                                        </p:attrNameLst>
                                      </p:cBhvr>
                                      <p:tavLst>
                                        <p:tav tm="0">
                                          <p:val>
                                            <p:fltVal val="0"/>
                                          </p:val>
                                        </p:tav>
                                        <p:tav tm="100000">
                                          <p:val>
                                            <p:strVal val="#ppt_h"/>
                                          </p:val>
                                        </p:tav>
                                      </p:tavLst>
                                    </p:anim>
                                    <p:anim calcmode="lin" valueType="num">
                                      <p:cBhvr>
                                        <p:cTn id="146" dur="1000" fill="hold"/>
                                        <p:tgtEl>
                                          <p:spTgt spid="23"/>
                                        </p:tgtEl>
                                        <p:attrNameLst>
                                          <p:attrName>style.rotation</p:attrName>
                                        </p:attrNameLst>
                                      </p:cBhvr>
                                      <p:tavLst>
                                        <p:tav tm="0">
                                          <p:val>
                                            <p:fltVal val="90"/>
                                          </p:val>
                                        </p:tav>
                                        <p:tav tm="100000">
                                          <p:val>
                                            <p:fltVal val="0"/>
                                          </p:val>
                                        </p:tav>
                                      </p:tavLst>
                                    </p:anim>
                                    <p:animEffect transition="in" filter="fade">
                                      <p:cBhvr>
                                        <p:cTn id="147" dur="1000"/>
                                        <p:tgtEl>
                                          <p:spTgt spid="23"/>
                                        </p:tgtEl>
                                      </p:cBhvr>
                                    </p:animEffect>
                                  </p:childTnLst>
                                </p:cTn>
                              </p:par>
                              <p:par>
                                <p:cTn id="148" presetID="31" presetClass="entr" presetSubtype="0" fill="hold" grpId="0" nodeType="withEffect">
                                  <p:stCondLst>
                                    <p:cond delay="250"/>
                                  </p:stCondLst>
                                  <p:childTnLst>
                                    <p:set>
                                      <p:cBhvr>
                                        <p:cTn id="149" dur="1" fill="hold">
                                          <p:stCondLst>
                                            <p:cond delay="0"/>
                                          </p:stCondLst>
                                        </p:cTn>
                                        <p:tgtEl>
                                          <p:spTgt spid="24"/>
                                        </p:tgtEl>
                                        <p:attrNameLst>
                                          <p:attrName>style.visibility</p:attrName>
                                        </p:attrNameLst>
                                      </p:cBhvr>
                                      <p:to>
                                        <p:strVal val="visible"/>
                                      </p:to>
                                    </p:set>
                                    <p:anim calcmode="lin" valueType="num">
                                      <p:cBhvr>
                                        <p:cTn id="150" dur="1000" fill="hold"/>
                                        <p:tgtEl>
                                          <p:spTgt spid="24"/>
                                        </p:tgtEl>
                                        <p:attrNameLst>
                                          <p:attrName>ppt_w</p:attrName>
                                        </p:attrNameLst>
                                      </p:cBhvr>
                                      <p:tavLst>
                                        <p:tav tm="0">
                                          <p:val>
                                            <p:fltVal val="0"/>
                                          </p:val>
                                        </p:tav>
                                        <p:tav tm="100000">
                                          <p:val>
                                            <p:strVal val="#ppt_w"/>
                                          </p:val>
                                        </p:tav>
                                      </p:tavLst>
                                    </p:anim>
                                    <p:anim calcmode="lin" valueType="num">
                                      <p:cBhvr>
                                        <p:cTn id="151" dur="1000" fill="hold"/>
                                        <p:tgtEl>
                                          <p:spTgt spid="24"/>
                                        </p:tgtEl>
                                        <p:attrNameLst>
                                          <p:attrName>ppt_h</p:attrName>
                                        </p:attrNameLst>
                                      </p:cBhvr>
                                      <p:tavLst>
                                        <p:tav tm="0">
                                          <p:val>
                                            <p:fltVal val="0"/>
                                          </p:val>
                                        </p:tav>
                                        <p:tav tm="100000">
                                          <p:val>
                                            <p:strVal val="#ppt_h"/>
                                          </p:val>
                                        </p:tav>
                                      </p:tavLst>
                                    </p:anim>
                                    <p:anim calcmode="lin" valueType="num">
                                      <p:cBhvr>
                                        <p:cTn id="152" dur="1000" fill="hold"/>
                                        <p:tgtEl>
                                          <p:spTgt spid="24"/>
                                        </p:tgtEl>
                                        <p:attrNameLst>
                                          <p:attrName>style.rotation</p:attrName>
                                        </p:attrNameLst>
                                      </p:cBhvr>
                                      <p:tavLst>
                                        <p:tav tm="0">
                                          <p:val>
                                            <p:fltVal val="90"/>
                                          </p:val>
                                        </p:tav>
                                        <p:tav tm="100000">
                                          <p:val>
                                            <p:fltVal val="0"/>
                                          </p:val>
                                        </p:tav>
                                      </p:tavLst>
                                    </p:anim>
                                    <p:animEffect transition="in" filter="fade">
                                      <p:cBhvr>
                                        <p:cTn id="153" dur="1000"/>
                                        <p:tgtEl>
                                          <p:spTgt spid="24"/>
                                        </p:tgtEl>
                                      </p:cBhvr>
                                    </p:animEffect>
                                  </p:childTnLst>
                                </p:cTn>
                              </p:par>
                              <p:par>
                                <p:cTn id="154" presetID="31" presetClass="entr" presetSubtype="0" fill="hold" grpId="0" nodeType="withEffect">
                                  <p:stCondLst>
                                    <p:cond delay="250"/>
                                  </p:stCondLst>
                                  <p:childTnLst>
                                    <p:set>
                                      <p:cBhvr>
                                        <p:cTn id="155" dur="1" fill="hold">
                                          <p:stCondLst>
                                            <p:cond delay="0"/>
                                          </p:stCondLst>
                                        </p:cTn>
                                        <p:tgtEl>
                                          <p:spTgt spid="25"/>
                                        </p:tgtEl>
                                        <p:attrNameLst>
                                          <p:attrName>style.visibility</p:attrName>
                                        </p:attrNameLst>
                                      </p:cBhvr>
                                      <p:to>
                                        <p:strVal val="visible"/>
                                      </p:to>
                                    </p:set>
                                    <p:anim calcmode="lin" valueType="num">
                                      <p:cBhvr>
                                        <p:cTn id="156" dur="1000" fill="hold"/>
                                        <p:tgtEl>
                                          <p:spTgt spid="25"/>
                                        </p:tgtEl>
                                        <p:attrNameLst>
                                          <p:attrName>ppt_w</p:attrName>
                                        </p:attrNameLst>
                                      </p:cBhvr>
                                      <p:tavLst>
                                        <p:tav tm="0">
                                          <p:val>
                                            <p:fltVal val="0"/>
                                          </p:val>
                                        </p:tav>
                                        <p:tav tm="100000">
                                          <p:val>
                                            <p:strVal val="#ppt_w"/>
                                          </p:val>
                                        </p:tav>
                                      </p:tavLst>
                                    </p:anim>
                                    <p:anim calcmode="lin" valueType="num">
                                      <p:cBhvr>
                                        <p:cTn id="157" dur="1000" fill="hold"/>
                                        <p:tgtEl>
                                          <p:spTgt spid="25"/>
                                        </p:tgtEl>
                                        <p:attrNameLst>
                                          <p:attrName>ppt_h</p:attrName>
                                        </p:attrNameLst>
                                      </p:cBhvr>
                                      <p:tavLst>
                                        <p:tav tm="0">
                                          <p:val>
                                            <p:fltVal val="0"/>
                                          </p:val>
                                        </p:tav>
                                        <p:tav tm="100000">
                                          <p:val>
                                            <p:strVal val="#ppt_h"/>
                                          </p:val>
                                        </p:tav>
                                      </p:tavLst>
                                    </p:anim>
                                    <p:anim calcmode="lin" valueType="num">
                                      <p:cBhvr>
                                        <p:cTn id="158" dur="1000" fill="hold"/>
                                        <p:tgtEl>
                                          <p:spTgt spid="25"/>
                                        </p:tgtEl>
                                        <p:attrNameLst>
                                          <p:attrName>style.rotation</p:attrName>
                                        </p:attrNameLst>
                                      </p:cBhvr>
                                      <p:tavLst>
                                        <p:tav tm="0">
                                          <p:val>
                                            <p:fltVal val="90"/>
                                          </p:val>
                                        </p:tav>
                                        <p:tav tm="100000">
                                          <p:val>
                                            <p:fltVal val="0"/>
                                          </p:val>
                                        </p:tav>
                                      </p:tavLst>
                                    </p:anim>
                                    <p:animEffect transition="in" filter="fade">
                                      <p:cBhvr>
                                        <p:cTn id="159" dur="1000"/>
                                        <p:tgtEl>
                                          <p:spTgt spid="25"/>
                                        </p:tgtEl>
                                      </p:cBhvr>
                                    </p:animEffect>
                                  </p:childTnLst>
                                </p:cTn>
                              </p:par>
                              <p:par>
                                <p:cTn id="160" presetID="31" presetClass="entr" presetSubtype="0" fill="hold" grpId="0" nodeType="withEffect">
                                  <p:stCondLst>
                                    <p:cond delay="250"/>
                                  </p:stCondLst>
                                  <p:childTnLst>
                                    <p:set>
                                      <p:cBhvr>
                                        <p:cTn id="161" dur="1" fill="hold">
                                          <p:stCondLst>
                                            <p:cond delay="0"/>
                                          </p:stCondLst>
                                        </p:cTn>
                                        <p:tgtEl>
                                          <p:spTgt spid="26"/>
                                        </p:tgtEl>
                                        <p:attrNameLst>
                                          <p:attrName>style.visibility</p:attrName>
                                        </p:attrNameLst>
                                      </p:cBhvr>
                                      <p:to>
                                        <p:strVal val="visible"/>
                                      </p:to>
                                    </p:set>
                                    <p:anim calcmode="lin" valueType="num">
                                      <p:cBhvr>
                                        <p:cTn id="162" dur="1000" fill="hold"/>
                                        <p:tgtEl>
                                          <p:spTgt spid="26"/>
                                        </p:tgtEl>
                                        <p:attrNameLst>
                                          <p:attrName>ppt_w</p:attrName>
                                        </p:attrNameLst>
                                      </p:cBhvr>
                                      <p:tavLst>
                                        <p:tav tm="0">
                                          <p:val>
                                            <p:fltVal val="0"/>
                                          </p:val>
                                        </p:tav>
                                        <p:tav tm="100000">
                                          <p:val>
                                            <p:strVal val="#ppt_w"/>
                                          </p:val>
                                        </p:tav>
                                      </p:tavLst>
                                    </p:anim>
                                    <p:anim calcmode="lin" valueType="num">
                                      <p:cBhvr>
                                        <p:cTn id="163" dur="1000" fill="hold"/>
                                        <p:tgtEl>
                                          <p:spTgt spid="26"/>
                                        </p:tgtEl>
                                        <p:attrNameLst>
                                          <p:attrName>ppt_h</p:attrName>
                                        </p:attrNameLst>
                                      </p:cBhvr>
                                      <p:tavLst>
                                        <p:tav tm="0">
                                          <p:val>
                                            <p:fltVal val="0"/>
                                          </p:val>
                                        </p:tav>
                                        <p:tav tm="100000">
                                          <p:val>
                                            <p:strVal val="#ppt_h"/>
                                          </p:val>
                                        </p:tav>
                                      </p:tavLst>
                                    </p:anim>
                                    <p:anim calcmode="lin" valueType="num">
                                      <p:cBhvr>
                                        <p:cTn id="164" dur="1000" fill="hold"/>
                                        <p:tgtEl>
                                          <p:spTgt spid="26"/>
                                        </p:tgtEl>
                                        <p:attrNameLst>
                                          <p:attrName>style.rotation</p:attrName>
                                        </p:attrNameLst>
                                      </p:cBhvr>
                                      <p:tavLst>
                                        <p:tav tm="0">
                                          <p:val>
                                            <p:fltVal val="90"/>
                                          </p:val>
                                        </p:tav>
                                        <p:tav tm="100000">
                                          <p:val>
                                            <p:fltVal val="0"/>
                                          </p:val>
                                        </p:tav>
                                      </p:tavLst>
                                    </p:anim>
                                    <p:animEffect transition="in" filter="fade">
                                      <p:cBhvr>
                                        <p:cTn id="165" dur="1000"/>
                                        <p:tgtEl>
                                          <p:spTgt spid="26"/>
                                        </p:tgtEl>
                                      </p:cBhvr>
                                    </p:animEffect>
                                  </p:childTnLst>
                                </p:cTn>
                              </p:par>
                              <p:par>
                                <p:cTn id="166" presetID="31" presetClass="entr" presetSubtype="0" fill="hold" grpId="0" nodeType="withEffect">
                                  <p:stCondLst>
                                    <p:cond delay="250"/>
                                  </p:stCondLst>
                                  <p:childTnLst>
                                    <p:set>
                                      <p:cBhvr>
                                        <p:cTn id="167" dur="1" fill="hold">
                                          <p:stCondLst>
                                            <p:cond delay="0"/>
                                          </p:stCondLst>
                                        </p:cTn>
                                        <p:tgtEl>
                                          <p:spTgt spid="27"/>
                                        </p:tgtEl>
                                        <p:attrNameLst>
                                          <p:attrName>style.visibility</p:attrName>
                                        </p:attrNameLst>
                                      </p:cBhvr>
                                      <p:to>
                                        <p:strVal val="visible"/>
                                      </p:to>
                                    </p:set>
                                    <p:anim calcmode="lin" valueType="num">
                                      <p:cBhvr>
                                        <p:cTn id="168" dur="1000" fill="hold"/>
                                        <p:tgtEl>
                                          <p:spTgt spid="27"/>
                                        </p:tgtEl>
                                        <p:attrNameLst>
                                          <p:attrName>ppt_w</p:attrName>
                                        </p:attrNameLst>
                                      </p:cBhvr>
                                      <p:tavLst>
                                        <p:tav tm="0">
                                          <p:val>
                                            <p:fltVal val="0"/>
                                          </p:val>
                                        </p:tav>
                                        <p:tav tm="100000">
                                          <p:val>
                                            <p:strVal val="#ppt_w"/>
                                          </p:val>
                                        </p:tav>
                                      </p:tavLst>
                                    </p:anim>
                                    <p:anim calcmode="lin" valueType="num">
                                      <p:cBhvr>
                                        <p:cTn id="169" dur="1000" fill="hold"/>
                                        <p:tgtEl>
                                          <p:spTgt spid="27"/>
                                        </p:tgtEl>
                                        <p:attrNameLst>
                                          <p:attrName>ppt_h</p:attrName>
                                        </p:attrNameLst>
                                      </p:cBhvr>
                                      <p:tavLst>
                                        <p:tav tm="0">
                                          <p:val>
                                            <p:fltVal val="0"/>
                                          </p:val>
                                        </p:tav>
                                        <p:tav tm="100000">
                                          <p:val>
                                            <p:strVal val="#ppt_h"/>
                                          </p:val>
                                        </p:tav>
                                      </p:tavLst>
                                    </p:anim>
                                    <p:anim calcmode="lin" valueType="num">
                                      <p:cBhvr>
                                        <p:cTn id="170" dur="1000" fill="hold"/>
                                        <p:tgtEl>
                                          <p:spTgt spid="27"/>
                                        </p:tgtEl>
                                        <p:attrNameLst>
                                          <p:attrName>style.rotation</p:attrName>
                                        </p:attrNameLst>
                                      </p:cBhvr>
                                      <p:tavLst>
                                        <p:tav tm="0">
                                          <p:val>
                                            <p:fltVal val="90"/>
                                          </p:val>
                                        </p:tav>
                                        <p:tav tm="100000">
                                          <p:val>
                                            <p:fltVal val="0"/>
                                          </p:val>
                                        </p:tav>
                                      </p:tavLst>
                                    </p:anim>
                                    <p:animEffect transition="in" filter="fade">
                                      <p:cBhvr>
                                        <p:cTn id="171" dur="1000"/>
                                        <p:tgtEl>
                                          <p:spTgt spid="27"/>
                                        </p:tgtEl>
                                      </p:cBhvr>
                                    </p:animEffect>
                                  </p:childTnLst>
                                </p:cTn>
                              </p:par>
                              <p:par>
                                <p:cTn id="172" presetID="31" presetClass="entr" presetSubtype="0" fill="hold" grpId="0" nodeType="withEffect">
                                  <p:stCondLst>
                                    <p:cond delay="250"/>
                                  </p:stCondLst>
                                  <p:childTnLst>
                                    <p:set>
                                      <p:cBhvr>
                                        <p:cTn id="173" dur="1" fill="hold">
                                          <p:stCondLst>
                                            <p:cond delay="0"/>
                                          </p:stCondLst>
                                        </p:cTn>
                                        <p:tgtEl>
                                          <p:spTgt spid="28"/>
                                        </p:tgtEl>
                                        <p:attrNameLst>
                                          <p:attrName>style.visibility</p:attrName>
                                        </p:attrNameLst>
                                      </p:cBhvr>
                                      <p:to>
                                        <p:strVal val="visible"/>
                                      </p:to>
                                    </p:set>
                                    <p:anim calcmode="lin" valueType="num">
                                      <p:cBhvr>
                                        <p:cTn id="174" dur="1000" fill="hold"/>
                                        <p:tgtEl>
                                          <p:spTgt spid="28"/>
                                        </p:tgtEl>
                                        <p:attrNameLst>
                                          <p:attrName>ppt_w</p:attrName>
                                        </p:attrNameLst>
                                      </p:cBhvr>
                                      <p:tavLst>
                                        <p:tav tm="0">
                                          <p:val>
                                            <p:fltVal val="0"/>
                                          </p:val>
                                        </p:tav>
                                        <p:tav tm="100000">
                                          <p:val>
                                            <p:strVal val="#ppt_w"/>
                                          </p:val>
                                        </p:tav>
                                      </p:tavLst>
                                    </p:anim>
                                    <p:anim calcmode="lin" valueType="num">
                                      <p:cBhvr>
                                        <p:cTn id="175" dur="1000" fill="hold"/>
                                        <p:tgtEl>
                                          <p:spTgt spid="28"/>
                                        </p:tgtEl>
                                        <p:attrNameLst>
                                          <p:attrName>ppt_h</p:attrName>
                                        </p:attrNameLst>
                                      </p:cBhvr>
                                      <p:tavLst>
                                        <p:tav tm="0">
                                          <p:val>
                                            <p:fltVal val="0"/>
                                          </p:val>
                                        </p:tav>
                                        <p:tav tm="100000">
                                          <p:val>
                                            <p:strVal val="#ppt_h"/>
                                          </p:val>
                                        </p:tav>
                                      </p:tavLst>
                                    </p:anim>
                                    <p:anim calcmode="lin" valueType="num">
                                      <p:cBhvr>
                                        <p:cTn id="176" dur="1000" fill="hold"/>
                                        <p:tgtEl>
                                          <p:spTgt spid="28"/>
                                        </p:tgtEl>
                                        <p:attrNameLst>
                                          <p:attrName>style.rotation</p:attrName>
                                        </p:attrNameLst>
                                      </p:cBhvr>
                                      <p:tavLst>
                                        <p:tav tm="0">
                                          <p:val>
                                            <p:fltVal val="90"/>
                                          </p:val>
                                        </p:tav>
                                        <p:tav tm="100000">
                                          <p:val>
                                            <p:fltVal val="0"/>
                                          </p:val>
                                        </p:tav>
                                      </p:tavLst>
                                    </p:anim>
                                    <p:animEffect transition="in" filter="fade">
                                      <p:cBhvr>
                                        <p:cTn id="177" dur="1000"/>
                                        <p:tgtEl>
                                          <p:spTgt spid="28"/>
                                        </p:tgtEl>
                                      </p:cBhvr>
                                    </p:animEffect>
                                  </p:childTnLst>
                                </p:cTn>
                              </p:par>
                              <p:par>
                                <p:cTn id="178" presetID="31" presetClass="entr" presetSubtype="0" fill="hold" grpId="0" nodeType="withEffect">
                                  <p:stCondLst>
                                    <p:cond delay="250"/>
                                  </p:stCondLst>
                                  <p:childTnLst>
                                    <p:set>
                                      <p:cBhvr>
                                        <p:cTn id="179" dur="1" fill="hold">
                                          <p:stCondLst>
                                            <p:cond delay="0"/>
                                          </p:stCondLst>
                                        </p:cTn>
                                        <p:tgtEl>
                                          <p:spTgt spid="29"/>
                                        </p:tgtEl>
                                        <p:attrNameLst>
                                          <p:attrName>style.visibility</p:attrName>
                                        </p:attrNameLst>
                                      </p:cBhvr>
                                      <p:to>
                                        <p:strVal val="visible"/>
                                      </p:to>
                                    </p:set>
                                    <p:anim calcmode="lin" valueType="num">
                                      <p:cBhvr>
                                        <p:cTn id="180" dur="1000" fill="hold"/>
                                        <p:tgtEl>
                                          <p:spTgt spid="29"/>
                                        </p:tgtEl>
                                        <p:attrNameLst>
                                          <p:attrName>ppt_w</p:attrName>
                                        </p:attrNameLst>
                                      </p:cBhvr>
                                      <p:tavLst>
                                        <p:tav tm="0">
                                          <p:val>
                                            <p:fltVal val="0"/>
                                          </p:val>
                                        </p:tav>
                                        <p:tav tm="100000">
                                          <p:val>
                                            <p:strVal val="#ppt_w"/>
                                          </p:val>
                                        </p:tav>
                                      </p:tavLst>
                                    </p:anim>
                                    <p:anim calcmode="lin" valueType="num">
                                      <p:cBhvr>
                                        <p:cTn id="181" dur="1000" fill="hold"/>
                                        <p:tgtEl>
                                          <p:spTgt spid="29"/>
                                        </p:tgtEl>
                                        <p:attrNameLst>
                                          <p:attrName>ppt_h</p:attrName>
                                        </p:attrNameLst>
                                      </p:cBhvr>
                                      <p:tavLst>
                                        <p:tav tm="0">
                                          <p:val>
                                            <p:fltVal val="0"/>
                                          </p:val>
                                        </p:tav>
                                        <p:tav tm="100000">
                                          <p:val>
                                            <p:strVal val="#ppt_h"/>
                                          </p:val>
                                        </p:tav>
                                      </p:tavLst>
                                    </p:anim>
                                    <p:anim calcmode="lin" valueType="num">
                                      <p:cBhvr>
                                        <p:cTn id="182" dur="1000" fill="hold"/>
                                        <p:tgtEl>
                                          <p:spTgt spid="29"/>
                                        </p:tgtEl>
                                        <p:attrNameLst>
                                          <p:attrName>style.rotation</p:attrName>
                                        </p:attrNameLst>
                                      </p:cBhvr>
                                      <p:tavLst>
                                        <p:tav tm="0">
                                          <p:val>
                                            <p:fltVal val="90"/>
                                          </p:val>
                                        </p:tav>
                                        <p:tav tm="100000">
                                          <p:val>
                                            <p:fltVal val="0"/>
                                          </p:val>
                                        </p:tav>
                                      </p:tavLst>
                                    </p:anim>
                                    <p:animEffect transition="in" filter="fade">
                                      <p:cBhvr>
                                        <p:cTn id="183" dur="1000"/>
                                        <p:tgtEl>
                                          <p:spTgt spid="29"/>
                                        </p:tgtEl>
                                      </p:cBhvr>
                                    </p:animEffect>
                                  </p:childTnLst>
                                </p:cTn>
                              </p:par>
                              <p:par>
                                <p:cTn id="184" presetID="31" presetClass="entr" presetSubtype="0" fill="hold" grpId="0" nodeType="withEffect">
                                  <p:stCondLst>
                                    <p:cond delay="250"/>
                                  </p:stCondLst>
                                  <p:childTnLst>
                                    <p:set>
                                      <p:cBhvr>
                                        <p:cTn id="185" dur="1" fill="hold">
                                          <p:stCondLst>
                                            <p:cond delay="0"/>
                                          </p:stCondLst>
                                        </p:cTn>
                                        <p:tgtEl>
                                          <p:spTgt spid="30"/>
                                        </p:tgtEl>
                                        <p:attrNameLst>
                                          <p:attrName>style.visibility</p:attrName>
                                        </p:attrNameLst>
                                      </p:cBhvr>
                                      <p:to>
                                        <p:strVal val="visible"/>
                                      </p:to>
                                    </p:set>
                                    <p:anim calcmode="lin" valueType="num">
                                      <p:cBhvr>
                                        <p:cTn id="186" dur="1000" fill="hold"/>
                                        <p:tgtEl>
                                          <p:spTgt spid="30"/>
                                        </p:tgtEl>
                                        <p:attrNameLst>
                                          <p:attrName>ppt_w</p:attrName>
                                        </p:attrNameLst>
                                      </p:cBhvr>
                                      <p:tavLst>
                                        <p:tav tm="0">
                                          <p:val>
                                            <p:fltVal val="0"/>
                                          </p:val>
                                        </p:tav>
                                        <p:tav tm="100000">
                                          <p:val>
                                            <p:strVal val="#ppt_w"/>
                                          </p:val>
                                        </p:tav>
                                      </p:tavLst>
                                    </p:anim>
                                    <p:anim calcmode="lin" valueType="num">
                                      <p:cBhvr>
                                        <p:cTn id="187" dur="1000" fill="hold"/>
                                        <p:tgtEl>
                                          <p:spTgt spid="30"/>
                                        </p:tgtEl>
                                        <p:attrNameLst>
                                          <p:attrName>ppt_h</p:attrName>
                                        </p:attrNameLst>
                                      </p:cBhvr>
                                      <p:tavLst>
                                        <p:tav tm="0">
                                          <p:val>
                                            <p:fltVal val="0"/>
                                          </p:val>
                                        </p:tav>
                                        <p:tav tm="100000">
                                          <p:val>
                                            <p:strVal val="#ppt_h"/>
                                          </p:val>
                                        </p:tav>
                                      </p:tavLst>
                                    </p:anim>
                                    <p:anim calcmode="lin" valueType="num">
                                      <p:cBhvr>
                                        <p:cTn id="188" dur="1000" fill="hold"/>
                                        <p:tgtEl>
                                          <p:spTgt spid="30"/>
                                        </p:tgtEl>
                                        <p:attrNameLst>
                                          <p:attrName>style.rotation</p:attrName>
                                        </p:attrNameLst>
                                      </p:cBhvr>
                                      <p:tavLst>
                                        <p:tav tm="0">
                                          <p:val>
                                            <p:fltVal val="90"/>
                                          </p:val>
                                        </p:tav>
                                        <p:tav tm="100000">
                                          <p:val>
                                            <p:fltVal val="0"/>
                                          </p:val>
                                        </p:tav>
                                      </p:tavLst>
                                    </p:anim>
                                    <p:animEffect transition="in" filter="fade">
                                      <p:cBhvr>
                                        <p:cTn id="189" dur="1000"/>
                                        <p:tgtEl>
                                          <p:spTgt spid="30"/>
                                        </p:tgtEl>
                                      </p:cBhvr>
                                    </p:animEffect>
                                  </p:childTnLst>
                                </p:cTn>
                              </p:par>
                              <p:par>
                                <p:cTn id="190" presetID="31" presetClass="entr" presetSubtype="0" fill="hold" grpId="0" nodeType="withEffect" nodePh="1">
                                  <p:stCondLst>
                                    <p:cond delay="250"/>
                                  </p:stCondLst>
                                  <p:endCondLst>
                                    <p:cond evt="begin" delay="0">
                                      <p:tn val="190"/>
                                    </p:cond>
                                  </p:endCondLst>
                                  <p:childTnLst>
                                    <p:set>
                                      <p:cBhvr>
                                        <p:cTn id="191" dur="1" fill="hold">
                                          <p:stCondLst>
                                            <p:cond delay="0"/>
                                          </p:stCondLst>
                                        </p:cTn>
                                        <p:tgtEl>
                                          <p:spTgt spid="31"/>
                                        </p:tgtEl>
                                        <p:attrNameLst>
                                          <p:attrName>style.visibility</p:attrName>
                                        </p:attrNameLst>
                                      </p:cBhvr>
                                      <p:to>
                                        <p:strVal val="visible"/>
                                      </p:to>
                                    </p:set>
                                    <p:anim calcmode="lin" valueType="num">
                                      <p:cBhvr>
                                        <p:cTn id="192" dur="1000" fill="hold"/>
                                        <p:tgtEl>
                                          <p:spTgt spid="31"/>
                                        </p:tgtEl>
                                        <p:attrNameLst>
                                          <p:attrName>ppt_w</p:attrName>
                                        </p:attrNameLst>
                                      </p:cBhvr>
                                      <p:tavLst>
                                        <p:tav tm="0">
                                          <p:val>
                                            <p:fltVal val="0"/>
                                          </p:val>
                                        </p:tav>
                                        <p:tav tm="100000">
                                          <p:val>
                                            <p:strVal val="#ppt_w"/>
                                          </p:val>
                                        </p:tav>
                                      </p:tavLst>
                                    </p:anim>
                                    <p:anim calcmode="lin" valueType="num">
                                      <p:cBhvr>
                                        <p:cTn id="193" dur="1000" fill="hold"/>
                                        <p:tgtEl>
                                          <p:spTgt spid="31"/>
                                        </p:tgtEl>
                                        <p:attrNameLst>
                                          <p:attrName>ppt_h</p:attrName>
                                        </p:attrNameLst>
                                      </p:cBhvr>
                                      <p:tavLst>
                                        <p:tav tm="0">
                                          <p:val>
                                            <p:fltVal val="0"/>
                                          </p:val>
                                        </p:tav>
                                        <p:tav tm="100000">
                                          <p:val>
                                            <p:strVal val="#ppt_h"/>
                                          </p:val>
                                        </p:tav>
                                      </p:tavLst>
                                    </p:anim>
                                    <p:anim calcmode="lin" valueType="num">
                                      <p:cBhvr>
                                        <p:cTn id="194" dur="1000" fill="hold"/>
                                        <p:tgtEl>
                                          <p:spTgt spid="31"/>
                                        </p:tgtEl>
                                        <p:attrNameLst>
                                          <p:attrName>style.rotation</p:attrName>
                                        </p:attrNameLst>
                                      </p:cBhvr>
                                      <p:tavLst>
                                        <p:tav tm="0">
                                          <p:val>
                                            <p:fltVal val="90"/>
                                          </p:val>
                                        </p:tav>
                                        <p:tav tm="100000">
                                          <p:val>
                                            <p:fltVal val="0"/>
                                          </p:val>
                                        </p:tav>
                                      </p:tavLst>
                                    </p:anim>
                                    <p:animEffect transition="in" filter="fade">
                                      <p:cBhvr>
                                        <p:cTn id="195" dur="1000"/>
                                        <p:tgtEl>
                                          <p:spTgt spid="31"/>
                                        </p:tgtEl>
                                      </p:cBhvr>
                                    </p:animEffect>
                                  </p:childTnLst>
                                </p:cTn>
                              </p:par>
                              <p:par>
                                <p:cTn id="196" presetID="31" presetClass="entr" presetSubtype="0" fill="hold" grpId="0" nodeType="withEffect">
                                  <p:stCondLst>
                                    <p:cond delay="250"/>
                                  </p:stCondLst>
                                  <p:childTnLst>
                                    <p:set>
                                      <p:cBhvr>
                                        <p:cTn id="197" dur="1" fill="hold">
                                          <p:stCondLst>
                                            <p:cond delay="0"/>
                                          </p:stCondLst>
                                        </p:cTn>
                                        <p:tgtEl>
                                          <p:spTgt spid="32"/>
                                        </p:tgtEl>
                                        <p:attrNameLst>
                                          <p:attrName>style.visibility</p:attrName>
                                        </p:attrNameLst>
                                      </p:cBhvr>
                                      <p:to>
                                        <p:strVal val="visible"/>
                                      </p:to>
                                    </p:set>
                                    <p:anim calcmode="lin" valueType="num">
                                      <p:cBhvr>
                                        <p:cTn id="198" dur="1000" fill="hold"/>
                                        <p:tgtEl>
                                          <p:spTgt spid="32"/>
                                        </p:tgtEl>
                                        <p:attrNameLst>
                                          <p:attrName>ppt_w</p:attrName>
                                        </p:attrNameLst>
                                      </p:cBhvr>
                                      <p:tavLst>
                                        <p:tav tm="0">
                                          <p:val>
                                            <p:fltVal val="0"/>
                                          </p:val>
                                        </p:tav>
                                        <p:tav tm="100000">
                                          <p:val>
                                            <p:strVal val="#ppt_w"/>
                                          </p:val>
                                        </p:tav>
                                      </p:tavLst>
                                    </p:anim>
                                    <p:anim calcmode="lin" valueType="num">
                                      <p:cBhvr>
                                        <p:cTn id="199" dur="1000" fill="hold"/>
                                        <p:tgtEl>
                                          <p:spTgt spid="32"/>
                                        </p:tgtEl>
                                        <p:attrNameLst>
                                          <p:attrName>ppt_h</p:attrName>
                                        </p:attrNameLst>
                                      </p:cBhvr>
                                      <p:tavLst>
                                        <p:tav tm="0">
                                          <p:val>
                                            <p:fltVal val="0"/>
                                          </p:val>
                                        </p:tav>
                                        <p:tav tm="100000">
                                          <p:val>
                                            <p:strVal val="#ppt_h"/>
                                          </p:val>
                                        </p:tav>
                                      </p:tavLst>
                                    </p:anim>
                                    <p:anim calcmode="lin" valueType="num">
                                      <p:cBhvr>
                                        <p:cTn id="200" dur="1000" fill="hold"/>
                                        <p:tgtEl>
                                          <p:spTgt spid="32"/>
                                        </p:tgtEl>
                                        <p:attrNameLst>
                                          <p:attrName>style.rotation</p:attrName>
                                        </p:attrNameLst>
                                      </p:cBhvr>
                                      <p:tavLst>
                                        <p:tav tm="0">
                                          <p:val>
                                            <p:fltVal val="90"/>
                                          </p:val>
                                        </p:tav>
                                        <p:tav tm="100000">
                                          <p:val>
                                            <p:fltVal val="0"/>
                                          </p:val>
                                        </p:tav>
                                      </p:tavLst>
                                    </p:anim>
                                    <p:animEffect transition="in" filter="fade">
                                      <p:cBhvr>
                                        <p:cTn id="201" dur="1000"/>
                                        <p:tgtEl>
                                          <p:spTgt spid="32"/>
                                        </p:tgtEl>
                                      </p:cBhvr>
                                    </p:animEffect>
                                  </p:childTnLst>
                                </p:cTn>
                              </p:par>
                              <p:par>
                                <p:cTn id="202" presetID="31" presetClass="entr" presetSubtype="0" fill="hold" grpId="0" nodeType="withEffect" nodePh="1">
                                  <p:stCondLst>
                                    <p:cond delay="250"/>
                                  </p:stCondLst>
                                  <p:endCondLst>
                                    <p:cond evt="begin" delay="0">
                                      <p:tn val="202"/>
                                    </p:cond>
                                  </p:endCondLst>
                                  <p:childTnLst>
                                    <p:set>
                                      <p:cBhvr>
                                        <p:cTn id="203" dur="1" fill="hold">
                                          <p:stCondLst>
                                            <p:cond delay="0"/>
                                          </p:stCondLst>
                                        </p:cTn>
                                        <p:tgtEl>
                                          <p:spTgt spid="33"/>
                                        </p:tgtEl>
                                        <p:attrNameLst>
                                          <p:attrName>style.visibility</p:attrName>
                                        </p:attrNameLst>
                                      </p:cBhvr>
                                      <p:to>
                                        <p:strVal val="visible"/>
                                      </p:to>
                                    </p:set>
                                    <p:anim calcmode="lin" valueType="num">
                                      <p:cBhvr>
                                        <p:cTn id="204" dur="1000" fill="hold"/>
                                        <p:tgtEl>
                                          <p:spTgt spid="33"/>
                                        </p:tgtEl>
                                        <p:attrNameLst>
                                          <p:attrName>ppt_w</p:attrName>
                                        </p:attrNameLst>
                                      </p:cBhvr>
                                      <p:tavLst>
                                        <p:tav tm="0">
                                          <p:val>
                                            <p:fltVal val="0"/>
                                          </p:val>
                                        </p:tav>
                                        <p:tav tm="100000">
                                          <p:val>
                                            <p:strVal val="#ppt_w"/>
                                          </p:val>
                                        </p:tav>
                                      </p:tavLst>
                                    </p:anim>
                                    <p:anim calcmode="lin" valueType="num">
                                      <p:cBhvr>
                                        <p:cTn id="205" dur="1000" fill="hold"/>
                                        <p:tgtEl>
                                          <p:spTgt spid="33"/>
                                        </p:tgtEl>
                                        <p:attrNameLst>
                                          <p:attrName>ppt_h</p:attrName>
                                        </p:attrNameLst>
                                      </p:cBhvr>
                                      <p:tavLst>
                                        <p:tav tm="0">
                                          <p:val>
                                            <p:fltVal val="0"/>
                                          </p:val>
                                        </p:tav>
                                        <p:tav tm="100000">
                                          <p:val>
                                            <p:strVal val="#ppt_h"/>
                                          </p:val>
                                        </p:tav>
                                      </p:tavLst>
                                    </p:anim>
                                    <p:anim calcmode="lin" valueType="num">
                                      <p:cBhvr>
                                        <p:cTn id="206" dur="1000" fill="hold"/>
                                        <p:tgtEl>
                                          <p:spTgt spid="33"/>
                                        </p:tgtEl>
                                        <p:attrNameLst>
                                          <p:attrName>style.rotation</p:attrName>
                                        </p:attrNameLst>
                                      </p:cBhvr>
                                      <p:tavLst>
                                        <p:tav tm="0">
                                          <p:val>
                                            <p:fltVal val="90"/>
                                          </p:val>
                                        </p:tav>
                                        <p:tav tm="100000">
                                          <p:val>
                                            <p:fltVal val="0"/>
                                          </p:val>
                                        </p:tav>
                                      </p:tavLst>
                                    </p:anim>
                                    <p:animEffect transition="in" filter="fade">
                                      <p:cBhvr>
                                        <p:cTn id="207" dur="1000"/>
                                        <p:tgtEl>
                                          <p:spTgt spid="33"/>
                                        </p:tgtEl>
                                      </p:cBhvr>
                                    </p:animEffect>
                                  </p:childTnLst>
                                </p:cTn>
                              </p:par>
                              <p:par>
                                <p:cTn id="208" presetID="31" presetClass="entr" presetSubtype="0" fill="hold" grpId="0" nodeType="withEffect">
                                  <p:stCondLst>
                                    <p:cond delay="250"/>
                                  </p:stCondLst>
                                  <p:childTnLst>
                                    <p:set>
                                      <p:cBhvr>
                                        <p:cTn id="209" dur="1" fill="hold">
                                          <p:stCondLst>
                                            <p:cond delay="0"/>
                                          </p:stCondLst>
                                        </p:cTn>
                                        <p:tgtEl>
                                          <p:spTgt spid="34"/>
                                        </p:tgtEl>
                                        <p:attrNameLst>
                                          <p:attrName>style.visibility</p:attrName>
                                        </p:attrNameLst>
                                      </p:cBhvr>
                                      <p:to>
                                        <p:strVal val="visible"/>
                                      </p:to>
                                    </p:set>
                                    <p:anim calcmode="lin" valueType="num">
                                      <p:cBhvr>
                                        <p:cTn id="210" dur="1000" fill="hold"/>
                                        <p:tgtEl>
                                          <p:spTgt spid="34"/>
                                        </p:tgtEl>
                                        <p:attrNameLst>
                                          <p:attrName>ppt_w</p:attrName>
                                        </p:attrNameLst>
                                      </p:cBhvr>
                                      <p:tavLst>
                                        <p:tav tm="0">
                                          <p:val>
                                            <p:fltVal val="0"/>
                                          </p:val>
                                        </p:tav>
                                        <p:tav tm="100000">
                                          <p:val>
                                            <p:strVal val="#ppt_w"/>
                                          </p:val>
                                        </p:tav>
                                      </p:tavLst>
                                    </p:anim>
                                    <p:anim calcmode="lin" valueType="num">
                                      <p:cBhvr>
                                        <p:cTn id="211" dur="1000" fill="hold"/>
                                        <p:tgtEl>
                                          <p:spTgt spid="34"/>
                                        </p:tgtEl>
                                        <p:attrNameLst>
                                          <p:attrName>ppt_h</p:attrName>
                                        </p:attrNameLst>
                                      </p:cBhvr>
                                      <p:tavLst>
                                        <p:tav tm="0">
                                          <p:val>
                                            <p:fltVal val="0"/>
                                          </p:val>
                                        </p:tav>
                                        <p:tav tm="100000">
                                          <p:val>
                                            <p:strVal val="#ppt_h"/>
                                          </p:val>
                                        </p:tav>
                                      </p:tavLst>
                                    </p:anim>
                                    <p:anim calcmode="lin" valueType="num">
                                      <p:cBhvr>
                                        <p:cTn id="212" dur="1000" fill="hold"/>
                                        <p:tgtEl>
                                          <p:spTgt spid="34"/>
                                        </p:tgtEl>
                                        <p:attrNameLst>
                                          <p:attrName>style.rotation</p:attrName>
                                        </p:attrNameLst>
                                      </p:cBhvr>
                                      <p:tavLst>
                                        <p:tav tm="0">
                                          <p:val>
                                            <p:fltVal val="90"/>
                                          </p:val>
                                        </p:tav>
                                        <p:tav tm="100000">
                                          <p:val>
                                            <p:fltVal val="0"/>
                                          </p:val>
                                        </p:tav>
                                      </p:tavLst>
                                    </p:anim>
                                    <p:animEffect transition="in" filter="fade">
                                      <p:cBhvr>
                                        <p:cTn id="213" dur="1000"/>
                                        <p:tgtEl>
                                          <p:spTgt spid="34"/>
                                        </p:tgtEl>
                                      </p:cBhvr>
                                    </p:animEffect>
                                  </p:childTnLst>
                                </p:cTn>
                              </p:par>
                              <p:par>
                                <p:cTn id="214" presetID="31" presetClass="entr" presetSubtype="0" fill="hold" grpId="0" nodeType="withEffect">
                                  <p:stCondLst>
                                    <p:cond delay="250"/>
                                  </p:stCondLst>
                                  <p:childTnLst>
                                    <p:set>
                                      <p:cBhvr>
                                        <p:cTn id="215" dur="1" fill="hold">
                                          <p:stCondLst>
                                            <p:cond delay="0"/>
                                          </p:stCondLst>
                                        </p:cTn>
                                        <p:tgtEl>
                                          <p:spTgt spid="35"/>
                                        </p:tgtEl>
                                        <p:attrNameLst>
                                          <p:attrName>style.visibility</p:attrName>
                                        </p:attrNameLst>
                                      </p:cBhvr>
                                      <p:to>
                                        <p:strVal val="visible"/>
                                      </p:to>
                                    </p:set>
                                    <p:anim calcmode="lin" valueType="num">
                                      <p:cBhvr>
                                        <p:cTn id="216" dur="1000" fill="hold"/>
                                        <p:tgtEl>
                                          <p:spTgt spid="35"/>
                                        </p:tgtEl>
                                        <p:attrNameLst>
                                          <p:attrName>ppt_w</p:attrName>
                                        </p:attrNameLst>
                                      </p:cBhvr>
                                      <p:tavLst>
                                        <p:tav tm="0">
                                          <p:val>
                                            <p:fltVal val="0"/>
                                          </p:val>
                                        </p:tav>
                                        <p:tav tm="100000">
                                          <p:val>
                                            <p:strVal val="#ppt_w"/>
                                          </p:val>
                                        </p:tav>
                                      </p:tavLst>
                                    </p:anim>
                                    <p:anim calcmode="lin" valueType="num">
                                      <p:cBhvr>
                                        <p:cTn id="217" dur="1000" fill="hold"/>
                                        <p:tgtEl>
                                          <p:spTgt spid="35"/>
                                        </p:tgtEl>
                                        <p:attrNameLst>
                                          <p:attrName>ppt_h</p:attrName>
                                        </p:attrNameLst>
                                      </p:cBhvr>
                                      <p:tavLst>
                                        <p:tav tm="0">
                                          <p:val>
                                            <p:fltVal val="0"/>
                                          </p:val>
                                        </p:tav>
                                        <p:tav tm="100000">
                                          <p:val>
                                            <p:strVal val="#ppt_h"/>
                                          </p:val>
                                        </p:tav>
                                      </p:tavLst>
                                    </p:anim>
                                    <p:anim calcmode="lin" valueType="num">
                                      <p:cBhvr>
                                        <p:cTn id="218" dur="1000" fill="hold"/>
                                        <p:tgtEl>
                                          <p:spTgt spid="35"/>
                                        </p:tgtEl>
                                        <p:attrNameLst>
                                          <p:attrName>style.rotation</p:attrName>
                                        </p:attrNameLst>
                                      </p:cBhvr>
                                      <p:tavLst>
                                        <p:tav tm="0">
                                          <p:val>
                                            <p:fltVal val="90"/>
                                          </p:val>
                                        </p:tav>
                                        <p:tav tm="100000">
                                          <p:val>
                                            <p:fltVal val="0"/>
                                          </p:val>
                                        </p:tav>
                                      </p:tavLst>
                                    </p:anim>
                                    <p:animEffect transition="in" filter="fade">
                                      <p:cBhvr>
                                        <p:cTn id="219" dur="1000"/>
                                        <p:tgtEl>
                                          <p:spTgt spid="35"/>
                                        </p:tgtEl>
                                      </p:cBhvr>
                                    </p:animEffect>
                                  </p:childTnLst>
                                </p:cTn>
                              </p:par>
                              <p:par>
                                <p:cTn id="220" presetID="31" presetClass="entr" presetSubtype="0" fill="hold" grpId="0" nodeType="withEffect">
                                  <p:stCondLst>
                                    <p:cond delay="250"/>
                                  </p:stCondLst>
                                  <p:childTnLst>
                                    <p:set>
                                      <p:cBhvr>
                                        <p:cTn id="221" dur="1" fill="hold">
                                          <p:stCondLst>
                                            <p:cond delay="0"/>
                                          </p:stCondLst>
                                        </p:cTn>
                                        <p:tgtEl>
                                          <p:spTgt spid="36"/>
                                        </p:tgtEl>
                                        <p:attrNameLst>
                                          <p:attrName>style.visibility</p:attrName>
                                        </p:attrNameLst>
                                      </p:cBhvr>
                                      <p:to>
                                        <p:strVal val="visible"/>
                                      </p:to>
                                    </p:set>
                                    <p:anim calcmode="lin" valueType="num">
                                      <p:cBhvr>
                                        <p:cTn id="222" dur="1000" fill="hold"/>
                                        <p:tgtEl>
                                          <p:spTgt spid="36"/>
                                        </p:tgtEl>
                                        <p:attrNameLst>
                                          <p:attrName>ppt_w</p:attrName>
                                        </p:attrNameLst>
                                      </p:cBhvr>
                                      <p:tavLst>
                                        <p:tav tm="0">
                                          <p:val>
                                            <p:fltVal val="0"/>
                                          </p:val>
                                        </p:tav>
                                        <p:tav tm="100000">
                                          <p:val>
                                            <p:strVal val="#ppt_w"/>
                                          </p:val>
                                        </p:tav>
                                      </p:tavLst>
                                    </p:anim>
                                    <p:anim calcmode="lin" valueType="num">
                                      <p:cBhvr>
                                        <p:cTn id="223" dur="1000" fill="hold"/>
                                        <p:tgtEl>
                                          <p:spTgt spid="36"/>
                                        </p:tgtEl>
                                        <p:attrNameLst>
                                          <p:attrName>ppt_h</p:attrName>
                                        </p:attrNameLst>
                                      </p:cBhvr>
                                      <p:tavLst>
                                        <p:tav tm="0">
                                          <p:val>
                                            <p:fltVal val="0"/>
                                          </p:val>
                                        </p:tav>
                                        <p:tav tm="100000">
                                          <p:val>
                                            <p:strVal val="#ppt_h"/>
                                          </p:val>
                                        </p:tav>
                                      </p:tavLst>
                                    </p:anim>
                                    <p:anim calcmode="lin" valueType="num">
                                      <p:cBhvr>
                                        <p:cTn id="224" dur="1000" fill="hold"/>
                                        <p:tgtEl>
                                          <p:spTgt spid="36"/>
                                        </p:tgtEl>
                                        <p:attrNameLst>
                                          <p:attrName>style.rotation</p:attrName>
                                        </p:attrNameLst>
                                      </p:cBhvr>
                                      <p:tavLst>
                                        <p:tav tm="0">
                                          <p:val>
                                            <p:fltVal val="90"/>
                                          </p:val>
                                        </p:tav>
                                        <p:tav tm="100000">
                                          <p:val>
                                            <p:fltVal val="0"/>
                                          </p:val>
                                        </p:tav>
                                      </p:tavLst>
                                    </p:anim>
                                    <p:animEffect transition="in" filter="fade">
                                      <p:cBhvr>
                                        <p:cTn id="225" dur="1000"/>
                                        <p:tgtEl>
                                          <p:spTgt spid="36"/>
                                        </p:tgtEl>
                                      </p:cBhvr>
                                    </p:animEffect>
                                  </p:childTnLst>
                                </p:cTn>
                              </p:par>
                              <p:par>
                                <p:cTn id="226" presetID="31" presetClass="entr" presetSubtype="0" fill="hold" grpId="0" nodeType="withEffect">
                                  <p:stCondLst>
                                    <p:cond delay="250"/>
                                  </p:stCondLst>
                                  <p:childTnLst>
                                    <p:set>
                                      <p:cBhvr>
                                        <p:cTn id="227" dur="1" fill="hold">
                                          <p:stCondLst>
                                            <p:cond delay="0"/>
                                          </p:stCondLst>
                                        </p:cTn>
                                        <p:tgtEl>
                                          <p:spTgt spid="37"/>
                                        </p:tgtEl>
                                        <p:attrNameLst>
                                          <p:attrName>style.visibility</p:attrName>
                                        </p:attrNameLst>
                                      </p:cBhvr>
                                      <p:to>
                                        <p:strVal val="visible"/>
                                      </p:to>
                                    </p:set>
                                    <p:anim calcmode="lin" valueType="num">
                                      <p:cBhvr>
                                        <p:cTn id="228" dur="1000" fill="hold"/>
                                        <p:tgtEl>
                                          <p:spTgt spid="37"/>
                                        </p:tgtEl>
                                        <p:attrNameLst>
                                          <p:attrName>ppt_w</p:attrName>
                                        </p:attrNameLst>
                                      </p:cBhvr>
                                      <p:tavLst>
                                        <p:tav tm="0">
                                          <p:val>
                                            <p:fltVal val="0"/>
                                          </p:val>
                                        </p:tav>
                                        <p:tav tm="100000">
                                          <p:val>
                                            <p:strVal val="#ppt_w"/>
                                          </p:val>
                                        </p:tav>
                                      </p:tavLst>
                                    </p:anim>
                                    <p:anim calcmode="lin" valueType="num">
                                      <p:cBhvr>
                                        <p:cTn id="229" dur="1000" fill="hold"/>
                                        <p:tgtEl>
                                          <p:spTgt spid="37"/>
                                        </p:tgtEl>
                                        <p:attrNameLst>
                                          <p:attrName>ppt_h</p:attrName>
                                        </p:attrNameLst>
                                      </p:cBhvr>
                                      <p:tavLst>
                                        <p:tav tm="0">
                                          <p:val>
                                            <p:fltVal val="0"/>
                                          </p:val>
                                        </p:tav>
                                        <p:tav tm="100000">
                                          <p:val>
                                            <p:strVal val="#ppt_h"/>
                                          </p:val>
                                        </p:tav>
                                      </p:tavLst>
                                    </p:anim>
                                    <p:anim calcmode="lin" valueType="num">
                                      <p:cBhvr>
                                        <p:cTn id="230" dur="1000" fill="hold"/>
                                        <p:tgtEl>
                                          <p:spTgt spid="37"/>
                                        </p:tgtEl>
                                        <p:attrNameLst>
                                          <p:attrName>style.rotation</p:attrName>
                                        </p:attrNameLst>
                                      </p:cBhvr>
                                      <p:tavLst>
                                        <p:tav tm="0">
                                          <p:val>
                                            <p:fltVal val="90"/>
                                          </p:val>
                                        </p:tav>
                                        <p:tav tm="100000">
                                          <p:val>
                                            <p:fltVal val="0"/>
                                          </p:val>
                                        </p:tav>
                                      </p:tavLst>
                                    </p:anim>
                                    <p:animEffect transition="in" filter="fade">
                                      <p:cBhvr>
                                        <p:cTn id="231" dur="1000"/>
                                        <p:tgtEl>
                                          <p:spTgt spid="37"/>
                                        </p:tgtEl>
                                      </p:cBhvr>
                                    </p:animEffect>
                                  </p:childTnLst>
                                </p:cTn>
                              </p:par>
                              <p:par>
                                <p:cTn id="232" presetID="31" presetClass="entr" presetSubtype="0" fill="hold" grpId="0" nodeType="withEffect" nodePh="1">
                                  <p:stCondLst>
                                    <p:cond delay="250"/>
                                  </p:stCondLst>
                                  <p:endCondLst>
                                    <p:cond evt="begin" delay="0">
                                      <p:tn val="232"/>
                                    </p:cond>
                                  </p:endCondLst>
                                  <p:childTnLst>
                                    <p:set>
                                      <p:cBhvr>
                                        <p:cTn id="233" dur="1" fill="hold">
                                          <p:stCondLst>
                                            <p:cond delay="0"/>
                                          </p:stCondLst>
                                        </p:cTn>
                                        <p:tgtEl>
                                          <p:spTgt spid="38"/>
                                        </p:tgtEl>
                                        <p:attrNameLst>
                                          <p:attrName>style.visibility</p:attrName>
                                        </p:attrNameLst>
                                      </p:cBhvr>
                                      <p:to>
                                        <p:strVal val="visible"/>
                                      </p:to>
                                    </p:set>
                                    <p:anim calcmode="lin" valueType="num">
                                      <p:cBhvr>
                                        <p:cTn id="234" dur="1000" fill="hold"/>
                                        <p:tgtEl>
                                          <p:spTgt spid="38"/>
                                        </p:tgtEl>
                                        <p:attrNameLst>
                                          <p:attrName>ppt_w</p:attrName>
                                        </p:attrNameLst>
                                      </p:cBhvr>
                                      <p:tavLst>
                                        <p:tav tm="0">
                                          <p:val>
                                            <p:fltVal val="0"/>
                                          </p:val>
                                        </p:tav>
                                        <p:tav tm="100000">
                                          <p:val>
                                            <p:strVal val="#ppt_w"/>
                                          </p:val>
                                        </p:tav>
                                      </p:tavLst>
                                    </p:anim>
                                    <p:anim calcmode="lin" valueType="num">
                                      <p:cBhvr>
                                        <p:cTn id="235" dur="1000" fill="hold"/>
                                        <p:tgtEl>
                                          <p:spTgt spid="38"/>
                                        </p:tgtEl>
                                        <p:attrNameLst>
                                          <p:attrName>ppt_h</p:attrName>
                                        </p:attrNameLst>
                                      </p:cBhvr>
                                      <p:tavLst>
                                        <p:tav tm="0">
                                          <p:val>
                                            <p:fltVal val="0"/>
                                          </p:val>
                                        </p:tav>
                                        <p:tav tm="100000">
                                          <p:val>
                                            <p:strVal val="#ppt_h"/>
                                          </p:val>
                                        </p:tav>
                                      </p:tavLst>
                                    </p:anim>
                                    <p:anim calcmode="lin" valueType="num">
                                      <p:cBhvr>
                                        <p:cTn id="236" dur="1000" fill="hold"/>
                                        <p:tgtEl>
                                          <p:spTgt spid="38"/>
                                        </p:tgtEl>
                                        <p:attrNameLst>
                                          <p:attrName>style.rotation</p:attrName>
                                        </p:attrNameLst>
                                      </p:cBhvr>
                                      <p:tavLst>
                                        <p:tav tm="0">
                                          <p:val>
                                            <p:fltVal val="90"/>
                                          </p:val>
                                        </p:tav>
                                        <p:tav tm="100000">
                                          <p:val>
                                            <p:fltVal val="0"/>
                                          </p:val>
                                        </p:tav>
                                      </p:tavLst>
                                    </p:anim>
                                    <p:animEffect transition="in" filter="fade">
                                      <p:cBhvr>
                                        <p:cTn id="237" dur="1000"/>
                                        <p:tgtEl>
                                          <p:spTgt spid="38"/>
                                        </p:tgtEl>
                                      </p:cBhvr>
                                    </p:animEffect>
                                  </p:childTnLst>
                                </p:cTn>
                              </p:par>
                              <p:par>
                                <p:cTn id="238" presetID="31" presetClass="entr" presetSubtype="0" fill="hold" grpId="0" nodeType="withEffect">
                                  <p:stCondLst>
                                    <p:cond delay="250"/>
                                  </p:stCondLst>
                                  <p:childTnLst>
                                    <p:set>
                                      <p:cBhvr>
                                        <p:cTn id="239" dur="1" fill="hold">
                                          <p:stCondLst>
                                            <p:cond delay="0"/>
                                          </p:stCondLst>
                                        </p:cTn>
                                        <p:tgtEl>
                                          <p:spTgt spid="39"/>
                                        </p:tgtEl>
                                        <p:attrNameLst>
                                          <p:attrName>style.visibility</p:attrName>
                                        </p:attrNameLst>
                                      </p:cBhvr>
                                      <p:to>
                                        <p:strVal val="visible"/>
                                      </p:to>
                                    </p:set>
                                    <p:anim calcmode="lin" valueType="num">
                                      <p:cBhvr>
                                        <p:cTn id="240" dur="1000" fill="hold"/>
                                        <p:tgtEl>
                                          <p:spTgt spid="39"/>
                                        </p:tgtEl>
                                        <p:attrNameLst>
                                          <p:attrName>ppt_w</p:attrName>
                                        </p:attrNameLst>
                                      </p:cBhvr>
                                      <p:tavLst>
                                        <p:tav tm="0">
                                          <p:val>
                                            <p:fltVal val="0"/>
                                          </p:val>
                                        </p:tav>
                                        <p:tav tm="100000">
                                          <p:val>
                                            <p:strVal val="#ppt_w"/>
                                          </p:val>
                                        </p:tav>
                                      </p:tavLst>
                                    </p:anim>
                                    <p:anim calcmode="lin" valueType="num">
                                      <p:cBhvr>
                                        <p:cTn id="241" dur="1000" fill="hold"/>
                                        <p:tgtEl>
                                          <p:spTgt spid="39"/>
                                        </p:tgtEl>
                                        <p:attrNameLst>
                                          <p:attrName>ppt_h</p:attrName>
                                        </p:attrNameLst>
                                      </p:cBhvr>
                                      <p:tavLst>
                                        <p:tav tm="0">
                                          <p:val>
                                            <p:fltVal val="0"/>
                                          </p:val>
                                        </p:tav>
                                        <p:tav tm="100000">
                                          <p:val>
                                            <p:strVal val="#ppt_h"/>
                                          </p:val>
                                        </p:tav>
                                      </p:tavLst>
                                    </p:anim>
                                    <p:anim calcmode="lin" valueType="num">
                                      <p:cBhvr>
                                        <p:cTn id="242" dur="1000" fill="hold"/>
                                        <p:tgtEl>
                                          <p:spTgt spid="39"/>
                                        </p:tgtEl>
                                        <p:attrNameLst>
                                          <p:attrName>style.rotation</p:attrName>
                                        </p:attrNameLst>
                                      </p:cBhvr>
                                      <p:tavLst>
                                        <p:tav tm="0">
                                          <p:val>
                                            <p:fltVal val="90"/>
                                          </p:val>
                                        </p:tav>
                                        <p:tav tm="100000">
                                          <p:val>
                                            <p:fltVal val="0"/>
                                          </p:val>
                                        </p:tav>
                                      </p:tavLst>
                                    </p:anim>
                                    <p:animEffect transition="in" filter="fade">
                                      <p:cBhvr>
                                        <p:cTn id="243" dur="1000"/>
                                        <p:tgtEl>
                                          <p:spTgt spid="39"/>
                                        </p:tgtEl>
                                      </p:cBhvr>
                                    </p:animEffect>
                                  </p:childTnLst>
                                </p:cTn>
                              </p:par>
                              <p:par>
                                <p:cTn id="244" presetID="31" presetClass="entr" presetSubtype="0" fill="hold" grpId="0" nodeType="withEffect" nodePh="1">
                                  <p:stCondLst>
                                    <p:cond delay="250"/>
                                  </p:stCondLst>
                                  <p:endCondLst>
                                    <p:cond evt="begin" delay="0">
                                      <p:tn val="244"/>
                                    </p:cond>
                                  </p:endCondLst>
                                  <p:childTnLst>
                                    <p:set>
                                      <p:cBhvr>
                                        <p:cTn id="245" dur="1" fill="hold">
                                          <p:stCondLst>
                                            <p:cond delay="0"/>
                                          </p:stCondLst>
                                        </p:cTn>
                                        <p:tgtEl>
                                          <p:spTgt spid="40"/>
                                        </p:tgtEl>
                                        <p:attrNameLst>
                                          <p:attrName>style.visibility</p:attrName>
                                        </p:attrNameLst>
                                      </p:cBhvr>
                                      <p:to>
                                        <p:strVal val="visible"/>
                                      </p:to>
                                    </p:set>
                                    <p:anim calcmode="lin" valueType="num">
                                      <p:cBhvr>
                                        <p:cTn id="246" dur="1000" fill="hold"/>
                                        <p:tgtEl>
                                          <p:spTgt spid="40"/>
                                        </p:tgtEl>
                                        <p:attrNameLst>
                                          <p:attrName>ppt_w</p:attrName>
                                        </p:attrNameLst>
                                      </p:cBhvr>
                                      <p:tavLst>
                                        <p:tav tm="0">
                                          <p:val>
                                            <p:fltVal val="0"/>
                                          </p:val>
                                        </p:tav>
                                        <p:tav tm="100000">
                                          <p:val>
                                            <p:strVal val="#ppt_w"/>
                                          </p:val>
                                        </p:tav>
                                      </p:tavLst>
                                    </p:anim>
                                    <p:anim calcmode="lin" valueType="num">
                                      <p:cBhvr>
                                        <p:cTn id="247" dur="1000" fill="hold"/>
                                        <p:tgtEl>
                                          <p:spTgt spid="40"/>
                                        </p:tgtEl>
                                        <p:attrNameLst>
                                          <p:attrName>ppt_h</p:attrName>
                                        </p:attrNameLst>
                                      </p:cBhvr>
                                      <p:tavLst>
                                        <p:tav tm="0">
                                          <p:val>
                                            <p:fltVal val="0"/>
                                          </p:val>
                                        </p:tav>
                                        <p:tav tm="100000">
                                          <p:val>
                                            <p:strVal val="#ppt_h"/>
                                          </p:val>
                                        </p:tav>
                                      </p:tavLst>
                                    </p:anim>
                                    <p:anim calcmode="lin" valueType="num">
                                      <p:cBhvr>
                                        <p:cTn id="248" dur="1000" fill="hold"/>
                                        <p:tgtEl>
                                          <p:spTgt spid="40"/>
                                        </p:tgtEl>
                                        <p:attrNameLst>
                                          <p:attrName>style.rotation</p:attrName>
                                        </p:attrNameLst>
                                      </p:cBhvr>
                                      <p:tavLst>
                                        <p:tav tm="0">
                                          <p:val>
                                            <p:fltVal val="90"/>
                                          </p:val>
                                        </p:tav>
                                        <p:tav tm="100000">
                                          <p:val>
                                            <p:fltVal val="0"/>
                                          </p:val>
                                        </p:tav>
                                      </p:tavLst>
                                    </p:anim>
                                    <p:animEffect transition="in" filter="fade">
                                      <p:cBhvr>
                                        <p:cTn id="249" dur="1000"/>
                                        <p:tgtEl>
                                          <p:spTgt spid="40"/>
                                        </p:tgtEl>
                                      </p:cBhvr>
                                    </p:animEffect>
                                  </p:childTnLst>
                                </p:cTn>
                              </p:par>
                              <p:par>
                                <p:cTn id="250" presetID="31" presetClass="entr" presetSubtype="0" fill="hold" grpId="0" nodeType="withEffect">
                                  <p:stCondLst>
                                    <p:cond delay="250"/>
                                  </p:stCondLst>
                                  <p:childTnLst>
                                    <p:set>
                                      <p:cBhvr>
                                        <p:cTn id="251" dur="1" fill="hold">
                                          <p:stCondLst>
                                            <p:cond delay="0"/>
                                          </p:stCondLst>
                                        </p:cTn>
                                        <p:tgtEl>
                                          <p:spTgt spid="41"/>
                                        </p:tgtEl>
                                        <p:attrNameLst>
                                          <p:attrName>style.visibility</p:attrName>
                                        </p:attrNameLst>
                                      </p:cBhvr>
                                      <p:to>
                                        <p:strVal val="visible"/>
                                      </p:to>
                                    </p:set>
                                    <p:anim calcmode="lin" valueType="num">
                                      <p:cBhvr>
                                        <p:cTn id="252" dur="1000" fill="hold"/>
                                        <p:tgtEl>
                                          <p:spTgt spid="41"/>
                                        </p:tgtEl>
                                        <p:attrNameLst>
                                          <p:attrName>ppt_w</p:attrName>
                                        </p:attrNameLst>
                                      </p:cBhvr>
                                      <p:tavLst>
                                        <p:tav tm="0">
                                          <p:val>
                                            <p:fltVal val="0"/>
                                          </p:val>
                                        </p:tav>
                                        <p:tav tm="100000">
                                          <p:val>
                                            <p:strVal val="#ppt_w"/>
                                          </p:val>
                                        </p:tav>
                                      </p:tavLst>
                                    </p:anim>
                                    <p:anim calcmode="lin" valueType="num">
                                      <p:cBhvr>
                                        <p:cTn id="253" dur="1000" fill="hold"/>
                                        <p:tgtEl>
                                          <p:spTgt spid="41"/>
                                        </p:tgtEl>
                                        <p:attrNameLst>
                                          <p:attrName>ppt_h</p:attrName>
                                        </p:attrNameLst>
                                      </p:cBhvr>
                                      <p:tavLst>
                                        <p:tav tm="0">
                                          <p:val>
                                            <p:fltVal val="0"/>
                                          </p:val>
                                        </p:tav>
                                        <p:tav tm="100000">
                                          <p:val>
                                            <p:strVal val="#ppt_h"/>
                                          </p:val>
                                        </p:tav>
                                      </p:tavLst>
                                    </p:anim>
                                    <p:anim calcmode="lin" valueType="num">
                                      <p:cBhvr>
                                        <p:cTn id="254" dur="1000" fill="hold"/>
                                        <p:tgtEl>
                                          <p:spTgt spid="41"/>
                                        </p:tgtEl>
                                        <p:attrNameLst>
                                          <p:attrName>style.rotation</p:attrName>
                                        </p:attrNameLst>
                                      </p:cBhvr>
                                      <p:tavLst>
                                        <p:tav tm="0">
                                          <p:val>
                                            <p:fltVal val="90"/>
                                          </p:val>
                                        </p:tav>
                                        <p:tav tm="100000">
                                          <p:val>
                                            <p:fltVal val="0"/>
                                          </p:val>
                                        </p:tav>
                                      </p:tavLst>
                                    </p:anim>
                                    <p:animEffect transition="in" filter="fade">
                                      <p:cBhvr>
                                        <p:cTn id="255" dur="1000"/>
                                        <p:tgtEl>
                                          <p:spTgt spid="41"/>
                                        </p:tgtEl>
                                      </p:cBhvr>
                                    </p:animEffect>
                                  </p:childTnLst>
                                </p:cTn>
                              </p:par>
                              <p:par>
                                <p:cTn id="256" presetID="31" presetClass="entr" presetSubtype="0" fill="hold" grpId="0" nodeType="withEffect" nodePh="1">
                                  <p:stCondLst>
                                    <p:cond delay="250"/>
                                  </p:stCondLst>
                                  <p:endCondLst>
                                    <p:cond evt="begin" delay="0">
                                      <p:tn val="256"/>
                                    </p:cond>
                                  </p:endCondLst>
                                  <p:childTnLst>
                                    <p:set>
                                      <p:cBhvr>
                                        <p:cTn id="257" dur="1" fill="hold">
                                          <p:stCondLst>
                                            <p:cond delay="0"/>
                                          </p:stCondLst>
                                        </p:cTn>
                                        <p:tgtEl>
                                          <p:spTgt spid="42"/>
                                        </p:tgtEl>
                                        <p:attrNameLst>
                                          <p:attrName>style.visibility</p:attrName>
                                        </p:attrNameLst>
                                      </p:cBhvr>
                                      <p:to>
                                        <p:strVal val="visible"/>
                                      </p:to>
                                    </p:set>
                                    <p:anim calcmode="lin" valueType="num">
                                      <p:cBhvr>
                                        <p:cTn id="258" dur="1000" fill="hold"/>
                                        <p:tgtEl>
                                          <p:spTgt spid="42"/>
                                        </p:tgtEl>
                                        <p:attrNameLst>
                                          <p:attrName>ppt_w</p:attrName>
                                        </p:attrNameLst>
                                      </p:cBhvr>
                                      <p:tavLst>
                                        <p:tav tm="0">
                                          <p:val>
                                            <p:fltVal val="0"/>
                                          </p:val>
                                        </p:tav>
                                        <p:tav tm="100000">
                                          <p:val>
                                            <p:strVal val="#ppt_w"/>
                                          </p:val>
                                        </p:tav>
                                      </p:tavLst>
                                    </p:anim>
                                    <p:anim calcmode="lin" valueType="num">
                                      <p:cBhvr>
                                        <p:cTn id="259" dur="1000" fill="hold"/>
                                        <p:tgtEl>
                                          <p:spTgt spid="42"/>
                                        </p:tgtEl>
                                        <p:attrNameLst>
                                          <p:attrName>ppt_h</p:attrName>
                                        </p:attrNameLst>
                                      </p:cBhvr>
                                      <p:tavLst>
                                        <p:tav tm="0">
                                          <p:val>
                                            <p:fltVal val="0"/>
                                          </p:val>
                                        </p:tav>
                                        <p:tav tm="100000">
                                          <p:val>
                                            <p:strVal val="#ppt_h"/>
                                          </p:val>
                                        </p:tav>
                                      </p:tavLst>
                                    </p:anim>
                                    <p:anim calcmode="lin" valueType="num">
                                      <p:cBhvr>
                                        <p:cTn id="260" dur="1000" fill="hold"/>
                                        <p:tgtEl>
                                          <p:spTgt spid="42"/>
                                        </p:tgtEl>
                                        <p:attrNameLst>
                                          <p:attrName>style.rotation</p:attrName>
                                        </p:attrNameLst>
                                      </p:cBhvr>
                                      <p:tavLst>
                                        <p:tav tm="0">
                                          <p:val>
                                            <p:fltVal val="90"/>
                                          </p:val>
                                        </p:tav>
                                        <p:tav tm="100000">
                                          <p:val>
                                            <p:fltVal val="0"/>
                                          </p:val>
                                        </p:tav>
                                      </p:tavLst>
                                    </p:anim>
                                    <p:animEffect transition="in" filter="fade">
                                      <p:cBhvr>
                                        <p:cTn id="261" dur="1000"/>
                                        <p:tgtEl>
                                          <p:spTgt spid="42"/>
                                        </p:tgtEl>
                                      </p:cBhvr>
                                    </p:animEffect>
                                  </p:childTnLst>
                                </p:cTn>
                              </p:par>
                              <p:par>
                                <p:cTn id="262" presetID="31" presetClass="entr" presetSubtype="0" fill="hold" grpId="0" nodeType="withEffect">
                                  <p:stCondLst>
                                    <p:cond delay="250"/>
                                  </p:stCondLst>
                                  <p:childTnLst>
                                    <p:set>
                                      <p:cBhvr>
                                        <p:cTn id="263" dur="1" fill="hold">
                                          <p:stCondLst>
                                            <p:cond delay="0"/>
                                          </p:stCondLst>
                                        </p:cTn>
                                        <p:tgtEl>
                                          <p:spTgt spid="43"/>
                                        </p:tgtEl>
                                        <p:attrNameLst>
                                          <p:attrName>style.visibility</p:attrName>
                                        </p:attrNameLst>
                                      </p:cBhvr>
                                      <p:to>
                                        <p:strVal val="visible"/>
                                      </p:to>
                                    </p:set>
                                    <p:anim calcmode="lin" valueType="num">
                                      <p:cBhvr>
                                        <p:cTn id="264" dur="1000" fill="hold"/>
                                        <p:tgtEl>
                                          <p:spTgt spid="43"/>
                                        </p:tgtEl>
                                        <p:attrNameLst>
                                          <p:attrName>ppt_w</p:attrName>
                                        </p:attrNameLst>
                                      </p:cBhvr>
                                      <p:tavLst>
                                        <p:tav tm="0">
                                          <p:val>
                                            <p:fltVal val="0"/>
                                          </p:val>
                                        </p:tav>
                                        <p:tav tm="100000">
                                          <p:val>
                                            <p:strVal val="#ppt_w"/>
                                          </p:val>
                                        </p:tav>
                                      </p:tavLst>
                                    </p:anim>
                                    <p:anim calcmode="lin" valueType="num">
                                      <p:cBhvr>
                                        <p:cTn id="265" dur="1000" fill="hold"/>
                                        <p:tgtEl>
                                          <p:spTgt spid="43"/>
                                        </p:tgtEl>
                                        <p:attrNameLst>
                                          <p:attrName>ppt_h</p:attrName>
                                        </p:attrNameLst>
                                      </p:cBhvr>
                                      <p:tavLst>
                                        <p:tav tm="0">
                                          <p:val>
                                            <p:fltVal val="0"/>
                                          </p:val>
                                        </p:tav>
                                        <p:tav tm="100000">
                                          <p:val>
                                            <p:strVal val="#ppt_h"/>
                                          </p:val>
                                        </p:tav>
                                      </p:tavLst>
                                    </p:anim>
                                    <p:anim calcmode="lin" valueType="num">
                                      <p:cBhvr>
                                        <p:cTn id="266" dur="1000" fill="hold"/>
                                        <p:tgtEl>
                                          <p:spTgt spid="43"/>
                                        </p:tgtEl>
                                        <p:attrNameLst>
                                          <p:attrName>style.rotation</p:attrName>
                                        </p:attrNameLst>
                                      </p:cBhvr>
                                      <p:tavLst>
                                        <p:tav tm="0">
                                          <p:val>
                                            <p:fltVal val="90"/>
                                          </p:val>
                                        </p:tav>
                                        <p:tav tm="100000">
                                          <p:val>
                                            <p:fltVal val="0"/>
                                          </p:val>
                                        </p:tav>
                                      </p:tavLst>
                                    </p:anim>
                                    <p:animEffect transition="in" filter="fade">
                                      <p:cBhvr>
                                        <p:cTn id="267" dur="1000"/>
                                        <p:tgtEl>
                                          <p:spTgt spid="43"/>
                                        </p:tgtEl>
                                      </p:cBhvr>
                                    </p:animEffect>
                                  </p:childTnLst>
                                </p:cTn>
                              </p:par>
                              <p:par>
                                <p:cTn id="268" presetID="31" presetClass="entr" presetSubtype="0" fill="hold" grpId="0" nodeType="withEffect" nodePh="1">
                                  <p:stCondLst>
                                    <p:cond delay="250"/>
                                  </p:stCondLst>
                                  <p:endCondLst>
                                    <p:cond evt="begin" delay="0">
                                      <p:tn val="268"/>
                                    </p:cond>
                                  </p:endCondLst>
                                  <p:childTnLst>
                                    <p:set>
                                      <p:cBhvr>
                                        <p:cTn id="269" dur="1" fill="hold">
                                          <p:stCondLst>
                                            <p:cond delay="0"/>
                                          </p:stCondLst>
                                        </p:cTn>
                                        <p:tgtEl>
                                          <p:spTgt spid="44"/>
                                        </p:tgtEl>
                                        <p:attrNameLst>
                                          <p:attrName>style.visibility</p:attrName>
                                        </p:attrNameLst>
                                      </p:cBhvr>
                                      <p:to>
                                        <p:strVal val="visible"/>
                                      </p:to>
                                    </p:set>
                                    <p:anim calcmode="lin" valueType="num">
                                      <p:cBhvr>
                                        <p:cTn id="270" dur="1000" fill="hold"/>
                                        <p:tgtEl>
                                          <p:spTgt spid="44"/>
                                        </p:tgtEl>
                                        <p:attrNameLst>
                                          <p:attrName>ppt_w</p:attrName>
                                        </p:attrNameLst>
                                      </p:cBhvr>
                                      <p:tavLst>
                                        <p:tav tm="0">
                                          <p:val>
                                            <p:fltVal val="0"/>
                                          </p:val>
                                        </p:tav>
                                        <p:tav tm="100000">
                                          <p:val>
                                            <p:strVal val="#ppt_w"/>
                                          </p:val>
                                        </p:tav>
                                      </p:tavLst>
                                    </p:anim>
                                    <p:anim calcmode="lin" valueType="num">
                                      <p:cBhvr>
                                        <p:cTn id="271" dur="1000" fill="hold"/>
                                        <p:tgtEl>
                                          <p:spTgt spid="44"/>
                                        </p:tgtEl>
                                        <p:attrNameLst>
                                          <p:attrName>ppt_h</p:attrName>
                                        </p:attrNameLst>
                                      </p:cBhvr>
                                      <p:tavLst>
                                        <p:tav tm="0">
                                          <p:val>
                                            <p:fltVal val="0"/>
                                          </p:val>
                                        </p:tav>
                                        <p:tav tm="100000">
                                          <p:val>
                                            <p:strVal val="#ppt_h"/>
                                          </p:val>
                                        </p:tav>
                                      </p:tavLst>
                                    </p:anim>
                                    <p:anim calcmode="lin" valueType="num">
                                      <p:cBhvr>
                                        <p:cTn id="272" dur="1000" fill="hold"/>
                                        <p:tgtEl>
                                          <p:spTgt spid="44"/>
                                        </p:tgtEl>
                                        <p:attrNameLst>
                                          <p:attrName>style.rotation</p:attrName>
                                        </p:attrNameLst>
                                      </p:cBhvr>
                                      <p:tavLst>
                                        <p:tav tm="0">
                                          <p:val>
                                            <p:fltVal val="90"/>
                                          </p:val>
                                        </p:tav>
                                        <p:tav tm="100000">
                                          <p:val>
                                            <p:fltVal val="0"/>
                                          </p:val>
                                        </p:tav>
                                      </p:tavLst>
                                    </p:anim>
                                    <p:animEffect transition="in" filter="fade">
                                      <p:cBhvr>
                                        <p:cTn id="273" dur="1000"/>
                                        <p:tgtEl>
                                          <p:spTgt spid="44"/>
                                        </p:tgtEl>
                                      </p:cBhvr>
                                    </p:animEffect>
                                  </p:childTnLst>
                                </p:cTn>
                              </p:par>
                              <p:par>
                                <p:cTn id="274" presetID="31" presetClass="entr" presetSubtype="0" fill="hold" grpId="0" nodeType="withEffect">
                                  <p:stCondLst>
                                    <p:cond delay="250"/>
                                  </p:stCondLst>
                                  <p:childTnLst>
                                    <p:set>
                                      <p:cBhvr>
                                        <p:cTn id="275" dur="1" fill="hold">
                                          <p:stCondLst>
                                            <p:cond delay="0"/>
                                          </p:stCondLst>
                                        </p:cTn>
                                        <p:tgtEl>
                                          <p:spTgt spid="45"/>
                                        </p:tgtEl>
                                        <p:attrNameLst>
                                          <p:attrName>style.visibility</p:attrName>
                                        </p:attrNameLst>
                                      </p:cBhvr>
                                      <p:to>
                                        <p:strVal val="visible"/>
                                      </p:to>
                                    </p:set>
                                    <p:anim calcmode="lin" valueType="num">
                                      <p:cBhvr>
                                        <p:cTn id="276" dur="1000" fill="hold"/>
                                        <p:tgtEl>
                                          <p:spTgt spid="45"/>
                                        </p:tgtEl>
                                        <p:attrNameLst>
                                          <p:attrName>ppt_w</p:attrName>
                                        </p:attrNameLst>
                                      </p:cBhvr>
                                      <p:tavLst>
                                        <p:tav tm="0">
                                          <p:val>
                                            <p:fltVal val="0"/>
                                          </p:val>
                                        </p:tav>
                                        <p:tav tm="100000">
                                          <p:val>
                                            <p:strVal val="#ppt_w"/>
                                          </p:val>
                                        </p:tav>
                                      </p:tavLst>
                                    </p:anim>
                                    <p:anim calcmode="lin" valueType="num">
                                      <p:cBhvr>
                                        <p:cTn id="277" dur="1000" fill="hold"/>
                                        <p:tgtEl>
                                          <p:spTgt spid="45"/>
                                        </p:tgtEl>
                                        <p:attrNameLst>
                                          <p:attrName>ppt_h</p:attrName>
                                        </p:attrNameLst>
                                      </p:cBhvr>
                                      <p:tavLst>
                                        <p:tav tm="0">
                                          <p:val>
                                            <p:fltVal val="0"/>
                                          </p:val>
                                        </p:tav>
                                        <p:tav tm="100000">
                                          <p:val>
                                            <p:strVal val="#ppt_h"/>
                                          </p:val>
                                        </p:tav>
                                      </p:tavLst>
                                    </p:anim>
                                    <p:anim calcmode="lin" valueType="num">
                                      <p:cBhvr>
                                        <p:cTn id="278" dur="1000" fill="hold"/>
                                        <p:tgtEl>
                                          <p:spTgt spid="45"/>
                                        </p:tgtEl>
                                        <p:attrNameLst>
                                          <p:attrName>style.rotation</p:attrName>
                                        </p:attrNameLst>
                                      </p:cBhvr>
                                      <p:tavLst>
                                        <p:tav tm="0">
                                          <p:val>
                                            <p:fltVal val="90"/>
                                          </p:val>
                                        </p:tav>
                                        <p:tav tm="100000">
                                          <p:val>
                                            <p:fltVal val="0"/>
                                          </p:val>
                                        </p:tav>
                                      </p:tavLst>
                                    </p:anim>
                                    <p:animEffect transition="in" filter="fade">
                                      <p:cBhvr>
                                        <p:cTn id="279" dur="1000"/>
                                        <p:tgtEl>
                                          <p:spTgt spid="45"/>
                                        </p:tgtEl>
                                      </p:cBhvr>
                                    </p:animEffect>
                                  </p:childTnLst>
                                </p:cTn>
                              </p:par>
                              <p:par>
                                <p:cTn id="280" presetID="31" presetClass="entr" presetSubtype="0" fill="hold" grpId="0" nodeType="withEffect" nodePh="1">
                                  <p:stCondLst>
                                    <p:cond delay="250"/>
                                  </p:stCondLst>
                                  <p:endCondLst>
                                    <p:cond evt="begin" delay="0">
                                      <p:tn val="280"/>
                                    </p:cond>
                                  </p:endCondLst>
                                  <p:childTnLst>
                                    <p:set>
                                      <p:cBhvr>
                                        <p:cTn id="281" dur="1" fill="hold">
                                          <p:stCondLst>
                                            <p:cond delay="0"/>
                                          </p:stCondLst>
                                        </p:cTn>
                                        <p:tgtEl>
                                          <p:spTgt spid="46"/>
                                        </p:tgtEl>
                                        <p:attrNameLst>
                                          <p:attrName>style.visibility</p:attrName>
                                        </p:attrNameLst>
                                      </p:cBhvr>
                                      <p:to>
                                        <p:strVal val="visible"/>
                                      </p:to>
                                    </p:set>
                                    <p:anim calcmode="lin" valueType="num">
                                      <p:cBhvr>
                                        <p:cTn id="282" dur="1000" fill="hold"/>
                                        <p:tgtEl>
                                          <p:spTgt spid="46"/>
                                        </p:tgtEl>
                                        <p:attrNameLst>
                                          <p:attrName>ppt_w</p:attrName>
                                        </p:attrNameLst>
                                      </p:cBhvr>
                                      <p:tavLst>
                                        <p:tav tm="0">
                                          <p:val>
                                            <p:fltVal val="0"/>
                                          </p:val>
                                        </p:tav>
                                        <p:tav tm="100000">
                                          <p:val>
                                            <p:strVal val="#ppt_w"/>
                                          </p:val>
                                        </p:tav>
                                      </p:tavLst>
                                    </p:anim>
                                    <p:anim calcmode="lin" valueType="num">
                                      <p:cBhvr>
                                        <p:cTn id="283" dur="1000" fill="hold"/>
                                        <p:tgtEl>
                                          <p:spTgt spid="46"/>
                                        </p:tgtEl>
                                        <p:attrNameLst>
                                          <p:attrName>ppt_h</p:attrName>
                                        </p:attrNameLst>
                                      </p:cBhvr>
                                      <p:tavLst>
                                        <p:tav tm="0">
                                          <p:val>
                                            <p:fltVal val="0"/>
                                          </p:val>
                                        </p:tav>
                                        <p:tav tm="100000">
                                          <p:val>
                                            <p:strVal val="#ppt_h"/>
                                          </p:val>
                                        </p:tav>
                                      </p:tavLst>
                                    </p:anim>
                                    <p:anim calcmode="lin" valueType="num">
                                      <p:cBhvr>
                                        <p:cTn id="284" dur="1000" fill="hold"/>
                                        <p:tgtEl>
                                          <p:spTgt spid="46"/>
                                        </p:tgtEl>
                                        <p:attrNameLst>
                                          <p:attrName>style.rotation</p:attrName>
                                        </p:attrNameLst>
                                      </p:cBhvr>
                                      <p:tavLst>
                                        <p:tav tm="0">
                                          <p:val>
                                            <p:fltVal val="90"/>
                                          </p:val>
                                        </p:tav>
                                        <p:tav tm="100000">
                                          <p:val>
                                            <p:fltVal val="0"/>
                                          </p:val>
                                        </p:tav>
                                      </p:tavLst>
                                    </p:anim>
                                    <p:animEffect transition="in" filter="fade">
                                      <p:cBhvr>
                                        <p:cTn id="285" dur="1000"/>
                                        <p:tgtEl>
                                          <p:spTgt spid="46"/>
                                        </p:tgtEl>
                                      </p:cBhvr>
                                    </p:animEffect>
                                  </p:childTnLst>
                                </p:cTn>
                              </p:par>
                              <p:par>
                                <p:cTn id="286" presetID="31" presetClass="entr" presetSubtype="0" fill="hold" grpId="0" nodeType="withEffect">
                                  <p:stCondLst>
                                    <p:cond delay="250"/>
                                  </p:stCondLst>
                                  <p:childTnLst>
                                    <p:set>
                                      <p:cBhvr>
                                        <p:cTn id="287" dur="1" fill="hold">
                                          <p:stCondLst>
                                            <p:cond delay="0"/>
                                          </p:stCondLst>
                                        </p:cTn>
                                        <p:tgtEl>
                                          <p:spTgt spid="47"/>
                                        </p:tgtEl>
                                        <p:attrNameLst>
                                          <p:attrName>style.visibility</p:attrName>
                                        </p:attrNameLst>
                                      </p:cBhvr>
                                      <p:to>
                                        <p:strVal val="visible"/>
                                      </p:to>
                                    </p:set>
                                    <p:anim calcmode="lin" valueType="num">
                                      <p:cBhvr>
                                        <p:cTn id="288" dur="1000" fill="hold"/>
                                        <p:tgtEl>
                                          <p:spTgt spid="47"/>
                                        </p:tgtEl>
                                        <p:attrNameLst>
                                          <p:attrName>ppt_w</p:attrName>
                                        </p:attrNameLst>
                                      </p:cBhvr>
                                      <p:tavLst>
                                        <p:tav tm="0">
                                          <p:val>
                                            <p:fltVal val="0"/>
                                          </p:val>
                                        </p:tav>
                                        <p:tav tm="100000">
                                          <p:val>
                                            <p:strVal val="#ppt_w"/>
                                          </p:val>
                                        </p:tav>
                                      </p:tavLst>
                                    </p:anim>
                                    <p:anim calcmode="lin" valueType="num">
                                      <p:cBhvr>
                                        <p:cTn id="289" dur="1000" fill="hold"/>
                                        <p:tgtEl>
                                          <p:spTgt spid="47"/>
                                        </p:tgtEl>
                                        <p:attrNameLst>
                                          <p:attrName>ppt_h</p:attrName>
                                        </p:attrNameLst>
                                      </p:cBhvr>
                                      <p:tavLst>
                                        <p:tav tm="0">
                                          <p:val>
                                            <p:fltVal val="0"/>
                                          </p:val>
                                        </p:tav>
                                        <p:tav tm="100000">
                                          <p:val>
                                            <p:strVal val="#ppt_h"/>
                                          </p:val>
                                        </p:tav>
                                      </p:tavLst>
                                    </p:anim>
                                    <p:anim calcmode="lin" valueType="num">
                                      <p:cBhvr>
                                        <p:cTn id="290" dur="1000" fill="hold"/>
                                        <p:tgtEl>
                                          <p:spTgt spid="47"/>
                                        </p:tgtEl>
                                        <p:attrNameLst>
                                          <p:attrName>style.rotation</p:attrName>
                                        </p:attrNameLst>
                                      </p:cBhvr>
                                      <p:tavLst>
                                        <p:tav tm="0">
                                          <p:val>
                                            <p:fltVal val="90"/>
                                          </p:val>
                                        </p:tav>
                                        <p:tav tm="100000">
                                          <p:val>
                                            <p:fltVal val="0"/>
                                          </p:val>
                                        </p:tav>
                                      </p:tavLst>
                                    </p:anim>
                                    <p:animEffect transition="in" filter="fade">
                                      <p:cBhvr>
                                        <p:cTn id="291" dur="1000"/>
                                        <p:tgtEl>
                                          <p:spTgt spid="47"/>
                                        </p:tgtEl>
                                      </p:cBhvr>
                                    </p:animEffect>
                                  </p:childTnLst>
                                </p:cTn>
                              </p:par>
                              <p:par>
                                <p:cTn id="292" presetID="31" presetClass="entr" presetSubtype="0" fill="hold" grpId="0" nodeType="withEffect" nodePh="1">
                                  <p:stCondLst>
                                    <p:cond delay="250"/>
                                  </p:stCondLst>
                                  <p:endCondLst>
                                    <p:cond evt="begin" delay="0">
                                      <p:tn val="292"/>
                                    </p:cond>
                                  </p:endCondLst>
                                  <p:childTnLst>
                                    <p:set>
                                      <p:cBhvr>
                                        <p:cTn id="293" dur="1" fill="hold">
                                          <p:stCondLst>
                                            <p:cond delay="0"/>
                                          </p:stCondLst>
                                        </p:cTn>
                                        <p:tgtEl>
                                          <p:spTgt spid="48"/>
                                        </p:tgtEl>
                                        <p:attrNameLst>
                                          <p:attrName>style.visibility</p:attrName>
                                        </p:attrNameLst>
                                      </p:cBhvr>
                                      <p:to>
                                        <p:strVal val="visible"/>
                                      </p:to>
                                    </p:set>
                                    <p:anim calcmode="lin" valueType="num">
                                      <p:cBhvr>
                                        <p:cTn id="294" dur="1000" fill="hold"/>
                                        <p:tgtEl>
                                          <p:spTgt spid="48"/>
                                        </p:tgtEl>
                                        <p:attrNameLst>
                                          <p:attrName>ppt_w</p:attrName>
                                        </p:attrNameLst>
                                      </p:cBhvr>
                                      <p:tavLst>
                                        <p:tav tm="0">
                                          <p:val>
                                            <p:fltVal val="0"/>
                                          </p:val>
                                        </p:tav>
                                        <p:tav tm="100000">
                                          <p:val>
                                            <p:strVal val="#ppt_w"/>
                                          </p:val>
                                        </p:tav>
                                      </p:tavLst>
                                    </p:anim>
                                    <p:anim calcmode="lin" valueType="num">
                                      <p:cBhvr>
                                        <p:cTn id="295" dur="1000" fill="hold"/>
                                        <p:tgtEl>
                                          <p:spTgt spid="48"/>
                                        </p:tgtEl>
                                        <p:attrNameLst>
                                          <p:attrName>ppt_h</p:attrName>
                                        </p:attrNameLst>
                                      </p:cBhvr>
                                      <p:tavLst>
                                        <p:tav tm="0">
                                          <p:val>
                                            <p:fltVal val="0"/>
                                          </p:val>
                                        </p:tav>
                                        <p:tav tm="100000">
                                          <p:val>
                                            <p:strVal val="#ppt_h"/>
                                          </p:val>
                                        </p:tav>
                                      </p:tavLst>
                                    </p:anim>
                                    <p:anim calcmode="lin" valueType="num">
                                      <p:cBhvr>
                                        <p:cTn id="296" dur="1000" fill="hold"/>
                                        <p:tgtEl>
                                          <p:spTgt spid="48"/>
                                        </p:tgtEl>
                                        <p:attrNameLst>
                                          <p:attrName>style.rotation</p:attrName>
                                        </p:attrNameLst>
                                      </p:cBhvr>
                                      <p:tavLst>
                                        <p:tav tm="0">
                                          <p:val>
                                            <p:fltVal val="90"/>
                                          </p:val>
                                        </p:tav>
                                        <p:tav tm="100000">
                                          <p:val>
                                            <p:fltVal val="0"/>
                                          </p:val>
                                        </p:tav>
                                      </p:tavLst>
                                    </p:anim>
                                    <p:animEffect transition="in" filter="fade">
                                      <p:cBhvr>
                                        <p:cTn id="297" dur="1000"/>
                                        <p:tgtEl>
                                          <p:spTgt spid="48"/>
                                        </p:tgtEl>
                                      </p:cBhvr>
                                    </p:animEffect>
                                  </p:childTnLst>
                                </p:cTn>
                              </p:par>
                              <p:par>
                                <p:cTn id="298" presetID="31" presetClass="entr" presetSubtype="0" fill="hold" grpId="0" nodeType="withEffect">
                                  <p:stCondLst>
                                    <p:cond delay="250"/>
                                  </p:stCondLst>
                                  <p:childTnLst>
                                    <p:set>
                                      <p:cBhvr>
                                        <p:cTn id="299" dur="1" fill="hold">
                                          <p:stCondLst>
                                            <p:cond delay="0"/>
                                          </p:stCondLst>
                                        </p:cTn>
                                        <p:tgtEl>
                                          <p:spTgt spid="49"/>
                                        </p:tgtEl>
                                        <p:attrNameLst>
                                          <p:attrName>style.visibility</p:attrName>
                                        </p:attrNameLst>
                                      </p:cBhvr>
                                      <p:to>
                                        <p:strVal val="visible"/>
                                      </p:to>
                                    </p:set>
                                    <p:anim calcmode="lin" valueType="num">
                                      <p:cBhvr>
                                        <p:cTn id="300" dur="1000" fill="hold"/>
                                        <p:tgtEl>
                                          <p:spTgt spid="49"/>
                                        </p:tgtEl>
                                        <p:attrNameLst>
                                          <p:attrName>ppt_w</p:attrName>
                                        </p:attrNameLst>
                                      </p:cBhvr>
                                      <p:tavLst>
                                        <p:tav tm="0">
                                          <p:val>
                                            <p:fltVal val="0"/>
                                          </p:val>
                                        </p:tav>
                                        <p:tav tm="100000">
                                          <p:val>
                                            <p:strVal val="#ppt_w"/>
                                          </p:val>
                                        </p:tav>
                                      </p:tavLst>
                                    </p:anim>
                                    <p:anim calcmode="lin" valueType="num">
                                      <p:cBhvr>
                                        <p:cTn id="301" dur="1000" fill="hold"/>
                                        <p:tgtEl>
                                          <p:spTgt spid="49"/>
                                        </p:tgtEl>
                                        <p:attrNameLst>
                                          <p:attrName>ppt_h</p:attrName>
                                        </p:attrNameLst>
                                      </p:cBhvr>
                                      <p:tavLst>
                                        <p:tav tm="0">
                                          <p:val>
                                            <p:fltVal val="0"/>
                                          </p:val>
                                        </p:tav>
                                        <p:tav tm="100000">
                                          <p:val>
                                            <p:strVal val="#ppt_h"/>
                                          </p:val>
                                        </p:tav>
                                      </p:tavLst>
                                    </p:anim>
                                    <p:anim calcmode="lin" valueType="num">
                                      <p:cBhvr>
                                        <p:cTn id="302" dur="1000" fill="hold"/>
                                        <p:tgtEl>
                                          <p:spTgt spid="49"/>
                                        </p:tgtEl>
                                        <p:attrNameLst>
                                          <p:attrName>style.rotation</p:attrName>
                                        </p:attrNameLst>
                                      </p:cBhvr>
                                      <p:tavLst>
                                        <p:tav tm="0">
                                          <p:val>
                                            <p:fltVal val="90"/>
                                          </p:val>
                                        </p:tav>
                                        <p:tav tm="100000">
                                          <p:val>
                                            <p:fltVal val="0"/>
                                          </p:val>
                                        </p:tav>
                                      </p:tavLst>
                                    </p:anim>
                                    <p:animEffect transition="in" filter="fade">
                                      <p:cBhvr>
                                        <p:cTn id="303" dur="1000"/>
                                        <p:tgtEl>
                                          <p:spTgt spid="49"/>
                                        </p:tgtEl>
                                      </p:cBhvr>
                                    </p:animEffect>
                                  </p:childTnLst>
                                </p:cTn>
                              </p:par>
                              <p:par>
                                <p:cTn id="304" presetID="31" presetClass="entr" presetSubtype="0" fill="hold" grpId="0" nodeType="withEffect" nodePh="1">
                                  <p:stCondLst>
                                    <p:cond delay="250"/>
                                  </p:stCondLst>
                                  <p:endCondLst>
                                    <p:cond evt="begin" delay="0">
                                      <p:tn val="304"/>
                                    </p:cond>
                                  </p:endCondLst>
                                  <p:childTnLst>
                                    <p:set>
                                      <p:cBhvr>
                                        <p:cTn id="305" dur="1" fill="hold">
                                          <p:stCondLst>
                                            <p:cond delay="0"/>
                                          </p:stCondLst>
                                        </p:cTn>
                                        <p:tgtEl>
                                          <p:spTgt spid="50"/>
                                        </p:tgtEl>
                                        <p:attrNameLst>
                                          <p:attrName>style.visibility</p:attrName>
                                        </p:attrNameLst>
                                      </p:cBhvr>
                                      <p:to>
                                        <p:strVal val="visible"/>
                                      </p:to>
                                    </p:set>
                                    <p:anim calcmode="lin" valueType="num">
                                      <p:cBhvr>
                                        <p:cTn id="306" dur="1000" fill="hold"/>
                                        <p:tgtEl>
                                          <p:spTgt spid="50"/>
                                        </p:tgtEl>
                                        <p:attrNameLst>
                                          <p:attrName>ppt_w</p:attrName>
                                        </p:attrNameLst>
                                      </p:cBhvr>
                                      <p:tavLst>
                                        <p:tav tm="0">
                                          <p:val>
                                            <p:fltVal val="0"/>
                                          </p:val>
                                        </p:tav>
                                        <p:tav tm="100000">
                                          <p:val>
                                            <p:strVal val="#ppt_w"/>
                                          </p:val>
                                        </p:tav>
                                      </p:tavLst>
                                    </p:anim>
                                    <p:anim calcmode="lin" valueType="num">
                                      <p:cBhvr>
                                        <p:cTn id="307" dur="1000" fill="hold"/>
                                        <p:tgtEl>
                                          <p:spTgt spid="50"/>
                                        </p:tgtEl>
                                        <p:attrNameLst>
                                          <p:attrName>ppt_h</p:attrName>
                                        </p:attrNameLst>
                                      </p:cBhvr>
                                      <p:tavLst>
                                        <p:tav tm="0">
                                          <p:val>
                                            <p:fltVal val="0"/>
                                          </p:val>
                                        </p:tav>
                                        <p:tav tm="100000">
                                          <p:val>
                                            <p:strVal val="#ppt_h"/>
                                          </p:val>
                                        </p:tav>
                                      </p:tavLst>
                                    </p:anim>
                                    <p:anim calcmode="lin" valueType="num">
                                      <p:cBhvr>
                                        <p:cTn id="308" dur="1000" fill="hold"/>
                                        <p:tgtEl>
                                          <p:spTgt spid="50"/>
                                        </p:tgtEl>
                                        <p:attrNameLst>
                                          <p:attrName>style.rotation</p:attrName>
                                        </p:attrNameLst>
                                      </p:cBhvr>
                                      <p:tavLst>
                                        <p:tav tm="0">
                                          <p:val>
                                            <p:fltVal val="90"/>
                                          </p:val>
                                        </p:tav>
                                        <p:tav tm="100000">
                                          <p:val>
                                            <p:fltVal val="0"/>
                                          </p:val>
                                        </p:tav>
                                      </p:tavLst>
                                    </p:anim>
                                    <p:animEffect transition="in" filter="fade">
                                      <p:cBhvr>
                                        <p:cTn id="309" dur="1000"/>
                                        <p:tgtEl>
                                          <p:spTgt spid="50"/>
                                        </p:tgtEl>
                                      </p:cBhvr>
                                    </p:animEffect>
                                  </p:childTnLst>
                                </p:cTn>
                              </p:par>
                              <p:par>
                                <p:cTn id="310" presetID="31" presetClass="entr" presetSubtype="0" fill="hold" grpId="0" nodeType="withEffect">
                                  <p:stCondLst>
                                    <p:cond delay="250"/>
                                  </p:stCondLst>
                                  <p:childTnLst>
                                    <p:set>
                                      <p:cBhvr>
                                        <p:cTn id="311" dur="1" fill="hold">
                                          <p:stCondLst>
                                            <p:cond delay="0"/>
                                          </p:stCondLst>
                                        </p:cTn>
                                        <p:tgtEl>
                                          <p:spTgt spid="51"/>
                                        </p:tgtEl>
                                        <p:attrNameLst>
                                          <p:attrName>style.visibility</p:attrName>
                                        </p:attrNameLst>
                                      </p:cBhvr>
                                      <p:to>
                                        <p:strVal val="visible"/>
                                      </p:to>
                                    </p:set>
                                    <p:anim calcmode="lin" valueType="num">
                                      <p:cBhvr>
                                        <p:cTn id="312" dur="1000" fill="hold"/>
                                        <p:tgtEl>
                                          <p:spTgt spid="51"/>
                                        </p:tgtEl>
                                        <p:attrNameLst>
                                          <p:attrName>ppt_w</p:attrName>
                                        </p:attrNameLst>
                                      </p:cBhvr>
                                      <p:tavLst>
                                        <p:tav tm="0">
                                          <p:val>
                                            <p:fltVal val="0"/>
                                          </p:val>
                                        </p:tav>
                                        <p:tav tm="100000">
                                          <p:val>
                                            <p:strVal val="#ppt_w"/>
                                          </p:val>
                                        </p:tav>
                                      </p:tavLst>
                                    </p:anim>
                                    <p:anim calcmode="lin" valueType="num">
                                      <p:cBhvr>
                                        <p:cTn id="313" dur="1000" fill="hold"/>
                                        <p:tgtEl>
                                          <p:spTgt spid="51"/>
                                        </p:tgtEl>
                                        <p:attrNameLst>
                                          <p:attrName>ppt_h</p:attrName>
                                        </p:attrNameLst>
                                      </p:cBhvr>
                                      <p:tavLst>
                                        <p:tav tm="0">
                                          <p:val>
                                            <p:fltVal val="0"/>
                                          </p:val>
                                        </p:tav>
                                        <p:tav tm="100000">
                                          <p:val>
                                            <p:strVal val="#ppt_h"/>
                                          </p:val>
                                        </p:tav>
                                      </p:tavLst>
                                    </p:anim>
                                    <p:anim calcmode="lin" valueType="num">
                                      <p:cBhvr>
                                        <p:cTn id="314" dur="1000" fill="hold"/>
                                        <p:tgtEl>
                                          <p:spTgt spid="51"/>
                                        </p:tgtEl>
                                        <p:attrNameLst>
                                          <p:attrName>style.rotation</p:attrName>
                                        </p:attrNameLst>
                                      </p:cBhvr>
                                      <p:tavLst>
                                        <p:tav tm="0">
                                          <p:val>
                                            <p:fltVal val="90"/>
                                          </p:val>
                                        </p:tav>
                                        <p:tav tm="100000">
                                          <p:val>
                                            <p:fltVal val="0"/>
                                          </p:val>
                                        </p:tav>
                                      </p:tavLst>
                                    </p:anim>
                                    <p:animEffect transition="in" filter="fade">
                                      <p:cBhvr>
                                        <p:cTn id="315" dur="1000"/>
                                        <p:tgtEl>
                                          <p:spTgt spid="51"/>
                                        </p:tgtEl>
                                      </p:cBhvr>
                                    </p:animEffect>
                                  </p:childTnLst>
                                </p:cTn>
                              </p:par>
                              <p:par>
                                <p:cTn id="316" presetID="31" presetClass="entr" presetSubtype="0" fill="hold" grpId="0" nodeType="withEffect">
                                  <p:stCondLst>
                                    <p:cond delay="250"/>
                                  </p:stCondLst>
                                  <p:childTnLst>
                                    <p:set>
                                      <p:cBhvr>
                                        <p:cTn id="317" dur="1" fill="hold">
                                          <p:stCondLst>
                                            <p:cond delay="0"/>
                                          </p:stCondLst>
                                        </p:cTn>
                                        <p:tgtEl>
                                          <p:spTgt spid="52"/>
                                        </p:tgtEl>
                                        <p:attrNameLst>
                                          <p:attrName>style.visibility</p:attrName>
                                        </p:attrNameLst>
                                      </p:cBhvr>
                                      <p:to>
                                        <p:strVal val="visible"/>
                                      </p:to>
                                    </p:set>
                                    <p:anim calcmode="lin" valueType="num">
                                      <p:cBhvr>
                                        <p:cTn id="318" dur="1000" fill="hold"/>
                                        <p:tgtEl>
                                          <p:spTgt spid="52"/>
                                        </p:tgtEl>
                                        <p:attrNameLst>
                                          <p:attrName>ppt_w</p:attrName>
                                        </p:attrNameLst>
                                      </p:cBhvr>
                                      <p:tavLst>
                                        <p:tav tm="0">
                                          <p:val>
                                            <p:fltVal val="0"/>
                                          </p:val>
                                        </p:tav>
                                        <p:tav tm="100000">
                                          <p:val>
                                            <p:strVal val="#ppt_w"/>
                                          </p:val>
                                        </p:tav>
                                      </p:tavLst>
                                    </p:anim>
                                    <p:anim calcmode="lin" valueType="num">
                                      <p:cBhvr>
                                        <p:cTn id="319" dur="1000" fill="hold"/>
                                        <p:tgtEl>
                                          <p:spTgt spid="52"/>
                                        </p:tgtEl>
                                        <p:attrNameLst>
                                          <p:attrName>ppt_h</p:attrName>
                                        </p:attrNameLst>
                                      </p:cBhvr>
                                      <p:tavLst>
                                        <p:tav tm="0">
                                          <p:val>
                                            <p:fltVal val="0"/>
                                          </p:val>
                                        </p:tav>
                                        <p:tav tm="100000">
                                          <p:val>
                                            <p:strVal val="#ppt_h"/>
                                          </p:val>
                                        </p:tav>
                                      </p:tavLst>
                                    </p:anim>
                                    <p:anim calcmode="lin" valueType="num">
                                      <p:cBhvr>
                                        <p:cTn id="320" dur="1000" fill="hold"/>
                                        <p:tgtEl>
                                          <p:spTgt spid="52"/>
                                        </p:tgtEl>
                                        <p:attrNameLst>
                                          <p:attrName>style.rotation</p:attrName>
                                        </p:attrNameLst>
                                      </p:cBhvr>
                                      <p:tavLst>
                                        <p:tav tm="0">
                                          <p:val>
                                            <p:fltVal val="90"/>
                                          </p:val>
                                        </p:tav>
                                        <p:tav tm="100000">
                                          <p:val>
                                            <p:fltVal val="0"/>
                                          </p:val>
                                        </p:tav>
                                      </p:tavLst>
                                    </p:anim>
                                    <p:animEffect transition="in" filter="fade">
                                      <p:cBhvr>
                                        <p:cTn id="321" dur="1000"/>
                                        <p:tgtEl>
                                          <p:spTgt spid="52"/>
                                        </p:tgtEl>
                                      </p:cBhvr>
                                    </p:animEffect>
                                  </p:childTnLst>
                                </p:cTn>
                              </p:par>
                              <p:par>
                                <p:cTn id="322" presetID="31" presetClass="entr" presetSubtype="0" fill="hold" grpId="0" nodeType="withEffect">
                                  <p:stCondLst>
                                    <p:cond delay="250"/>
                                  </p:stCondLst>
                                  <p:childTnLst>
                                    <p:set>
                                      <p:cBhvr>
                                        <p:cTn id="323" dur="1" fill="hold">
                                          <p:stCondLst>
                                            <p:cond delay="0"/>
                                          </p:stCondLst>
                                        </p:cTn>
                                        <p:tgtEl>
                                          <p:spTgt spid="53"/>
                                        </p:tgtEl>
                                        <p:attrNameLst>
                                          <p:attrName>style.visibility</p:attrName>
                                        </p:attrNameLst>
                                      </p:cBhvr>
                                      <p:to>
                                        <p:strVal val="visible"/>
                                      </p:to>
                                    </p:set>
                                    <p:anim calcmode="lin" valueType="num">
                                      <p:cBhvr>
                                        <p:cTn id="324" dur="1000" fill="hold"/>
                                        <p:tgtEl>
                                          <p:spTgt spid="53"/>
                                        </p:tgtEl>
                                        <p:attrNameLst>
                                          <p:attrName>ppt_w</p:attrName>
                                        </p:attrNameLst>
                                      </p:cBhvr>
                                      <p:tavLst>
                                        <p:tav tm="0">
                                          <p:val>
                                            <p:fltVal val="0"/>
                                          </p:val>
                                        </p:tav>
                                        <p:tav tm="100000">
                                          <p:val>
                                            <p:strVal val="#ppt_w"/>
                                          </p:val>
                                        </p:tav>
                                      </p:tavLst>
                                    </p:anim>
                                    <p:anim calcmode="lin" valueType="num">
                                      <p:cBhvr>
                                        <p:cTn id="325" dur="1000" fill="hold"/>
                                        <p:tgtEl>
                                          <p:spTgt spid="53"/>
                                        </p:tgtEl>
                                        <p:attrNameLst>
                                          <p:attrName>ppt_h</p:attrName>
                                        </p:attrNameLst>
                                      </p:cBhvr>
                                      <p:tavLst>
                                        <p:tav tm="0">
                                          <p:val>
                                            <p:fltVal val="0"/>
                                          </p:val>
                                        </p:tav>
                                        <p:tav tm="100000">
                                          <p:val>
                                            <p:strVal val="#ppt_h"/>
                                          </p:val>
                                        </p:tav>
                                      </p:tavLst>
                                    </p:anim>
                                    <p:anim calcmode="lin" valueType="num">
                                      <p:cBhvr>
                                        <p:cTn id="326" dur="1000" fill="hold"/>
                                        <p:tgtEl>
                                          <p:spTgt spid="53"/>
                                        </p:tgtEl>
                                        <p:attrNameLst>
                                          <p:attrName>style.rotation</p:attrName>
                                        </p:attrNameLst>
                                      </p:cBhvr>
                                      <p:tavLst>
                                        <p:tav tm="0">
                                          <p:val>
                                            <p:fltVal val="90"/>
                                          </p:val>
                                        </p:tav>
                                        <p:tav tm="100000">
                                          <p:val>
                                            <p:fltVal val="0"/>
                                          </p:val>
                                        </p:tav>
                                      </p:tavLst>
                                    </p:anim>
                                    <p:animEffect transition="in" filter="fade">
                                      <p:cBhvr>
                                        <p:cTn id="327" dur="1000"/>
                                        <p:tgtEl>
                                          <p:spTgt spid="53"/>
                                        </p:tgtEl>
                                      </p:cBhvr>
                                    </p:animEffect>
                                  </p:childTnLst>
                                </p:cTn>
                              </p:par>
                              <p:par>
                                <p:cTn id="328" presetID="31" presetClass="entr" presetSubtype="0" fill="hold" grpId="0" nodeType="withEffect">
                                  <p:stCondLst>
                                    <p:cond delay="250"/>
                                  </p:stCondLst>
                                  <p:childTnLst>
                                    <p:set>
                                      <p:cBhvr>
                                        <p:cTn id="329" dur="1" fill="hold">
                                          <p:stCondLst>
                                            <p:cond delay="0"/>
                                          </p:stCondLst>
                                        </p:cTn>
                                        <p:tgtEl>
                                          <p:spTgt spid="54"/>
                                        </p:tgtEl>
                                        <p:attrNameLst>
                                          <p:attrName>style.visibility</p:attrName>
                                        </p:attrNameLst>
                                      </p:cBhvr>
                                      <p:to>
                                        <p:strVal val="visible"/>
                                      </p:to>
                                    </p:set>
                                    <p:anim calcmode="lin" valueType="num">
                                      <p:cBhvr>
                                        <p:cTn id="330" dur="1000" fill="hold"/>
                                        <p:tgtEl>
                                          <p:spTgt spid="54"/>
                                        </p:tgtEl>
                                        <p:attrNameLst>
                                          <p:attrName>ppt_w</p:attrName>
                                        </p:attrNameLst>
                                      </p:cBhvr>
                                      <p:tavLst>
                                        <p:tav tm="0">
                                          <p:val>
                                            <p:fltVal val="0"/>
                                          </p:val>
                                        </p:tav>
                                        <p:tav tm="100000">
                                          <p:val>
                                            <p:strVal val="#ppt_w"/>
                                          </p:val>
                                        </p:tav>
                                      </p:tavLst>
                                    </p:anim>
                                    <p:anim calcmode="lin" valueType="num">
                                      <p:cBhvr>
                                        <p:cTn id="331" dur="1000" fill="hold"/>
                                        <p:tgtEl>
                                          <p:spTgt spid="54"/>
                                        </p:tgtEl>
                                        <p:attrNameLst>
                                          <p:attrName>ppt_h</p:attrName>
                                        </p:attrNameLst>
                                      </p:cBhvr>
                                      <p:tavLst>
                                        <p:tav tm="0">
                                          <p:val>
                                            <p:fltVal val="0"/>
                                          </p:val>
                                        </p:tav>
                                        <p:tav tm="100000">
                                          <p:val>
                                            <p:strVal val="#ppt_h"/>
                                          </p:val>
                                        </p:tav>
                                      </p:tavLst>
                                    </p:anim>
                                    <p:anim calcmode="lin" valueType="num">
                                      <p:cBhvr>
                                        <p:cTn id="332" dur="1000" fill="hold"/>
                                        <p:tgtEl>
                                          <p:spTgt spid="54"/>
                                        </p:tgtEl>
                                        <p:attrNameLst>
                                          <p:attrName>style.rotation</p:attrName>
                                        </p:attrNameLst>
                                      </p:cBhvr>
                                      <p:tavLst>
                                        <p:tav tm="0">
                                          <p:val>
                                            <p:fltVal val="90"/>
                                          </p:val>
                                        </p:tav>
                                        <p:tav tm="100000">
                                          <p:val>
                                            <p:fltVal val="0"/>
                                          </p:val>
                                        </p:tav>
                                      </p:tavLst>
                                    </p:anim>
                                    <p:animEffect transition="in" filter="fade">
                                      <p:cBhvr>
                                        <p:cTn id="333" dur="1000"/>
                                        <p:tgtEl>
                                          <p:spTgt spid="54"/>
                                        </p:tgtEl>
                                      </p:cBhvr>
                                    </p:animEffect>
                                  </p:childTnLst>
                                </p:cTn>
                              </p:par>
                              <p:par>
                                <p:cTn id="334" presetID="31" presetClass="entr" presetSubtype="0" fill="hold" grpId="0" nodeType="withEffect">
                                  <p:stCondLst>
                                    <p:cond delay="250"/>
                                  </p:stCondLst>
                                  <p:childTnLst>
                                    <p:set>
                                      <p:cBhvr>
                                        <p:cTn id="335" dur="1" fill="hold">
                                          <p:stCondLst>
                                            <p:cond delay="0"/>
                                          </p:stCondLst>
                                        </p:cTn>
                                        <p:tgtEl>
                                          <p:spTgt spid="55"/>
                                        </p:tgtEl>
                                        <p:attrNameLst>
                                          <p:attrName>style.visibility</p:attrName>
                                        </p:attrNameLst>
                                      </p:cBhvr>
                                      <p:to>
                                        <p:strVal val="visible"/>
                                      </p:to>
                                    </p:set>
                                    <p:anim calcmode="lin" valueType="num">
                                      <p:cBhvr>
                                        <p:cTn id="336" dur="1000" fill="hold"/>
                                        <p:tgtEl>
                                          <p:spTgt spid="55"/>
                                        </p:tgtEl>
                                        <p:attrNameLst>
                                          <p:attrName>ppt_w</p:attrName>
                                        </p:attrNameLst>
                                      </p:cBhvr>
                                      <p:tavLst>
                                        <p:tav tm="0">
                                          <p:val>
                                            <p:fltVal val="0"/>
                                          </p:val>
                                        </p:tav>
                                        <p:tav tm="100000">
                                          <p:val>
                                            <p:strVal val="#ppt_w"/>
                                          </p:val>
                                        </p:tav>
                                      </p:tavLst>
                                    </p:anim>
                                    <p:anim calcmode="lin" valueType="num">
                                      <p:cBhvr>
                                        <p:cTn id="337" dur="1000" fill="hold"/>
                                        <p:tgtEl>
                                          <p:spTgt spid="55"/>
                                        </p:tgtEl>
                                        <p:attrNameLst>
                                          <p:attrName>ppt_h</p:attrName>
                                        </p:attrNameLst>
                                      </p:cBhvr>
                                      <p:tavLst>
                                        <p:tav tm="0">
                                          <p:val>
                                            <p:fltVal val="0"/>
                                          </p:val>
                                        </p:tav>
                                        <p:tav tm="100000">
                                          <p:val>
                                            <p:strVal val="#ppt_h"/>
                                          </p:val>
                                        </p:tav>
                                      </p:tavLst>
                                    </p:anim>
                                    <p:anim calcmode="lin" valueType="num">
                                      <p:cBhvr>
                                        <p:cTn id="338" dur="1000" fill="hold"/>
                                        <p:tgtEl>
                                          <p:spTgt spid="55"/>
                                        </p:tgtEl>
                                        <p:attrNameLst>
                                          <p:attrName>style.rotation</p:attrName>
                                        </p:attrNameLst>
                                      </p:cBhvr>
                                      <p:tavLst>
                                        <p:tav tm="0">
                                          <p:val>
                                            <p:fltVal val="90"/>
                                          </p:val>
                                        </p:tav>
                                        <p:tav tm="100000">
                                          <p:val>
                                            <p:fltVal val="0"/>
                                          </p:val>
                                        </p:tav>
                                      </p:tavLst>
                                    </p:anim>
                                    <p:animEffect transition="in" filter="fade">
                                      <p:cBhvr>
                                        <p:cTn id="339" dur="1000"/>
                                        <p:tgtEl>
                                          <p:spTgt spid="55"/>
                                        </p:tgtEl>
                                      </p:cBhvr>
                                    </p:animEffect>
                                  </p:childTnLst>
                                </p:cTn>
                              </p:par>
                              <p:par>
                                <p:cTn id="340" presetID="31" presetClass="entr" presetSubtype="0" fill="hold" grpId="0" nodeType="withEffect">
                                  <p:stCondLst>
                                    <p:cond delay="250"/>
                                  </p:stCondLst>
                                  <p:childTnLst>
                                    <p:set>
                                      <p:cBhvr>
                                        <p:cTn id="341" dur="1" fill="hold">
                                          <p:stCondLst>
                                            <p:cond delay="0"/>
                                          </p:stCondLst>
                                        </p:cTn>
                                        <p:tgtEl>
                                          <p:spTgt spid="56"/>
                                        </p:tgtEl>
                                        <p:attrNameLst>
                                          <p:attrName>style.visibility</p:attrName>
                                        </p:attrNameLst>
                                      </p:cBhvr>
                                      <p:to>
                                        <p:strVal val="visible"/>
                                      </p:to>
                                    </p:set>
                                    <p:anim calcmode="lin" valueType="num">
                                      <p:cBhvr>
                                        <p:cTn id="342" dur="1000" fill="hold"/>
                                        <p:tgtEl>
                                          <p:spTgt spid="56"/>
                                        </p:tgtEl>
                                        <p:attrNameLst>
                                          <p:attrName>ppt_w</p:attrName>
                                        </p:attrNameLst>
                                      </p:cBhvr>
                                      <p:tavLst>
                                        <p:tav tm="0">
                                          <p:val>
                                            <p:fltVal val="0"/>
                                          </p:val>
                                        </p:tav>
                                        <p:tav tm="100000">
                                          <p:val>
                                            <p:strVal val="#ppt_w"/>
                                          </p:val>
                                        </p:tav>
                                      </p:tavLst>
                                    </p:anim>
                                    <p:anim calcmode="lin" valueType="num">
                                      <p:cBhvr>
                                        <p:cTn id="343" dur="1000" fill="hold"/>
                                        <p:tgtEl>
                                          <p:spTgt spid="56"/>
                                        </p:tgtEl>
                                        <p:attrNameLst>
                                          <p:attrName>ppt_h</p:attrName>
                                        </p:attrNameLst>
                                      </p:cBhvr>
                                      <p:tavLst>
                                        <p:tav tm="0">
                                          <p:val>
                                            <p:fltVal val="0"/>
                                          </p:val>
                                        </p:tav>
                                        <p:tav tm="100000">
                                          <p:val>
                                            <p:strVal val="#ppt_h"/>
                                          </p:val>
                                        </p:tav>
                                      </p:tavLst>
                                    </p:anim>
                                    <p:anim calcmode="lin" valueType="num">
                                      <p:cBhvr>
                                        <p:cTn id="344" dur="1000" fill="hold"/>
                                        <p:tgtEl>
                                          <p:spTgt spid="56"/>
                                        </p:tgtEl>
                                        <p:attrNameLst>
                                          <p:attrName>style.rotation</p:attrName>
                                        </p:attrNameLst>
                                      </p:cBhvr>
                                      <p:tavLst>
                                        <p:tav tm="0">
                                          <p:val>
                                            <p:fltVal val="90"/>
                                          </p:val>
                                        </p:tav>
                                        <p:tav tm="100000">
                                          <p:val>
                                            <p:fltVal val="0"/>
                                          </p:val>
                                        </p:tav>
                                      </p:tavLst>
                                    </p:anim>
                                    <p:animEffect transition="in" filter="fade">
                                      <p:cBhvr>
                                        <p:cTn id="345" dur="1000"/>
                                        <p:tgtEl>
                                          <p:spTgt spid="56"/>
                                        </p:tgtEl>
                                      </p:cBhvr>
                                    </p:animEffect>
                                  </p:childTnLst>
                                </p:cTn>
                              </p:par>
                              <p:par>
                                <p:cTn id="346" presetID="31" presetClass="entr" presetSubtype="0" fill="hold" grpId="0" nodeType="withEffect">
                                  <p:stCondLst>
                                    <p:cond delay="250"/>
                                  </p:stCondLst>
                                  <p:childTnLst>
                                    <p:set>
                                      <p:cBhvr>
                                        <p:cTn id="347" dur="1" fill="hold">
                                          <p:stCondLst>
                                            <p:cond delay="0"/>
                                          </p:stCondLst>
                                        </p:cTn>
                                        <p:tgtEl>
                                          <p:spTgt spid="57"/>
                                        </p:tgtEl>
                                        <p:attrNameLst>
                                          <p:attrName>style.visibility</p:attrName>
                                        </p:attrNameLst>
                                      </p:cBhvr>
                                      <p:to>
                                        <p:strVal val="visible"/>
                                      </p:to>
                                    </p:set>
                                    <p:anim calcmode="lin" valueType="num">
                                      <p:cBhvr>
                                        <p:cTn id="348" dur="1000" fill="hold"/>
                                        <p:tgtEl>
                                          <p:spTgt spid="57"/>
                                        </p:tgtEl>
                                        <p:attrNameLst>
                                          <p:attrName>ppt_w</p:attrName>
                                        </p:attrNameLst>
                                      </p:cBhvr>
                                      <p:tavLst>
                                        <p:tav tm="0">
                                          <p:val>
                                            <p:fltVal val="0"/>
                                          </p:val>
                                        </p:tav>
                                        <p:tav tm="100000">
                                          <p:val>
                                            <p:strVal val="#ppt_w"/>
                                          </p:val>
                                        </p:tav>
                                      </p:tavLst>
                                    </p:anim>
                                    <p:anim calcmode="lin" valueType="num">
                                      <p:cBhvr>
                                        <p:cTn id="349" dur="1000" fill="hold"/>
                                        <p:tgtEl>
                                          <p:spTgt spid="57"/>
                                        </p:tgtEl>
                                        <p:attrNameLst>
                                          <p:attrName>ppt_h</p:attrName>
                                        </p:attrNameLst>
                                      </p:cBhvr>
                                      <p:tavLst>
                                        <p:tav tm="0">
                                          <p:val>
                                            <p:fltVal val="0"/>
                                          </p:val>
                                        </p:tav>
                                        <p:tav tm="100000">
                                          <p:val>
                                            <p:strVal val="#ppt_h"/>
                                          </p:val>
                                        </p:tav>
                                      </p:tavLst>
                                    </p:anim>
                                    <p:anim calcmode="lin" valueType="num">
                                      <p:cBhvr>
                                        <p:cTn id="350" dur="1000" fill="hold"/>
                                        <p:tgtEl>
                                          <p:spTgt spid="57"/>
                                        </p:tgtEl>
                                        <p:attrNameLst>
                                          <p:attrName>style.rotation</p:attrName>
                                        </p:attrNameLst>
                                      </p:cBhvr>
                                      <p:tavLst>
                                        <p:tav tm="0">
                                          <p:val>
                                            <p:fltVal val="90"/>
                                          </p:val>
                                        </p:tav>
                                        <p:tav tm="100000">
                                          <p:val>
                                            <p:fltVal val="0"/>
                                          </p:val>
                                        </p:tav>
                                      </p:tavLst>
                                    </p:anim>
                                    <p:animEffect transition="in" filter="fade">
                                      <p:cBhvr>
                                        <p:cTn id="351" dur="1000"/>
                                        <p:tgtEl>
                                          <p:spTgt spid="57"/>
                                        </p:tgtEl>
                                      </p:cBhvr>
                                    </p:animEffect>
                                  </p:childTnLst>
                                </p:cTn>
                              </p:par>
                              <p:par>
                                <p:cTn id="352" presetID="31" presetClass="entr" presetSubtype="0" fill="hold" grpId="0" nodeType="withEffect">
                                  <p:stCondLst>
                                    <p:cond delay="250"/>
                                  </p:stCondLst>
                                  <p:childTnLst>
                                    <p:set>
                                      <p:cBhvr>
                                        <p:cTn id="353" dur="1" fill="hold">
                                          <p:stCondLst>
                                            <p:cond delay="0"/>
                                          </p:stCondLst>
                                        </p:cTn>
                                        <p:tgtEl>
                                          <p:spTgt spid="58"/>
                                        </p:tgtEl>
                                        <p:attrNameLst>
                                          <p:attrName>style.visibility</p:attrName>
                                        </p:attrNameLst>
                                      </p:cBhvr>
                                      <p:to>
                                        <p:strVal val="visible"/>
                                      </p:to>
                                    </p:set>
                                    <p:anim calcmode="lin" valueType="num">
                                      <p:cBhvr>
                                        <p:cTn id="354" dur="1000" fill="hold"/>
                                        <p:tgtEl>
                                          <p:spTgt spid="58"/>
                                        </p:tgtEl>
                                        <p:attrNameLst>
                                          <p:attrName>ppt_w</p:attrName>
                                        </p:attrNameLst>
                                      </p:cBhvr>
                                      <p:tavLst>
                                        <p:tav tm="0">
                                          <p:val>
                                            <p:fltVal val="0"/>
                                          </p:val>
                                        </p:tav>
                                        <p:tav tm="100000">
                                          <p:val>
                                            <p:strVal val="#ppt_w"/>
                                          </p:val>
                                        </p:tav>
                                      </p:tavLst>
                                    </p:anim>
                                    <p:anim calcmode="lin" valueType="num">
                                      <p:cBhvr>
                                        <p:cTn id="355" dur="1000" fill="hold"/>
                                        <p:tgtEl>
                                          <p:spTgt spid="58"/>
                                        </p:tgtEl>
                                        <p:attrNameLst>
                                          <p:attrName>ppt_h</p:attrName>
                                        </p:attrNameLst>
                                      </p:cBhvr>
                                      <p:tavLst>
                                        <p:tav tm="0">
                                          <p:val>
                                            <p:fltVal val="0"/>
                                          </p:val>
                                        </p:tav>
                                        <p:tav tm="100000">
                                          <p:val>
                                            <p:strVal val="#ppt_h"/>
                                          </p:val>
                                        </p:tav>
                                      </p:tavLst>
                                    </p:anim>
                                    <p:anim calcmode="lin" valueType="num">
                                      <p:cBhvr>
                                        <p:cTn id="356" dur="1000" fill="hold"/>
                                        <p:tgtEl>
                                          <p:spTgt spid="58"/>
                                        </p:tgtEl>
                                        <p:attrNameLst>
                                          <p:attrName>style.rotation</p:attrName>
                                        </p:attrNameLst>
                                      </p:cBhvr>
                                      <p:tavLst>
                                        <p:tav tm="0">
                                          <p:val>
                                            <p:fltVal val="90"/>
                                          </p:val>
                                        </p:tav>
                                        <p:tav tm="100000">
                                          <p:val>
                                            <p:fltVal val="0"/>
                                          </p:val>
                                        </p:tav>
                                      </p:tavLst>
                                    </p:anim>
                                    <p:animEffect transition="in" filter="fade">
                                      <p:cBhvr>
                                        <p:cTn id="357" dur="1000"/>
                                        <p:tgtEl>
                                          <p:spTgt spid="58"/>
                                        </p:tgtEl>
                                      </p:cBhvr>
                                    </p:animEffect>
                                  </p:childTnLst>
                                </p:cTn>
                              </p:par>
                              <p:par>
                                <p:cTn id="358" presetID="31" presetClass="entr" presetSubtype="0" fill="hold" grpId="0" nodeType="withEffect">
                                  <p:stCondLst>
                                    <p:cond delay="250"/>
                                  </p:stCondLst>
                                  <p:childTnLst>
                                    <p:set>
                                      <p:cBhvr>
                                        <p:cTn id="359" dur="1" fill="hold">
                                          <p:stCondLst>
                                            <p:cond delay="0"/>
                                          </p:stCondLst>
                                        </p:cTn>
                                        <p:tgtEl>
                                          <p:spTgt spid="59"/>
                                        </p:tgtEl>
                                        <p:attrNameLst>
                                          <p:attrName>style.visibility</p:attrName>
                                        </p:attrNameLst>
                                      </p:cBhvr>
                                      <p:to>
                                        <p:strVal val="visible"/>
                                      </p:to>
                                    </p:set>
                                    <p:anim calcmode="lin" valueType="num">
                                      <p:cBhvr>
                                        <p:cTn id="360" dur="1000" fill="hold"/>
                                        <p:tgtEl>
                                          <p:spTgt spid="59"/>
                                        </p:tgtEl>
                                        <p:attrNameLst>
                                          <p:attrName>ppt_w</p:attrName>
                                        </p:attrNameLst>
                                      </p:cBhvr>
                                      <p:tavLst>
                                        <p:tav tm="0">
                                          <p:val>
                                            <p:fltVal val="0"/>
                                          </p:val>
                                        </p:tav>
                                        <p:tav tm="100000">
                                          <p:val>
                                            <p:strVal val="#ppt_w"/>
                                          </p:val>
                                        </p:tav>
                                      </p:tavLst>
                                    </p:anim>
                                    <p:anim calcmode="lin" valueType="num">
                                      <p:cBhvr>
                                        <p:cTn id="361" dur="1000" fill="hold"/>
                                        <p:tgtEl>
                                          <p:spTgt spid="59"/>
                                        </p:tgtEl>
                                        <p:attrNameLst>
                                          <p:attrName>ppt_h</p:attrName>
                                        </p:attrNameLst>
                                      </p:cBhvr>
                                      <p:tavLst>
                                        <p:tav tm="0">
                                          <p:val>
                                            <p:fltVal val="0"/>
                                          </p:val>
                                        </p:tav>
                                        <p:tav tm="100000">
                                          <p:val>
                                            <p:strVal val="#ppt_h"/>
                                          </p:val>
                                        </p:tav>
                                      </p:tavLst>
                                    </p:anim>
                                    <p:anim calcmode="lin" valueType="num">
                                      <p:cBhvr>
                                        <p:cTn id="362" dur="1000" fill="hold"/>
                                        <p:tgtEl>
                                          <p:spTgt spid="59"/>
                                        </p:tgtEl>
                                        <p:attrNameLst>
                                          <p:attrName>style.rotation</p:attrName>
                                        </p:attrNameLst>
                                      </p:cBhvr>
                                      <p:tavLst>
                                        <p:tav tm="0">
                                          <p:val>
                                            <p:fltVal val="90"/>
                                          </p:val>
                                        </p:tav>
                                        <p:tav tm="100000">
                                          <p:val>
                                            <p:fltVal val="0"/>
                                          </p:val>
                                        </p:tav>
                                      </p:tavLst>
                                    </p:anim>
                                    <p:animEffect transition="in" filter="fade">
                                      <p:cBhvr>
                                        <p:cTn id="363" dur="1000"/>
                                        <p:tgtEl>
                                          <p:spTgt spid="59"/>
                                        </p:tgtEl>
                                      </p:cBhvr>
                                    </p:animEffect>
                                  </p:childTnLst>
                                </p:cTn>
                              </p:par>
                              <p:par>
                                <p:cTn id="364" presetID="31" presetClass="entr" presetSubtype="0" fill="hold" grpId="0" nodeType="withEffect">
                                  <p:stCondLst>
                                    <p:cond delay="250"/>
                                  </p:stCondLst>
                                  <p:childTnLst>
                                    <p:set>
                                      <p:cBhvr>
                                        <p:cTn id="365" dur="1" fill="hold">
                                          <p:stCondLst>
                                            <p:cond delay="0"/>
                                          </p:stCondLst>
                                        </p:cTn>
                                        <p:tgtEl>
                                          <p:spTgt spid="60"/>
                                        </p:tgtEl>
                                        <p:attrNameLst>
                                          <p:attrName>style.visibility</p:attrName>
                                        </p:attrNameLst>
                                      </p:cBhvr>
                                      <p:to>
                                        <p:strVal val="visible"/>
                                      </p:to>
                                    </p:set>
                                    <p:anim calcmode="lin" valueType="num">
                                      <p:cBhvr>
                                        <p:cTn id="366" dur="1000" fill="hold"/>
                                        <p:tgtEl>
                                          <p:spTgt spid="60"/>
                                        </p:tgtEl>
                                        <p:attrNameLst>
                                          <p:attrName>ppt_w</p:attrName>
                                        </p:attrNameLst>
                                      </p:cBhvr>
                                      <p:tavLst>
                                        <p:tav tm="0">
                                          <p:val>
                                            <p:fltVal val="0"/>
                                          </p:val>
                                        </p:tav>
                                        <p:tav tm="100000">
                                          <p:val>
                                            <p:strVal val="#ppt_w"/>
                                          </p:val>
                                        </p:tav>
                                      </p:tavLst>
                                    </p:anim>
                                    <p:anim calcmode="lin" valueType="num">
                                      <p:cBhvr>
                                        <p:cTn id="367" dur="1000" fill="hold"/>
                                        <p:tgtEl>
                                          <p:spTgt spid="60"/>
                                        </p:tgtEl>
                                        <p:attrNameLst>
                                          <p:attrName>ppt_h</p:attrName>
                                        </p:attrNameLst>
                                      </p:cBhvr>
                                      <p:tavLst>
                                        <p:tav tm="0">
                                          <p:val>
                                            <p:fltVal val="0"/>
                                          </p:val>
                                        </p:tav>
                                        <p:tav tm="100000">
                                          <p:val>
                                            <p:strVal val="#ppt_h"/>
                                          </p:val>
                                        </p:tav>
                                      </p:tavLst>
                                    </p:anim>
                                    <p:anim calcmode="lin" valueType="num">
                                      <p:cBhvr>
                                        <p:cTn id="368" dur="1000" fill="hold"/>
                                        <p:tgtEl>
                                          <p:spTgt spid="60"/>
                                        </p:tgtEl>
                                        <p:attrNameLst>
                                          <p:attrName>style.rotation</p:attrName>
                                        </p:attrNameLst>
                                      </p:cBhvr>
                                      <p:tavLst>
                                        <p:tav tm="0">
                                          <p:val>
                                            <p:fltVal val="90"/>
                                          </p:val>
                                        </p:tav>
                                        <p:tav tm="100000">
                                          <p:val>
                                            <p:fltVal val="0"/>
                                          </p:val>
                                        </p:tav>
                                      </p:tavLst>
                                    </p:anim>
                                    <p:animEffect transition="in" filter="fade">
                                      <p:cBhvr>
                                        <p:cTn id="369" dur="1000"/>
                                        <p:tgtEl>
                                          <p:spTgt spid="60"/>
                                        </p:tgtEl>
                                      </p:cBhvr>
                                    </p:animEffect>
                                  </p:childTnLst>
                                </p:cTn>
                              </p:par>
                              <p:par>
                                <p:cTn id="370" presetID="31" presetClass="entr" presetSubtype="0" fill="hold" grpId="0" nodeType="withEffect" nodePh="1">
                                  <p:stCondLst>
                                    <p:cond delay="250"/>
                                  </p:stCondLst>
                                  <p:endCondLst>
                                    <p:cond evt="begin" delay="0">
                                      <p:tn val="370"/>
                                    </p:cond>
                                  </p:endCondLst>
                                  <p:childTnLst>
                                    <p:set>
                                      <p:cBhvr>
                                        <p:cTn id="371" dur="1" fill="hold">
                                          <p:stCondLst>
                                            <p:cond delay="0"/>
                                          </p:stCondLst>
                                        </p:cTn>
                                        <p:tgtEl>
                                          <p:spTgt spid="61"/>
                                        </p:tgtEl>
                                        <p:attrNameLst>
                                          <p:attrName>style.visibility</p:attrName>
                                        </p:attrNameLst>
                                      </p:cBhvr>
                                      <p:to>
                                        <p:strVal val="visible"/>
                                      </p:to>
                                    </p:set>
                                    <p:anim calcmode="lin" valueType="num">
                                      <p:cBhvr>
                                        <p:cTn id="372" dur="1000" fill="hold"/>
                                        <p:tgtEl>
                                          <p:spTgt spid="61"/>
                                        </p:tgtEl>
                                        <p:attrNameLst>
                                          <p:attrName>ppt_w</p:attrName>
                                        </p:attrNameLst>
                                      </p:cBhvr>
                                      <p:tavLst>
                                        <p:tav tm="0">
                                          <p:val>
                                            <p:fltVal val="0"/>
                                          </p:val>
                                        </p:tav>
                                        <p:tav tm="100000">
                                          <p:val>
                                            <p:strVal val="#ppt_w"/>
                                          </p:val>
                                        </p:tav>
                                      </p:tavLst>
                                    </p:anim>
                                    <p:anim calcmode="lin" valueType="num">
                                      <p:cBhvr>
                                        <p:cTn id="373" dur="1000" fill="hold"/>
                                        <p:tgtEl>
                                          <p:spTgt spid="61"/>
                                        </p:tgtEl>
                                        <p:attrNameLst>
                                          <p:attrName>ppt_h</p:attrName>
                                        </p:attrNameLst>
                                      </p:cBhvr>
                                      <p:tavLst>
                                        <p:tav tm="0">
                                          <p:val>
                                            <p:fltVal val="0"/>
                                          </p:val>
                                        </p:tav>
                                        <p:tav tm="100000">
                                          <p:val>
                                            <p:strVal val="#ppt_h"/>
                                          </p:val>
                                        </p:tav>
                                      </p:tavLst>
                                    </p:anim>
                                    <p:anim calcmode="lin" valueType="num">
                                      <p:cBhvr>
                                        <p:cTn id="374" dur="1000" fill="hold"/>
                                        <p:tgtEl>
                                          <p:spTgt spid="61"/>
                                        </p:tgtEl>
                                        <p:attrNameLst>
                                          <p:attrName>style.rotation</p:attrName>
                                        </p:attrNameLst>
                                      </p:cBhvr>
                                      <p:tavLst>
                                        <p:tav tm="0">
                                          <p:val>
                                            <p:fltVal val="90"/>
                                          </p:val>
                                        </p:tav>
                                        <p:tav tm="100000">
                                          <p:val>
                                            <p:fltVal val="0"/>
                                          </p:val>
                                        </p:tav>
                                      </p:tavLst>
                                    </p:anim>
                                    <p:animEffect transition="in" filter="fade">
                                      <p:cBhvr>
                                        <p:cTn id="375" dur="1000"/>
                                        <p:tgtEl>
                                          <p:spTgt spid="61"/>
                                        </p:tgtEl>
                                      </p:cBhvr>
                                    </p:animEffect>
                                  </p:childTnLst>
                                </p:cTn>
                              </p:par>
                              <p:par>
                                <p:cTn id="376" presetID="31" presetClass="entr" presetSubtype="0" fill="hold" grpId="0" nodeType="withEffect">
                                  <p:stCondLst>
                                    <p:cond delay="250"/>
                                  </p:stCondLst>
                                  <p:childTnLst>
                                    <p:set>
                                      <p:cBhvr>
                                        <p:cTn id="377" dur="1" fill="hold">
                                          <p:stCondLst>
                                            <p:cond delay="0"/>
                                          </p:stCondLst>
                                        </p:cTn>
                                        <p:tgtEl>
                                          <p:spTgt spid="62"/>
                                        </p:tgtEl>
                                        <p:attrNameLst>
                                          <p:attrName>style.visibility</p:attrName>
                                        </p:attrNameLst>
                                      </p:cBhvr>
                                      <p:to>
                                        <p:strVal val="visible"/>
                                      </p:to>
                                    </p:set>
                                    <p:anim calcmode="lin" valueType="num">
                                      <p:cBhvr>
                                        <p:cTn id="378" dur="1000" fill="hold"/>
                                        <p:tgtEl>
                                          <p:spTgt spid="62"/>
                                        </p:tgtEl>
                                        <p:attrNameLst>
                                          <p:attrName>ppt_w</p:attrName>
                                        </p:attrNameLst>
                                      </p:cBhvr>
                                      <p:tavLst>
                                        <p:tav tm="0">
                                          <p:val>
                                            <p:fltVal val="0"/>
                                          </p:val>
                                        </p:tav>
                                        <p:tav tm="100000">
                                          <p:val>
                                            <p:strVal val="#ppt_w"/>
                                          </p:val>
                                        </p:tav>
                                      </p:tavLst>
                                    </p:anim>
                                    <p:anim calcmode="lin" valueType="num">
                                      <p:cBhvr>
                                        <p:cTn id="379" dur="1000" fill="hold"/>
                                        <p:tgtEl>
                                          <p:spTgt spid="62"/>
                                        </p:tgtEl>
                                        <p:attrNameLst>
                                          <p:attrName>ppt_h</p:attrName>
                                        </p:attrNameLst>
                                      </p:cBhvr>
                                      <p:tavLst>
                                        <p:tav tm="0">
                                          <p:val>
                                            <p:fltVal val="0"/>
                                          </p:val>
                                        </p:tav>
                                        <p:tav tm="100000">
                                          <p:val>
                                            <p:strVal val="#ppt_h"/>
                                          </p:val>
                                        </p:tav>
                                      </p:tavLst>
                                    </p:anim>
                                    <p:anim calcmode="lin" valueType="num">
                                      <p:cBhvr>
                                        <p:cTn id="380" dur="1000" fill="hold"/>
                                        <p:tgtEl>
                                          <p:spTgt spid="62"/>
                                        </p:tgtEl>
                                        <p:attrNameLst>
                                          <p:attrName>style.rotation</p:attrName>
                                        </p:attrNameLst>
                                      </p:cBhvr>
                                      <p:tavLst>
                                        <p:tav tm="0">
                                          <p:val>
                                            <p:fltVal val="90"/>
                                          </p:val>
                                        </p:tav>
                                        <p:tav tm="100000">
                                          <p:val>
                                            <p:fltVal val="0"/>
                                          </p:val>
                                        </p:tav>
                                      </p:tavLst>
                                    </p:anim>
                                    <p:animEffect transition="in" filter="fade">
                                      <p:cBhvr>
                                        <p:cTn id="381" dur="1000"/>
                                        <p:tgtEl>
                                          <p:spTgt spid="62"/>
                                        </p:tgtEl>
                                      </p:cBhvr>
                                    </p:animEffect>
                                  </p:childTnLst>
                                </p:cTn>
                              </p:par>
                              <p:par>
                                <p:cTn id="382" presetID="31" presetClass="entr" presetSubtype="0" fill="hold" grpId="0" nodeType="withEffect" nodePh="1">
                                  <p:stCondLst>
                                    <p:cond delay="250"/>
                                  </p:stCondLst>
                                  <p:endCondLst>
                                    <p:cond evt="begin" delay="0">
                                      <p:tn val="382"/>
                                    </p:cond>
                                  </p:endCondLst>
                                  <p:childTnLst>
                                    <p:set>
                                      <p:cBhvr>
                                        <p:cTn id="383" dur="1" fill="hold">
                                          <p:stCondLst>
                                            <p:cond delay="0"/>
                                          </p:stCondLst>
                                        </p:cTn>
                                        <p:tgtEl>
                                          <p:spTgt spid="63"/>
                                        </p:tgtEl>
                                        <p:attrNameLst>
                                          <p:attrName>style.visibility</p:attrName>
                                        </p:attrNameLst>
                                      </p:cBhvr>
                                      <p:to>
                                        <p:strVal val="visible"/>
                                      </p:to>
                                    </p:set>
                                    <p:anim calcmode="lin" valueType="num">
                                      <p:cBhvr>
                                        <p:cTn id="384" dur="1000" fill="hold"/>
                                        <p:tgtEl>
                                          <p:spTgt spid="63"/>
                                        </p:tgtEl>
                                        <p:attrNameLst>
                                          <p:attrName>ppt_w</p:attrName>
                                        </p:attrNameLst>
                                      </p:cBhvr>
                                      <p:tavLst>
                                        <p:tav tm="0">
                                          <p:val>
                                            <p:fltVal val="0"/>
                                          </p:val>
                                        </p:tav>
                                        <p:tav tm="100000">
                                          <p:val>
                                            <p:strVal val="#ppt_w"/>
                                          </p:val>
                                        </p:tav>
                                      </p:tavLst>
                                    </p:anim>
                                    <p:anim calcmode="lin" valueType="num">
                                      <p:cBhvr>
                                        <p:cTn id="385" dur="1000" fill="hold"/>
                                        <p:tgtEl>
                                          <p:spTgt spid="63"/>
                                        </p:tgtEl>
                                        <p:attrNameLst>
                                          <p:attrName>ppt_h</p:attrName>
                                        </p:attrNameLst>
                                      </p:cBhvr>
                                      <p:tavLst>
                                        <p:tav tm="0">
                                          <p:val>
                                            <p:fltVal val="0"/>
                                          </p:val>
                                        </p:tav>
                                        <p:tav tm="100000">
                                          <p:val>
                                            <p:strVal val="#ppt_h"/>
                                          </p:val>
                                        </p:tav>
                                      </p:tavLst>
                                    </p:anim>
                                    <p:anim calcmode="lin" valueType="num">
                                      <p:cBhvr>
                                        <p:cTn id="386" dur="1000" fill="hold"/>
                                        <p:tgtEl>
                                          <p:spTgt spid="63"/>
                                        </p:tgtEl>
                                        <p:attrNameLst>
                                          <p:attrName>style.rotation</p:attrName>
                                        </p:attrNameLst>
                                      </p:cBhvr>
                                      <p:tavLst>
                                        <p:tav tm="0">
                                          <p:val>
                                            <p:fltVal val="90"/>
                                          </p:val>
                                        </p:tav>
                                        <p:tav tm="100000">
                                          <p:val>
                                            <p:fltVal val="0"/>
                                          </p:val>
                                        </p:tav>
                                      </p:tavLst>
                                    </p:anim>
                                    <p:animEffect transition="in" filter="fade">
                                      <p:cBhvr>
                                        <p:cTn id="387" dur="1000"/>
                                        <p:tgtEl>
                                          <p:spTgt spid="63"/>
                                        </p:tgtEl>
                                      </p:cBhvr>
                                    </p:animEffect>
                                  </p:childTnLst>
                                </p:cTn>
                              </p:par>
                              <p:par>
                                <p:cTn id="388" presetID="31" presetClass="entr" presetSubtype="0" fill="hold" grpId="0" nodeType="withEffect">
                                  <p:stCondLst>
                                    <p:cond delay="250"/>
                                  </p:stCondLst>
                                  <p:childTnLst>
                                    <p:set>
                                      <p:cBhvr>
                                        <p:cTn id="389" dur="1" fill="hold">
                                          <p:stCondLst>
                                            <p:cond delay="0"/>
                                          </p:stCondLst>
                                        </p:cTn>
                                        <p:tgtEl>
                                          <p:spTgt spid="64"/>
                                        </p:tgtEl>
                                        <p:attrNameLst>
                                          <p:attrName>style.visibility</p:attrName>
                                        </p:attrNameLst>
                                      </p:cBhvr>
                                      <p:to>
                                        <p:strVal val="visible"/>
                                      </p:to>
                                    </p:set>
                                    <p:anim calcmode="lin" valueType="num">
                                      <p:cBhvr>
                                        <p:cTn id="390" dur="1000" fill="hold"/>
                                        <p:tgtEl>
                                          <p:spTgt spid="64"/>
                                        </p:tgtEl>
                                        <p:attrNameLst>
                                          <p:attrName>ppt_w</p:attrName>
                                        </p:attrNameLst>
                                      </p:cBhvr>
                                      <p:tavLst>
                                        <p:tav tm="0">
                                          <p:val>
                                            <p:fltVal val="0"/>
                                          </p:val>
                                        </p:tav>
                                        <p:tav tm="100000">
                                          <p:val>
                                            <p:strVal val="#ppt_w"/>
                                          </p:val>
                                        </p:tav>
                                      </p:tavLst>
                                    </p:anim>
                                    <p:anim calcmode="lin" valueType="num">
                                      <p:cBhvr>
                                        <p:cTn id="391" dur="1000" fill="hold"/>
                                        <p:tgtEl>
                                          <p:spTgt spid="64"/>
                                        </p:tgtEl>
                                        <p:attrNameLst>
                                          <p:attrName>ppt_h</p:attrName>
                                        </p:attrNameLst>
                                      </p:cBhvr>
                                      <p:tavLst>
                                        <p:tav tm="0">
                                          <p:val>
                                            <p:fltVal val="0"/>
                                          </p:val>
                                        </p:tav>
                                        <p:tav tm="100000">
                                          <p:val>
                                            <p:strVal val="#ppt_h"/>
                                          </p:val>
                                        </p:tav>
                                      </p:tavLst>
                                    </p:anim>
                                    <p:anim calcmode="lin" valueType="num">
                                      <p:cBhvr>
                                        <p:cTn id="392" dur="1000" fill="hold"/>
                                        <p:tgtEl>
                                          <p:spTgt spid="64"/>
                                        </p:tgtEl>
                                        <p:attrNameLst>
                                          <p:attrName>style.rotation</p:attrName>
                                        </p:attrNameLst>
                                      </p:cBhvr>
                                      <p:tavLst>
                                        <p:tav tm="0">
                                          <p:val>
                                            <p:fltVal val="90"/>
                                          </p:val>
                                        </p:tav>
                                        <p:tav tm="100000">
                                          <p:val>
                                            <p:fltVal val="0"/>
                                          </p:val>
                                        </p:tav>
                                      </p:tavLst>
                                    </p:anim>
                                    <p:animEffect transition="in" filter="fade">
                                      <p:cBhvr>
                                        <p:cTn id="393" dur="1000"/>
                                        <p:tgtEl>
                                          <p:spTgt spid="64"/>
                                        </p:tgtEl>
                                      </p:cBhvr>
                                    </p:animEffect>
                                  </p:childTnLst>
                                </p:cTn>
                              </p:par>
                              <p:par>
                                <p:cTn id="394" presetID="31" presetClass="entr" presetSubtype="0" fill="hold" grpId="0" nodeType="withEffect">
                                  <p:stCondLst>
                                    <p:cond delay="250"/>
                                  </p:stCondLst>
                                  <p:childTnLst>
                                    <p:set>
                                      <p:cBhvr>
                                        <p:cTn id="395" dur="1" fill="hold">
                                          <p:stCondLst>
                                            <p:cond delay="0"/>
                                          </p:stCondLst>
                                        </p:cTn>
                                        <p:tgtEl>
                                          <p:spTgt spid="65"/>
                                        </p:tgtEl>
                                        <p:attrNameLst>
                                          <p:attrName>style.visibility</p:attrName>
                                        </p:attrNameLst>
                                      </p:cBhvr>
                                      <p:to>
                                        <p:strVal val="visible"/>
                                      </p:to>
                                    </p:set>
                                    <p:anim calcmode="lin" valueType="num">
                                      <p:cBhvr>
                                        <p:cTn id="396" dur="1000" fill="hold"/>
                                        <p:tgtEl>
                                          <p:spTgt spid="65"/>
                                        </p:tgtEl>
                                        <p:attrNameLst>
                                          <p:attrName>ppt_w</p:attrName>
                                        </p:attrNameLst>
                                      </p:cBhvr>
                                      <p:tavLst>
                                        <p:tav tm="0">
                                          <p:val>
                                            <p:fltVal val="0"/>
                                          </p:val>
                                        </p:tav>
                                        <p:tav tm="100000">
                                          <p:val>
                                            <p:strVal val="#ppt_w"/>
                                          </p:val>
                                        </p:tav>
                                      </p:tavLst>
                                    </p:anim>
                                    <p:anim calcmode="lin" valueType="num">
                                      <p:cBhvr>
                                        <p:cTn id="397" dur="1000" fill="hold"/>
                                        <p:tgtEl>
                                          <p:spTgt spid="65"/>
                                        </p:tgtEl>
                                        <p:attrNameLst>
                                          <p:attrName>ppt_h</p:attrName>
                                        </p:attrNameLst>
                                      </p:cBhvr>
                                      <p:tavLst>
                                        <p:tav tm="0">
                                          <p:val>
                                            <p:fltVal val="0"/>
                                          </p:val>
                                        </p:tav>
                                        <p:tav tm="100000">
                                          <p:val>
                                            <p:strVal val="#ppt_h"/>
                                          </p:val>
                                        </p:tav>
                                      </p:tavLst>
                                    </p:anim>
                                    <p:anim calcmode="lin" valueType="num">
                                      <p:cBhvr>
                                        <p:cTn id="398" dur="1000" fill="hold"/>
                                        <p:tgtEl>
                                          <p:spTgt spid="65"/>
                                        </p:tgtEl>
                                        <p:attrNameLst>
                                          <p:attrName>style.rotation</p:attrName>
                                        </p:attrNameLst>
                                      </p:cBhvr>
                                      <p:tavLst>
                                        <p:tav tm="0">
                                          <p:val>
                                            <p:fltVal val="90"/>
                                          </p:val>
                                        </p:tav>
                                        <p:tav tm="100000">
                                          <p:val>
                                            <p:fltVal val="0"/>
                                          </p:val>
                                        </p:tav>
                                      </p:tavLst>
                                    </p:anim>
                                    <p:animEffect transition="in" filter="fade">
                                      <p:cBhvr>
                                        <p:cTn id="399" dur="1000"/>
                                        <p:tgtEl>
                                          <p:spTgt spid="65"/>
                                        </p:tgtEl>
                                      </p:cBhvr>
                                    </p:animEffect>
                                  </p:childTnLst>
                                </p:cTn>
                              </p:par>
                              <p:par>
                                <p:cTn id="400" presetID="31" presetClass="entr" presetSubtype="0" fill="hold" grpId="0" nodeType="withEffect">
                                  <p:stCondLst>
                                    <p:cond delay="250"/>
                                  </p:stCondLst>
                                  <p:childTnLst>
                                    <p:set>
                                      <p:cBhvr>
                                        <p:cTn id="401" dur="1" fill="hold">
                                          <p:stCondLst>
                                            <p:cond delay="0"/>
                                          </p:stCondLst>
                                        </p:cTn>
                                        <p:tgtEl>
                                          <p:spTgt spid="66"/>
                                        </p:tgtEl>
                                        <p:attrNameLst>
                                          <p:attrName>style.visibility</p:attrName>
                                        </p:attrNameLst>
                                      </p:cBhvr>
                                      <p:to>
                                        <p:strVal val="visible"/>
                                      </p:to>
                                    </p:set>
                                    <p:anim calcmode="lin" valueType="num">
                                      <p:cBhvr>
                                        <p:cTn id="402" dur="1000" fill="hold"/>
                                        <p:tgtEl>
                                          <p:spTgt spid="66"/>
                                        </p:tgtEl>
                                        <p:attrNameLst>
                                          <p:attrName>ppt_w</p:attrName>
                                        </p:attrNameLst>
                                      </p:cBhvr>
                                      <p:tavLst>
                                        <p:tav tm="0">
                                          <p:val>
                                            <p:fltVal val="0"/>
                                          </p:val>
                                        </p:tav>
                                        <p:tav tm="100000">
                                          <p:val>
                                            <p:strVal val="#ppt_w"/>
                                          </p:val>
                                        </p:tav>
                                      </p:tavLst>
                                    </p:anim>
                                    <p:anim calcmode="lin" valueType="num">
                                      <p:cBhvr>
                                        <p:cTn id="403" dur="1000" fill="hold"/>
                                        <p:tgtEl>
                                          <p:spTgt spid="66"/>
                                        </p:tgtEl>
                                        <p:attrNameLst>
                                          <p:attrName>ppt_h</p:attrName>
                                        </p:attrNameLst>
                                      </p:cBhvr>
                                      <p:tavLst>
                                        <p:tav tm="0">
                                          <p:val>
                                            <p:fltVal val="0"/>
                                          </p:val>
                                        </p:tav>
                                        <p:tav tm="100000">
                                          <p:val>
                                            <p:strVal val="#ppt_h"/>
                                          </p:val>
                                        </p:tav>
                                      </p:tavLst>
                                    </p:anim>
                                    <p:anim calcmode="lin" valueType="num">
                                      <p:cBhvr>
                                        <p:cTn id="404" dur="1000" fill="hold"/>
                                        <p:tgtEl>
                                          <p:spTgt spid="66"/>
                                        </p:tgtEl>
                                        <p:attrNameLst>
                                          <p:attrName>style.rotation</p:attrName>
                                        </p:attrNameLst>
                                      </p:cBhvr>
                                      <p:tavLst>
                                        <p:tav tm="0">
                                          <p:val>
                                            <p:fltVal val="90"/>
                                          </p:val>
                                        </p:tav>
                                        <p:tav tm="100000">
                                          <p:val>
                                            <p:fltVal val="0"/>
                                          </p:val>
                                        </p:tav>
                                      </p:tavLst>
                                    </p:anim>
                                    <p:animEffect transition="in" filter="fade">
                                      <p:cBhvr>
                                        <p:cTn id="405" dur="1000"/>
                                        <p:tgtEl>
                                          <p:spTgt spid="66"/>
                                        </p:tgtEl>
                                      </p:cBhvr>
                                    </p:animEffect>
                                  </p:childTnLst>
                                </p:cTn>
                              </p:par>
                              <p:par>
                                <p:cTn id="406" presetID="31" presetClass="entr" presetSubtype="0" fill="hold" grpId="0" nodeType="withEffect">
                                  <p:stCondLst>
                                    <p:cond delay="250"/>
                                  </p:stCondLst>
                                  <p:childTnLst>
                                    <p:set>
                                      <p:cBhvr>
                                        <p:cTn id="407" dur="1" fill="hold">
                                          <p:stCondLst>
                                            <p:cond delay="0"/>
                                          </p:stCondLst>
                                        </p:cTn>
                                        <p:tgtEl>
                                          <p:spTgt spid="67"/>
                                        </p:tgtEl>
                                        <p:attrNameLst>
                                          <p:attrName>style.visibility</p:attrName>
                                        </p:attrNameLst>
                                      </p:cBhvr>
                                      <p:to>
                                        <p:strVal val="visible"/>
                                      </p:to>
                                    </p:set>
                                    <p:anim calcmode="lin" valueType="num">
                                      <p:cBhvr>
                                        <p:cTn id="408" dur="1000" fill="hold"/>
                                        <p:tgtEl>
                                          <p:spTgt spid="67"/>
                                        </p:tgtEl>
                                        <p:attrNameLst>
                                          <p:attrName>ppt_w</p:attrName>
                                        </p:attrNameLst>
                                      </p:cBhvr>
                                      <p:tavLst>
                                        <p:tav tm="0">
                                          <p:val>
                                            <p:fltVal val="0"/>
                                          </p:val>
                                        </p:tav>
                                        <p:tav tm="100000">
                                          <p:val>
                                            <p:strVal val="#ppt_w"/>
                                          </p:val>
                                        </p:tav>
                                      </p:tavLst>
                                    </p:anim>
                                    <p:anim calcmode="lin" valueType="num">
                                      <p:cBhvr>
                                        <p:cTn id="409" dur="1000" fill="hold"/>
                                        <p:tgtEl>
                                          <p:spTgt spid="67"/>
                                        </p:tgtEl>
                                        <p:attrNameLst>
                                          <p:attrName>ppt_h</p:attrName>
                                        </p:attrNameLst>
                                      </p:cBhvr>
                                      <p:tavLst>
                                        <p:tav tm="0">
                                          <p:val>
                                            <p:fltVal val="0"/>
                                          </p:val>
                                        </p:tav>
                                        <p:tav tm="100000">
                                          <p:val>
                                            <p:strVal val="#ppt_h"/>
                                          </p:val>
                                        </p:tav>
                                      </p:tavLst>
                                    </p:anim>
                                    <p:anim calcmode="lin" valueType="num">
                                      <p:cBhvr>
                                        <p:cTn id="410" dur="1000" fill="hold"/>
                                        <p:tgtEl>
                                          <p:spTgt spid="67"/>
                                        </p:tgtEl>
                                        <p:attrNameLst>
                                          <p:attrName>style.rotation</p:attrName>
                                        </p:attrNameLst>
                                      </p:cBhvr>
                                      <p:tavLst>
                                        <p:tav tm="0">
                                          <p:val>
                                            <p:fltVal val="90"/>
                                          </p:val>
                                        </p:tav>
                                        <p:tav tm="100000">
                                          <p:val>
                                            <p:fltVal val="0"/>
                                          </p:val>
                                        </p:tav>
                                      </p:tavLst>
                                    </p:anim>
                                    <p:animEffect transition="in" filter="fade">
                                      <p:cBhvr>
                                        <p:cTn id="411" dur="1000"/>
                                        <p:tgtEl>
                                          <p:spTgt spid="67"/>
                                        </p:tgtEl>
                                      </p:cBhvr>
                                    </p:animEffect>
                                  </p:childTnLst>
                                </p:cTn>
                              </p:par>
                              <p:par>
                                <p:cTn id="412" presetID="31" presetClass="entr" presetSubtype="0" fill="hold" grpId="0" nodeType="withEffect">
                                  <p:stCondLst>
                                    <p:cond delay="250"/>
                                  </p:stCondLst>
                                  <p:childTnLst>
                                    <p:set>
                                      <p:cBhvr>
                                        <p:cTn id="413" dur="1" fill="hold">
                                          <p:stCondLst>
                                            <p:cond delay="0"/>
                                          </p:stCondLst>
                                        </p:cTn>
                                        <p:tgtEl>
                                          <p:spTgt spid="68"/>
                                        </p:tgtEl>
                                        <p:attrNameLst>
                                          <p:attrName>style.visibility</p:attrName>
                                        </p:attrNameLst>
                                      </p:cBhvr>
                                      <p:to>
                                        <p:strVal val="visible"/>
                                      </p:to>
                                    </p:set>
                                    <p:anim calcmode="lin" valueType="num">
                                      <p:cBhvr>
                                        <p:cTn id="414" dur="1000" fill="hold"/>
                                        <p:tgtEl>
                                          <p:spTgt spid="68"/>
                                        </p:tgtEl>
                                        <p:attrNameLst>
                                          <p:attrName>ppt_w</p:attrName>
                                        </p:attrNameLst>
                                      </p:cBhvr>
                                      <p:tavLst>
                                        <p:tav tm="0">
                                          <p:val>
                                            <p:fltVal val="0"/>
                                          </p:val>
                                        </p:tav>
                                        <p:tav tm="100000">
                                          <p:val>
                                            <p:strVal val="#ppt_w"/>
                                          </p:val>
                                        </p:tav>
                                      </p:tavLst>
                                    </p:anim>
                                    <p:anim calcmode="lin" valueType="num">
                                      <p:cBhvr>
                                        <p:cTn id="415" dur="1000" fill="hold"/>
                                        <p:tgtEl>
                                          <p:spTgt spid="68"/>
                                        </p:tgtEl>
                                        <p:attrNameLst>
                                          <p:attrName>ppt_h</p:attrName>
                                        </p:attrNameLst>
                                      </p:cBhvr>
                                      <p:tavLst>
                                        <p:tav tm="0">
                                          <p:val>
                                            <p:fltVal val="0"/>
                                          </p:val>
                                        </p:tav>
                                        <p:tav tm="100000">
                                          <p:val>
                                            <p:strVal val="#ppt_h"/>
                                          </p:val>
                                        </p:tav>
                                      </p:tavLst>
                                    </p:anim>
                                    <p:anim calcmode="lin" valueType="num">
                                      <p:cBhvr>
                                        <p:cTn id="416" dur="1000" fill="hold"/>
                                        <p:tgtEl>
                                          <p:spTgt spid="68"/>
                                        </p:tgtEl>
                                        <p:attrNameLst>
                                          <p:attrName>style.rotation</p:attrName>
                                        </p:attrNameLst>
                                      </p:cBhvr>
                                      <p:tavLst>
                                        <p:tav tm="0">
                                          <p:val>
                                            <p:fltVal val="90"/>
                                          </p:val>
                                        </p:tav>
                                        <p:tav tm="100000">
                                          <p:val>
                                            <p:fltVal val="0"/>
                                          </p:val>
                                        </p:tav>
                                      </p:tavLst>
                                    </p:anim>
                                    <p:animEffect transition="in" filter="fade">
                                      <p:cBhvr>
                                        <p:cTn id="417" dur="1000"/>
                                        <p:tgtEl>
                                          <p:spTgt spid="68"/>
                                        </p:tgtEl>
                                      </p:cBhvr>
                                    </p:animEffect>
                                  </p:childTnLst>
                                </p:cTn>
                              </p:par>
                              <p:par>
                                <p:cTn id="418" presetID="31" presetClass="entr" presetSubtype="0" fill="hold" grpId="0" nodeType="withEffect">
                                  <p:stCondLst>
                                    <p:cond delay="250"/>
                                  </p:stCondLst>
                                  <p:childTnLst>
                                    <p:set>
                                      <p:cBhvr>
                                        <p:cTn id="419" dur="1" fill="hold">
                                          <p:stCondLst>
                                            <p:cond delay="0"/>
                                          </p:stCondLst>
                                        </p:cTn>
                                        <p:tgtEl>
                                          <p:spTgt spid="69"/>
                                        </p:tgtEl>
                                        <p:attrNameLst>
                                          <p:attrName>style.visibility</p:attrName>
                                        </p:attrNameLst>
                                      </p:cBhvr>
                                      <p:to>
                                        <p:strVal val="visible"/>
                                      </p:to>
                                    </p:set>
                                    <p:anim calcmode="lin" valueType="num">
                                      <p:cBhvr>
                                        <p:cTn id="420" dur="1000" fill="hold"/>
                                        <p:tgtEl>
                                          <p:spTgt spid="69"/>
                                        </p:tgtEl>
                                        <p:attrNameLst>
                                          <p:attrName>ppt_w</p:attrName>
                                        </p:attrNameLst>
                                      </p:cBhvr>
                                      <p:tavLst>
                                        <p:tav tm="0">
                                          <p:val>
                                            <p:fltVal val="0"/>
                                          </p:val>
                                        </p:tav>
                                        <p:tav tm="100000">
                                          <p:val>
                                            <p:strVal val="#ppt_w"/>
                                          </p:val>
                                        </p:tav>
                                      </p:tavLst>
                                    </p:anim>
                                    <p:anim calcmode="lin" valueType="num">
                                      <p:cBhvr>
                                        <p:cTn id="421" dur="1000" fill="hold"/>
                                        <p:tgtEl>
                                          <p:spTgt spid="69"/>
                                        </p:tgtEl>
                                        <p:attrNameLst>
                                          <p:attrName>ppt_h</p:attrName>
                                        </p:attrNameLst>
                                      </p:cBhvr>
                                      <p:tavLst>
                                        <p:tav tm="0">
                                          <p:val>
                                            <p:fltVal val="0"/>
                                          </p:val>
                                        </p:tav>
                                        <p:tav tm="100000">
                                          <p:val>
                                            <p:strVal val="#ppt_h"/>
                                          </p:val>
                                        </p:tav>
                                      </p:tavLst>
                                    </p:anim>
                                    <p:anim calcmode="lin" valueType="num">
                                      <p:cBhvr>
                                        <p:cTn id="422" dur="1000" fill="hold"/>
                                        <p:tgtEl>
                                          <p:spTgt spid="69"/>
                                        </p:tgtEl>
                                        <p:attrNameLst>
                                          <p:attrName>style.rotation</p:attrName>
                                        </p:attrNameLst>
                                      </p:cBhvr>
                                      <p:tavLst>
                                        <p:tav tm="0">
                                          <p:val>
                                            <p:fltVal val="90"/>
                                          </p:val>
                                        </p:tav>
                                        <p:tav tm="100000">
                                          <p:val>
                                            <p:fltVal val="0"/>
                                          </p:val>
                                        </p:tav>
                                      </p:tavLst>
                                    </p:anim>
                                    <p:animEffect transition="in" filter="fade">
                                      <p:cBhvr>
                                        <p:cTn id="423" dur="1000"/>
                                        <p:tgtEl>
                                          <p:spTgt spid="69"/>
                                        </p:tgtEl>
                                      </p:cBhvr>
                                    </p:animEffect>
                                  </p:childTnLst>
                                </p:cTn>
                              </p:par>
                              <p:par>
                                <p:cTn id="424" presetID="31" presetClass="entr" presetSubtype="0" fill="hold" grpId="0" nodeType="withEffect">
                                  <p:stCondLst>
                                    <p:cond delay="250"/>
                                  </p:stCondLst>
                                  <p:childTnLst>
                                    <p:set>
                                      <p:cBhvr>
                                        <p:cTn id="425" dur="1" fill="hold">
                                          <p:stCondLst>
                                            <p:cond delay="0"/>
                                          </p:stCondLst>
                                        </p:cTn>
                                        <p:tgtEl>
                                          <p:spTgt spid="70"/>
                                        </p:tgtEl>
                                        <p:attrNameLst>
                                          <p:attrName>style.visibility</p:attrName>
                                        </p:attrNameLst>
                                      </p:cBhvr>
                                      <p:to>
                                        <p:strVal val="visible"/>
                                      </p:to>
                                    </p:set>
                                    <p:anim calcmode="lin" valueType="num">
                                      <p:cBhvr>
                                        <p:cTn id="426" dur="1000" fill="hold"/>
                                        <p:tgtEl>
                                          <p:spTgt spid="70"/>
                                        </p:tgtEl>
                                        <p:attrNameLst>
                                          <p:attrName>ppt_w</p:attrName>
                                        </p:attrNameLst>
                                      </p:cBhvr>
                                      <p:tavLst>
                                        <p:tav tm="0">
                                          <p:val>
                                            <p:fltVal val="0"/>
                                          </p:val>
                                        </p:tav>
                                        <p:tav tm="100000">
                                          <p:val>
                                            <p:strVal val="#ppt_w"/>
                                          </p:val>
                                        </p:tav>
                                      </p:tavLst>
                                    </p:anim>
                                    <p:anim calcmode="lin" valueType="num">
                                      <p:cBhvr>
                                        <p:cTn id="427" dur="1000" fill="hold"/>
                                        <p:tgtEl>
                                          <p:spTgt spid="70"/>
                                        </p:tgtEl>
                                        <p:attrNameLst>
                                          <p:attrName>ppt_h</p:attrName>
                                        </p:attrNameLst>
                                      </p:cBhvr>
                                      <p:tavLst>
                                        <p:tav tm="0">
                                          <p:val>
                                            <p:fltVal val="0"/>
                                          </p:val>
                                        </p:tav>
                                        <p:tav tm="100000">
                                          <p:val>
                                            <p:strVal val="#ppt_h"/>
                                          </p:val>
                                        </p:tav>
                                      </p:tavLst>
                                    </p:anim>
                                    <p:anim calcmode="lin" valueType="num">
                                      <p:cBhvr>
                                        <p:cTn id="428" dur="1000" fill="hold"/>
                                        <p:tgtEl>
                                          <p:spTgt spid="70"/>
                                        </p:tgtEl>
                                        <p:attrNameLst>
                                          <p:attrName>style.rotation</p:attrName>
                                        </p:attrNameLst>
                                      </p:cBhvr>
                                      <p:tavLst>
                                        <p:tav tm="0">
                                          <p:val>
                                            <p:fltVal val="90"/>
                                          </p:val>
                                        </p:tav>
                                        <p:tav tm="100000">
                                          <p:val>
                                            <p:fltVal val="0"/>
                                          </p:val>
                                        </p:tav>
                                      </p:tavLst>
                                    </p:anim>
                                    <p:animEffect transition="in" filter="fade">
                                      <p:cBhvr>
                                        <p:cTn id="429" dur="1000"/>
                                        <p:tgtEl>
                                          <p:spTgt spid="70"/>
                                        </p:tgtEl>
                                      </p:cBhvr>
                                    </p:animEffect>
                                  </p:childTnLst>
                                </p:cTn>
                              </p:par>
                              <p:par>
                                <p:cTn id="430" presetID="31" presetClass="entr" presetSubtype="0" fill="hold" grpId="0" nodeType="withEffect">
                                  <p:stCondLst>
                                    <p:cond delay="250"/>
                                  </p:stCondLst>
                                  <p:childTnLst>
                                    <p:set>
                                      <p:cBhvr>
                                        <p:cTn id="431" dur="1" fill="hold">
                                          <p:stCondLst>
                                            <p:cond delay="0"/>
                                          </p:stCondLst>
                                        </p:cTn>
                                        <p:tgtEl>
                                          <p:spTgt spid="71"/>
                                        </p:tgtEl>
                                        <p:attrNameLst>
                                          <p:attrName>style.visibility</p:attrName>
                                        </p:attrNameLst>
                                      </p:cBhvr>
                                      <p:to>
                                        <p:strVal val="visible"/>
                                      </p:to>
                                    </p:set>
                                    <p:anim calcmode="lin" valueType="num">
                                      <p:cBhvr>
                                        <p:cTn id="432" dur="1000" fill="hold"/>
                                        <p:tgtEl>
                                          <p:spTgt spid="71"/>
                                        </p:tgtEl>
                                        <p:attrNameLst>
                                          <p:attrName>ppt_w</p:attrName>
                                        </p:attrNameLst>
                                      </p:cBhvr>
                                      <p:tavLst>
                                        <p:tav tm="0">
                                          <p:val>
                                            <p:fltVal val="0"/>
                                          </p:val>
                                        </p:tav>
                                        <p:tav tm="100000">
                                          <p:val>
                                            <p:strVal val="#ppt_w"/>
                                          </p:val>
                                        </p:tav>
                                      </p:tavLst>
                                    </p:anim>
                                    <p:anim calcmode="lin" valueType="num">
                                      <p:cBhvr>
                                        <p:cTn id="433" dur="1000" fill="hold"/>
                                        <p:tgtEl>
                                          <p:spTgt spid="71"/>
                                        </p:tgtEl>
                                        <p:attrNameLst>
                                          <p:attrName>ppt_h</p:attrName>
                                        </p:attrNameLst>
                                      </p:cBhvr>
                                      <p:tavLst>
                                        <p:tav tm="0">
                                          <p:val>
                                            <p:fltVal val="0"/>
                                          </p:val>
                                        </p:tav>
                                        <p:tav tm="100000">
                                          <p:val>
                                            <p:strVal val="#ppt_h"/>
                                          </p:val>
                                        </p:tav>
                                      </p:tavLst>
                                    </p:anim>
                                    <p:anim calcmode="lin" valueType="num">
                                      <p:cBhvr>
                                        <p:cTn id="434" dur="1000" fill="hold"/>
                                        <p:tgtEl>
                                          <p:spTgt spid="71"/>
                                        </p:tgtEl>
                                        <p:attrNameLst>
                                          <p:attrName>style.rotation</p:attrName>
                                        </p:attrNameLst>
                                      </p:cBhvr>
                                      <p:tavLst>
                                        <p:tav tm="0">
                                          <p:val>
                                            <p:fltVal val="90"/>
                                          </p:val>
                                        </p:tav>
                                        <p:tav tm="100000">
                                          <p:val>
                                            <p:fltVal val="0"/>
                                          </p:val>
                                        </p:tav>
                                      </p:tavLst>
                                    </p:anim>
                                    <p:animEffect transition="in" filter="fade">
                                      <p:cBhvr>
                                        <p:cTn id="435" dur="1000"/>
                                        <p:tgtEl>
                                          <p:spTgt spid="71"/>
                                        </p:tgtEl>
                                      </p:cBhvr>
                                    </p:animEffect>
                                  </p:childTnLst>
                                </p:cTn>
                              </p:par>
                              <p:par>
                                <p:cTn id="436" presetID="31" presetClass="entr" presetSubtype="0" fill="hold" grpId="0" nodeType="withEffect">
                                  <p:stCondLst>
                                    <p:cond delay="250"/>
                                  </p:stCondLst>
                                  <p:childTnLst>
                                    <p:set>
                                      <p:cBhvr>
                                        <p:cTn id="437" dur="1" fill="hold">
                                          <p:stCondLst>
                                            <p:cond delay="0"/>
                                          </p:stCondLst>
                                        </p:cTn>
                                        <p:tgtEl>
                                          <p:spTgt spid="72"/>
                                        </p:tgtEl>
                                        <p:attrNameLst>
                                          <p:attrName>style.visibility</p:attrName>
                                        </p:attrNameLst>
                                      </p:cBhvr>
                                      <p:to>
                                        <p:strVal val="visible"/>
                                      </p:to>
                                    </p:set>
                                    <p:anim calcmode="lin" valueType="num">
                                      <p:cBhvr>
                                        <p:cTn id="438" dur="1000" fill="hold"/>
                                        <p:tgtEl>
                                          <p:spTgt spid="72"/>
                                        </p:tgtEl>
                                        <p:attrNameLst>
                                          <p:attrName>ppt_w</p:attrName>
                                        </p:attrNameLst>
                                      </p:cBhvr>
                                      <p:tavLst>
                                        <p:tav tm="0">
                                          <p:val>
                                            <p:fltVal val="0"/>
                                          </p:val>
                                        </p:tav>
                                        <p:tav tm="100000">
                                          <p:val>
                                            <p:strVal val="#ppt_w"/>
                                          </p:val>
                                        </p:tav>
                                      </p:tavLst>
                                    </p:anim>
                                    <p:anim calcmode="lin" valueType="num">
                                      <p:cBhvr>
                                        <p:cTn id="439" dur="1000" fill="hold"/>
                                        <p:tgtEl>
                                          <p:spTgt spid="72"/>
                                        </p:tgtEl>
                                        <p:attrNameLst>
                                          <p:attrName>ppt_h</p:attrName>
                                        </p:attrNameLst>
                                      </p:cBhvr>
                                      <p:tavLst>
                                        <p:tav tm="0">
                                          <p:val>
                                            <p:fltVal val="0"/>
                                          </p:val>
                                        </p:tav>
                                        <p:tav tm="100000">
                                          <p:val>
                                            <p:strVal val="#ppt_h"/>
                                          </p:val>
                                        </p:tav>
                                      </p:tavLst>
                                    </p:anim>
                                    <p:anim calcmode="lin" valueType="num">
                                      <p:cBhvr>
                                        <p:cTn id="440" dur="1000" fill="hold"/>
                                        <p:tgtEl>
                                          <p:spTgt spid="72"/>
                                        </p:tgtEl>
                                        <p:attrNameLst>
                                          <p:attrName>style.rotation</p:attrName>
                                        </p:attrNameLst>
                                      </p:cBhvr>
                                      <p:tavLst>
                                        <p:tav tm="0">
                                          <p:val>
                                            <p:fltVal val="90"/>
                                          </p:val>
                                        </p:tav>
                                        <p:tav tm="100000">
                                          <p:val>
                                            <p:fltVal val="0"/>
                                          </p:val>
                                        </p:tav>
                                      </p:tavLst>
                                    </p:anim>
                                    <p:animEffect transition="in" filter="fade">
                                      <p:cBhvr>
                                        <p:cTn id="441" dur="1000"/>
                                        <p:tgtEl>
                                          <p:spTgt spid="72"/>
                                        </p:tgtEl>
                                      </p:cBhvr>
                                    </p:animEffect>
                                  </p:childTnLst>
                                </p:cTn>
                              </p:par>
                              <p:par>
                                <p:cTn id="442" presetID="31" presetClass="entr" presetSubtype="0" fill="hold" grpId="0" nodeType="withEffect">
                                  <p:stCondLst>
                                    <p:cond delay="250"/>
                                  </p:stCondLst>
                                  <p:childTnLst>
                                    <p:set>
                                      <p:cBhvr>
                                        <p:cTn id="443" dur="1" fill="hold">
                                          <p:stCondLst>
                                            <p:cond delay="0"/>
                                          </p:stCondLst>
                                        </p:cTn>
                                        <p:tgtEl>
                                          <p:spTgt spid="73"/>
                                        </p:tgtEl>
                                        <p:attrNameLst>
                                          <p:attrName>style.visibility</p:attrName>
                                        </p:attrNameLst>
                                      </p:cBhvr>
                                      <p:to>
                                        <p:strVal val="visible"/>
                                      </p:to>
                                    </p:set>
                                    <p:anim calcmode="lin" valueType="num">
                                      <p:cBhvr>
                                        <p:cTn id="444" dur="1000" fill="hold"/>
                                        <p:tgtEl>
                                          <p:spTgt spid="73"/>
                                        </p:tgtEl>
                                        <p:attrNameLst>
                                          <p:attrName>ppt_w</p:attrName>
                                        </p:attrNameLst>
                                      </p:cBhvr>
                                      <p:tavLst>
                                        <p:tav tm="0">
                                          <p:val>
                                            <p:fltVal val="0"/>
                                          </p:val>
                                        </p:tav>
                                        <p:tav tm="100000">
                                          <p:val>
                                            <p:strVal val="#ppt_w"/>
                                          </p:val>
                                        </p:tav>
                                      </p:tavLst>
                                    </p:anim>
                                    <p:anim calcmode="lin" valueType="num">
                                      <p:cBhvr>
                                        <p:cTn id="445" dur="1000" fill="hold"/>
                                        <p:tgtEl>
                                          <p:spTgt spid="73"/>
                                        </p:tgtEl>
                                        <p:attrNameLst>
                                          <p:attrName>ppt_h</p:attrName>
                                        </p:attrNameLst>
                                      </p:cBhvr>
                                      <p:tavLst>
                                        <p:tav tm="0">
                                          <p:val>
                                            <p:fltVal val="0"/>
                                          </p:val>
                                        </p:tav>
                                        <p:tav tm="100000">
                                          <p:val>
                                            <p:strVal val="#ppt_h"/>
                                          </p:val>
                                        </p:tav>
                                      </p:tavLst>
                                    </p:anim>
                                    <p:anim calcmode="lin" valueType="num">
                                      <p:cBhvr>
                                        <p:cTn id="446" dur="1000" fill="hold"/>
                                        <p:tgtEl>
                                          <p:spTgt spid="73"/>
                                        </p:tgtEl>
                                        <p:attrNameLst>
                                          <p:attrName>style.rotation</p:attrName>
                                        </p:attrNameLst>
                                      </p:cBhvr>
                                      <p:tavLst>
                                        <p:tav tm="0">
                                          <p:val>
                                            <p:fltVal val="90"/>
                                          </p:val>
                                        </p:tav>
                                        <p:tav tm="100000">
                                          <p:val>
                                            <p:fltVal val="0"/>
                                          </p:val>
                                        </p:tav>
                                      </p:tavLst>
                                    </p:anim>
                                    <p:animEffect transition="in" filter="fade">
                                      <p:cBhvr>
                                        <p:cTn id="447" dur="1000"/>
                                        <p:tgtEl>
                                          <p:spTgt spid="73"/>
                                        </p:tgtEl>
                                      </p:cBhvr>
                                    </p:animEffect>
                                  </p:childTnLst>
                                </p:cTn>
                              </p:par>
                              <p:par>
                                <p:cTn id="448" presetID="31" presetClass="entr" presetSubtype="0" fill="hold" grpId="0" nodeType="withEffect">
                                  <p:stCondLst>
                                    <p:cond delay="250"/>
                                  </p:stCondLst>
                                  <p:childTnLst>
                                    <p:set>
                                      <p:cBhvr>
                                        <p:cTn id="449" dur="1" fill="hold">
                                          <p:stCondLst>
                                            <p:cond delay="0"/>
                                          </p:stCondLst>
                                        </p:cTn>
                                        <p:tgtEl>
                                          <p:spTgt spid="74"/>
                                        </p:tgtEl>
                                        <p:attrNameLst>
                                          <p:attrName>style.visibility</p:attrName>
                                        </p:attrNameLst>
                                      </p:cBhvr>
                                      <p:to>
                                        <p:strVal val="visible"/>
                                      </p:to>
                                    </p:set>
                                    <p:anim calcmode="lin" valueType="num">
                                      <p:cBhvr>
                                        <p:cTn id="450" dur="1000" fill="hold"/>
                                        <p:tgtEl>
                                          <p:spTgt spid="74"/>
                                        </p:tgtEl>
                                        <p:attrNameLst>
                                          <p:attrName>ppt_w</p:attrName>
                                        </p:attrNameLst>
                                      </p:cBhvr>
                                      <p:tavLst>
                                        <p:tav tm="0">
                                          <p:val>
                                            <p:fltVal val="0"/>
                                          </p:val>
                                        </p:tav>
                                        <p:tav tm="100000">
                                          <p:val>
                                            <p:strVal val="#ppt_w"/>
                                          </p:val>
                                        </p:tav>
                                      </p:tavLst>
                                    </p:anim>
                                    <p:anim calcmode="lin" valueType="num">
                                      <p:cBhvr>
                                        <p:cTn id="451" dur="1000" fill="hold"/>
                                        <p:tgtEl>
                                          <p:spTgt spid="74"/>
                                        </p:tgtEl>
                                        <p:attrNameLst>
                                          <p:attrName>ppt_h</p:attrName>
                                        </p:attrNameLst>
                                      </p:cBhvr>
                                      <p:tavLst>
                                        <p:tav tm="0">
                                          <p:val>
                                            <p:fltVal val="0"/>
                                          </p:val>
                                        </p:tav>
                                        <p:tav tm="100000">
                                          <p:val>
                                            <p:strVal val="#ppt_h"/>
                                          </p:val>
                                        </p:tav>
                                      </p:tavLst>
                                    </p:anim>
                                    <p:anim calcmode="lin" valueType="num">
                                      <p:cBhvr>
                                        <p:cTn id="452" dur="1000" fill="hold"/>
                                        <p:tgtEl>
                                          <p:spTgt spid="74"/>
                                        </p:tgtEl>
                                        <p:attrNameLst>
                                          <p:attrName>style.rotation</p:attrName>
                                        </p:attrNameLst>
                                      </p:cBhvr>
                                      <p:tavLst>
                                        <p:tav tm="0">
                                          <p:val>
                                            <p:fltVal val="90"/>
                                          </p:val>
                                        </p:tav>
                                        <p:tav tm="100000">
                                          <p:val>
                                            <p:fltVal val="0"/>
                                          </p:val>
                                        </p:tav>
                                      </p:tavLst>
                                    </p:anim>
                                    <p:animEffect transition="in" filter="fade">
                                      <p:cBhvr>
                                        <p:cTn id="453" dur="1000"/>
                                        <p:tgtEl>
                                          <p:spTgt spid="74"/>
                                        </p:tgtEl>
                                      </p:cBhvr>
                                    </p:animEffect>
                                  </p:childTnLst>
                                </p:cTn>
                              </p:par>
                              <p:par>
                                <p:cTn id="454" presetID="31" presetClass="entr" presetSubtype="0" fill="hold" grpId="0" nodeType="withEffect" nodePh="1">
                                  <p:stCondLst>
                                    <p:cond delay="250"/>
                                  </p:stCondLst>
                                  <p:endCondLst>
                                    <p:cond evt="begin" delay="0">
                                      <p:tn val="454"/>
                                    </p:cond>
                                  </p:endCondLst>
                                  <p:childTnLst>
                                    <p:set>
                                      <p:cBhvr>
                                        <p:cTn id="455" dur="1" fill="hold">
                                          <p:stCondLst>
                                            <p:cond delay="0"/>
                                          </p:stCondLst>
                                        </p:cTn>
                                        <p:tgtEl>
                                          <p:spTgt spid="75"/>
                                        </p:tgtEl>
                                        <p:attrNameLst>
                                          <p:attrName>style.visibility</p:attrName>
                                        </p:attrNameLst>
                                      </p:cBhvr>
                                      <p:to>
                                        <p:strVal val="visible"/>
                                      </p:to>
                                    </p:set>
                                    <p:anim calcmode="lin" valueType="num">
                                      <p:cBhvr>
                                        <p:cTn id="456" dur="1000" fill="hold"/>
                                        <p:tgtEl>
                                          <p:spTgt spid="75"/>
                                        </p:tgtEl>
                                        <p:attrNameLst>
                                          <p:attrName>ppt_w</p:attrName>
                                        </p:attrNameLst>
                                      </p:cBhvr>
                                      <p:tavLst>
                                        <p:tav tm="0">
                                          <p:val>
                                            <p:fltVal val="0"/>
                                          </p:val>
                                        </p:tav>
                                        <p:tav tm="100000">
                                          <p:val>
                                            <p:strVal val="#ppt_w"/>
                                          </p:val>
                                        </p:tav>
                                      </p:tavLst>
                                    </p:anim>
                                    <p:anim calcmode="lin" valueType="num">
                                      <p:cBhvr>
                                        <p:cTn id="457" dur="1000" fill="hold"/>
                                        <p:tgtEl>
                                          <p:spTgt spid="75"/>
                                        </p:tgtEl>
                                        <p:attrNameLst>
                                          <p:attrName>ppt_h</p:attrName>
                                        </p:attrNameLst>
                                      </p:cBhvr>
                                      <p:tavLst>
                                        <p:tav tm="0">
                                          <p:val>
                                            <p:fltVal val="0"/>
                                          </p:val>
                                        </p:tav>
                                        <p:tav tm="100000">
                                          <p:val>
                                            <p:strVal val="#ppt_h"/>
                                          </p:val>
                                        </p:tav>
                                      </p:tavLst>
                                    </p:anim>
                                    <p:anim calcmode="lin" valueType="num">
                                      <p:cBhvr>
                                        <p:cTn id="458" dur="1000" fill="hold"/>
                                        <p:tgtEl>
                                          <p:spTgt spid="75"/>
                                        </p:tgtEl>
                                        <p:attrNameLst>
                                          <p:attrName>style.rotation</p:attrName>
                                        </p:attrNameLst>
                                      </p:cBhvr>
                                      <p:tavLst>
                                        <p:tav tm="0">
                                          <p:val>
                                            <p:fltVal val="90"/>
                                          </p:val>
                                        </p:tav>
                                        <p:tav tm="100000">
                                          <p:val>
                                            <p:fltVal val="0"/>
                                          </p:val>
                                        </p:tav>
                                      </p:tavLst>
                                    </p:anim>
                                    <p:animEffect transition="in" filter="fade">
                                      <p:cBhvr>
                                        <p:cTn id="459" dur="1000"/>
                                        <p:tgtEl>
                                          <p:spTgt spid="75"/>
                                        </p:tgtEl>
                                      </p:cBhvr>
                                    </p:animEffect>
                                  </p:childTnLst>
                                </p:cTn>
                              </p:par>
                              <p:par>
                                <p:cTn id="460" presetID="31" presetClass="entr" presetSubtype="0" fill="hold" grpId="0" nodeType="withEffect" nodePh="1">
                                  <p:stCondLst>
                                    <p:cond delay="250"/>
                                  </p:stCondLst>
                                  <p:endCondLst>
                                    <p:cond evt="begin" delay="0">
                                      <p:tn val="460"/>
                                    </p:cond>
                                  </p:endCondLst>
                                  <p:childTnLst>
                                    <p:set>
                                      <p:cBhvr>
                                        <p:cTn id="461" dur="1" fill="hold">
                                          <p:stCondLst>
                                            <p:cond delay="0"/>
                                          </p:stCondLst>
                                        </p:cTn>
                                        <p:tgtEl>
                                          <p:spTgt spid="76"/>
                                        </p:tgtEl>
                                        <p:attrNameLst>
                                          <p:attrName>style.visibility</p:attrName>
                                        </p:attrNameLst>
                                      </p:cBhvr>
                                      <p:to>
                                        <p:strVal val="visible"/>
                                      </p:to>
                                    </p:set>
                                    <p:anim calcmode="lin" valueType="num">
                                      <p:cBhvr>
                                        <p:cTn id="462" dur="1000" fill="hold"/>
                                        <p:tgtEl>
                                          <p:spTgt spid="76"/>
                                        </p:tgtEl>
                                        <p:attrNameLst>
                                          <p:attrName>ppt_w</p:attrName>
                                        </p:attrNameLst>
                                      </p:cBhvr>
                                      <p:tavLst>
                                        <p:tav tm="0">
                                          <p:val>
                                            <p:fltVal val="0"/>
                                          </p:val>
                                        </p:tav>
                                        <p:tav tm="100000">
                                          <p:val>
                                            <p:strVal val="#ppt_w"/>
                                          </p:val>
                                        </p:tav>
                                      </p:tavLst>
                                    </p:anim>
                                    <p:anim calcmode="lin" valueType="num">
                                      <p:cBhvr>
                                        <p:cTn id="463" dur="1000" fill="hold"/>
                                        <p:tgtEl>
                                          <p:spTgt spid="76"/>
                                        </p:tgtEl>
                                        <p:attrNameLst>
                                          <p:attrName>ppt_h</p:attrName>
                                        </p:attrNameLst>
                                      </p:cBhvr>
                                      <p:tavLst>
                                        <p:tav tm="0">
                                          <p:val>
                                            <p:fltVal val="0"/>
                                          </p:val>
                                        </p:tav>
                                        <p:tav tm="100000">
                                          <p:val>
                                            <p:strVal val="#ppt_h"/>
                                          </p:val>
                                        </p:tav>
                                      </p:tavLst>
                                    </p:anim>
                                    <p:anim calcmode="lin" valueType="num">
                                      <p:cBhvr>
                                        <p:cTn id="464" dur="1000" fill="hold"/>
                                        <p:tgtEl>
                                          <p:spTgt spid="76"/>
                                        </p:tgtEl>
                                        <p:attrNameLst>
                                          <p:attrName>style.rotation</p:attrName>
                                        </p:attrNameLst>
                                      </p:cBhvr>
                                      <p:tavLst>
                                        <p:tav tm="0">
                                          <p:val>
                                            <p:fltVal val="90"/>
                                          </p:val>
                                        </p:tav>
                                        <p:tav tm="100000">
                                          <p:val>
                                            <p:fltVal val="0"/>
                                          </p:val>
                                        </p:tav>
                                      </p:tavLst>
                                    </p:anim>
                                    <p:animEffect transition="in" filter="fade">
                                      <p:cBhvr>
                                        <p:cTn id="465" dur="1000"/>
                                        <p:tgtEl>
                                          <p:spTgt spid="76"/>
                                        </p:tgtEl>
                                      </p:cBhvr>
                                    </p:animEffect>
                                  </p:childTnLst>
                                </p:cTn>
                              </p:par>
                              <p:par>
                                <p:cTn id="466" presetID="31" presetClass="entr" presetSubtype="0" fill="hold" grpId="0" nodeType="withEffect" nodePh="1">
                                  <p:stCondLst>
                                    <p:cond delay="250"/>
                                  </p:stCondLst>
                                  <p:endCondLst>
                                    <p:cond evt="begin" delay="0">
                                      <p:tn val="466"/>
                                    </p:cond>
                                  </p:endCondLst>
                                  <p:childTnLst>
                                    <p:set>
                                      <p:cBhvr>
                                        <p:cTn id="467" dur="1" fill="hold">
                                          <p:stCondLst>
                                            <p:cond delay="0"/>
                                          </p:stCondLst>
                                        </p:cTn>
                                        <p:tgtEl>
                                          <p:spTgt spid="77"/>
                                        </p:tgtEl>
                                        <p:attrNameLst>
                                          <p:attrName>style.visibility</p:attrName>
                                        </p:attrNameLst>
                                      </p:cBhvr>
                                      <p:to>
                                        <p:strVal val="visible"/>
                                      </p:to>
                                    </p:set>
                                    <p:anim calcmode="lin" valueType="num">
                                      <p:cBhvr>
                                        <p:cTn id="468" dur="1000" fill="hold"/>
                                        <p:tgtEl>
                                          <p:spTgt spid="77"/>
                                        </p:tgtEl>
                                        <p:attrNameLst>
                                          <p:attrName>ppt_w</p:attrName>
                                        </p:attrNameLst>
                                      </p:cBhvr>
                                      <p:tavLst>
                                        <p:tav tm="0">
                                          <p:val>
                                            <p:fltVal val="0"/>
                                          </p:val>
                                        </p:tav>
                                        <p:tav tm="100000">
                                          <p:val>
                                            <p:strVal val="#ppt_w"/>
                                          </p:val>
                                        </p:tav>
                                      </p:tavLst>
                                    </p:anim>
                                    <p:anim calcmode="lin" valueType="num">
                                      <p:cBhvr>
                                        <p:cTn id="469" dur="1000" fill="hold"/>
                                        <p:tgtEl>
                                          <p:spTgt spid="77"/>
                                        </p:tgtEl>
                                        <p:attrNameLst>
                                          <p:attrName>ppt_h</p:attrName>
                                        </p:attrNameLst>
                                      </p:cBhvr>
                                      <p:tavLst>
                                        <p:tav tm="0">
                                          <p:val>
                                            <p:fltVal val="0"/>
                                          </p:val>
                                        </p:tav>
                                        <p:tav tm="100000">
                                          <p:val>
                                            <p:strVal val="#ppt_h"/>
                                          </p:val>
                                        </p:tav>
                                      </p:tavLst>
                                    </p:anim>
                                    <p:anim calcmode="lin" valueType="num">
                                      <p:cBhvr>
                                        <p:cTn id="470" dur="1000" fill="hold"/>
                                        <p:tgtEl>
                                          <p:spTgt spid="77"/>
                                        </p:tgtEl>
                                        <p:attrNameLst>
                                          <p:attrName>style.rotation</p:attrName>
                                        </p:attrNameLst>
                                      </p:cBhvr>
                                      <p:tavLst>
                                        <p:tav tm="0">
                                          <p:val>
                                            <p:fltVal val="90"/>
                                          </p:val>
                                        </p:tav>
                                        <p:tav tm="100000">
                                          <p:val>
                                            <p:fltVal val="0"/>
                                          </p:val>
                                        </p:tav>
                                      </p:tavLst>
                                    </p:anim>
                                    <p:animEffect transition="in" filter="fade">
                                      <p:cBhvr>
                                        <p:cTn id="471" dur="1000"/>
                                        <p:tgtEl>
                                          <p:spTgt spid="77"/>
                                        </p:tgtEl>
                                      </p:cBhvr>
                                    </p:animEffect>
                                  </p:childTnLst>
                                </p:cTn>
                              </p:par>
                              <p:par>
                                <p:cTn id="472" presetID="31" presetClass="entr" presetSubtype="0" fill="hold" grpId="0" nodeType="withEffect" nodePh="1">
                                  <p:stCondLst>
                                    <p:cond delay="250"/>
                                  </p:stCondLst>
                                  <p:endCondLst>
                                    <p:cond evt="begin" delay="0">
                                      <p:tn val="472"/>
                                    </p:cond>
                                  </p:endCondLst>
                                  <p:childTnLst>
                                    <p:set>
                                      <p:cBhvr>
                                        <p:cTn id="473" dur="1" fill="hold">
                                          <p:stCondLst>
                                            <p:cond delay="0"/>
                                          </p:stCondLst>
                                        </p:cTn>
                                        <p:tgtEl>
                                          <p:spTgt spid="78"/>
                                        </p:tgtEl>
                                        <p:attrNameLst>
                                          <p:attrName>style.visibility</p:attrName>
                                        </p:attrNameLst>
                                      </p:cBhvr>
                                      <p:to>
                                        <p:strVal val="visible"/>
                                      </p:to>
                                    </p:set>
                                    <p:anim calcmode="lin" valueType="num">
                                      <p:cBhvr>
                                        <p:cTn id="474" dur="1000" fill="hold"/>
                                        <p:tgtEl>
                                          <p:spTgt spid="78"/>
                                        </p:tgtEl>
                                        <p:attrNameLst>
                                          <p:attrName>ppt_w</p:attrName>
                                        </p:attrNameLst>
                                      </p:cBhvr>
                                      <p:tavLst>
                                        <p:tav tm="0">
                                          <p:val>
                                            <p:fltVal val="0"/>
                                          </p:val>
                                        </p:tav>
                                        <p:tav tm="100000">
                                          <p:val>
                                            <p:strVal val="#ppt_w"/>
                                          </p:val>
                                        </p:tav>
                                      </p:tavLst>
                                    </p:anim>
                                    <p:anim calcmode="lin" valueType="num">
                                      <p:cBhvr>
                                        <p:cTn id="475" dur="1000" fill="hold"/>
                                        <p:tgtEl>
                                          <p:spTgt spid="78"/>
                                        </p:tgtEl>
                                        <p:attrNameLst>
                                          <p:attrName>ppt_h</p:attrName>
                                        </p:attrNameLst>
                                      </p:cBhvr>
                                      <p:tavLst>
                                        <p:tav tm="0">
                                          <p:val>
                                            <p:fltVal val="0"/>
                                          </p:val>
                                        </p:tav>
                                        <p:tav tm="100000">
                                          <p:val>
                                            <p:strVal val="#ppt_h"/>
                                          </p:val>
                                        </p:tav>
                                      </p:tavLst>
                                    </p:anim>
                                    <p:anim calcmode="lin" valueType="num">
                                      <p:cBhvr>
                                        <p:cTn id="476" dur="1000" fill="hold"/>
                                        <p:tgtEl>
                                          <p:spTgt spid="78"/>
                                        </p:tgtEl>
                                        <p:attrNameLst>
                                          <p:attrName>style.rotation</p:attrName>
                                        </p:attrNameLst>
                                      </p:cBhvr>
                                      <p:tavLst>
                                        <p:tav tm="0">
                                          <p:val>
                                            <p:fltVal val="90"/>
                                          </p:val>
                                        </p:tav>
                                        <p:tav tm="100000">
                                          <p:val>
                                            <p:fltVal val="0"/>
                                          </p:val>
                                        </p:tav>
                                      </p:tavLst>
                                    </p:anim>
                                    <p:animEffect transition="in" filter="fade">
                                      <p:cBhvr>
                                        <p:cTn id="477" dur="1000"/>
                                        <p:tgtEl>
                                          <p:spTgt spid="78"/>
                                        </p:tgtEl>
                                      </p:cBhvr>
                                    </p:animEffect>
                                  </p:childTnLst>
                                </p:cTn>
                              </p:par>
                              <p:par>
                                <p:cTn id="478" presetID="31" presetClass="entr" presetSubtype="0" fill="hold" grpId="0" nodeType="withEffect">
                                  <p:stCondLst>
                                    <p:cond delay="250"/>
                                  </p:stCondLst>
                                  <p:childTnLst>
                                    <p:set>
                                      <p:cBhvr>
                                        <p:cTn id="479" dur="1" fill="hold">
                                          <p:stCondLst>
                                            <p:cond delay="0"/>
                                          </p:stCondLst>
                                        </p:cTn>
                                        <p:tgtEl>
                                          <p:spTgt spid="79"/>
                                        </p:tgtEl>
                                        <p:attrNameLst>
                                          <p:attrName>style.visibility</p:attrName>
                                        </p:attrNameLst>
                                      </p:cBhvr>
                                      <p:to>
                                        <p:strVal val="visible"/>
                                      </p:to>
                                    </p:set>
                                    <p:anim calcmode="lin" valueType="num">
                                      <p:cBhvr>
                                        <p:cTn id="480" dur="1000" fill="hold"/>
                                        <p:tgtEl>
                                          <p:spTgt spid="79"/>
                                        </p:tgtEl>
                                        <p:attrNameLst>
                                          <p:attrName>ppt_w</p:attrName>
                                        </p:attrNameLst>
                                      </p:cBhvr>
                                      <p:tavLst>
                                        <p:tav tm="0">
                                          <p:val>
                                            <p:fltVal val="0"/>
                                          </p:val>
                                        </p:tav>
                                        <p:tav tm="100000">
                                          <p:val>
                                            <p:strVal val="#ppt_w"/>
                                          </p:val>
                                        </p:tav>
                                      </p:tavLst>
                                    </p:anim>
                                    <p:anim calcmode="lin" valueType="num">
                                      <p:cBhvr>
                                        <p:cTn id="481" dur="1000" fill="hold"/>
                                        <p:tgtEl>
                                          <p:spTgt spid="79"/>
                                        </p:tgtEl>
                                        <p:attrNameLst>
                                          <p:attrName>ppt_h</p:attrName>
                                        </p:attrNameLst>
                                      </p:cBhvr>
                                      <p:tavLst>
                                        <p:tav tm="0">
                                          <p:val>
                                            <p:fltVal val="0"/>
                                          </p:val>
                                        </p:tav>
                                        <p:tav tm="100000">
                                          <p:val>
                                            <p:strVal val="#ppt_h"/>
                                          </p:val>
                                        </p:tav>
                                      </p:tavLst>
                                    </p:anim>
                                    <p:anim calcmode="lin" valueType="num">
                                      <p:cBhvr>
                                        <p:cTn id="482" dur="1000" fill="hold"/>
                                        <p:tgtEl>
                                          <p:spTgt spid="79"/>
                                        </p:tgtEl>
                                        <p:attrNameLst>
                                          <p:attrName>style.rotation</p:attrName>
                                        </p:attrNameLst>
                                      </p:cBhvr>
                                      <p:tavLst>
                                        <p:tav tm="0">
                                          <p:val>
                                            <p:fltVal val="90"/>
                                          </p:val>
                                        </p:tav>
                                        <p:tav tm="100000">
                                          <p:val>
                                            <p:fltVal val="0"/>
                                          </p:val>
                                        </p:tav>
                                      </p:tavLst>
                                    </p:anim>
                                    <p:animEffect transition="in" filter="fade">
                                      <p:cBhvr>
                                        <p:cTn id="483" dur="1000"/>
                                        <p:tgtEl>
                                          <p:spTgt spid="79"/>
                                        </p:tgtEl>
                                      </p:cBhvr>
                                    </p:animEffect>
                                  </p:childTnLst>
                                </p:cTn>
                              </p:par>
                              <p:par>
                                <p:cTn id="484" presetID="31" presetClass="entr" presetSubtype="0" fill="hold" grpId="0" nodeType="withEffect" nodePh="1">
                                  <p:stCondLst>
                                    <p:cond delay="250"/>
                                  </p:stCondLst>
                                  <p:endCondLst>
                                    <p:cond evt="begin" delay="0">
                                      <p:tn val="484"/>
                                    </p:cond>
                                  </p:endCondLst>
                                  <p:childTnLst>
                                    <p:set>
                                      <p:cBhvr>
                                        <p:cTn id="485" dur="1" fill="hold">
                                          <p:stCondLst>
                                            <p:cond delay="0"/>
                                          </p:stCondLst>
                                        </p:cTn>
                                        <p:tgtEl>
                                          <p:spTgt spid="80"/>
                                        </p:tgtEl>
                                        <p:attrNameLst>
                                          <p:attrName>style.visibility</p:attrName>
                                        </p:attrNameLst>
                                      </p:cBhvr>
                                      <p:to>
                                        <p:strVal val="visible"/>
                                      </p:to>
                                    </p:set>
                                    <p:anim calcmode="lin" valueType="num">
                                      <p:cBhvr>
                                        <p:cTn id="486" dur="1000" fill="hold"/>
                                        <p:tgtEl>
                                          <p:spTgt spid="80"/>
                                        </p:tgtEl>
                                        <p:attrNameLst>
                                          <p:attrName>ppt_w</p:attrName>
                                        </p:attrNameLst>
                                      </p:cBhvr>
                                      <p:tavLst>
                                        <p:tav tm="0">
                                          <p:val>
                                            <p:fltVal val="0"/>
                                          </p:val>
                                        </p:tav>
                                        <p:tav tm="100000">
                                          <p:val>
                                            <p:strVal val="#ppt_w"/>
                                          </p:val>
                                        </p:tav>
                                      </p:tavLst>
                                    </p:anim>
                                    <p:anim calcmode="lin" valueType="num">
                                      <p:cBhvr>
                                        <p:cTn id="487" dur="1000" fill="hold"/>
                                        <p:tgtEl>
                                          <p:spTgt spid="80"/>
                                        </p:tgtEl>
                                        <p:attrNameLst>
                                          <p:attrName>ppt_h</p:attrName>
                                        </p:attrNameLst>
                                      </p:cBhvr>
                                      <p:tavLst>
                                        <p:tav tm="0">
                                          <p:val>
                                            <p:fltVal val="0"/>
                                          </p:val>
                                        </p:tav>
                                        <p:tav tm="100000">
                                          <p:val>
                                            <p:strVal val="#ppt_h"/>
                                          </p:val>
                                        </p:tav>
                                      </p:tavLst>
                                    </p:anim>
                                    <p:anim calcmode="lin" valueType="num">
                                      <p:cBhvr>
                                        <p:cTn id="488" dur="1000" fill="hold"/>
                                        <p:tgtEl>
                                          <p:spTgt spid="80"/>
                                        </p:tgtEl>
                                        <p:attrNameLst>
                                          <p:attrName>style.rotation</p:attrName>
                                        </p:attrNameLst>
                                      </p:cBhvr>
                                      <p:tavLst>
                                        <p:tav tm="0">
                                          <p:val>
                                            <p:fltVal val="90"/>
                                          </p:val>
                                        </p:tav>
                                        <p:tav tm="100000">
                                          <p:val>
                                            <p:fltVal val="0"/>
                                          </p:val>
                                        </p:tav>
                                      </p:tavLst>
                                    </p:anim>
                                    <p:animEffect transition="in" filter="fade">
                                      <p:cBhvr>
                                        <p:cTn id="489" dur="1000"/>
                                        <p:tgtEl>
                                          <p:spTgt spid="80"/>
                                        </p:tgtEl>
                                      </p:cBhvr>
                                    </p:animEffect>
                                  </p:childTnLst>
                                </p:cTn>
                              </p:par>
                              <p:par>
                                <p:cTn id="490" presetID="31" presetClass="entr" presetSubtype="0" fill="hold" grpId="0" nodeType="withEffect">
                                  <p:stCondLst>
                                    <p:cond delay="250"/>
                                  </p:stCondLst>
                                  <p:childTnLst>
                                    <p:set>
                                      <p:cBhvr>
                                        <p:cTn id="491" dur="1" fill="hold">
                                          <p:stCondLst>
                                            <p:cond delay="0"/>
                                          </p:stCondLst>
                                        </p:cTn>
                                        <p:tgtEl>
                                          <p:spTgt spid="81"/>
                                        </p:tgtEl>
                                        <p:attrNameLst>
                                          <p:attrName>style.visibility</p:attrName>
                                        </p:attrNameLst>
                                      </p:cBhvr>
                                      <p:to>
                                        <p:strVal val="visible"/>
                                      </p:to>
                                    </p:set>
                                    <p:anim calcmode="lin" valueType="num">
                                      <p:cBhvr>
                                        <p:cTn id="492" dur="1000" fill="hold"/>
                                        <p:tgtEl>
                                          <p:spTgt spid="81"/>
                                        </p:tgtEl>
                                        <p:attrNameLst>
                                          <p:attrName>ppt_w</p:attrName>
                                        </p:attrNameLst>
                                      </p:cBhvr>
                                      <p:tavLst>
                                        <p:tav tm="0">
                                          <p:val>
                                            <p:fltVal val="0"/>
                                          </p:val>
                                        </p:tav>
                                        <p:tav tm="100000">
                                          <p:val>
                                            <p:strVal val="#ppt_w"/>
                                          </p:val>
                                        </p:tav>
                                      </p:tavLst>
                                    </p:anim>
                                    <p:anim calcmode="lin" valueType="num">
                                      <p:cBhvr>
                                        <p:cTn id="493" dur="1000" fill="hold"/>
                                        <p:tgtEl>
                                          <p:spTgt spid="81"/>
                                        </p:tgtEl>
                                        <p:attrNameLst>
                                          <p:attrName>ppt_h</p:attrName>
                                        </p:attrNameLst>
                                      </p:cBhvr>
                                      <p:tavLst>
                                        <p:tav tm="0">
                                          <p:val>
                                            <p:fltVal val="0"/>
                                          </p:val>
                                        </p:tav>
                                        <p:tav tm="100000">
                                          <p:val>
                                            <p:strVal val="#ppt_h"/>
                                          </p:val>
                                        </p:tav>
                                      </p:tavLst>
                                    </p:anim>
                                    <p:anim calcmode="lin" valueType="num">
                                      <p:cBhvr>
                                        <p:cTn id="494" dur="1000" fill="hold"/>
                                        <p:tgtEl>
                                          <p:spTgt spid="81"/>
                                        </p:tgtEl>
                                        <p:attrNameLst>
                                          <p:attrName>style.rotation</p:attrName>
                                        </p:attrNameLst>
                                      </p:cBhvr>
                                      <p:tavLst>
                                        <p:tav tm="0">
                                          <p:val>
                                            <p:fltVal val="90"/>
                                          </p:val>
                                        </p:tav>
                                        <p:tav tm="100000">
                                          <p:val>
                                            <p:fltVal val="0"/>
                                          </p:val>
                                        </p:tav>
                                      </p:tavLst>
                                    </p:anim>
                                    <p:animEffect transition="in" filter="fade">
                                      <p:cBhvr>
                                        <p:cTn id="495" dur="1000"/>
                                        <p:tgtEl>
                                          <p:spTgt spid="81"/>
                                        </p:tgtEl>
                                      </p:cBhvr>
                                    </p:animEffect>
                                  </p:childTnLst>
                                </p:cTn>
                              </p:par>
                              <p:par>
                                <p:cTn id="496" presetID="31" presetClass="entr" presetSubtype="0" fill="hold" grpId="0" nodeType="withEffect" nodePh="1">
                                  <p:stCondLst>
                                    <p:cond delay="250"/>
                                  </p:stCondLst>
                                  <p:endCondLst>
                                    <p:cond evt="begin" delay="0">
                                      <p:tn val="496"/>
                                    </p:cond>
                                  </p:endCondLst>
                                  <p:childTnLst>
                                    <p:set>
                                      <p:cBhvr>
                                        <p:cTn id="497" dur="1" fill="hold">
                                          <p:stCondLst>
                                            <p:cond delay="0"/>
                                          </p:stCondLst>
                                        </p:cTn>
                                        <p:tgtEl>
                                          <p:spTgt spid="82"/>
                                        </p:tgtEl>
                                        <p:attrNameLst>
                                          <p:attrName>style.visibility</p:attrName>
                                        </p:attrNameLst>
                                      </p:cBhvr>
                                      <p:to>
                                        <p:strVal val="visible"/>
                                      </p:to>
                                    </p:set>
                                    <p:anim calcmode="lin" valueType="num">
                                      <p:cBhvr>
                                        <p:cTn id="498" dur="1000" fill="hold"/>
                                        <p:tgtEl>
                                          <p:spTgt spid="82"/>
                                        </p:tgtEl>
                                        <p:attrNameLst>
                                          <p:attrName>ppt_w</p:attrName>
                                        </p:attrNameLst>
                                      </p:cBhvr>
                                      <p:tavLst>
                                        <p:tav tm="0">
                                          <p:val>
                                            <p:fltVal val="0"/>
                                          </p:val>
                                        </p:tav>
                                        <p:tav tm="100000">
                                          <p:val>
                                            <p:strVal val="#ppt_w"/>
                                          </p:val>
                                        </p:tav>
                                      </p:tavLst>
                                    </p:anim>
                                    <p:anim calcmode="lin" valueType="num">
                                      <p:cBhvr>
                                        <p:cTn id="499" dur="1000" fill="hold"/>
                                        <p:tgtEl>
                                          <p:spTgt spid="82"/>
                                        </p:tgtEl>
                                        <p:attrNameLst>
                                          <p:attrName>ppt_h</p:attrName>
                                        </p:attrNameLst>
                                      </p:cBhvr>
                                      <p:tavLst>
                                        <p:tav tm="0">
                                          <p:val>
                                            <p:fltVal val="0"/>
                                          </p:val>
                                        </p:tav>
                                        <p:tav tm="100000">
                                          <p:val>
                                            <p:strVal val="#ppt_h"/>
                                          </p:val>
                                        </p:tav>
                                      </p:tavLst>
                                    </p:anim>
                                    <p:anim calcmode="lin" valueType="num">
                                      <p:cBhvr>
                                        <p:cTn id="500" dur="1000" fill="hold"/>
                                        <p:tgtEl>
                                          <p:spTgt spid="82"/>
                                        </p:tgtEl>
                                        <p:attrNameLst>
                                          <p:attrName>style.rotation</p:attrName>
                                        </p:attrNameLst>
                                      </p:cBhvr>
                                      <p:tavLst>
                                        <p:tav tm="0">
                                          <p:val>
                                            <p:fltVal val="90"/>
                                          </p:val>
                                        </p:tav>
                                        <p:tav tm="100000">
                                          <p:val>
                                            <p:fltVal val="0"/>
                                          </p:val>
                                        </p:tav>
                                      </p:tavLst>
                                    </p:anim>
                                    <p:animEffect transition="in" filter="fade">
                                      <p:cBhvr>
                                        <p:cTn id="501" dur="1000"/>
                                        <p:tgtEl>
                                          <p:spTgt spid="82"/>
                                        </p:tgtEl>
                                      </p:cBhvr>
                                    </p:animEffect>
                                  </p:childTnLst>
                                </p:cTn>
                              </p:par>
                              <p:par>
                                <p:cTn id="502" presetID="31" presetClass="entr" presetSubtype="0" fill="hold" grpId="0" nodeType="withEffect">
                                  <p:stCondLst>
                                    <p:cond delay="250"/>
                                  </p:stCondLst>
                                  <p:childTnLst>
                                    <p:set>
                                      <p:cBhvr>
                                        <p:cTn id="503" dur="1" fill="hold">
                                          <p:stCondLst>
                                            <p:cond delay="0"/>
                                          </p:stCondLst>
                                        </p:cTn>
                                        <p:tgtEl>
                                          <p:spTgt spid="83"/>
                                        </p:tgtEl>
                                        <p:attrNameLst>
                                          <p:attrName>style.visibility</p:attrName>
                                        </p:attrNameLst>
                                      </p:cBhvr>
                                      <p:to>
                                        <p:strVal val="visible"/>
                                      </p:to>
                                    </p:set>
                                    <p:anim calcmode="lin" valueType="num">
                                      <p:cBhvr>
                                        <p:cTn id="504" dur="1000" fill="hold"/>
                                        <p:tgtEl>
                                          <p:spTgt spid="83"/>
                                        </p:tgtEl>
                                        <p:attrNameLst>
                                          <p:attrName>ppt_w</p:attrName>
                                        </p:attrNameLst>
                                      </p:cBhvr>
                                      <p:tavLst>
                                        <p:tav tm="0">
                                          <p:val>
                                            <p:fltVal val="0"/>
                                          </p:val>
                                        </p:tav>
                                        <p:tav tm="100000">
                                          <p:val>
                                            <p:strVal val="#ppt_w"/>
                                          </p:val>
                                        </p:tav>
                                      </p:tavLst>
                                    </p:anim>
                                    <p:anim calcmode="lin" valueType="num">
                                      <p:cBhvr>
                                        <p:cTn id="505" dur="1000" fill="hold"/>
                                        <p:tgtEl>
                                          <p:spTgt spid="83"/>
                                        </p:tgtEl>
                                        <p:attrNameLst>
                                          <p:attrName>ppt_h</p:attrName>
                                        </p:attrNameLst>
                                      </p:cBhvr>
                                      <p:tavLst>
                                        <p:tav tm="0">
                                          <p:val>
                                            <p:fltVal val="0"/>
                                          </p:val>
                                        </p:tav>
                                        <p:tav tm="100000">
                                          <p:val>
                                            <p:strVal val="#ppt_h"/>
                                          </p:val>
                                        </p:tav>
                                      </p:tavLst>
                                    </p:anim>
                                    <p:anim calcmode="lin" valueType="num">
                                      <p:cBhvr>
                                        <p:cTn id="506" dur="1000" fill="hold"/>
                                        <p:tgtEl>
                                          <p:spTgt spid="83"/>
                                        </p:tgtEl>
                                        <p:attrNameLst>
                                          <p:attrName>style.rotation</p:attrName>
                                        </p:attrNameLst>
                                      </p:cBhvr>
                                      <p:tavLst>
                                        <p:tav tm="0">
                                          <p:val>
                                            <p:fltVal val="90"/>
                                          </p:val>
                                        </p:tav>
                                        <p:tav tm="100000">
                                          <p:val>
                                            <p:fltVal val="0"/>
                                          </p:val>
                                        </p:tav>
                                      </p:tavLst>
                                    </p:anim>
                                    <p:animEffect transition="in" filter="fade">
                                      <p:cBhvr>
                                        <p:cTn id="507" dur="1000"/>
                                        <p:tgtEl>
                                          <p:spTgt spid="83"/>
                                        </p:tgtEl>
                                      </p:cBhvr>
                                    </p:animEffect>
                                  </p:childTnLst>
                                </p:cTn>
                              </p:par>
                              <p:par>
                                <p:cTn id="508" presetID="31" presetClass="entr" presetSubtype="0" fill="hold" grpId="0" nodeType="withEffect" nodePh="1">
                                  <p:stCondLst>
                                    <p:cond delay="250"/>
                                  </p:stCondLst>
                                  <p:endCondLst>
                                    <p:cond evt="begin" delay="0">
                                      <p:tn val="508"/>
                                    </p:cond>
                                  </p:endCondLst>
                                  <p:childTnLst>
                                    <p:set>
                                      <p:cBhvr>
                                        <p:cTn id="509" dur="1" fill="hold">
                                          <p:stCondLst>
                                            <p:cond delay="0"/>
                                          </p:stCondLst>
                                        </p:cTn>
                                        <p:tgtEl>
                                          <p:spTgt spid="84"/>
                                        </p:tgtEl>
                                        <p:attrNameLst>
                                          <p:attrName>style.visibility</p:attrName>
                                        </p:attrNameLst>
                                      </p:cBhvr>
                                      <p:to>
                                        <p:strVal val="visible"/>
                                      </p:to>
                                    </p:set>
                                    <p:anim calcmode="lin" valueType="num">
                                      <p:cBhvr>
                                        <p:cTn id="510" dur="1000" fill="hold"/>
                                        <p:tgtEl>
                                          <p:spTgt spid="84"/>
                                        </p:tgtEl>
                                        <p:attrNameLst>
                                          <p:attrName>ppt_w</p:attrName>
                                        </p:attrNameLst>
                                      </p:cBhvr>
                                      <p:tavLst>
                                        <p:tav tm="0">
                                          <p:val>
                                            <p:fltVal val="0"/>
                                          </p:val>
                                        </p:tav>
                                        <p:tav tm="100000">
                                          <p:val>
                                            <p:strVal val="#ppt_w"/>
                                          </p:val>
                                        </p:tav>
                                      </p:tavLst>
                                    </p:anim>
                                    <p:anim calcmode="lin" valueType="num">
                                      <p:cBhvr>
                                        <p:cTn id="511" dur="1000" fill="hold"/>
                                        <p:tgtEl>
                                          <p:spTgt spid="84"/>
                                        </p:tgtEl>
                                        <p:attrNameLst>
                                          <p:attrName>ppt_h</p:attrName>
                                        </p:attrNameLst>
                                      </p:cBhvr>
                                      <p:tavLst>
                                        <p:tav tm="0">
                                          <p:val>
                                            <p:fltVal val="0"/>
                                          </p:val>
                                        </p:tav>
                                        <p:tav tm="100000">
                                          <p:val>
                                            <p:strVal val="#ppt_h"/>
                                          </p:val>
                                        </p:tav>
                                      </p:tavLst>
                                    </p:anim>
                                    <p:anim calcmode="lin" valueType="num">
                                      <p:cBhvr>
                                        <p:cTn id="512" dur="1000" fill="hold"/>
                                        <p:tgtEl>
                                          <p:spTgt spid="84"/>
                                        </p:tgtEl>
                                        <p:attrNameLst>
                                          <p:attrName>style.rotation</p:attrName>
                                        </p:attrNameLst>
                                      </p:cBhvr>
                                      <p:tavLst>
                                        <p:tav tm="0">
                                          <p:val>
                                            <p:fltVal val="90"/>
                                          </p:val>
                                        </p:tav>
                                        <p:tav tm="100000">
                                          <p:val>
                                            <p:fltVal val="0"/>
                                          </p:val>
                                        </p:tav>
                                      </p:tavLst>
                                    </p:anim>
                                    <p:animEffect transition="in" filter="fade">
                                      <p:cBhvr>
                                        <p:cTn id="513" dur="1000"/>
                                        <p:tgtEl>
                                          <p:spTgt spid="84"/>
                                        </p:tgtEl>
                                      </p:cBhvr>
                                    </p:animEffect>
                                  </p:childTnLst>
                                </p:cTn>
                              </p:par>
                              <p:par>
                                <p:cTn id="514" presetID="31" presetClass="entr" presetSubtype="0" fill="hold" grpId="0" nodeType="withEffect">
                                  <p:stCondLst>
                                    <p:cond delay="250"/>
                                  </p:stCondLst>
                                  <p:childTnLst>
                                    <p:set>
                                      <p:cBhvr>
                                        <p:cTn id="515" dur="1" fill="hold">
                                          <p:stCondLst>
                                            <p:cond delay="0"/>
                                          </p:stCondLst>
                                        </p:cTn>
                                        <p:tgtEl>
                                          <p:spTgt spid="85"/>
                                        </p:tgtEl>
                                        <p:attrNameLst>
                                          <p:attrName>style.visibility</p:attrName>
                                        </p:attrNameLst>
                                      </p:cBhvr>
                                      <p:to>
                                        <p:strVal val="visible"/>
                                      </p:to>
                                    </p:set>
                                    <p:anim calcmode="lin" valueType="num">
                                      <p:cBhvr>
                                        <p:cTn id="516" dur="1000" fill="hold"/>
                                        <p:tgtEl>
                                          <p:spTgt spid="85"/>
                                        </p:tgtEl>
                                        <p:attrNameLst>
                                          <p:attrName>ppt_w</p:attrName>
                                        </p:attrNameLst>
                                      </p:cBhvr>
                                      <p:tavLst>
                                        <p:tav tm="0">
                                          <p:val>
                                            <p:fltVal val="0"/>
                                          </p:val>
                                        </p:tav>
                                        <p:tav tm="100000">
                                          <p:val>
                                            <p:strVal val="#ppt_w"/>
                                          </p:val>
                                        </p:tav>
                                      </p:tavLst>
                                    </p:anim>
                                    <p:anim calcmode="lin" valueType="num">
                                      <p:cBhvr>
                                        <p:cTn id="517" dur="1000" fill="hold"/>
                                        <p:tgtEl>
                                          <p:spTgt spid="85"/>
                                        </p:tgtEl>
                                        <p:attrNameLst>
                                          <p:attrName>ppt_h</p:attrName>
                                        </p:attrNameLst>
                                      </p:cBhvr>
                                      <p:tavLst>
                                        <p:tav tm="0">
                                          <p:val>
                                            <p:fltVal val="0"/>
                                          </p:val>
                                        </p:tav>
                                        <p:tav tm="100000">
                                          <p:val>
                                            <p:strVal val="#ppt_h"/>
                                          </p:val>
                                        </p:tav>
                                      </p:tavLst>
                                    </p:anim>
                                    <p:anim calcmode="lin" valueType="num">
                                      <p:cBhvr>
                                        <p:cTn id="518" dur="1000" fill="hold"/>
                                        <p:tgtEl>
                                          <p:spTgt spid="85"/>
                                        </p:tgtEl>
                                        <p:attrNameLst>
                                          <p:attrName>style.rotation</p:attrName>
                                        </p:attrNameLst>
                                      </p:cBhvr>
                                      <p:tavLst>
                                        <p:tav tm="0">
                                          <p:val>
                                            <p:fltVal val="90"/>
                                          </p:val>
                                        </p:tav>
                                        <p:tav tm="100000">
                                          <p:val>
                                            <p:fltVal val="0"/>
                                          </p:val>
                                        </p:tav>
                                      </p:tavLst>
                                    </p:anim>
                                    <p:animEffect transition="in" filter="fade">
                                      <p:cBhvr>
                                        <p:cTn id="519" dur="1000"/>
                                        <p:tgtEl>
                                          <p:spTgt spid="85"/>
                                        </p:tgtEl>
                                      </p:cBhvr>
                                    </p:animEffect>
                                  </p:childTnLst>
                                </p:cTn>
                              </p:par>
                              <p:par>
                                <p:cTn id="520" presetID="31" presetClass="entr" presetSubtype="0" fill="hold" grpId="0" nodeType="withEffect" nodePh="1">
                                  <p:stCondLst>
                                    <p:cond delay="250"/>
                                  </p:stCondLst>
                                  <p:endCondLst>
                                    <p:cond evt="begin" delay="0">
                                      <p:tn val="520"/>
                                    </p:cond>
                                  </p:endCondLst>
                                  <p:childTnLst>
                                    <p:set>
                                      <p:cBhvr>
                                        <p:cTn id="521" dur="1" fill="hold">
                                          <p:stCondLst>
                                            <p:cond delay="0"/>
                                          </p:stCondLst>
                                        </p:cTn>
                                        <p:tgtEl>
                                          <p:spTgt spid="86"/>
                                        </p:tgtEl>
                                        <p:attrNameLst>
                                          <p:attrName>style.visibility</p:attrName>
                                        </p:attrNameLst>
                                      </p:cBhvr>
                                      <p:to>
                                        <p:strVal val="visible"/>
                                      </p:to>
                                    </p:set>
                                    <p:anim calcmode="lin" valueType="num">
                                      <p:cBhvr>
                                        <p:cTn id="522" dur="1000" fill="hold"/>
                                        <p:tgtEl>
                                          <p:spTgt spid="86"/>
                                        </p:tgtEl>
                                        <p:attrNameLst>
                                          <p:attrName>ppt_w</p:attrName>
                                        </p:attrNameLst>
                                      </p:cBhvr>
                                      <p:tavLst>
                                        <p:tav tm="0">
                                          <p:val>
                                            <p:fltVal val="0"/>
                                          </p:val>
                                        </p:tav>
                                        <p:tav tm="100000">
                                          <p:val>
                                            <p:strVal val="#ppt_w"/>
                                          </p:val>
                                        </p:tav>
                                      </p:tavLst>
                                    </p:anim>
                                    <p:anim calcmode="lin" valueType="num">
                                      <p:cBhvr>
                                        <p:cTn id="523" dur="1000" fill="hold"/>
                                        <p:tgtEl>
                                          <p:spTgt spid="86"/>
                                        </p:tgtEl>
                                        <p:attrNameLst>
                                          <p:attrName>ppt_h</p:attrName>
                                        </p:attrNameLst>
                                      </p:cBhvr>
                                      <p:tavLst>
                                        <p:tav tm="0">
                                          <p:val>
                                            <p:fltVal val="0"/>
                                          </p:val>
                                        </p:tav>
                                        <p:tav tm="100000">
                                          <p:val>
                                            <p:strVal val="#ppt_h"/>
                                          </p:val>
                                        </p:tav>
                                      </p:tavLst>
                                    </p:anim>
                                    <p:anim calcmode="lin" valueType="num">
                                      <p:cBhvr>
                                        <p:cTn id="524" dur="1000" fill="hold"/>
                                        <p:tgtEl>
                                          <p:spTgt spid="86"/>
                                        </p:tgtEl>
                                        <p:attrNameLst>
                                          <p:attrName>style.rotation</p:attrName>
                                        </p:attrNameLst>
                                      </p:cBhvr>
                                      <p:tavLst>
                                        <p:tav tm="0">
                                          <p:val>
                                            <p:fltVal val="90"/>
                                          </p:val>
                                        </p:tav>
                                        <p:tav tm="100000">
                                          <p:val>
                                            <p:fltVal val="0"/>
                                          </p:val>
                                        </p:tav>
                                      </p:tavLst>
                                    </p:anim>
                                    <p:animEffect transition="in" filter="fade">
                                      <p:cBhvr>
                                        <p:cTn id="525" dur="1000"/>
                                        <p:tgtEl>
                                          <p:spTgt spid="86"/>
                                        </p:tgtEl>
                                      </p:cBhvr>
                                    </p:animEffect>
                                  </p:childTnLst>
                                </p:cTn>
                              </p:par>
                              <p:par>
                                <p:cTn id="526" presetID="31" presetClass="entr" presetSubtype="0" fill="hold" grpId="0" nodeType="withEffect">
                                  <p:stCondLst>
                                    <p:cond delay="250"/>
                                  </p:stCondLst>
                                  <p:childTnLst>
                                    <p:set>
                                      <p:cBhvr>
                                        <p:cTn id="527" dur="1" fill="hold">
                                          <p:stCondLst>
                                            <p:cond delay="0"/>
                                          </p:stCondLst>
                                        </p:cTn>
                                        <p:tgtEl>
                                          <p:spTgt spid="87"/>
                                        </p:tgtEl>
                                        <p:attrNameLst>
                                          <p:attrName>style.visibility</p:attrName>
                                        </p:attrNameLst>
                                      </p:cBhvr>
                                      <p:to>
                                        <p:strVal val="visible"/>
                                      </p:to>
                                    </p:set>
                                    <p:anim calcmode="lin" valueType="num">
                                      <p:cBhvr>
                                        <p:cTn id="528" dur="1000" fill="hold"/>
                                        <p:tgtEl>
                                          <p:spTgt spid="87"/>
                                        </p:tgtEl>
                                        <p:attrNameLst>
                                          <p:attrName>ppt_w</p:attrName>
                                        </p:attrNameLst>
                                      </p:cBhvr>
                                      <p:tavLst>
                                        <p:tav tm="0">
                                          <p:val>
                                            <p:fltVal val="0"/>
                                          </p:val>
                                        </p:tav>
                                        <p:tav tm="100000">
                                          <p:val>
                                            <p:strVal val="#ppt_w"/>
                                          </p:val>
                                        </p:tav>
                                      </p:tavLst>
                                    </p:anim>
                                    <p:anim calcmode="lin" valueType="num">
                                      <p:cBhvr>
                                        <p:cTn id="529" dur="1000" fill="hold"/>
                                        <p:tgtEl>
                                          <p:spTgt spid="87"/>
                                        </p:tgtEl>
                                        <p:attrNameLst>
                                          <p:attrName>ppt_h</p:attrName>
                                        </p:attrNameLst>
                                      </p:cBhvr>
                                      <p:tavLst>
                                        <p:tav tm="0">
                                          <p:val>
                                            <p:fltVal val="0"/>
                                          </p:val>
                                        </p:tav>
                                        <p:tav tm="100000">
                                          <p:val>
                                            <p:strVal val="#ppt_h"/>
                                          </p:val>
                                        </p:tav>
                                      </p:tavLst>
                                    </p:anim>
                                    <p:anim calcmode="lin" valueType="num">
                                      <p:cBhvr>
                                        <p:cTn id="530" dur="1000" fill="hold"/>
                                        <p:tgtEl>
                                          <p:spTgt spid="87"/>
                                        </p:tgtEl>
                                        <p:attrNameLst>
                                          <p:attrName>style.rotation</p:attrName>
                                        </p:attrNameLst>
                                      </p:cBhvr>
                                      <p:tavLst>
                                        <p:tav tm="0">
                                          <p:val>
                                            <p:fltVal val="90"/>
                                          </p:val>
                                        </p:tav>
                                        <p:tav tm="100000">
                                          <p:val>
                                            <p:fltVal val="0"/>
                                          </p:val>
                                        </p:tav>
                                      </p:tavLst>
                                    </p:anim>
                                    <p:animEffect transition="in" filter="fade">
                                      <p:cBhvr>
                                        <p:cTn id="531" dur="1000"/>
                                        <p:tgtEl>
                                          <p:spTgt spid="87"/>
                                        </p:tgtEl>
                                      </p:cBhvr>
                                    </p:animEffect>
                                  </p:childTnLst>
                                </p:cTn>
                              </p:par>
                              <p:par>
                                <p:cTn id="532" presetID="31" presetClass="entr" presetSubtype="0" fill="hold" grpId="0" nodeType="withEffect" nodePh="1">
                                  <p:stCondLst>
                                    <p:cond delay="250"/>
                                  </p:stCondLst>
                                  <p:endCondLst>
                                    <p:cond evt="begin" delay="0">
                                      <p:tn val="532"/>
                                    </p:cond>
                                  </p:endCondLst>
                                  <p:childTnLst>
                                    <p:set>
                                      <p:cBhvr>
                                        <p:cTn id="533" dur="1" fill="hold">
                                          <p:stCondLst>
                                            <p:cond delay="0"/>
                                          </p:stCondLst>
                                        </p:cTn>
                                        <p:tgtEl>
                                          <p:spTgt spid="88"/>
                                        </p:tgtEl>
                                        <p:attrNameLst>
                                          <p:attrName>style.visibility</p:attrName>
                                        </p:attrNameLst>
                                      </p:cBhvr>
                                      <p:to>
                                        <p:strVal val="visible"/>
                                      </p:to>
                                    </p:set>
                                    <p:anim calcmode="lin" valueType="num">
                                      <p:cBhvr>
                                        <p:cTn id="534" dur="1000" fill="hold"/>
                                        <p:tgtEl>
                                          <p:spTgt spid="88"/>
                                        </p:tgtEl>
                                        <p:attrNameLst>
                                          <p:attrName>ppt_w</p:attrName>
                                        </p:attrNameLst>
                                      </p:cBhvr>
                                      <p:tavLst>
                                        <p:tav tm="0">
                                          <p:val>
                                            <p:fltVal val="0"/>
                                          </p:val>
                                        </p:tav>
                                        <p:tav tm="100000">
                                          <p:val>
                                            <p:strVal val="#ppt_w"/>
                                          </p:val>
                                        </p:tav>
                                      </p:tavLst>
                                    </p:anim>
                                    <p:anim calcmode="lin" valueType="num">
                                      <p:cBhvr>
                                        <p:cTn id="535" dur="1000" fill="hold"/>
                                        <p:tgtEl>
                                          <p:spTgt spid="88"/>
                                        </p:tgtEl>
                                        <p:attrNameLst>
                                          <p:attrName>ppt_h</p:attrName>
                                        </p:attrNameLst>
                                      </p:cBhvr>
                                      <p:tavLst>
                                        <p:tav tm="0">
                                          <p:val>
                                            <p:fltVal val="0"/>
                                          </p:val>
                                        </p:tav>
                                        <p:tav tm="100000">
                                          <p:val>
                                            <p:strVal val="#ppt_h"/>
                                          </p:val>
                                        </p:tav>
                                      </p:tavLst>
                                    </p:anim>
                                    <p:anim calcmode="lin" valueType="num">
                                      <p:cBhvr>
                                        <p:cTn id="536" dur="1000" fill="hold"/>
                                        <p:tgtEl>
                                          <p:spTgt spid="88"/>
                                        </p:tgtEl>
                                        <p:attrNameLst>
                                          <p:attrName>style.rotation</p:attrName>
                                        </p:attrNameLst>
                                      </p:cBhvr>
                                      <p:tavLst>
                                        <p:tav tm="0">
                                          <p:val>
                                            <p:fltVal val="90"/>
                                          </p:val>
                                        </p:tav>
                                        <p:tav tm="100000">
                                          <p:val>
                                            <p:fltVal val="0"/>
                                          </p:val>
                                        </p:tav>
                                      </p:tavLst>
                                    </p:anim>
                                    <p:animEffect transition="in" filter="fade">
                                      <p:cBhvr>
                                        <p:cTn id="537" dur="1000"/>
                                        <p:tgtEl>
                                          <p:spTgt spid="88"/>
                                        </p:tgtEl>
                                      </p:cBhvr>
                                    </p:animEffect>
                                  </p:childTnLst>
                                </p:cTn>
                              </p:par>
                              <p:par>
                                <p:cTn id="538" presetID="31" presetClass="entr" presetSubtype="0" fill="hold" grpId="0" nodeType="withEffect">
                                  <p:stCondLst>
                                    <p:cond delay="250"/>
                                  </p:stCondLst>
                                  <p:childTnLst>
                                    <p:set>
                                      <p:cBhvr>
                                        <p:cTn id="539" dur="1" fill="hold">
                                          <p:stCondLst>
                                            <p:cond delay="0"/>
                                          </p:stCondLst>
                                        </p:cTn>
                                        <p:tgtEl>
                                          <p:spTgt spid="89"/>
                                        </p:tgtEl>
                                        <p:attrNameLst>
                                          <p:attrName>style.visibility</p:attrName>
                                        </p:attrNameLst>
                                      </p:cBhvr>
                                      <p:to>
                                        <p:strVal val="visible"/>
                                      </p:to>
                                    </p:set>
                                    <p:anim calcmode="lin" valueType="num">
                                      <p:cBhvr>
                                        <p:cTn id="540" dur="1000" fill="hold"/>
                                        <p:tgtEl>
                                          <p:spTgt spid="89"/>
                                        </p:tgtEl>
                                        <p:attrNameLst>
                                          <p:attrName>ppt_w</p:attrName>
                                        </p:attrNameLst>
                                      </p:cBhvr>
                                      <p:tavLst>
                                        <p:tav tm="0">
                                          <p:val>
                                            <p:fltVal val="0"/>
                                          </p:val>
                                        </p:tav>
                                        <p:tav tm="100000">
                                          <p:val>
                                            <p:strVal val="#ppt_w"/>
                                          </p:val>
                                        </p:tav>
                                      </p:tavLst>
                                    </p:anim>
                                    <p:anim calcmode="lin" valueType="num">
                                      <p:cBhvr>
                                        <p:cTn id="541" dur="1000" fill="hold"/>
                                        <p:tgtEl>
                                          <p:spTgt spid="89"/>
                                        </p:tgtEl>
                                        <p:attrNameLst>
                                          <p:attrName>ppt_h</p:attrName>
                                        </p:attrNameLst>
                                      </p:cBhvr>
                                      <p:tavLst>
                                        <p:tav tm="0">
                                          <p:val>
                                            <p:fltVal val="0"/>
                                          </p:val>
                                        </p:tav>
                                        <p:tav tm="100000">
                                          <p:val>
                                            <p:strVal val="#ppt_h"/>
                                          </p:val>
                                        </p:tav>
                                      </p:tavLst>
                                    </p:anim>
                                    <p:anim calcmode="lin" valueType="num">
                                      <p:cBhvr>
                                        <p:cTn id="542" dur="1000" fill="hold"/>
                                        <p:tgtEl>
                                          <p:spTgt spid="89"/>
                                        </p:tgtEl>
                                        <p:attrNameLst>
                                          <p:attrName>style.rotation</p:attrName>
                                        </p:attrNameLst>
                                      </p:cBhvr>
                                      <p:tavLst>
                                        <p:tav tm="0">
                                          <p:val>
                                            <p:fltVal val="90"/>
                                          </p:val>
                                        </p:tav>
                                        <p:tav tm="100000">
                                          <p:val>
                                            <p:fltVal val="0"/>
                                          </p:val>
                                        </p:tav>
                                      </p:tavLst>
                                    </p:anim>
                                    <p:animEffect transition="in" filter="fade">
                                      <p:cBhvr>
                                        <p:cTn id="543" dur="1000"/>
                                        <p:tgtEl>
                                          <p:spTgt spid="89"/>
                                        </p:tgtEl>
                                      </p:cBhvr>
                                    </p:animEffect>
                                  </p:childTnLst>
                                </p:cTn>
                              </p:par>
                              <p:par>
                                <p:cTn id="544" presetID="31" presetClass="entr" presetSubtype="0" fill="hold" grpId="0" nodeType="withEffect" nodePh="1">
                                  <p:stCondLst>
                                    <p:cond delay="250"/>
                                  </p:stCondLst>
                                  <p:endCondLst>
                                    <p:cond evt="begin" delay="0">
                                      <p:tn val="544"/>
                                    </p:cond>
                                  </p:endCondLst>
                                  <p:childTnLst>
                                    <p:set>
                                      <p:cBhvr>
                                        <p:cTn id="545" dur="1" fill="hold">
                                          <p:stCondLst>
                                            <p:cond delay="0"/>
                                          </p:stCondLst>
                                        </p:cTn>
                                        <p:tgtEl>
                                          <p:spTgt spid="90"/>
                                        </p:tgtEl>
                                        <p:attrNameLst>
                                          <p:attrName>style.visibility</p:attrName>
                                        </p:attrNameLst>
                                      </p:cBhvr>
                                      <p:to>
                                        <p:strVal val="visible"/>
                                      </p:to>
                                    </p:set>
                                    <p:anim calcmode="lin" valueType="num">
                                      <p:cBhvr>
                                        <p:cTn id="546" dur="1000" fill="hold"/>
                                        <p:tgtEl>
                                          <p:spTgt spid="90"/>
                                        </p:tgtEl>
                                        <p:attrNameLst>
                                          <p:attrName>ppt_w</p:attrName>
                                        </p:attrNameLst>
                                      </p:cBhvr>
                                      <p:tavLst>
                                        <p:tav tm="0">
                                          <p:val>
                                            <p:fltVal val="0"/>
                                          </p:val>
                                        </p:tav>
                                        <p:tav tm="100000">
                                          <p:val>
                                            <p:strVal val="#ppt_w"/>
                                          </p:val>
                                        </p:tav>
                                      </p:tavLst>
                                    </p:anim>
                                    <p:anim calcmode="lin" valueType="num">
                                      <p:cBhvr>
                                        <p:cTn id="547" dur="1000" fill="hold"/>
                                        <p:tgtEl>
                                          <p:spTgt spid="90"/>
                                        </p:tgtEl>
                                        <p:attrNameLst>
                                          <p:attrName>ppt_h</p:attrName>
                                        </p:attrNameLst>
                                      </p:cBhvr>
                                      <p:tavLst>
                                        <p:tav tm="0">
                                          <p:val>
                                            <p:fltVal val="0"/>
                                          </p:val>
                                        </p:tav>
                                        <p:tav tm="100000">
                                          <p:val>
                                            <p:strVal val="#ppt_h"/>
                                          </p:val>
                                        </p:tav>
                                      </p:tavLst>
                                    </p:anim>
                                    <p:anim calcmode="lin" valueType="num">
                                      <p:cBhvr>
                                        <p:cTn id="548" dur="1000" fill="hold"/>
                                        <p:tgtEl>
                                          <p:spTgt spid="90"/>
                                        </p:tgtEl>
                                        <p:attrNameLst>
                                          <p:attrName>style.rotation</p:attrName>
                                        </p:attrNameLst>
                                      </p:cBhvr>
                                      <p:tavLst>
                                        <p:tav tm="0">
                                          <p:val>
                                            <p:fltVal val="90"/>
                                          </p:val>
                                        </p:tav>
                                        <p:tav tm="100000">
                                          <p:val>
                                            <p:fltVal val="0"/>
                                          </p:val>
                                        </p:tav>
                                      </p:tavLst>
                                    </p:anim>
                                    <p:animEffect transition="in" filter="fade">
                                      <p:cBhvr>
                                        <p:cTn id="549" dur="1000"/>
                                        <p:tgtEl>
                                          <p:spTgt spid="90"/>
                                        </p:tgtEl>
                                      </p:cBhvr>
                                    </p:animEffect>
                                  </p:childTnLst>
                                </p:cTn>
                              </p:par>
                              <p:par>
                                <p:cTn id="550" presetID="31" presetClass="entr" presetSubtype="0" fill="hold" grpId="0" nodeType="withEffect">
                                  <p:stCondLst>
                                    <p:cond delay="250"/>
                                  </p:stCondLst>
                                  <p:childTnLst>
                                    <p:set>
                                      <p:cBhvr>
                                        <p:cTn id="551" dur="1" fill="hold">
                                          <p:stCondLst>
                                            <p:cond delay="0"/>
                                          </p:stCondLst>
                                        </p:cTn>
                                        <p:tgtEl>
                                          <p:spTgt spid="91"/>
                                        </p:tgtEl>
                                        <p:attrNameLst>
                                          <p:attrName>style.visibility</p:attrName>
                                        </p:attrNameLst>
                                      </p:cBhvr>
                                      <p:to>
                                        <p:strVal val="visible"/>
                                      </p:to>
                                    </p:set>
                                    <p:anim calcmode="lin" valueType="num">
                                      <p:cBhvr>
                                        <p:cTn id="552" dur="1000" fill="hold"/>
                                        <p:tgtEl>
                                          <p:spTgt spid="91"/>
                                        </p:tgtEl>
                                        <p:attrNameLst>
                                          <p:attrName>ppt_w</p:attrName>
                                        </p:attrNameLst>
                                      </p:cBhvr>
                                      <p:tavLst>
                                        <p:tav tm="0">
                                          <p:val>
                                            <p:fltVal val="0"/>
                                          </p:val>
                                        </p:tav>
                                        <p:tav tm="100000">
                                          <p:val>
                                            <p:strVal val="#ppt_w"/>
                                          </p:val>
                                        </p:tav>
                                      </p:tavLst>
                                    </p:anim>
                                    <p:anim calcmode="lin" valueType="num">
                                      <p:cBhvr>
                                        <p:cTn id="553" dur="1000" fill="hold"/>
                                        <p:tgtEl>
                                          <p:spTgt spid="91"/>
                                        </p:tgtEl>
                                        <p:attrNameLst>
                                          <p:attrName>ppt_h</p:attrName>
                                        </p:attrNameLst>
                                      </p:cBhvr>
                                      <p:tavLst>
                                        <p:tav tm="0">
                                          <p:val>
                                            <p:fltVal val="0"/>
                                          </p:val>
                                        </p:tav>
                                        <p:tav tm="100000">
                                          <p:val>
                                            <p:strVal val="#ppt_h"/>
                                          </p:val>
                                        </p:tav>
                                      </p:tavLst>
                                    </p:anim>
                                    <p:anim calcmode="lin" valueType="num">
                                      <p:cBhvr>
                                        <p:cTn id="554" dur="1000" fill="hold"/>
                                        <p:tgtEl>
                                          <p:spTgt spid="91"/>
                                        </p:tgtEl>
                                        <p:attrNameLst>
                                          <p:attrName>style.rotation</p:attrName>
                                        </p:attrNameLst>
                                      </p:cBhvr>
                                      <p:tavLst>
                                        <p:tav tm="0">
                                          <p:val>
                                            <p:fltVal val="90"/>
                                          </p:val>
                                        </p:tav>
                                        <p:tav tm="100000">
                                          <p:val>
                                            <p:fltVal val="0"/>
                                          </p:val>
                                        </p:tav>
                                      </p:tavLst>
                                    </p:anim>
                                    <p:animEffect transition="in" filter="fade">
                                      <p:cBhvr>
                                        <p:cTn id="555" dur="1000"/>
                                        <p:tgtEl>
                                          <p:spTgt spid="91"/>
                                        </p:tgtEl>
                                      </p:cBhvr>
                                    </p:animEffect>
                                  </p:childTnLst>
                                </p:cTn>
                              </p:par>
                              <p:par>
                                <p:cTn id="556" presetID="31" presetClass="entr" presetSubtype="0" fill="hold" grpId="0" nodeType="withEffect">
                                  <p:stCondLst>
                                    <p:cond delay="250"/>
                                  </p:stCondLst>
                                  <p:childTnLst>
                                    <p:set>
                                      <p:cBhvr>
                                        <p:cTn id="557" dur="1" fill="hold">
                                          <p:stCondLst>
                                            <p:cond delay="0"/>
                                          </p:stCondLst>
                                        </p:cTn>
                                        <p:tgtEl>
                                          <p:spTgt spid="92"/>
                                        </p:tgtEl>
                                        <p:attrNameLst>
                                          <p:attrName>style.visibility</p:attrName>
                                        </p:attrNameLst>
                                      </p:cBhvr>
                                      <p:to>
                                        <p:strVal val="visible"/>
                                      </p:to>
                                    </p:set>
                                    <p:anim calcmode="lin" valueType="num">
                                      <p:cBhvr>
                                        <p:cTn id="558" dur="1000" fill="hold"/>
                                        <p:tgtEl>
                                          <p:spTgt spid="92"/>
                                        </p:tgtEl>
                                        <p:attrNameLst>
                                          <p:attrName>ppt_w</p:attrName>
                                        </p:attrNameLst>
                                      </p:cBhvr>
                                      <p:tavLst>
                                        <p:tav tm="0">
                                          <p:val>
                                            <p:fltVal val="0"/>
                                          </p:val>
                                        </p:tav>
                                        <p:tav tm="100000">
                                          <p:val>
                                            <p:strVal val="#ppt_w"/>
                                          </p:val>
                                        </p:tav>
                                      </p:tavLst>
                                    </p:anim>
                                    <p:anim calcmode="lin" valueType="num">
                                      <p:cBhvr>
                                        <p:cTn id="559" dur="1000" fill="hold"/>
                                        <p:tgtEl>
                                          <p:spTgt spid="92"/>
                                        </p:tgtEl>
                                        <p:attrNameLst>
                                          <p:attrName>ppt_h</p:attrName>
                                        </p:attrNameLst>
                                      </p:cBhvr>
                                      <p:tavLst>
                                        <p:tav tm="0">
                                          <p:val>
                                            <p:fltVal val="0"/>
                                          </p:val>
                                        </p:tav>
                                        <p:tav tm="100000">
                                          <p:val>
                                            <p:strVal val="#ppt_h"/>
                                          </p:val>
                                        </p:tav>
                                      </p:tavLst>
                                    </p:anim>
                                    <p:anim calcmode="lin" valueType="num">
                                      <p:cBhvr>
                                        <p:cTn id="560" dur="1000" fill="hold"/>
                                        <p:tgtEl>
                                          <p:spTgt spid="92"/>
                                        </p:tgtEl>
                                        <p:attrNameLst>
                                          <p:attrName>style.rotation</p:attrName>
                                        </p:attrNameLst>
                                      </p:cBhvr>
                                      <p:tavLst>
                                        <p:tav tm="0">
                                          <p:val>
                                            <p:fltVal val="90"/>
                                          </p:val>
                                        </p:tav>
                                        <p:tav tm="100000">
                                          <p:val>
                                            <p:fltVal val="0"/>
                                          </p:val>
                                        </p:tav>
                                      </p:tavLst>
                                    </p:anim>
                                    <p:animEffect transition="in" filter="fade">
                                      <p:cBhvr>
                                        <p:cTn id="561" dur="1000"/>
                                        <p:tgtEl>
                                          <p:spTgt spid="92"/>
                                        </p:tgtEl>
                                      </p:cBhvr>
                                    </p:animEffect>
                                  </p:childTnLst>
                                </p:cTn>
                              </p:par>
                              <p:par>
                                <p:cTn id="562" presetID="31" presetClass="entr" presetSubtype="0" fill="hold" grpId="0" nodeType="withEffect">
                                  <p:stCondLst>
                                    <p:cond delay="250"/>
                                  </p:stCondLst>
                                  <p:childTnLst>
                                    <p:set>
                                      <p:cBhvr>
                                        <p:cTn id="563" dur="1" fill="hold">
                                          <p:stCondLst>
                                            <p:cond delay="0"/>
                                          </p:stCondLst>
                                        </p:cTn>
                                        <p:tgtEl>
                                          <p:spTgt spid="93"/>
                                        </p:tgtEl>
                                        <p:attrNameLst>
                                          <p:attrName>style.visibility</p:attrName>
                                        </p:attrNameLst>
                                      </p:cBhvr>
                                      <p:to>
                                        <p:strVal val="visible"/>
                                      </p:to>
                                    </p:set>
                                    <p:anim calcmode="lin" valueType="num">
                                      <p:cBhvr>
                                        <p:cTn id="564" dur="1000" fill="hold"/>
                                        <p:tgtEl>
                                          <p:spTgt spid="93"/>
                                        </p:tgtEl>
                                        <p:attrNameLst>
                                          <p:attrName>ppt_w</p:attrName>
                                        </p:attrNameLst>
                                      </p:cBhvr>
                                      <p:tavLst>
                                        <p:tav tm="0">
                                          <p:val>
                                            <p:fltVal val="0"/>
                                          </p:val>
                                        </p:tav>
                                        <p:tav tm="100000">
                                          <p:val>
                                            <p:strVal val="#ppt_w"/>
                                          </p:val>
                                        </p:tav>
                                      </p:tavLst>
                                    </p:anim>
                                    <p:anim calcmode="lin" valueType="num">
                                      <p:cBhvr>
                                        <p:cTn id="565" dur="1000" fill="hold"/>
                                        <p:tgtEl>
                                          <p:spTgt spid="93"/>
                                        </p:tgtEl>
                                        <p:attrNameLst>
                                          <p:attrName>ppt_h</p:attrName>
                                        </p:attrNameLst>
                                      </p:cBhvr>
                                      <p:tavLst>
                                        <p:tav tm="0">
                                          <p:val>
                                            <p:fltVal val="0"/>
                                          </p:val>
                                        </p:tav>
                                        <p:tav tm="100000">
                                          <p:val>
                                            <p:strVal val="#ppt_h"/>
                                          </p:val>
                                        </p:tav>
                                      </p:tavLst>
                                    </p:anim>
                                    <p:anim calcmode="lin" valueType="num">
                                      <p:cBhvr>
                                        <p:cTn id="566" dur="1000" fill="hold"/>
                                        <p:tgtEl>
                                          <p:spTgt spid="93"/>
                                        </p:tgtEl>
                                        <p:attrNameLst>
                                          <p:attrName>style.rotation</p:attrName>
                                        </p:attrNameLst>
                                      </p:cBhvr>
                                      <p:tavLst>
                                        <p:tav tm="0">
                                          <p:val>
                                            <p:fltVal val="90"/>
                                          </p:val>
                                        </p:tav>
                                        <p:tav tm="100000">
                                          <p:val>
                                            <p:fltVal val="0"/>
                                          </p:val>
                                        </p:tav>
                                      </p:tavLst>
                                    </p:anim>
                                    <p:animEffect transition="in" filter="fade">
                                      <p:cBhvr>
                                        <p:cTn id="567" dur="1000"/>
                                        <p:tgtEl>
                                          <p:spTgt spid="93"/>
                                        </p:tgtEl>
                                      </p:cBhvr>
                                    </p:animEffect>
                                  </p:childTnLst>
                                </p:cTn>
                              </p:par>
                              <p:par>
                                <p:cTn id="568" presetID="31" presetClass="entr" presetSubtype="0" fill="hold" grpId="0" nodeType="withEffect">
                                  <p:stCondLst>
                                    <p:cond delay="250"/>
                                  </p:stCondLst>
                                  <p:childTnLst>
                                    <p:set>
                                      <p:cBhvr>
                                        <p:cTn id="569" dur="1" fill="hold">
                                          <p:stCondLst>
                                            <p:cond delay="0"/>
                                          </p:stCondLst>
                                        </p:cTn>
                                        <p:tgtEl>
                                          <p:spTgt spid="94"/>
                                        </p:tgtEl>
                                        <p:attrNameLst>
                                          <p:attrName>style.visibility</p:attrName>
                                        </p:attrNameLst>
                                      </p:cBhvr>
                                      <p:to>
                                        <p:strVal val="visible"/>
                                      </p:to>
                                    </p:set>
                                    <p:anim calcmode="lin" valueType="num">
                                      <p:cBhvr>
                                        <p:cTn id="570" dur="1000" fill="hold"/>
                                        <p:tgtEl>
                                          <p:spTgt spid="94"/>
                                        </p:tgtEl>
                                        <p:attrNameLst>
                                          <p:attrName>ppt_w</p:attrName>
                                        </p:attrNameLst>
                                      </p:cBhvr>
                                      <p:tavLst>
                                        <p:tav tm="0">
                                          <p:val>
                                            <p:fltVal val="0"/>
                                          </p:val>
                                        </p:tav>
                                        <p:tav tm="100000">
                                          <p:val>
                                            <p:strVal val="#ppt_w"/>
                                          </p:val>
                                        </p:tav>
                                      </p:tavLst>
                                    </p:anim>
                                    <p:anim calcmode="lin" valueType="num">
                                      <p:cBhvr>
                                        <p:cTn id="571" dur="1000" fill="hold"/>
                                        <p:tgtEl>
                                          <p:spTgt spid="94"/>
                                        </p:tgtEl>
                                        <p:attrNameLst>
                                          <p:attrName>ppt_h</p:attrName>
                                        </p:attrNameLst>
                                      </p:cBhvr>
                                      <p:tavLst>
                                        <p:tav tm="0">
                                          <p:val>
                                            <p:fltVal val="0"/>
                                          </p:val>
                                        </p:tav>
                                        <p:tav tm="100000">
                                          <p:val>
                                            <p:strVal val="#ppt_h"/>
                                          </p:val>
                                        </p:tav>
                                      </p:tavLst>
                                    </p:anim>
                                    <p:anim calcmode="lin" valueType="num">
                                      <p:cBhvr>
                                        <p:cTn id="572" dur="1000" fill="hold"/>
                                        <p:tgtEl>
                                          <p:spTgt spid="94"/>
                                        </p:tgtEl>
                                        <p:attrNameLst>
                                          <p:attrName>style.rotation</p:attrName>
                                        </p:attrNameLst>
                                      </p:cBhvr>
                                      <p:tavLst>
                                        <p:tav tm="0">
                                          <p:val>
                                            <p:fltVal val="90"/>
                                          </p:val>
                                        </p:tav>
                                        <p:tav tm="100000">
                                          <p:val>
                                            <p:fltVal val="0"/>
                                          </p:val>
                                        </p:tav>
                                      </p:tavLst>
                                    </p:anim>
                                    <p:animEffect transition="in" filter="fade">
                                      <p:cBhvr>
                                        <p:cTn id="573" dur="1000"/>
                                        <p:tgtEl>
                                          <p:spTgt spid="94"/>
                                        </p:tgtEl>
                                      </p:cBhvr>
                                    </p:animEffect>
                                  </p:childTnLst>
                                </p:cTn>
                              </p:par>
                              <p:par>
                                <p:cTn id="574" presetID="31" presetClass="entr" presetSubtype="0" fill="hold" grpId="0" nodeType="withEffect">
                                  <p:stCondLst>
                                    <p:cond delay="250"/>
                                  </p:stCondLst>
                                  <p:childTnLst>
                                    <p:set>
                                      <p:cBhvr>
                                        <p:cTn id="575" dur="1" fill="hold">
                                          <p:stCondLst>
                                            <p:cond delay="0"/>
                                          </p:stCondLst>
                                        </p:cTn>
                                        <p:tgtEl>
                                          <p:spTgt spid="95"/>
                                        </p:tgtEl>
                                        <p:attrNameLst>
                                          <p:attrName>style.visibility</p:attrName>
                                        </p:attrNameLst>
                                      </p:cBhvr>
                                      <p:to>
                                        <p:strVal val="visible"/>
                                      </p:to>
                                    </p:set>
                                    <p:anim calcmode="lin" valueType="num">
                                      <p:cBhvr>
                                        <p:cTn id="576" dur="1000" fill="hold"/>
                                        <p:tgtEl>
                                          <p:spTgt spid="95"/>
                                        </p:tgtEl>
                                        <p:attrNameLst>
                                          <p:attrName>ppt_w</p:attrName>
                                        </p:attrNameLst>
                                      </p:cBhvr>
                                      <p:tavLst>
                                        <p:tav tm="0">
                                          <p:val>
                                            <p:fltVal val="0"/>
                                          </p:val>
                                        </p:tav>
                                        <p:tav tm="100000">
                                          <p:val>
                                            <p:strVal val="#ppt_w"/>
                                          </p:val>
                                        </p:tav>
                                      </p:tavLst>
                                    </p:anim>
                                    <p:anim calcmode="lin" valueType="num">
                                      <p:cBhvr>
                                        <p:cTn id="577" dur="1000" fill="hold"/>
                                        <p:tgtEl>
                                          <p:spTgt spid="95"/>
                                        </p:tgtEl>
                                        <p:attrNameLst>
                                          <p:attrName>ppt_h</p:attrName>
                                        </p:attrNameLst>
                                      </p:cBhvr>
                                      <p:tavLst>
                                        <p:tav tm="0">
                                          <p:val>
                                            <p:fltVal val="0"/>
                                          </p:val>
                                        </p:tav>
                                        <p:tav tm="100000">
                                          <p:val>
                                            <p:strVal val="#ppt_h"/>
                                          </p:val>
                                        </p:tav>
                                      </p:tavLst>
                                    </p:anim>
                                    <p:anim calcmode="lin" valueType="num">
                                      <p:cBhvr>
                                        <p:cTn id="578" dur="1000" fill="hold"/>
                                        <p:tgtEl>
                                          <p:spTgt spid="95"/>
                                        </p:tgtEl>
                                        <p:attrNameLst>
                                          <p:attrName>style.rotation</p:attrName>
                                        </p:attrNameLst>
                                      </p:cBhvr>
                                      <p:tavLst>
                                        <p:tav tm="0">
                                          <p:val>
                                            <p:fltVal val="90"/>
                                          </p:val>
                                        </p:tav>
                                        <p:tav tm="100000">
                                          <p:val>
                                            <p:fltVal val="0"/>
                                          </p:val>
                                        </p:tav>
                                      </p:tavLst>
                                    </p:anim>
                                    <p:animEffect transition="in" filter="fade">
                                      <p:cBhvr>
                                        <p:cTn id="579" dur="1000"/>
                                        <p:tgtEl>
                                          <p:spTgt spid="95"/>
                                        </p:tgtEl>
                                      </p:cBhvr>
                                    </p:animEffect>
                                  </p:childTnLst>
                                </p:cTn>
                              </p:par>
                              <p:par>
                                <p:cTn id="580" presetID="31" presetClass="entr" presetSubtype="0" fill="hold" grpId="0" nodeType="withEffect">
                                  <p:stCondLst>
                                    <p:cond delay="250"/>
                                  </p:stCondLst>
                                  <p:childTnLst>
                                    <p:set>
                                      <p:cBhvr>
                                        <p:cTn id="581" dur="1" fill="hold">
                                          <p:stCondLst>
                                            <p:cond delay="0"/>
                                          </p:stCondLst>
                                        </p:cTn>
                                        <p:tgtEl>
                                          <p:spTgt spid="96"/>
                                        </p:tgtEl>
                                        <p:attrNameLst>
                                          <p:attrName>style.visibility</p:attrName>
                                        </p:attrNameLst>
                                      </p:cBhvr>
                                      <p:to>
                                        <p:strVal val="visible"/>
                                      </p:to>
                                    </p:set>
                                    <p:anim calcmode="lin" valueType="num">
                                      <p:cBhvr>
                                        <p:cTn id="582" dur="1000" fill="hold"/>
                                        <p:tgtEl>
                                          <p:spTgt spid="96"/>
                                        </p:tgtEl>
                                        <p:attrNameLst>
                                          <p:attrName>ppt_w</p:attrName>
                                        </p:attrNameLst>
                                      </p:cBhvr>
                                      <p:tavLst>
                                        <p:tav tm="0">
                                          <p:val>
                                            <p:fltVal val="0"/>
                                          </p:val>
                                        </p:tav>
                                        <p:tav tm="100000">
                                          <p:val>
                                            <p:strVal val="#ppt_w"/>
                                          </p:val>
                                        </p:tav>
                                      </p:tavLst>
                                    </p:anim>
                                    <p:anim calcmode="lin" valueType="num">
                                      <p:cBhvr>
                                        <p:cTn id="583" dur="1000" fill="hold"/>
                                        <p:tgtEl>
                                          <p:spTgt spid="96"/>
                                        </p:tgtEl>
                                        <p:attrNameLst>
                                          <p:attrName>ppt_h</p:attrName>
                                        </p:attrNameLst>
                                      </p:cBhvr>
                                      <p:tavLst>
                                        <p:tav tm="0">
                                          <p:val>
                                            <p:fltVal val="0"/>
                                          </p:val>
                                        </p:tav>
                                        <p:tav tm="100000">
                                          <p:val>
                                            <p:strVal val="#ppt_h"/>
                                          </p:val>
                                        </p:tav>
                                      </p:tavLst>
                                    </p:anim>
                                    <p:anim calcmode="lin" valueType="num">
                                      <p:cBhvr>
                                        <p:cTn id="584" dur="1000" fill="hold"/>
                                        <p:tgtEl>
                                          <p:spTgt spid="96"/>
                                        </p:tgtEl>
                                        <p:attrNameLst>
                                          <p:attrName>style.rotation</p:attrName>
                                        </p:attrNameLst>
                                      </p:cBhvr>
                                      <p:tavLst>
                                        <p:tav tm="0">
                                          <p:val>
                                            <p:fltVal val="90"/>
                                          </p:val>
                                        </p:tav>
                                        <p:tav tm="100000">
                                          <p:val>
                                            <p:fltVal val="0"/>
                                          </p:val>
                                        </p:tav>
                                      </p:tavLst>
                                    </p:anim>
                                    <p:animEffect transition="in" filter="fade">
                                      <p:cBhvr>
                                        <p:cTn id="585" dur="1000"/>
                                        <p:tgtEl>
                                          <p:spTgt spid="96"/>
                                        </p:tgtEl>
                                      </p:cBhvr>
                                    </p:animEffect>
                                  </p:childTnLst>
                                </p:cTn>
                              </p:par>
                              <p:par>
                                <p:cTn id="586" presetID="31" presetClass="entr" presetSubtype="0" fill="hold" grpId="0" nodeType="withEffect">
                                  <p:stCondLst>
                                    <p:cond delay="250"/>
                                  </p:stCondLst>
                                  <p:childTnLst>
                                    <p:set>
                                      <p:cBhvr>
                                        <p:cTn id="587" dur="1" fill="hold">
                                          <p:stCondLst>
                                            <p:cond delay="0"/>
                                          </p:stCondLst>
                                        </p:cTn>
                                        <p:tgtEl>
                                          <p:spTgt spid="97"/>
                                        </p:tgtEl>
                                        <p:attrNameLst>
                                          <p:attrName>style.visibility</p:attrName>
                                        </p:attrNameLst>
                                      </p:cBhvr>
                                      <p:to>
                                        <p:strVal val="visible"/>
                                      </p:to>
                                    </p:set>
                                    <p:anim calcmode="lin" valueType="num">
                                      <p:cBhvr>
                                        <p:cTn id="588" dur="1000" fill="hold"/>
                                        <p:tgtEl>
                                          <p:spTgt spid="97"/>
                                        </p:tgtEl>
                                        <p:attrNameLst>
                                          <p:attrName>ppt_w</p:attrName>
                                        </p:attrNameLst>
                                      </p:cBhvr>
                                      <p:tavLst>
                                        <p:tav tm="0">
                                          <p:val>
                                            <p:fltVal val="0"/>
                                          </p:val>
                                        </p:tav>
                                        <p:tav tm="100000">
                                          <p:val>
                                            <p:strVal val="#ppt_w"/>
                                          </p:val>
                                        </p:tav>
                                      </p:tavLst>
                                    </p:anim>
                                    <p:anim calcmode="lin" valueType="num">
                                      <p:cBhvr>
                                        <p:cTn id="589" dur="1000" fill="hold"/>
                                        <p:tgtEl>
                                          <p:spTgt spid="97"/>
                                        </p:tgtEl>
                                        <p:attrNameLst>
                                          <p:attrName>ppt_h</p:attrName>
                                        </p:attrNameLst>
                                      </p:cBhvr>
                                      <p:tavLst>
                                        <p:tav tm="0">
                                          <p:val>
                                            <p:fltVal val="0"/>
                                          </p:val>
                                        </p:tav>
                                        <p:tav tm="100000">
                                          <p:val>
                                            <p:strVal val="#ppt_h"/>
                                          </p:val>
                                        </p:tav>
                                      </p:tavLst>
                                    </p:anim>
                                    <p:anim calcmode="lin" valueType="num">
                                      <p:cBhvr>
                                        <p:cTn id="590" dur="1000" fill="hold"/>
                                        <p:tgtEl>
                                          <p:spTgt spid="97"/>
                                        </p:tgtEl>
                                        <p:attrNameLst>
                                          <p:attrName>style.rotation</p:attrName>
                                        </p:attrNameLst>
                                      </p:cBhvr>
                                      <p:tavLst>
                                        <p:tav tm="0">
                                          <p:val>
                                            <p:fltVal val="90"/>
                                          </p:val>
                                        </p:tav>
                                        <p:tav tm="100000">
                                          <p:val>
                                            <p:fltVal val="0"/>
                                          </p:val>
                                        </p:tav>
                                      </p:tavLst>
                                    </p:anim>
                                    <p:animEffect transition="in" filter="fade">
                                      <p:cBhvr>
                                        <p:cTn id="591" dur="1000"/>
                                        <p:tgtEl>
                                          <p:spTgt spid="97"/>
                                        </p:tgtEl>
                                      </p:cBhvr>
                                    </p:animEffect>
                                  </p:childTnLst>
                                </p:cTn>
                              </p:par>
                              <p:par>
                                <p:cTn id="592" presetID="31" presetClass="entr" presetSubtype="0" fill="hold" grpId="0" nodeType="withEffect">
                                  <p:stCondLst>
                                    <p:cond delay="250"/>
                                  </p:stCondLst>
                                  <p:childTnLst>
                                    <p:set>
                                      <p:cBhvr>
                                        <p:cTn id="593" dur="1" fill="hold">
                                          <p:stCondLst>
                                            <p:cond delay="0"/>
                                          </p:stCondLst>
                                        </p:cTn>
                                        <p:tgtEl>
                                          <p:spTgt spid="98"/>
                                        </p:tgtEl>
                                        <p:attrNameLst>
                                          <p:attrName>style.visibility</p:attrName>
                                        </p:attrNameLst>
                                      </p:cBhvr>
                                      <p:to>
                                        <p:strVal val="visible"/>
                                      </p:to>
                                    </p:set>
                                    <p:anim calcmode="lin" valueType="num">
                                      <p:cBhvr>
                                        <p:cTn id="594" dur="1000" fill="hold"/>
                                        <p:tgtEl>
                                          <p:spTgt spid="98"/>
                                        </p:tgtEl>
                                        <p:attrNameLst>
                                          <p:attrName>ppt_w</p:attrName>
                                        </p:attrNameLst>
                                      </p:cBhvr>
                                      <p:tavLst>
                                        <p:tav tm="0">
                                          <p:val>
                                            <p:fltVal val="0"/>
                                          </p:val>
                                        </p:tav>
                                        <p:tav tm="100000">
                                          <p:val>
                                            <p:strVal val="#ppt_w"/>
                                          </p:val>
                                        </p:tav>
                                      </p:tavLst>
                                    </p:anim>
                                    <p:anim calcmode="lin" valueType="num">
                                      <p:cBhvr>
                                        <p:cTn id="595" dur="1000" fill="hold"/>
                                        <p:tgtEl>
                                          <p:spTgt spid="98"/>
                                        </p:tgtEl>
                                        <p:attrNameLst>
                                          <p:attrName>ppt_h</p:attrName>
                                        </p:attrNameLst>
                                      </p:cBhvr>
                                      <p:tavLst>
                                        <p:tav tm="0">
                                          <p:val>
                                            <p:fltVal val="0"/>
                                          </p:val>
                                        </p:tav>
                                        <p:tav tm="100000">
                                          <p:val>
                                            <p:strVal val="#ppt_h"/>
                                          </p:val>
                                        </p:tav>
                                      </p:tavLst>
                                    </p:anim>
                                    <p:anim calcmode="lin" valueType="num">
                                      <p:cBhvr>
                                        <p:cTn id="596" dur="1000" fill="hold"/>
                                        <p:tgtEl>
                                          <p:spTgt spid="98"/>
                                        </p:tgtEl>
                                        <p:attrNameLst>
                                          <p:attrName>style.rotation</p:attrName>
                                        </p:attrNameLst>
                                      </p:cBhvr>
                                      <p:tavLst>
                                        <p:tav tm="0">
                                          <p:val>
                                            <p:fltVal val="90"/>
                                          </p:val>
                                        </p:tav>
                                        <p:tav tm="100000">
                                          <p:val>
                                            <p:fltVal val="0"/>
                                          </p:val>
                                        </p:tav>
                                      </p:tavLst>
                                    </p:anim>
                                    <p:animEffect transition="in" filter="fade">
                                      <p:cBhvr>
                                        <p:cTn id="597" dur="1000"/>
                                        <p:tgtEl>
                                          <p:spTgt spid="98"/>
                                        </p:tgtEl>
                                      </p:cBhvr>
                                    </p:animEffect>
                                  </p:childTnLst>
                                </p:cTn>
                              </p:par>
                              <p:par>
                                <p:cTn id="598" presetID="31" presetClass="entr" presetSubtype="0" fill="hold" grpId="0" nodeType="withEffect">
                                  <p:stCondLst>
                                    <p:cond delay="250"/>
                                  </p:stCondLst>
                                  <p:childTnLst>
                                    <p:set>
                                      <p:cBhvr>
                                        <p:cTn id="599" dur="1" fill="hold">
                                          <p:stCondLst>
                                            <p:cond delay="0"/>
                                          </p:stCondLst>
                                        </p:cTn>
                                        <p:tgtEl>
                                          <p:spTgt spid="99"/>
                                        </p:tgtEl>
                                        <p:attrNameLst>
                                          <p:attrName>style.visibility</p:attrName>
                                        </p:attrNameLst>
                                      </p:cBhvr>
                                      <p:to>
                                        <p:strVal val="visible"/>
                                      </p:to>
                                    </p:set>
                                    <p:anim calcmode="lin" valueType="num">
                                      <p:cBhvr>
                                        <p:cTn id="600" dur="1000" fill="hold"/>
                                        <p:tgtEl>
                                          <p:spTgt spid="99"/>
                                        </p:tgtEl>
                                        <p:attrNameLst>
                                          <p:attrName>ppt_w</p:attrName>
                                        </p:attrNameLst>
                                      </p:cBhvr>
                                      <p:tavLst>
                                        <p:tav tm="0">
                                          <p:val>
                                            <p:fltVal val="0"/>
                                          </p:val>
                                        </p:tav>
                                        <p:tav tm="100000">
                                          <p:val>
                                            <p:strVal val="#ppt_w"/>
                                          </p:val>
                                        </p:tav>
                                      </p:tavLst>
                                    </p:anim>
                                    <p:anim calcmode="lin" valueType="num">
                                      <p:cBhvr>
                                        <p:cTn id="601" dur="1000" fill="hold"/>
                                        <p:tgtEl>
                                          <p:spTgt spid="99"/>
                                        </p:tgtEl>
                                        <p:attrNameLst>
                                          <p:attrName>ppt_h</p:attrName>
                                        </p:attrNameLst>
                                      </p:cBhvr>
                                      <p:tavLst>
                                        <p:tav tm="0">
                                          <p:val>
                                            <p:fltVal val="0"/>
                                          </p:val>
                                        </p:tav>
                                        <p:tav tm="100000">
                                          <p:val>
                                            <p:strVal val="#ppt_h"/>
                                          </p:val>
                                        </p:tav>
                                      </p:tavLst>
                                    </p:anim>
                                    <p:anim calcmode="lin" valueType="num">
                                      <p:cBhvr>
                                        <p:cTn id="602" dur="1000" fill="hold"/>
                                        <p:tgtEl>
                                          <p:spTgt spid="99"/>
                                        </p:tgtEl>
                                        <p:attrNameLst>
                                          <p:attrName>style.rotation</p:attrName>
                                        </p:attrNameLst>
                                      </p:cBhvr>
                                      <p:tavLst>
                                        <p:tav tm="0">
                                          <p:val>
                                            <p:fltVal val="90"/>
                                          </p:val>
                                        </p:tav>
                                        <p:tav tm="100000">
                                          <p:val>
                                            <p:fltVal val="0"/>
                                          </p:val>
                                        </p:tav>
                                      </p:tavLst>
                                    </p:anim>
                                    <p:animEffect transition="in" filter="fade">
                                      <p:cBhvr>
                                        <p:cTn id="603" dur="1000"/>
                                        <p:tgtEl>
                                          <p:spTgt spid="99"/>
                                        </p:tgtEl>
                                      </p:cBhvr>
                                    </p:animEffect>
                                  </p:childTnLst>
                                </p:cTn>
                              </p:par>
                              <p:par>
                                <p:cTn id="604" presetID="31" presetClass="entr" presetSubtype="0" fill="hold" grpId="0" nodeType="withEffect">
                                  <p:stCondLst>
                                    <p:cond delay="250"/>
                                  </p:stCondLst>
                                  <p:childTnLst>
                                    <p:set>
                                      <p:cBhvr>
                                        <p:cTn id="605" dur="1" fill="hold">
                                          <p:stCondLst>
                                            <p:cond delay="0"/>
                                          </p:stCondLst>
                                        </p:cTn>
                                        <p:tgtEl>
                                          <p:spTgt spid="100"/>
                                        </p:tgtEl>
                                        <p:attrNameLst>
                                          <p:attrName>style.visibility</p:attrName>
                                        </p:attrNameLst>
                                      </p:cBhvr>
                                      <p:to>
                                        <p:strVal val="visible"/>
                                      </p:to>
                                    </p:set>
                                    <p:anim calcmode="lin" valueType="num">
                                      <p:cBhvr>
                                        <p:cTn id="606" dur="1000" fill="hold"/>
                                        <p:tgtEl>
                                          <p:spTgt spid="100"/>
                                        </p:tgtEl>
                                        <p:attrNameLst>
                                          <p:attrName>ppt_w</p:attrName>
                                        </p:attrNameLst>
                                      </p:cBhvr>
                                      <p:tavLst>
                                        <p:tav tm="0">
                                          <p:val>
                                            <p:fltVal val="0"/>
                                          </p:val>
                                        </p:tav>
                                        <p:tav tm="100000">
                                          <p:val>
                                            <p:strVal val="#ppt_w"/>
                                          </p:val>
                                        </p:tav>
                                      </p:tavLst>
                                    </p:anim>
                                    <p:anim calcmode="lin" valueType="num">
                                      <p:cBhvr>
                                        <p:cTn id="607" dur="1000" fill="hold"/>
                                        <p:tgtEl>
                                          <p:spTgt spid="100"/>
                                        </p:tgtEl>
                                        <p:attrNameLst>
                                          <p:attrName>ppt_h</p:attrName>
                                        </p:attrNameLst>
                                      </p:cBhvr>
                                      <p:tavLst>
                                        <p:tav tm="0">
                                          <p:val>
                                            <p:fltVal val="0"/>
                                          </p:val>
                                        </p:tav>
                                        <p:tav tm="100000">
                                          <p:val>
                                            <p:strVal val="#ppt_h"/>
                                          </p:val>
                                        </p:tav>
                                      </p:tavLst>
                                    </p:anim>
                                    <p:anim calcmode="lin" valueType="num">
                                      <p:cBhvr>
                                        <p:cTn id="608" dur="1000" fill="hold"/>
                                        <p:tgtEl>
                                          <p:spTgt spid="100"/>
                                        </p:tgtEl>
                                        <p:attrNameLst>
                                          <p:attrName>style.rotation</p:attrName>
                                        </p:attrNameLst>
                                      </p:cBhvr>
                                      <p:tavLst>
                                        <p:tav tm="0">
                                          <p:val>
                                            <p:fltVal val="90"/>
                                          </p:val>
                                        </p:tav>
                                        <p:tav tm="100000">
                                          <p:val>
                                            <p:fltVal val="0"/>
                                          </p:val>
                                        </p:tav>
                                      </p:tavLst>
                                    </p:anim>
                                    <p:animEffect transition="in" filter="fade">
                                      <p:cBhvr>
                                        <p:cTn id="609" dur="1000"/>
                                        <p:tgtEl>
                                          <p:spTgt spid="100"/>
                                        </p:tgtEl>
                                      </p:cBhvr>
                                    </p:animEffect>
                                  </p:childTnLst>
                                </p:cTn>
                              </p:par>
                              <p:par>
                                <p:cTn id="610" presetID="31" presetClass="entr" presetSubtype="0" fill="hold" grpId="0" nodeType="withEffect">
                                  <p:stCondLst>
                                    <p:cond delay="250"/>
                                  </p:stCondLst>
                                  <p:childTnLst>
                                    <p:set>
                                      <p:cBhvr>
                                        <p:cTn id="611" dur="1" fill="hold">
                                          <p:stCondLst>
                                            <p:cond delay="0"/>
                                          </p:stCondLst>
                                        </p:cTn>
                                        <p:tgtEl>
                                          <p:spTgt spid="101"/>
                                        </p:tgtEl>
                                        <p:attrNameLst>
                                          <p:attrName>style.visibility</p:attrName>
                                        </p:attrNameLst>
                                      </p:cBhvr>
                                      <p:to>
                                        <p:strVal val="visible"/>
                                      </p:to>
                                    </p:set>
                                    <p:anim calcmode="lin" valueType="num">
                                      <p:cBhvr>
                                        <p:cTn id="612" dur="1000" fill="hold"/>
                                        <p:tgtEl>
                                          <p:spTgt spid="101"/>
                                        </p:tgtEl>
                                        <p:attrNameLst>
                                          <p:attrName>ppt_w</p:attrName>
                                        </p:attrNameLst>
                                      </p:cBhvr>
                                      <p:tavLst>
                                        <p:tav tm="0">
                                          <p:val>
                                            <p:fltVal val="0"/>
                                          </p:val>
                                        </p:tav>
                                        <p:tav tm="100000">
                                          <p:val>
                                            <p:strVal val="#ppt_w"/>
                                          </p:val>
                                        </p:tav>
                                      </p:tavLst>
                                    </p:anim>
                                    <p:anim calcmode="lin" valueType="num">
                                      <p:cBhvr>
                                        <p:cTn id="613" dur="1000" fill="hold"/>
                                        <p:tgtEl>
                                          <p:spTgt spid="101"/>
                                        </p:tgtEl>
                                        <p:attrNameLst>
                                          <p:attrName>ppt_h</p:attrName>
                                        </p:attrNameLst>
                                      </p:cBhvr>
                                      <p:tavLst>
                                        <p:tav tm="0">
                                          <p:val>
                                            <p:fltVal val="0"/>
                                          </p:val>
                                        </p:tav>
                                        <p:tav tm="100000">
                                          <p:val>
                                            <p:strVal val="#ppt_h"/>
                                          </p:val>
                                        </p:tav>
                                      </p:tavLst>
                                    </p:anim>
                                    <p:anim calcmode="lin" valueType="num">
                                      <p:cBhvr>
                                        <p:cTn id="614" dur="1000" fill="hold"/>
                                        <p:tgtEl>
                                          <p:spTgt spid="101"/>
                                        </p:tgtEl>
                                        <p:attrNameLst>
                                          <p:attrName>style.rotation</p:attrName>
                                        </p:attrNameLst>
                                      </p:cBhvr>
                                      <p:tavLst>
                                        <p:tav tm="0">
                                          <p:val>
                                            <p:fltVal val="90"/>
                                          </p:val>
                                        </p:tav>
                                        <p:tav tm="100000">
                                          <p:val>
                                            <p:fltVal val="0"/>
                                          </p:val>
                                        </p:tav>
                                      </p:tavLst>
                                    </p:anim>
                                    <p:animEffect transition="in" filter="fade">
                                      <p:cBhvr>
                                        <p:cTn id="615" dur="1000"/>
                                        <p:tgtEl>
                                          <p:spTgt spid="101"/>
                                        </p:tgtEl>
                                      </p:cBhvr>
                                    </p:animEffect>
                                  </p:childTnLst>
                                </p:cTn>
                              </p:par>
                              <p:par>
                                <p:cTn id="616" presetID="31" presetClass="entr" presetSubtype="0" fill="hold" grpId="0" nodeType="withEffect">
                                  <p:stCondLst>
                                    <p:cond delay="250"/>
                                  </p:stCondLst>
                                  <p:childTnLst>
                                    <p:set>
                                      <p:cBhvr>
                                        <p:cTn id="617" dur="1" fill="hold">
                                          <p:stCondLst>
                                            <p:cond delay="0"/>
                                          </p:stCondLst>
                                        </p:cTn>
                                        <p:tgtEl>
                                          <p:spTgt spid="102"/>
                                        </p:tgtEl>
                                        <p:attrNameLst>
                                          <p:attrName>style.visibility</p:attrName>
                                        </p:attrNameLst>
                                      </p:cBhvr>
                                      <p:to>
                                        <p:strVal val="visible"/>
                                      </p:to>
                                    </p:set>
                                    <p:anim calcmode="lin" valueType="num">
                                      <p:cBhvr>
                                        <p:cTn id="618" dur="1000" fill="hold"/>
                                        <p:tgtEl>
                                          <p:spTgt spid="102"/>
                                        </p:tgtEl>
                                        <p:attrNameLst>
                                          <p:attrName>ppt_w</p:attrName>
                                        </p:attrNameLst>
                                      </p:cBhvr>
                                      <p:tavLst>
                                        <p:tav tm="0">
                                          <p:val>
                                            <p:fltVal val="0"/>
                                          </p:val>
                                        </p:tav>
                                        <p:tav tm="100000">
                                          <p:val>
                                            <p:strVal val="#ppt_w"/>
                                          </p:val>
                                        </p:tav>
                                      </p:tavLst>
                                    </p:anim>
                                    <p:anim calcmode="lin" valueType="num">
                                      <p:cBhvr>
                                        <p:cTn id="619" dur="1000" fill="hold"/>
                                        <p:tgtEl>
                                          <p:spTgt spid="102"/>
                                        </p:tgtEl>
                                        <p:attrNameLst>
                                          <p:attrName>ppt_h</p:attrName>
                                        </p:attrNameLst>
                                      </p:cBhvr>
                                      <p:tavLst>
                                        <p:tav tm="0">
                                          <p:val>
                                            <p:fltVal val="0"/>
                                          </p:val>
                                        </p:tav>
                                        <p:tav tm="100000">
                                          <p:val>
                                            <p:strVal val="#ppt_h"/>
                                          </p:val>
                                        </p:tav>
                                      </p:tavLst>
                                    </p:anim>
                                    <p:anim calcmode="lin" valueType="num">
                                      <p:cBhvr>
                                        <p:cTn id="620" dur="1000" fill="hold"/>
                                        <p:tgtEl>
                                          <p:spTgt spid="102"/>
                                        </p:tgtEl>
                                        <p:attrNameLst>
                                          <p:attrName>style.rotation</p:attrName>
                                        </p:attrNameLst>
                                      </p:cBhvr>
                                      <p:tavLst>
                                        <p:tav tm="0">
                                          <p:val>
                                            <p:fltVal val="90"/>
                                          </p:val>
                                        </p:tav>
                                        <p:tav tm="100000">
                                          <p:val>
                                            <p:fltVal val="0"/>
                                          </p:val>
                                        </p:tav>
                                      </p:tavLst>
                                    </p:anim>
                                    <p:animEffect transition="in" filter="fade">
                                      <p:cBhvr>
                                        <p:cTn id="621" dur="1000"/>
                                        <p:tgtEl>
                                          <p:spTgt spid="102"/>
                                        </p:tgtEl>
                                      </p:cBhvr>
                                    </p:animEffect>
                                  </p:childTnLst>
                                </p:cTn>
                              </p:par>
                              <p:par>
                                <p:cTn id="622" presetID="31" presetClass="entr" presetSubtype="0" fill="hold" grpId="0" nodeType="withEffect">
                                  <p:stCondLst>
                                    <p:cond delay="250"/>
                                  </p:stCondLst>
                                  <p:childTnLst>
                                    <p:set>
                                      <p:cBhvr>
                                        <p:cTn id="623" dur="1" fill="hold">
                                          <p:stCondLst>
                                            <p:cond delay="0"/>
                                          </p:stCondLst>
                                        </p:cTn>
                                        <p:tgtEl>
                                          <p:spTgt spid="103"/>
                                        </p:tgtEl>
                                        <p:attrNameLst>
                                          <p:attrName>style.visibility</p:attrName>
                                        </p:attrNameLst>
                                      </p:cBhvr>
                                      <p:to>
                                        <p:strVal val="visible"/>
                                      </p:to>
                                    </p:set>
                                    <p:anim calcmode="lin" valueType="num">
                                      <p:cBhvr>
                                        <p:cTn id="624" dur="1000" fill="hold"/>
                                        <p:tgtEl>
                                          <p:spTgt spid="103"/>
                                        </p:tgtEl>
                                        <p:attrNameLst>
                                          <p:attrName>ppt_w</p:attrName>
                                        </p:attrNameLst>
                                      </p:cBhvr>
                                      <p:tavLst>
                                        <p:tav tm="0">
                                          <p:val>
                                            <p:fltVal val="0"/>
                                          </p:val>
                                        </p:tav>
                                        <p:tav tm="100000">
                                          <p:val>
                                            <p:strVal val="#ppt_w"/>
                                          </p:val>
                                        </p:tav>
                                      </p:tavLst>
                                    </p:anim>
                                    <p:anim calcmode="lin" valueType="num">
                                      <p:cBhvr>
                                        <p:cTn id="625" dur="1000" fill="hold"/>
                                        <p:tgtEl>
                                          <p:spTgt spid="103"/>
                                        </p:tgtEl>
                                        <p:attrNameLst>
                                          <p:attrName>ppt_h</p:attrName>
                                        </p:attrNameLst>
                                      </p:cBhvr>
                                      <p:tavLst>
                                        <p:tav tm="0">
                                          <p:val>
                                            <p:fltVal val="0"/>
                                          </p:val>
                                        </p:tav>
                                        <p:tav tm="100000">
                                          <p:val>
                                            <p:strVal val="#ppt_h"/>
                                          </p:val>
                                        </p:tav>
                                      </p:tavLst>
                                    </p:anim>
                                    <p:anim calcmode="lin" valueType="num">
                                      <p:cBhvr>
                                        <p:cTn id="626" dur="1000" fill="hold"/>
                                        <p:tgtEl>
                                          <p:spTgt spid="103"/>
                                        </p:tgtEl>
                                        <p:attrNameLst>
                                          <p:attrName>style.rotation</p:attrName>
                                        </p:attrNameLst>
                                      </p:cBhvr>
                                      <p:tavLst>
                                        <p:tav tm="0">
                                          <p:val>
                                            <p:fltVal val="90"/>
                                          </p:val>
                                        </p:tav>
                                        <p:tav tm="100000">
                                          <p:val>
                                            <p:fltVal val="0"/>
                                          </p:val>
                                        </p:tav>
                                      </p:tavLst>
                                    </p:anim>
                                    <p:animEffect transition="in" filter="fade">
                                      <p:cBhvr>
                                        <p:cTn id="627" dur="1000"/>
                                        <p:tgtEl>
                                          <p:spTgt spid="103"/>
                                        </p:tgtEl>
                                      </p:cBhvr>
                                    </p:animEffect>
                                  </p:childTnLst>
                                </p:cTn>
                              </p:par>
                              <p:par>
                                <p:cTn id="628" presetID="31" presetClass="entr" presetSubtype="0" fill="hold" grpId="0" nodeType="withEffect">
                                  <p:stCondLst>
                                    <p:cond delay="250"/>
                                  </p:stCondLst>
                                  <p:childTnLst>
                                    <p:set>
                                      <p:cBhvr>
                                        <p:cTn id="629" dur="1" fill="hold">
                                          <p:stCondLst>
                                            <p:cond delay="0"/>
                                          </p:stCondLst>
                                        </p:cTn>
                                        <p:tgtEl>
                                          <p:spTgt spid="104"/>
                                        </p:tgtEl>
                                        <p:attrNameLst>
                                          <p:attrName>style.visibility</p:attrName>
                                        </p:attrNameLst>
                                      </p:cBhvr>
                                      <p:to>
                                        <p:strVal val="visible"/>
                                      </p:to>
                                    </p:set>
                                    <p:anim calcmode="lin" valueType="num">
                                      <p:cBhvr>
                                        <p:cTn id="630" dur="1000" fill="hold"/>
                                        <p:tgtEl>
                                          <p:spTgt spid="104"/>
                                        </p:tgtEl>
                                        <p:attrNameLst>
                                          <p:attrName>ppt_w</p:attrName>
                                        </p:attrNameLst>
                                      </p:cBhvr>
                                      <p:tavLst>
                                        <p:tav tm="0">
                                          <p:val>
                                            <p:fltVal val="0"/>
                                          </p:val>
                                        </p:tav>
                                        <p:tav tm="100000">
                                          <p:val>
                                            <p:strVal val="#ppt_w"/>
                                          </p:val>
                                        </p:tav>
                                      </p:tavLst>
                                    </p:anim>
                                    <p:anim calcmode="lin" valueType="num">
                                      <p:cBhvr>
                                        <p:cTn id="631" dur="1000" fill="hold"/>
                                        <p:tgtEl>
                                          <p:spTgt spid="104"/>
                                        </p:tgtEl>
                                        <p:attrNameLst>
                                          <p:attrName>ppt_h</p:attrName>
                                        </p:attrNameLst>
                                      </p:cBhvr>
                                      <p:tavLst>
                                        <p:tav tm="0">
                                          <p:val>
                                            <p:fltVal val="0"/>
                                          </p:val>
                                        </p:tav>
                                        <p:tav tm="100000">
                                          <p:val>
                                            <p:strVal val="#ppt_h"/>
                                          </p:val>
                                        </p:tav>
                                      </p:tavLst>
                                    </p:anim>
                                    <p:anim calcmode="lin" valueType="num">
                                      <p:cBhvr>
                                        <p:cTn id="632" dur="1000" fill="hold"/>
                                        <p:tgtEl>
                                          <p:spTgt spid="104"/>
                                        </p:tgtEl>
                                        <p:attrNameLst>
                                          <p:attrName>style.rotation</p:attrName>
                                        </p:attrNameLst>
                                      </p:cBhvr>
                                      <p:tavLst>
                                        <p:tav tm="0">
                                          <p:val>
                                            <p:fltVal val="90"/>
                                          </p:val>
                                        </p:tav>
                                        <p:tav tm="100000">
                                          <p:val>
                                            <p:fltVal val="0"/>
                                          </p:val>
                                        </p:tav>
                                      </p:tavLst>
                                    </p:anim>
                                    <p:animEffect transition="in" filter="fade">
                                      <p:cBhvr>
                                        <p:cTn id="633" dur="1000"/>
                                        <p:tgtEl>
                                          <p:spTgt spid="104"/>
                                        </p:tgtEl>
                                      </p:cBhvr>
                                    </p:animEffect>
                                  </p:childTnLst>
                                </p:cTn>
                              </p:par>
                              <p:par>
                                <p:cTn id="634" presetID="31" presetClass="entr" presetSubtype="0" fill="hold" grpId="0" nodeType="withEffect">
                                  <p:stCondLst>
                                    <p:cond delay="250"/>
                                  </p:stCondLst>
                                  <p:childTnLst>
                                    <p:set>
                                      <p:cBhvr>
                                        <p:cTn id="635" dur="1" fill="hold">
                                          <p:stCondLst>
                                            <p:cond delay="0"/>
                                          </p:stCondLst>
                                        </p:cTn>
                                        <p:tgtEl>
                                          <p:spTgt spid="105"/>
                                        </p:tgtEl>
                                        <p:attrNameLst>
                                          <p:attrName>style.visibility</p:attrName>
                                        </p:attrNameLst>
                                      </p:cBhvr>
                                      <p:to>
                                        <p:strVal val="visible"/>
                                      </p:to>
                                    </p:set>
                                    <p:anim calcmode="lin" valueType="num">
                                      <p:cBhvr>
                                        <p:cTn id="636" dur="1000" fill="hold"/>
                                        <p:tgtEl>
                                          <p:spTgt spid="105"/>
                                        </p:tgtEl>
                                        <p:attrNameLst>
                                          <p:attrName>ppt_w</p:attrName>
                                        </p:attrNameLst>
                                      </p:cBhvr>
                                      <p:tavLst>
                                        <p:tav tm="0">
                                          <p:val>
                                            <p:fltVal val="0"/>
                                          </p:val>
                                        </p:tav>
                                        <p:tav tm="100000">
                                          <p:val>
                                            <p:strVal val="#ppt_w"/>
                                          </p:val>
                                        </p:tav>
                                      </p:tavLst>
                                    </p:anim>
                                    <p:anim calcmode="lin" valueType="num">
                                      <p:cBhvr>
                                        <p:cTn id="637" dur="1000" fill="hold"/>
                                        <p:tgtEl>
                                          <p:spTgt spid="105"/>
                                        </p:tgtEl>
                                        <p:attrNameLst>
                                          <p:attrName>ppt_h</p:attrName>
                                        </p:attrNameLst>
                                      </p:cBhvr>
                                      <p:tavLst>
                                        <p:tav tm="0">
                                          <p:val>
                                            <p:fltVal val="0"/>
                                          </p:val>
                                        </p:tav>
                                        <p:tav tm="100000">
                                          <p:val>
                                            <p:strVal val="#ppt_h"/>
                                          </p:val>
                                        </p:tav>
                                      </p:tavLst>
                                    </p:anim>
                                    <p:anim calcmode="lin" valueType="num">
                                      <p:cBhvr>
                                        <p:cTn id="638" dur="1000" fill="hold"/>
                                        <p:tgtEl>
                                          <p:spTgt spid="105"/>
                                        </p:tgtEl>
                                        <p:attrNameLst>
                                          <p:attrName>style.rotation</p:attrName>
                                        </p:attrNameLst>
                                      </p:cBhvr>
                                      <p:tavLst>
                                        <p:tav tm="0">
                                          <p:val>
                                            <p:fltVal val="90"/>
                                          </p:val>
                                        </p:tav>
                                        <p:tav tm="100000">
                                          <p:val>
                                            <p:fltVal val="0"/>
                                          </p:val>
                                        </p:tav>
                                      </p:tavLst>
                                    </p:anim>
                                    <p:animEffect transition="in" filter="fade">
                                      <p:cBhvr>
                                        <p:cTn id="639" dur="1000"/>
                                        <p:tgtEl>
                                          <p:spTgt spid="105"/>
                                        </p:tgtEl>
                                      </p:cBhvr>
                                    </p:animEffect>
                                  </p:childTnLst>
                                </p:cTn>
                              </p:par>
                              <p:par>
                                <p:cTn id="640" presetID="31" presetClass="entr" presetSubtype="0" fill="hold" grpId="0" nodeType="withEffect">
                                  <p:stCondLst>
                                    <p:cond delay="250"/>
                                  </p:stCondLst>
                                  <p:childTnLst>
                                    <p:set>
                                      <p:cBhvr>
                                        <p:cTn id="641" dur="1" fill="hold">
                                          <p:stCondLst>
                                            <p:cond delay="0"/>
                                          </p:stCondLst>
                                        </p:cTn>
                                        <p:tgtEl>
                                          <p:spTgt spid="106"/>
                                        </p:tgtEl>
                                        <p:attrNameLst>
                                          <p:attrName>style.visibility</p:attrName>
                                        </p:attrNameLst>
                                      </p:cBhvr>
                                      <p:to>
                                        <p:strVal val="visible"/>
                                      </p:to>
                                    </p:set>
                                    <p:anim calcmode="lin" valueType="num">
                                      <p:cBhvr>
                                        <p:cTn id="642" dur="1000" fill="hold"/>
                                        <p:tgtEl>
                                          <p:spTgt spid="106"/>
                                        </p:tgtEl>
                                        <p:attrNameLst>
                                          <p:attrName>ppt_w</p:attrName>
                                        </p:attrNameLst>
                                      </p:cBhvr>
                                      <p:tavLst>
                                        <p:tav tm="0">
                                          <p:val>
                                            <p:fltVal val="0"/>
                                          </p:val>
                                        </p:tav>
                                        <p:tav tm="100000">
                                          <p:val>
                                            <p:strVal val="#ppt_w"/>
                                          </p:val>
                                        </p:tav>
                                      </p:tavLst>
                                    </p:anim>
                                    <p:anim calcmode="lin" valueType="num">
                                      <p:cBhvr>
                                        <p:cTn id="643" dur="1000" fill="hold"/>
                                        <p:tgtEl>
                                          <p:spTgt spid="106"/>
                                        </p:tgtEl>
                                        <p:attrNameLst>
                                          <p:attrName>ppt_h</p:attrName>
                                        </p:attrNameLst>
                                      </p:cBhvr>
                                      <p:tavLst>
                                        <p:tav tm="0">
                                          <p:val>
                                            <p:fltVal val="0"/>
                                          </p:val>
                                        </p:tav>
                                        <p:tav tm="100000">
                                          <p:val>
                                            <p:strVal val="#ppt_h"/>
                                          </p:val>
                                        </p:tav>
                                      </p:tavLst>
                                    </p:anim>
                                    <p:anim calcmode="lin" valueType="num">
                                      <p:cBhvr>
                                        <p:cTn id="644" dur="1000" fill="hold"/>
                                        <p:tgtEl>
                                          <p:spTgt spid="106"/>
                                        </p:tgtEl>
                                        <p:attrNameLst>
                                          <p:attrName>style.rotation</p:attrName>
                                        </p:attrNameLst>
                                      </p:cBhvr>
                                      <p:tavLst>
                                        <p:tav tm="0">
                                          <p:val>
                                            <p:fltVal val="90"/>
                                          </p:val>
                                        </p:tav>
                                        <p:tav tm="100000">
                                          <p:val>
                                            <p:fltVal val="0"/>
                                          </p:val>
                                        </p:tav>
                                      </p:tavLst>
                                    </p:anim>
                                    <p:animEffect transition="in" filter="fade">
                                      <p:cBhvr>
                                        <p:cTn id="645" dur="1000"/>
                                        <p:tgtEl>
                                          <p:spTgt spid="106"/>
                                        </p:tgtEl>
                                      </p:cBhvr>
                                    </p:animEffect>
                                  </p:childTnLst>
                                </p:cTn>
                              </p:par>
                              <p:par>
                                <p:cTn id="646" presetID="31" presetClass="entr" presetSubtype="0" fill="hold" grpId="0" nodeType="withEffect">
                                  <p:stCondLst>
                                    <p:cond delay="250"/>
                                  </p:stCondLst>
                                  <p:childTnLst>
                                    <p:set>
                                      <p:cBhvr>
                                        <p:cTn id="647" dur="1" fill="hold">
                                          <p:stCondLst>
                                            <p:cond delay="0"/>
                                          </p:stCondLst>
                                        </p:cTn>
                                        <p:tgtEl>
                                          <p:spTgt spid="107"/>
                                        </p:tgtEl>
                                        <p:attrNameLst>
                                          <p:attrName>style.visibility</p:attrName>
                                        </p:attrNameLst>
                                      </p:cBhvr>
                                      <p:to>
                                        <p:strVal val="visible"/>
                                      </p:to>
                                    </p:set>
                                    <p:anim calcmode="lin" valueType="num">
                                      <p:cBhvr>
                                        <p:cTn id="648" dur="1000" fill="hold"/>
                                        <p:tgtEl>
                                          <p:spTgt spid="107"/>
                                        </p:tgtEl>
                                        <p:attrNameLst>
                                          <p:attrName>ppt_w</p:attrName>
                                        </p:attrNameLst>
                                      </p:cBhvr>
                                      <p:tavLst>
                                        <p:tav tm="0">
                                          <p:val>
                                            <p:fltVal val="0"/>
                                          </p:val>
                                        </p:tav>
                                        <p:tav tm="100000">
                                          <p:val>
                                            <p:strVal val="#ppt_w"/>
                                          </p:val>
                                        </p:tav>
                                      </p:tavLst>
                                    </p:anim>
                                    <p:anim calcmode="lin" valueType="num">
                                      <p:cBhvr>
                                        <p:cTn id="649" dur="1000" fill="hold"/>
                                        <p:tgtEl>
                                          <p:spTgt spid="107"/>
                                        </p:tgtEl>
                                        <p:attrNameLst>
                                          <p:attrName>ppt_h</p:attrName>
                                        </p:attrNameLst>
                                      </p:cBhvr>
                                      <p:tavLst>
                                        <p:tav tm="0">
                                          <p:val>
                                            <p:fltVal val="0"/>
                                          </p:val>
                                        </p:tav>
                                        <p:tav tm="100000">
                                          <p:val>
                                            <p:strVal val="#ppt_h"/>
                                          </p:val>
                                        </p:tav>
                                      </p:tavLst>
                                    </p:anim>
                                    <p:anim calcmode="lin" valueType="num">
                                      <p:cBhvr>
                                        <p:cTn id="650" dur="1000" fill="hold"/>
                                        <p:tgtEl>
                                          <p:spTgt spid="107"/>
                                        </p:tgtEl>
                                        <p:attrNameLst>
                                          <p:attrName>style.rotation</p:attrName>
                                        </p:attrNameLst>
                                      </p:cBhvr>
                                      <p:tavLst>
                                        <p:tav tm="0">
                                          <p:val>
                                            <p:fltVal val="90"/>
                                          </p:val>
                                        </p:tav>
                                        <p:tav tm="100000">
                                          <p:val>
                                            <p:fltVal val="0"/>
                                          </p:val>
                                        </p:tav>
                                      </p:tavLst>
                                    </p:anim>
                                    <p:animEffect transition="in" filter="fade">
                                      <p:cBhvr>
                                        <p:cTn id="651" dur="1000"/>
                                        <p:tgtEl>
                                          <p:spTgt spid="107"/>
                                        </p:tgtEl>
                                      </p:cBhvr>
                                    </p:animEffect>
                                  </p:childTnLst>
                                </p:cTn>
                              </p:par>
                              <p:par>
                                <p:cTn id="652" presetID="31" presetClass="entr" presetSubtype="0" fill="hold" grpId="0" nodeType="withEffect">
                                  <p:stCondLst>
                                    <p:cond delay="250"/>
                                  </p:stCondLst>
                                  <p:childTnLst>
                                    <p:set>
                                      <p:cBhvr>
                                        <p:cTn id="653" dur="1" fill="hold">
                                          <p:stCondLst>
                                            <p:cond delay="0"/>
                                          </p:stCondLst>
                                        </p:cTn>
                                        <p:tgtEl>
                                          <p:spTgt spid="108"/>
                                        </p:tgtEl>
                                        <p:attrNameLst>
                                          <p:attrName>style.visibility</p:attrName>
                                        </p:attrNameLst>
                                      </p:cBhvr>
                                      <p:to>
                                        <p:strVal val="visible"/>
                                      </p:to>
                                    </p:set>
                                    <p:anim calcmode="lin" valueType="num">
                                      <p:cBhvr>
                                        <p:cTn id="654" dur="1000" fill="hold"/>
                                        <p:tgtEl>
                                          <p:spTgt spid="108"/>
                                        </p:tgtEl>
                                        <p:attrNameLst>
                                          <p:attrName>ppt_w</p:attrName>
                                        </p:attrNameLst>
                                      </p:cBhvr>
                                      <p:tavLst>
                                        <p:tav tm="0">
                                          <p:val>
                                            <p:fltVal val="0"/>
                                          </p:val>
                                        </p:tav>
                                        <p:tav tm="100000">
                                          <p:val>
                                            <p:strVal val="#ppt_w"/>
                                          </p:val>
                                        </p:tav>
                                      </p:tavLst>
                                    </p:anim>
                                    <p:anim calcmode="lin" valueType="num">
                                      <p:cBhvr>
                                        <p:cTn id="655" dur="1000" fill="hold"/>
                                        <p:tgtEl>
                                          <p:spTgt spid="108"/>
                                        </p:tgtEl>
                                        <p:attrNameLst>
                                          <p:attrName>ppt_h</p:attrName>
                                        </p:attrNameLst>
                                      </p:cBhvr>
                                      <p:tavLst>
                                        <p:tav tm="0">
                                          <p:val>
                                            <p:fltVal val="0"/>
                                          </p:val>
                                        </p:tav>
                                        <p:tav tm="100000">
                                          <p:val>
                                            <p:strVal val="#ppt_h"/>
                                          </p:val>
                                        </p:tav>
                                      </p:tavLst>
                                    </p:anim>
                                    <p:anim calcmode="lin" valueType="num">
                                      <p:cBhvr>
                                        <p:cTn id="656" dur="1000" fill="hold"/>
                                        <p:tgtEl>
                                          <p:spTgt spid="108"/>
                                        </p:tgtEl>
                                        <p:attrNameLst>
                                          <p:attrName>style.rotation</p:attrName>
                                        </p:attrNameLst>
                                      </p:cBhvr>
                                      <p:tavLst>
                                        <p:tav tm="0">
                                          <p:val>
                                            <p:fltVal val="90"/>
                                          </p:val>
                                        </p:tav>
                                        <p:tav tm="100000">
                                          <p:val>
                                            <p:fltVal val="0"/>
                                          </p:val>
                                        </p:tav>
                                      </p:tavLst>
                                    </p:anim>
                                    <p:animEffect transition="in" filter="fade">
                                      <p:cBhvr>
                                        <p:cTn id="657" dur="1000"/>
                                        <p:tgtEl>
                                          <p:spTgt spid="108"/>
                                        </p:tgtEl>
                                      </p:cBhvr>
                                    </p:animEffect>
                                  </p:childTnLst>
                                </p:cTn>
                              </p:par>
                              <p:par>
                                <p:cTn id="658" presetID="31" presetClass="entr" presetSubtype="0" fill="hold" grpId="0" nodeType="withEffect">
                                  <p:stCondLst>
                                    <p:cond delay="250"/>
                                  </p:stCondLst>
                                  <p:childTnLst>
                                    <p:set>
                                      <p:cBhvr>
                                        <p:cTn id="659" dur="1" fill="hold">
                                          <p:stCondLst>
                                            <p:cond delay="0"/>
                                          </p:stCondLst>
                                        </p:cTn>
                                        <p:tgtEl>
                                          <p:spTgt spid="109"/>
                                        </p:tgtEl>
                                        <p:attrNameLst>
                                          <p:attrName>style.visibility</p:attrName>
                                        </p:attrNameLst>
                                      </p:cBhvr>
                                      <p:to>
                                        <p:strVal val="visible"/>
                                      </p:to>
                                    </p:set>
                                    <p:anim calcmode="lin" valueType="num">
                                      <p:cBhvr>
                                        <p:cTn id="660" dur="1000" fill="hold"/>
                                        <p:tgtEl>
                                          <p:spTgt spid="109"/>
                                        </p:tgtEl>
                                        <p:attrNameLst>
                                          <p:attrName>ppt_w</p:attrName>
                                        </p:attrNameLst>
                                      </p:cBhvr>
                                      <p:tavLst>
                                        <p:tav tm="0">
                                          <p:val>
                                            <p:fltVal val="0"/>
                                          </p:val>
                                        </p:tav>
                                        <p:tav tm="100000">
                                          <p:val>
                                            <p:strVal val="#ppt_w"/>
                                          </p:val>
                                        </p:tav>
                                      </p:tavLst>
                                    </p:anim>
                                    <p:anim calcmode="lin" valueType="num">
                                      <p:cBhvr>
                                        <p:cTn id="661" dur="1000" fill="hold"/>
                                        <p:tgtEl>
                                          <p:spTgt spid="109"/>
                                        </p:tgtEl>
                                        <p:attrNameLst>
                                          <p:attrName>ppt_h</p:attrName>
                                        </p:attrNameLst>
                                      </p:cBhvr>
                                      <p:tavLst>
                                        <p:tav tm="0">
                                          <p:val>
                                            <p:fltVal val="0"/>
                                          </p:val>
                                        </p:tav>
                                        <p:tav tm="100000">
                                          <p:val>
                                            <p:strVal val="#ppt_h"/>
                                          </p:val>
                                        </p:tav>
                                      </p:tavLst>
                                    </p:anim>
                                    <p:anim calcmode="lin" valueType="num">
                                      <p:cBhvr>
                                        <p:cTn id="662" dur="1000" fill="hold"/>
                                        <p:tgtEl>
                                          <p:spTgt spid="109"/>
                                        </p:tgtEl>
                                        <p:attrNameLst>
                                          <p:attrName>style.rotation</p:attrName>
                                        </p:attrNameLst>
                                      </p:cBhvr>
                                      <p:tavLst>
                                        <p:tav tm="0">
                                          <p:val>
                                            <p:fltVal val="90"/>
                                          </p:val>
                                        </p:tav>
                                        <p:tav tm="100000">
                                          <p:val>
                                            <p:fltVal val="0"/>
                                          </p:val>
                                        </p:tav>
                                      </p:tavLst>
                                    </p:anim>
                                    <p:animEffect transition="in" filter="fade">
                                      <p:cBhvr>
                                        <p:cTn id="663" dur="1000"/>
                                        <p:tgtEl>
                                          <p:spTgt spid="109"/>
                                        </p:tgtEl>
                                      </p:cBhvr>
                                    </p:animEffect>
                                  </p:childTnLst>
                                </p:cTn>
                              </p:par>
                              <p:par>
                                <p:cTn id="664" presetID="31" presetClass="entr" presetSubtype="0" fill="hold" grpId="0" nodeType="withEffect">
                                  <p:stCondLst>
                                    <p:cond delay="250"/>
                                  </p:stCondLst>
                                  <p:childTnLst>
                                    <p:set>
                                      <p:cBhvr>
                                        <p:cTn id="665" dur="1" fill="hold">
                                          <p:stCondLst>
                                            <p:cond delay="0"/>
                                          </p:stCondLst>
                                        </p:cTn>
                                        <p:tgtEl>
                                          <p:spTgt spid="110"/>
                                        </p:tgtEl>
                                        <p:attrNameLst>
                                          <p:attrName>style.visibility</p:attrName>
                                        </p:attrNameLst>
                                      </p:cBhvr>
                                      <p:to>
                                        <p:strVal val="visible"/>
                                      </p:to>
                                    </p:set>
                                    <p:anim calcmode="lin" valueType="num">
                                      <p:cBhvr>
                                        <p:cTn id="666" dur="1000" fill="hold"/>
                                        <p:tgtEl>
                                          <p:spTgt spid="110"/>
                                        </p:tgtEl>
                                        <p:attrNameLst>
                                          <p:attrName>ppt_w</p:attrName>
                                        </p:attrNameLst>
                                      </p:cBhvr>
                                      <p:tavLst>
                                        <p:tav tm="0">
                                          <p:val>
                                            <p:fltVal val="0"/>
                                          </p:val>
                                        </p:tav>
                                        <p:tav tm="100000">
                                          <p:val>
                                            <p:strVal val="#ppt_w"/>
                                          </p:val>
                                        </p:tav>
                                      </p:tavLst>
                                    </p:anim>
                                    <p:anim calcmode="lin" valueType="num">
                                      <p:cBhvr>
                                        <p:cTn id="667" dur="1000" fill="hold"/>
                                        <p:tgtEl>
                                          <p:spTgt spid="110"/>
                                        </p:tgtEl>
                                        <p:attrNameLst>
                                          <p:attrName>ppt_h</p:attrName>
                                        </p:attrNameLst>
                                      </p:cBhvr>
                                      <p:tavLst>
                                        <p:tav tm="0">
                                          <p:val>
                                            <p:fltVal val="0"/>
                                          </p:val>
                                        </p:tav>
                                        <p:tav tm="100000">
                                          <p:val>
                                            <p:strVal val="#ppt_h"/>
                                          </p:val>
                                        </p:tav>
                                      </p:tavLst>
                                    </p:anim>
                                    <p:anim calcmode="lin" valueType="num">
                                      <p:cBhvr>
                                        <p:cTn id="668" dur="1000" fill="hold"/>
                                        <p:tgtEl>
                                          <p:spTgt spid="110"/>
                                        </p:tgtEl>
                                        <p:attrNameLst>
                                          <p:attrName>style.rotation</p:attrName>
                                        </p:attrNameLst>
                                      </p:cBhvr>
                                      <p:tavLst>
                                        <p:tav tm="0">
                                          <p:val>
                                            <p:fltVal val="90"/>
                                          </p:val>
                                        </p:tav>
                                        <p:tav tm="100000">
                                          <p:val>
                                            <p:fltVal val="0"/>
                                          </p:val>
                                        </p:tav>
                                      </p:tavLst>
                                    </p:anim>
                                    <p:animEffect transition="in" filter="fade">
                                      <p:cBhvr>
                                        <p:cTn id="669" dur="1000"/>
                                        <p:tgtEl>
                                          <p:spTgt spid="110"/>
                                        </p:tgtEl>
                                      </p:cBhvr>
                                    </p:animEffect>
                                  </p:childTnLst>
                                </p:cTn>
                              </p:par>
                              <p:par>
                                <p:cTn id="670" presetID="31" presetClass="entr" presetSubtype="0" fill="hold" grpId="0" nodeType="withEffect">
                                  <p:stCondLst>
                                    <p:cond delay="250"/>
                                  </p:stCondLst>
                                  <p:childTnLst>
                                    <p:set>
                                      <p:cBhvr>
                                        <p:cTn id="671" dur="1" fill="hold">
                                          <p:stCondLst>
                                            <p:cond delay="0"/>
                                          </p:stCondLst>
                                        </p:cTn>
                                        <p:tgtEl>
                                          <p:spTgt spid="111"/>
                                        </p:tgtEl>
                                        <p:attrNameLst>
                                          <p:attrName>style.visibility</p:attrName>
                                        </p:attrNameLst>
                                      </p:cBhvr>
                                      <p:to>
                                        <p:strVal val="visible"/>
                                      </p:to>
                                    </p:set>
                                    <p:anim calcmode="lin" valueType="num">
                                      <p:cBhvr>
                                        <p:cTn id="672" dur="1000" fill="hold"/>
                                        <p:tgtEl>
                                          <p:spTgt spid="111"/>
                                        </p:tgtEl>
                                        <p:attrNameLst>
                                          <p:attrName>ppt_w</p:attrName>
                                        </p:attrNameLst>
                                      </p:cBhvr>
                                      <p:tavLst>
                                        <p:tav tm="0">
                                          <p:val>
                                            <p:fltVal val="0"/>
                                          </p:val>
                                        </p:tav>
                                        <p:tav tm="100000">
                                          <p:val>
                                            <p:strVal val="#ppt_w"/>
                                          </p:val>
                                        </p:tav>
                                      </p:tavLst>
                                    </p:anim>
                                    <p:anim calcmode="lin" valueType="num">
                                      <p:cBhvr>
                                        <p:cTn id="673" dur="1000" fill="hold"/>
                                        <p:tgtEl>
                                          <p:spTgt spid="111"/>
                                        </p:tgtEl>
                                        <p:attrNameLst>
                                          <p:attrName>ppt_h</p:attrName>
                                        </p:attrNameLst>
                                      </p:cBhvr>
                                      <p:tavLst>
                                        <p:tav tm="0">
                                          <p:val>
                                            <p:fltVal val="0"/>
                                          </p:val>
                                        </p:tav>
                                        <p:tav tm="100000">
                                          <p:val>
                                            <p:strVal val="#ppt_h"/>
                                          </p:val>
                                        </p:tav>
                                      </p:tavLst>
                                    </p:anim>
                                    <p:anim calcmode="lin" valueType="num">
                                      <p:cBhvr>
                                        <p:cTn id="674" dur="1000" fill="hold"/>
                                        <p:tgtEl>
                                          <p:spTgt spid="111"/>
                                        </p:tgtEl>
                                        <p:attrNameLst>
                                          <p:attrName>style.rotation</p:attrName>
                                        </p:attrNameLst>
                                      </p:cBhvr>
                                      <p:tavLst>
                                        <p:tav tm="0">
                                          <p:val>
                                            <p:fltVal val="90"/>
                                          </p:val>
                                        </p:tav>
                                        <p:tav tm="100000">
                                          <p:val>
                                            <p:fltVal val="0"/>
                                          </p:val>
                                        </p:tav>
                                      </p:tavLst>
                                    </p:anim>
                                    <p:animEffect transition="in" filter="fade">
                                      <p:cBhvr>
                                        <p:cTn id="675" dur="1000"/>
                                        <p:tgtEl>
                                          <p:spTgt spid="111"/>
                                        </p:tgtEl>
                                      </p:cBhvr>
                                    </p:animEffect>
                                  </p:childTnLst>
                                </p:cTn>
                              </p:par>
                              <p:par>
                                <p:cTn id="676" presetID="31" presetClass="entr" presetSubtype="0" fill="hold" grpId="0" nodeType="withEffect">
                                  <p:stCondLst>
                                    <p:cond delay="250"/>
                                  </p:stCondLst>
                                  <p:childTnLst>
                                    <p:set>
                                      <p:cBhvr>
                                        <p:cTn id="677" dur="1" fill="hold">
                                          <p:stCondLst>
                                            <p:cond delay="0"/>
                                          </p:stCondLst>
                                        </p:cTn>
                                        <p:tgtEl>
                                          <p:spTgt spid="112"/>
                                        </p:tgtEl>
                                        <p:attrNameLst>
                                          <p:attrName>style.visibility</p:attrName>
                                        </p:attrNameLst>
                                      </p:cBhvr>
                                      <p:to>
                                        <p:strVal val="visible"/>
                                      </p:to>
                                    </p:set>
                                    <p:anim calcmode="lin" valueType="num">
                                      <p:cBhvr>
                                        <p:cTn id="678" dur="1000" fill="hold"/>
                                        <p:tgtEl>
                                          <p:spTgt spid="112"/>
                                        </p:tgtEl>
                                        <p:attrNameLst>
                                          <p:attrName>ppt_w</p:attrName>
                                        </p:attrNameLst>
                                      </p:cBhvr>
                                      <p:tavLst>
                                        <p:tav tm="0">
                                          <p:val>
                                            <p:fltVal val="0"/>
                                          </p:val>
                                        </p:tav>
                                        <p:tav tm="100000">
                                          <p:val>
                                            <p:strVal val="#ppt_w"/>
                                          </p:val>
                                        </p:tav>
                                      </p:tavLst>
                                    </p:anim>
                                    <p:anim calcmode="lin" valueType="num">
                                      <p:cBhvr>
                                        <p:cTn id="679" dur="1000" fill="hold"/>
                                        <p:tgtEl>
                                          <p:spTgt spid="112"/>
                                        </p:tgtEl>
                                        <p:attrNameLst>
                                          <p:attrName>ppt_h</p:attrName>
                                        </p:attrNameLst>
                                      </p:cBhvr>
                                      <p:tavLst>
                                        <p:tav tm="0">
                                          <p:val>
                                            <p:fltVal val="0"/>
                                          </p:val>
                                        </p:tav>
                                        <p:tav tm="100000">
                                          <p:val>
                                            <p:strVal val="#ppt_h"/>
                                          </p:val>
                                        </p:tav>
                                      </p:tavLst>
                                    </p:anim>
                                    <p:anim calcmode="lin" valueType="num">
                                      <p:cBhvr>
                                        <p:cTn id="680" dur="1000" fill="hold"/>
                                        <p:tgtEl>
                                          <p:spTgt spid="112"/>
                                        </p:tgtEl>
                                        <p:attrNameLst>
                                          <p:attrName>style.rotation</p:attrName>
                                        </p:attrNameLst>
                                      </p:cBhvr>
                                      <p:tavLst>
                                        <p:tav tm="0">
                                          <p:val>
                                            <p:fltVal val="90"/>
                                          </p:val>
                                        </p:tav>
                                        <p:tav tm="100000">
                                          <p:val>
                                            <p:fltVal val="0"/>
                                          </p:val>
                                        </p:tav>
                                      </p:tavLst>
                                    </p:anim>
                                    <p:animEffect transition="in" filter="fade">
                                      <p:cBhvr>
                                        <p:cTn id="681" dur="1000"/>
                                        <p:tgtEl>
                                          <p:spTgt spid="112"/>
                                        </p:tgtEl>
                                      </p:cBhvr>
                                    </p:animEffect>
                                  </p:childTnLst>
                                </p:cTn>
                              </p:par>
                              <p:par>
                                <p:cTn id="682" presetID="31" presetClass="entr" presetSubtype="0" fill="hold" nodeType="withEffect">
                                  <p:stCondLst>
                                    <p:cond delay="250"/>
                                  </p:stCondLst>
                                  <p:childTnLst>
                                    <p:set>
                                      <p:cBhvr>
                                        <p:cTn id="683" dur="1" fill="hold">
                                          <p:stCondLst>
                                            <p:cond delay="0"/>
                                          </p:stCondLst>
                                        </p:cTn>
                                        <p:tgtEl>
                                          <p:spTgt spid="113"/>
                                        </p:tgtEl>
                                        <p:attrNameLst>
                                          <p:attrName>style.visibility</p:attrName>
                                        </p:attrNameLst>
                                      </p:cBhvr>
                                      <p:to>
                                        <p:strVal val="visible"/>
                                      </p:to>
                                    </p:set>
                                    <p:anim calcmode="lin" valueType="num">
                                      <p:cBhvr>
                                        <p:cTn id="684" dur="1000" fill="hold"/>
                                        <p:tgtEl>
                                          <p:spTgt spid="113"/>
                                        </p:tgtEl>
                                        <p:attrNameLst>
                                          <p:attrName>ppt_w</p:attrName>
                                        </p:attrNameLst>
                                      </p:cBhvr>
                                      <p:tavLst>
                                        <p:tav tm="0">
                                          <p:val>
                                            <p:fltVal val="0"/>
                                          </p:val>
                                        </p:tav>
                                        <p:tav tm="100000">
                                          <p:val>
                                            <p:strVal val="#ppt_w"/>
                                          </p:val>
                                        </p:tav>
                                      </p:tavLst>
                                    </p:anim>
                                    <p:anim calcmode="lin" valueType="num">
                                      <p:cBhvr>
                                        <p:cTn id="685" dur="1000" fill="hold"/>
                                        <p:tgtEl>
                                          <p:spTgt spid="113"/>
                                        </p:tgtEl>
                                        <p:attrNameLst>
                                          <p:attrName>ppt_h</p:attrName>
                                        </p:attrNameLst>
                                      </p:cBhvr>
                                      <p:tavLst>
                                        <p:tav tm="0">
                                          <p:val>
                                            <p:fltVal val="0"/>
                                          </p:val>
                                        </p:tav>
                                        <p:tav tm="100000">
                                          <p:val>
                                            <p:strVal val="#ppt_h"/>
                                          </p:val>
                                        </p:tav>
                                      </p:tavLst>
                                    </p:anim>
                                    <p:anim calcmode="lin" valueType="num">
                                      <p:cBhvr>
                                        <p:cTn id="686" dur="1000" fill="hold"/>
                                        <p:tgtEl>
                                          <p:spTgt spid="113"/>
                                        </p:tgtEl>
                                        <p:attrNameLst>
                                          <p:attrName>style.rotation</p:attrName>
                                        </p:attrNameLst>
                                      </p:cBhvr>
                                      <p:tavLst>
                                        <p:tav tm="0">
                                          <p:val>
                                            <p:fltVal val="90"/>
                                          </p:val>
                                        </p:tav>
                                        <p:tav tm="100000">
                                          <p:val>
                                            <p:fltVal val="0"/>
                                          </p:val>
                                        </p:tav>
                                      </p:tavLst>
                                    </p:anim>
                                    <p:animEffect transition="in" filter="fade">
                                      <p:cBhvr>
                                        <p:cTn id="687" dur="1000"/>
                                        <p:tgtEl>
                                          <p:spTgt spid="113"/>
                                        </p:tgtEl>
                                      </p:cBhvr>
                                    </p:animEffect>
                                  </p:childTnLst>
                                </p:cTn>
                              </p:par>
                              <p:par>
                                <p:cTn id="688" presetID="31" presetClass="entr" presetSubtype="0" fill="hold" grpId="0" nodeType="withEffect">
                                  <p:stCondLst>
                                    <p:cond delay="250"/>
                                  </p:stCondLst>
                                  <p:childTnLst>
                                    <p:set>
                                      <p:cBhvr>
                                        <p:cTn id="689" dur="1" fill="hold">
                                          <p:stCondLst>
                                            <p:cond delay="0"/>
                                          </p:stCondLst>
                                        </p:cTn>
                                        <p:tgtEl>
                                          <p:spTgt spid="114"/>
                                        </p:tgtEl>
                                        <p:attrNameLst>
                                          <p:attrName>style.visibility</p:attrName>
                                        </p:attrNameLst>
                                      </p:cBhvr>
                                      <p:to>
                                        <p:strVal val="visible"/>
                                      </p:to>
                                    </p:set>
                                    <p:anim calcmode="lin" valueType="num">
                                      <p:cBhvr>
                                        <p:cTn id="690" dur="1000" fill="hold"/>
                                        <p:tgtEl>
                                          <p:spTgt spid="114"/>
                                        </p:tgtEl>
                                        <p:attrNameLst>
                                          <p:attrName>ppt_w</p:attrName>
                                        </p:attrNameLst>
                                      </p:cBhvr>
                                      <p:tavLst>
                                        <p:tav tm="0">
                                          <p:val>
                                            <p:fltVal val="0"/>
                                          </p:val>
                                        </p:tav>
                                        <p:tav tm="100000">
                                          <p:val>
                                            <p:strVal val="#ppt_w"/>
                                          </p:val>
                                        </p:tav>
                                      </p:tavLst>
                                    </p:anim>
                                    <p:anim calcmode="lin" valueType="num">
                                      <p:cBhvr>
                                        <p:cTn id="691" dur="1000" fill="hold"/>
                                        <p:tgtEl>
                                          <p:spTgt spid="114"/>
                                        </p:tgtEl>
                                        <p:attrNameLst>
                                          <p:attrName>ppt_h</p:attrName>
                                        </p:attrNameLst>
                                      </p:cBhvr>
                                      <p:tavLst>
                                        <p:tav tm="0">
                                          <p:val>
                                            <p:fltVal val="0"/>
                                          </p:val>
                                        </p:tav>
                                        <p:tav tm="100000">
                                          <p:val>
                                            <p:strVal val="#ppt_h"/>
                                          </p:val>
                                        </p:tav>
                                      </p:tavLst>
                                    </p:anim>
                                    <p:anim calcmode="lin" valueType="num">
                                      <p:cBhvr>
                                        <p:cTn id="692" dur="1000" fill="hold"/>
                                        <p:tgtEl>
                                          <p:spTgt spid="114"/>
                                        </p:tgtEl>
                                        <p:attrNameLst>
                                          <p:attrName>style.rotation</p:attrName>
                                        </p:attrNameLst>
                                      </p:cBhvr>
                                      <p:tavLst>
                                        <p:tav tm="0">
                                          <p:val>
                                            <p:fltVal val="90"/>
                                          </p:val>
                                        </p:tav>
                                        <p:tav tm="100000">
                                          <p:val>
                                            <p:fltVal val="0"/>
                                          </p:val>
                                        </p:tav>
                                      </p:tavLst>
                                    </p:anim>
                                    <p:animEffect transition="in" filter="fade">
                                      <p:cBhvr>
                                        <p:cTn id="693" dur="1000"/>
                                        <p:tgtEl>
                                          <p:spTgt spid="114"/>
                                        </p:tgtEl>
                                      </p:cBhvr>
                                    </p:animEffect>
                                  </p:childTnLst>
                                </p:cTn>
                              </p:par>
                              <p:par>
                                <p:cTn id="694" presetID="31" presetClass="entr" presetSubtype="0" fill="hold" nodeType="withEffect">
                                  <p:stCondLst>
                                    <p:cond delay="250"/>
                                  </p:stCondLst>
                                  <p:childTnLst>
                                    <p:set>
                                      <p:cBhvr>
                                        <p:cTn id="695" dur="1" fill="hold">
                                          <p:stCondLst>
                                            <p:cond delay="0"/>
                                          </p:stCondLst>
                                        </p:cTn>
                                        <p:tgtEl>
                                          <p:spTgt spid="115"/>
                                        </p:tgtEl>
                                        <p:attrNameLst>
                                          <p:attrName>style.visibility</p:attrName>
                                        </p:attrNameLst>
                                      </p:cBhvr>
                                      <p:to>
                                        <p:strVal val="visible"/>
                                      </p:to>
                                    </p:set>
                                    <p:anim calcmode="lin" valueType="num">
                                      <p:cBhvr>
                                        <p:cTn id="696" dur="1000" fill="hold"/>
                                        <p:tgtEl>
                                          <p:spTgt spid="115"/>
                                        </p:tgtEl>
                                        <p:attrNameLst>
                                          <p:attrName>ppt_w</p:attrName>
                                        </p:attrNameLst>
                                      </p:cBhvr>
                                      <p:tavLst>
                                        <p:tav tm="0">
                                          <p:val>
                                            <p:fltVal val="0"/>
                                          </p:val>
                                        </p:tav>
                                        <p:tav tm="100000">
                                          <p:val>
                                            <p:strVal val="#ppt_w"/>
                                          </p:val>
                                        </p:tav>
                                      </p:tavLst>
                                    </p:anim>
                                    <p:anim calcmode="lin" valueType="num">
                                      <p:cBhvr>
                                        <p:cTn id="697" dur="1000" fill="hold"/>
                                        <p:tgtEl>
                                          <p:spTgt spid="115"/>
                                        </p:tgtEl>
                                        <p:attrNameLst>
                                          <p:attrName>ppt_h</p:attrName>
                                        </p:attrNameLst>
                                      </p:cBhvr>
                                      <p:tavLst>
                                        <p:tav tm="0">
                                          <p:val>
                                            <p:fltVal val="0"/>
                                          </p:val>
                                        </p:tav>
                                        <p:tav tm="100000">
                                          <p:val>
                                            <p:strVal val="#ppt_h"/>
                                          </p:val>
                                        </p:tav>
                                      </p:tavLst>
                                    </p:anim>
                                    <p:anim calcmode="lin" valueType="num">
                                      <p:cBhvr>
                                        <p:cTn id="698" dur="1000" fill="hold"/>
                                        <p:tgtEl>
                                          <p:spTgt spid="115"/>
                                        </p:tgtEl>
                                        <p:attrNameLst>
                                          <p:attrName>style.rotation</p:attrName>
                                        </p:attrNameLst>
                                      </p:cBhvr>
                                      <p:tavLst>
                                        <p:tav tm="0">
                                          <p:val>
                                            <p:fltVal val="90"/>
                                          </p:val>
                                        </p:tav>
                                        <p:tav tm="100000">
                                          <p:val>
                                            <p:fltVal val="0"/>
                                          </p:val>
                                        </p:tav>
                                      </p:tavLst>
                                    </p:anim>
                                    <p:animEffect transition="in" filter="fade">
                                      <p:cBhvr>
                                        <p:cTn id="699" dur="1000"/>
                                        <p:tgtEl>
                                          <p:spTgt spid="115"/>
                                        </p:tgtEl>
                                      </p:cBhvr>
                                    </p:animEffect>
                                  </p:childTnLst>
                                </p:cTn>
                              </p:par>
                              <p:par>
                                <p:cTn id="700" presetID="31" presetClass="entr" presetSubtype="0" fill="hold" nodeType="withEffect">
                                  <p:stCondLst>
                                    <p:cond delay="250"/>
                                  </p:stCondLst>
                                  <p:childTnLst>
                                    <p:set>
                                      <p:cBhvr>
                                        <p:cTn id="701" dur="1" fill="hold">
                                          <p:stCondLst>
                                            <p:cond delay="0"/>
                                          </p:stCondLst>
                                        </p:cTn>
                                        <p:tgtEl>
                                          <p:spTgt spid="116"/>
                                        </p:tgtEl>
                                        <p:attrNameLst>
                                          <p:attrName>style.visibility</p:attrName>
                                        </p:attrNameLst>
                                      </p:cBhvr>
                                      <p:to>
                                        <p:strVal val="visible"/>
                                      </p:to>
                                    </p:set>
                                    <p:anim calcmode="lin" valueType="num">
                                      <p:cBhvr>
                                        <p:cTn id="702" dur="1000" fill="hold"/>
                                        <p:tgtEl>
                                          <p:spTgt spid="116"/>
                                        </p:tgtEl>
                                        <p:attrNameLst>
                                          <p:attrName>ppt_w</p:attrName>
                                        </p:attrNameLst>
                                      </p:cBhvr>
                                      <p:tavLst>
                                        <p:tav tm="0">
                                          <p:val>
                                            <p:fltVal val="0"/>
                                          </p:val>
                                        </p:tav>
                                        <p:tav tm="100000">
                                          <p:val>
                                            <p:strVal val="#ppt_w"/>
                                          </p:val>
                                        </p:tav>
                                      </p:tavLst>
                                    </p:anim>
                                    <p:anim calcmode="lin" valueType="num">
                                      <p:cBhvr>
                                        <p:cTn id="703" dur="1000" fill="hold"/>
                                        <p:tgtEl>
                                          <p:spTgt spid="116"/>
                                        </p:tgtEl>
                                        <p:attrNameLst>
                                          <p:attrName>ppt_h</p:attrName>
                                        </p:attrNameLst>
                                      </p:cBhvr>
                                      <p:tavLst>
                                        <p:tav tm="0">
                                          <p:val>
                                            <p:fltVal val="0"/>
                                          </p:val>
                                        </p:tav>
                                        <p:tav tm="100000">
                                          <p:val>
                                            <p:strVal val="#ppt_h"/>
                                          </p:val>
                                        </p:tav>
                                      </p:tavLst>
                                    </p:anim>
                                    <p:anim calcmode="lin" valueType="num">
                                      <p:cBhvr>
                                        <p:cTn id="704" dur="1000" fill="hold"/>
                                        <p:tgtEl>
                                          <p:spTgt spid="116"/>
                                        </p:tgtEl>
                                        <p:attrNameLst>
                                          <p:attrName>style.rotation</p:attrName>
                                        </p:attrNameLst>
                                      </p:cBhvr>
                                      <p:tavLst>
                                        <p:tav tm="0">
                                          <p:val>
                                            <p:fltVal val="90"/>
                                          </p:val>
                                        </p:tav>
                                        <p:tav tm="100000">
                                          <p:val>
                                            <p:fltVal val="0"/>
                                          </p:val>
                                        </p:tav>
                                      </p:tavLst>
                                    </p:anim>
                                    <p:animEffect transition="in" filter="fade">
                                      <p:cBhvr>
                                        <p:cTn id="705" dur="1000"/>
                                        <p:tgtEl>
                                          <p:spTgt spid="116"/>
                                        </p:tgtEl>
                                      </p:cBhvr>
                                    </p:animEffect>
                                  </p:childTnLst>
                                </p:cTn>
                              </p:par>
                              <p:par>
                                <p:cTn id="706" presetID="31" presetClass="entr" presetSubtype="0" fill="hold" grpId="0" nodeType="withEffect">
                                  <p:stCondLst>
                                    <p:cond delay="250"/>
                                  </p:stCondLst>
                                  <p:childTnLst>
                                    <p:set>
                                      <p:cBhvr>
                                        <p:cTn id="707" dur="1" fill="hold">
                                          <p:stCondLst>
                                            <p:cond delay="0"/>
                                          </p:stCondLst>
                                        </p:cTn>
                                        <p:tgtEl>
                                          <p:spTgt spid="117"/>
                                        </p:tgtEl>
                                        <p:attrNameLst>
                                          <p:attrName>style.visibility</p:attrName>
                                        </p:attrNameLst>
                                      </p:cBhvr>
                                      <p:to>
                                        <p:strVal val="visible"/>
                                      </p:to>
                                    </p:set>
                                    <p:anim calcmode="lin" valueType="num">
                                      <p:cBhvr>
                                        <p:cTn id="708" dur="1000" fill="hold"/>
                                        <p:tgtEl>
                                          <p:spTgt spid="117"/>
                                        </p:tgtEl>
                                        <p:attrNameLst>
                                          <p:attrName>ppt_w</p:attrName>
                                        </p:attrNameLst>
                                      </p:cBhvr>
                                      <p:tavLst>
                                        <p:tav tm="0">
                                          <p:val>
                                            <p:fltVal val="0"/>
                                          </p:val>
                                        </p:tav>
                                        <p:tav tm="100000">
                                          <p:val>
                                            <p:strVal val="#ppt_w"/>
                                          </p:val>
                                        </p:tav>
                                      </p:tavLst>
                                    </p:anim>
                                    <p:anim calcmode="lin" valueType="num">
                                      <p:cBhvr>
                                        <p:cTn id="709" dur="1000" fill="hold"/>
                                        <p:tgtEl>
                                          <p:spTgt spid="117"/>
                                        </p:tgtEl>
                                        <p:attrNameLst>
                                          <p:attrName>ppt_h</p:attrName>
                                        </p:attrNameLst>
                                      </p:cBhvr>
                                      <p:tavLst>
                                        <p:tav tm="0">
                                          <p:val>
                                            <p:fltVal val="0"/>
                                          </p:val>
                                        </p:tav>
                                        <p:tav tm="100000">
                                          <p:val>
                                            <p:strVal val="#ppt_h"/>
                                          </p:val>
                                        </p:tav>
                                      </p:tavLst>
                                    </p:anim>
                                    <p:anim calcmode="lin" valueType="num">
                                      <p:cBhvr>
                                        <p:cTn id="710" dur="1000" fill="hold"/>
                                        <p:tgtEl>
                                          <p:spTgt spid="117"/>
                                        </p:tgtEl>
                                        <p:attrNameLst>
                                          <p:attrName>style.rotation</p:attrName>
                                        </p:attrNameLst>
                                      </p:cBhvr>
                                      <p:tavLst>
                                        <p:tav tm="0">
                                          <p:val>
                                            <p:fltVal val="90"/>
                                          </p:val>
                                        </p:tav>
                                        <p:tav tm="100000">
                                          <p:val>
                                            <p:fltVal val="0"/>
                                          </p:val>
                                        </p:tav>
                                      </p:tavLst>
                                    </p:anim>
                                    <p:animEffect transition="in" filter="fade">
                                      <p:cBhvr>
                                        <p:cTn id="711" dur="1000"/>
                                        <p:tgtEl>
                                          <p:spTgt spid="117"/>
                                        </p:tgtEl>
                                      </p:cBhvr>
                                    </p:animEffect>
                                  </p:childTnLst>
                                </p:cTn>
                              </p:par>
                              <p:par>
                                <p:cTn id="712" presetID="31" presetClass="entr" presetSubtype="0" fill="hold" grpId="0" nodeType="withEffect">
                                  <p:stCondLst>
                                    <p:cond delay="250"/>
                                  </p:stCondLst>
                                  <p:childTnLst>
                                    <p:set>
                                      <p:cBhvr>
                                        <p:cTn id="713" dur="1" fill="hold">
                                          <p:stCondLst>
                                            <p:cond delay="0"/>
                                          </p:stCondLst>
                                        </p:cTn>
                                        <p:tgtEl>
                                          <p:spTgt spid="118"/>
                                        </p:tgtEl>
                                        <p:attrNameLst>
                                          <p:attrName>style.visibility</p:attrName>
                                        </p:attrNameLst>
                                      </p:cBhvr>
                                      <p:to>
                                        <p:strVal val="visible"/>
                                      </p:to>
                                    </p:set>
                                    <p:anim calcmode="lin" valueType="num">
                                      <p:cBhvr>
                                        <p:cTn id="714" dur="1000" fill="hold"/>
                                        <p:tgtEl>
                                          <p:spTgt spid="118"/>
                                        </p:tgtEl>
                                        <p:attrNameLst>
                                          <p:attrName>ppt_w</p:attrName>
                                        </p:attrNameLst>
                                      </p:cBhvr>
                                      <p:tavLst>
                                        <p:tav tm="0">
                                          <p:val>
                                            <p:fltVal val="0"/>
                                          </p:val>
                                        </p:tav>
                                        <p:tav tm="100000">
                                          <p:val>
                                            <p:strVal val="#ppt_w"/>
                                          </p:val>
                                        </p:tav>
                                      </p:tavLst>
                                    </p:anim>
                                    <p:anim calcmode="lin" valueType="num">
                                      <p:cBhvr>
                                        <p:cTn id="715" dur="1000" fill="hold"/>
                                        <p:tgtEl>
                                          <p:spTgt spid="118"/>
                                        </p:tgtEl>
                                        <p:attrNameLst>
                                          <p:attrName>ppt_h</p:attrName>
                                        </p:attrNameLst>
                                      </p:cBhvr>
                                      <p:tavLst>
                                        <p:tav tm="0">
                                          <p:val>
                                            <p:fltVal val="0"/>
                                          </p:val>
                                        </p:tav>
                                        <p:tav tm="100000">
                                          <p:val>
                                            <p:strVal val="#ppt_h"/>
                                          </p:val>
                                        </p:tav>
                                      </p:tavLst>
                                    </p:anim>
                                    <p:anim calcmode="lin" valueType="num">
                                      <p:cBhvr>
                                        <p:cTn id="716" dur="1000" fill="hold"/>
                                        <p:tgtEl>
                                          <p:spTgt spid="118"/>
                                        </p:tgtEl>
                                        <p:attrNameLst>
                                          <p:attrName>style.rotation</p:attrName>
                                        </p:attrNameLst>
                                      </p:cBhvr>
                                      <p:tavLst>
                                        <p:tav tm="0">
                                          <p:val>
                                            <p:fltVal val="90"/>
                                          </p:val>
                                        </p:tav>
                                        <p:tav tm="100000">
                                          <p:val>
                                            <p:fltVal val="0"/>
                                          </p:val>
                                        </p:tav>
                                      </p:tavLst>
                                    </p:anim>
                                    <p:animEffect transition="in" filter="fade">
                                      <p:cBhvr>
                                        <p:cTn id="717" dur="1000"/>
                                        <p:tgtEl>
                                          <p:spTgt spid="118"/>
                                        </p:tgtEl>
                                      </p:cBhvr>
                                    </p:animEffect>
                                  </p:childTnLst>
                                </p:cTn>
                              </p:par>
                              <p:par>
                                <p:cTn id="718" presetID="31" presetClass="entr" presetSubtype="0" fill="hold" nodeType="withEffect">
                                  <p:stCondLst>
                                    <p:cond delay="250"/>
                                  </p:stCondLst>
                                  <p:childTnLst>
                                    <p:set>
                                      <p:cBhvr>
                                        <p:cTn id="719" dur="1" fill="hold">
                                          <p:stCondLst>
                                            <p:cond delay="0"/>
                                          </p:stCondLst>
                                        </p:cTn>
                                        <p:tgtEl>
                                          <p:spTgt spid="119"/>
                                        </p:tgtEl>
                                        <p:attrNameLst>
                                          <p:attrName>style.visibility</p:attrName>
                                        </p:attrNameLst>
                                      </p:cBhvr>
                                      <p:to>
                                        <p:strVal val="visible"/>
                                      </p:to>
                                    </p:set>
                                    <p:anim calcmode="lin" valueType="num">
                                      <p:cBhvr>
                                        <p:cTn id="720" dur="1000" fill="hold"/>
                                        <p:tgtEl>
                                          <p:spTgt spid="119"/>
                                        </p:tgtEl>
                                        <p:attrNameLst>
                                          <p:attrName>ppt_w</p:attrName>
                                        </p:attrNameLst>
                                      </p:cBhvr>
                                      <p:tavLst>
                                        <p:tav tm="0">
                                          <p:val>
                                            <p:fltVal val="0"/>
                                          </p:val>
                                        </p:tav>
                                        <p:tav tm="100000">
                                          <p:val>
                                            <p:strVal val="#ppt_w"/>
                                          </p:val>
                                        </p:tav>
                                      </p:tavLst>
                                    </p:anim>
                                    <p:anim calcmode="lin" valueType="num">
                                      <p:cBhvr>
                                        <p:cTn id="721" dur="1000" fill="hold"/>
                                        <p:tgtEl>
                                          <p:spTgt spid="119"/>
                                        </p:tgtEl>
                                        <p:attrNameLst>
                                          <p:attrName>ppt_h</p:attrName>
                                        </p:attrNameLst>
                                      </p:cBhvr>
                                      <p:tavLst>
                                        <p:tav tm="0">
                                          <p:val>
                                            <p:fltVal val="0"/>
                                          </p:val>
                                        </p:tav>
                                        <p:tav tm="100000">
                                          <p:val>
                                            <p:strVal val="#ppt_h"/>
                                          </p:val>
                                        </p:tav>
                                      </p:tavLst>
                                    </p:anim>
                                    <p:anim calcmode="lin" valueType="num">
                                      <p:cBhvr>
                                        <p:cTn id="722" dur="1000" fill="hold"/>
                                        <p:tgtEl>
                                          <p:spTgt spid="119"/>
                                        </p:tgtEl>
                                        <p:attrNameLst>
                                          <p:attrName>style.rotation</p:attrName>
                                        </p:attrNameLst>
                                      </p:cBhvr>
                                      <p:tavLst>
                                        <p:tav tm="0">
                                          <p:val>
                                            <p:fltVal val="90"/>
                                          </p:val>
                                        </p:tav>
                                        <p:tav tm="100000">
                                          <p:val>
                                            <p:fltVal val="0"/>
                                          </p:val>
                                        </p:tav>
                                      </p:tavLst>
                                    </p:anim>
                                    <p:animEffect transition="in" filter="fade">
                                      <p:cBhvr>
                                        <p:cTn id="723" dur="1000"/>
                                        <p:tgtEl>
                                          <p:spTgt spid="119"/>
                                        </p:tgtEl>
                                      </p:cBhvr>
                                    </p:animEffect>
                                  </p:childTnLst>
                                </p:cTn>
                              </p:par>
                              <p:par>
                                <p:cTn id="724" presetID="31" presetClass="entr" presetSubtype="0" fill="hold" nodeType="withEffect">
                                  <p:stCondLst>
                                    <p:cond delay="250"/>
                                  </p:stCondLst>
                                  <p:childTnLst>
                                    <p:set>
                                      <p:cBhvr>
                                        <p:cTn id="725" dur="1" fill="hold">
                                          <p:stCondLst>
                                            <p:cond delay="0"/>
                                          </p:stCondLst>
                                        </p:cTn>
                                        <p:tgtEl>
                                          <p:spTgt spid="120"/>
                                        </p:tgtEl>
                                        <p:attrNameLst>
                                          <p:attrName>style.visibility</p:attrName>
                                        </p:attrNameLst>
                                      </p:cBhvr>
                                      <p:to>
                                        <p:strVal val="visible"/>
                                      </p:to>
                                    </p:set>
                                    <p:anim calcmode="lin" valueType="num">
                                      <p:cBhvr>
                                        <p:cTn id="726" dur="1000" fill="hold"/>
                                        <p:tgtEl>
                                          <p:spTgt spid="120"/>
                                        </p:tgtEl>
                                        <p:attrNameLst>
                                          <p:attrName>ppt_w</p:attrName>
                                        </p:attrNameLst>
                                      </p:cBhvr>
                                      <p:tavLst>
                                        <p:tav tm="0">
                                          <p:val>
                                            <p:fltVal val="0"/>
                                          </p:val>
                                        </p:tav>
                                        <p:tav tm="100000">
                                          <p:val>
                                            <p:strVal val="#ppt_w"/>
                                          </p:val>
                                        </p:tav>
                                      </p:tavLst>
                                    </p:anim>
                                    <p:anim calcmode="lin" valueType="num">
                                      <p:cBhvr>
                                        <p:cTn id="727" dur="1000" fill="hold"/>
                                        <p:tgtEl>
                                          <p:spTgt spid="120"/>
                                        </p:tgtEl>
                                        <p:attrNameLst>
                                          <p:attrName>ppt_h</p:attrName>
                                        </p:attrNameLst>
                                      </p:cBhvr>
                                      <p:tavLst>
                                        <p:tav tm="0">
                                          <p:val>
                                            <p:fltVal val="0"/>
                                          </p:val>
                                        </p:tav>
                                        <p:tav tm="100000">
                                          <p:val>
                                            <p:strVal val="#ppt_h"/>
                                          </p:val>
                                        </p:tav>
                                      </p:tavLst>
                                    </p:anim>
                                    <p:anim calcmode="lin" valueType="num">
                                      <p:cBhvr>
                                        <p:cTn id="728" dur="1000" fill="hold"/>
                                        <p:tgtEl>
                                          <p:spTgt spid="120"/>
                                        </p:tgtEl>
                                        <p:attrNameLst>
                                          <p:attrName>style.rotation</p:attrName>
                                        </p:attrNameLst>
                                      </p:cBhvr>
                                      <p:tavLst>
                                        <p:tav tm="0">
                                          <p:val>
                                            <p:fltVal val="90"/>
                                          </p:val>
                                        </p:tav>
                                        <p:tav tm="100000">
                                          <p:val>
                                            <p:fltVal val="0"/>
                                          </p:val>
                                        </p:tav>
                                      </p:tavLst>
                                    </p:anim>
                                    <p:animEffect transition="in" filter="fade">
                                      <p:cBhvr>
                                        <p:cTn id="729" dur="1000"/>
                                        <p:tgtEl>
                                          <p:spTgt spid="120"/>
                                        </p:tgtEl>
                                      </p:cBhvr>
                                    </p:animEffect>
                                  </p:childTnLst>
                                </p:cTn>
                              </p:par>
                              <p:par>
                                <p:cTn id="730" presetID="31" presetClass="entr" presetSubtype="0" fill="hold" grpId="0" nodeType="withEffect">
                                  <p:stCondLst>
                                    <p:cond delay="250"/>
                                  </p:stCondLst>
                                  <p:childTnLst>
                                    <p:set>
                                      <p:cBhvr>
                                        <p:cTn id="731" dur="1" fill="hold">
                                          <p:stCondLst>
                                            <p:cond delay="0"/>
                                          </p:stCondLst>
                                        </p:cTn>
                                        <p:tgtEl>
                                          <p:spTgt spid="121"/>
                                        </p:tgtEl>
                                        <p:attrNameLst>
                                          <p:attrName>style.visibility</p:attrName>
                                        </p:attrNameLst>
                                      </p:cBhvr>
                                      <p:to>
                                        <p:strVal val="visible"/>
                                      </p:to>
                                    </p:set>
                                    <p:anim calcmode="lin" valueType="num">
                                      <p:cBhvr>
                                        <p:cTn id="732" dur="1000" fill="hold"/>
                                        <p:tgtEl>
                                          <p:spTgt spid="121"/>
                                        </p:tgtEl>
                                        <p:attrNameLst>
                                          <p:attrName>ppt_w</p:attrName>
                                        </p:attrNameLst>
                                      </p:cBhvr>
                                      <p:tavLst>
                                        <p:tav tm="0">
                                          <p:val>
                                            <p:fltVal val="0"/>
                                          </p:val>
                                        </p:tav>
                                        <p:tav tm="100000">
                                          <p:val>
                                            <p:strVal val="#ppt_w"/>
                                          </p:val>
                                        </p:tav>
                                      </p:tavLst>
                                    </p:anim>
                                    <p:anim calcmode="lin" valueType="num">
                                      <p:cBhvr>
                                        <p:cTn id="733" dur="1000" fill="hold"/>
                                        <p:tgtEl>
                                          <p:spTgt spid="121"/>
                                        </p:tgtEl>
                                        <p:attrNameLst>
                                          <p:attrName>ppt_h</p:attrName>
                                        </p:attrNameLst>
                                      </p:cBhvr>
                                      <p:tavLst>
                                        <p:tav tm="0">
                                          <p:val>
                                            <p:fltVal val="0"/>
                                          </p:val>
                                        </p:tav>
                                        <p:tav tm="100000">
                                          <p:val>
                                            <p:strVal val="#ppt_h"/>
                                          </p:val>
                                        </p:tav>
                                      </p:tavLst>
                                    </p:anim>
                                    <p:anim calcmode="lin" valueType="num">
                                      <p:cBhvr>
                                        <p:cTn id="734" dur="1000" fill="hold"/>
                                        <p:tgtEl>
                                          <p:spTgt spid="121"/>
                                        </p:tgtEl>
                                        <p:attrNameLst>
                                          <p:attrName>style.rotation</p:attrName>
                                        </p:attrNameLst>
                                      </p:cBhvr>
                                      <p:tavLst>
                                        <p:tav tm="0">
                                          <p:val>
                                            <p:fltVal val="90"/>
                                          </p:val>
                                        </p:tav>
                                        <p:tav tm="100000">
                                          <p:val>
                                            <p:fltVal val="0"/>
                                          </p:val>
                                        </p:tav>
                                      </p:tavLst>
                                    </p:anim>
                                    <p:animEffect transition="in" filter="fade">
                                      <p:cBhvr>
                                        <p:cTn id="735" dur="1000"/>
                                        <p:tgtEl>
                                          <p:spTgt spid="121"/>
                                        </p:tgtEl>
                                      </p:cBhvr>
                                    </p:animEffect>
                                  </p:childTnLst>
                                </p:cTn>
                              </p:par>
                              <p:par>
                                <p:cTn id="736" presetID="31" presetClass="entr" presetSubtype="0" fill="hold" nodeType="withEffect">
                                  <p:stCondLst>
                                    <p:cond delay="250"/>
                                  </p:stCondLst>
                                  <p:childTnLst>
                                    <p:set>
                                      <p:cBhvr>
                                        <p:cTn id="737" dur="1" fill="hold">
                                          <p:stCondLst>
                                            <p:cond delay="0"/>
                                          </p:stCondLst>
                                        </p:cTn>
                                        <p:tgtEl>
                                          <p:spTgt spid="122"/>
                                        </p:tgtEl>
                                        <p:attrNameLst>
                                          <p:attrName>style.visibility</p:attrName>
                                        </p:attrNameLst>
                                      </p:cBhvr>
                                      <p:to>
                                        <p:strVal val="visible"/>
                                      </p:to>
                                    </p:set>
                                    <p:anim calcmode="lin" valueType="num">
                                      <p:cBhvr>
                                        <p:cTn id="738" dur="1000" fill="hold"/>
                                        <p:tgtEl>
                                          <p:spTgt spid="122"/>
                                        </p:tgtEl>
                                        <p:attrNameLst>
                                          <p:attrName>ppt_w</p:attrName>
                                        </p:attrNameLst>
                                      </p:cBhvr>
                                      <p:tavLst>
                                        <p:tav tm="0">
                                          <p:val>
                                            <p:fltVal val="0"/>
                                          </p:val>
                                        </p:tav>
                                        <p:tav tm="100000">
                                          <p:val>
                                            <p:strVal val="#ppt_w"/>
                                          </p:val>
                                        </p:tav>
                                      </p:tavLst>
                                    </p:anim>
                                    <p:anim calcmode="lin" valueType="num">
                                      <p:cBhvr>
                                        <p:cTn id="739" dur="1000" fill="hold"/>
                                        <p:tgtEl>
                                          <p:spTgt spid="122"/>
                                        </p:tgtEl>
                                        <p:attrNameLst>
                                          <p:attrName>ppt_h</p:attrName>
                                        </p:attrNameLst>
                                      </p:cBhvr>
                                      <p:tavLst>
                                        <p:tav tm="0">
                                          <p:val>
                                            <p:fltVal val="0"/>
                                          </p:val>
                                        </p:tav>
                                        <p:tav tm="100000">
                                          <p:val>
                                            <p:strVal val="#ppt_h"/>
                                          </p:val>
                                        </p:tav>
                                      </p:tavLst>
                                    </p:anim>
                                    <p:anim calcmode="lin" valueType="num">
                                      <p:cBhvr>
                                        <p:cTn id="740" dur="1000" fill="hold"/>
                                        <p:tgtEl>
                                          <p:spTgt spid="122"/>
                                        </p:tgtEl>
                                        <p:attrNameLst>
                                          <p:attrName>style.rotation</p:attrName>
                                        </p:attrNameLst>
                                      </p:cBhvr>
                                      <p:tavLst>
                                        <p:tav tm="0">
                                          <p:val>
                                            <p:fltVal val="90"/>
                                          </p:val>
                                        </p:tav>
                                        <p:tav tm="100000">
                                          <p:val>
                                            <p:fltVal val="0"/>
                                          </p:val>
                                        </p:tav>
                                      </p:tavLst>
                                    </p:anim>
                                    <p:animEffect transition="in" filter="fade">
                                      <p:cBhvr>
                                        <p:cTn id="741" dur="1000"/>
                                        <p:tgtEl>
                                          <p:spTgt spid="122"/>
                                        </p:tgtEl>
                                      </p:cBhvr>
                                    </p:animEffect>
                                  </p:childTnLst>
                                </p:cTn>
                              </p:par>
                              <p:par>
                                <p:cTn id="742" presetID="31" presetClass="entr" presetSubtype="0" fill="hold" nodeType="withEffect">
                                  <p:stCondLst>
                                    <p:cond delay="250"/>
                                  </p:stCondLst>
                                  <p:childTnLst>
                                    <p:set>
                                      <p:cBhvr>
                                        <p:cTn id="743" dur="1" fill="hold">
                                          <p:stCondLst>
                                            <p:cond delay="0"/>
                                          </p:stCondLst>
                                        </p:cTn>
                                        <p:tgtEl>
                                          <p:spTgt spid="123"/>
                                        </p:tgtEl>
                                        <p:attrNameLst>
                                          <p:attrName>style.visibility</p:attrName>
                                        </p:attrNameLst>
                                      </p:cBhvr>
                                      <p:to>
                                        <p:strVal val="visible"/>
                                      </p:to>
                                    </p:set>
                                    <p:anim calcmode="lin" valueType="num">
                                      <p:cBhvr>
                                        <p:cTn id="744" dur="1000" fill="hold"/>
                                        <p:tgtEl>
                                          <p:spTgt spid="123"/>
                                        </p:tgtEl>
                                        <p:attrNameLst>
                                          <p:attrName>ppt_w</p:attrName>
                                        </p:attrNameLst>
                                      </p:cBhvr>
                                      <p:tavLst>
                                        <p:tav tm="0">
                                          <p:val>
                                            <p:fltVal val="0"/>
                                          </p:val>
                                        </p:tav>
                                        <p:tav tm="100000">
                                          <p:val>
                                            <p:strVal val="#ppt_w"/>
                                          </p:val>
                                        </p:tav>
                                      </p:tavLst>
                                    </p:anim>
                                    <p:anim calcmode="lin" valueType="num">
                                      <p:cBhvr>
                                        <p:cTn id="745" dur="1000" fill="hold"/>
                                        <p:tgtEl>
                                          <p:spTgt spid="123"/>
                                        </p:tgtEl>
                                        <p:attrNameLst>
                                          <p:attrName>ppt_h</p:attrName>
                                        </p:attrNameLst>
                                      </p:cBhvr>
                                      <p:tavLst>
                                        <p:tav tm="0">
                                          <p:val>
                                            <p:fltVal val="0"/>
                                          </p:val>
                                        </p:tav>
                                        <p:tav tm="100000">
                                          <p:val>
                                            <p:strVal val="#ppt_h"/>
                                          </p:val>
                                        </p:tav>
                                      </p:tavLst>
                                    </p:anim>
                                    <p:anim calcmode="lin" valueType="num">
                                      <p:cBhvr>
                                        <p:cTn id="746" dur="1000" fill="hold"/>
                                        <p:tgtEl>
                                          <p:spTgt spid="123"/>
                                        </p:tgtEl>
                                        <p:attrNameLst>
                                          <p:attrName>style.rotation</p:attrName>
                                        </p:attrNameLst>
                                      </p:cBhvr>
                                      <p:tavLst>
                                        <p:tav tm="0">
                                          <p:val>
                                            <p:fltVal val="90"/>
                                          </p:val>
                                        </p:tav>
                                        <p:tav tm="100000">
                                          <p:val>
                                            <p:fltVal val="0"/>
                                          </p:val>
                                        </p:tav>
                                      </p:tavLst>
                                    </p:anim>
                                    <p:animEffect transition="in" filter="fade">
                                      <p:cBhvr>
                                        <p:cTn id="747" dur="1000"/>
                                        <p:tgtEl>
                                          <p:spTgt spid="123"/>
                                        </p:tgtEl>
                                      </p:cBhvr>
                                    </p:animEffect>
                                  </p:childTnLst>
                                </p:cTn>
                              </p:par>
                              <p:par>
                                <p:cTn id="748" presetID="31" presetClass="entr" presetSubtype="0" fill="hold" nodeType="withEffect">
                                  <p:stCondLst>
                                    <p:cond delay="250"/>
                                  </p:stCondLst>
                                  <p:childTnLst>
                                    <p:set>
                                      <p:cBhvr>
                                        <p:cTn id="749" dur="1" fill="hold">
                                          <p:stCondLst>
                                            <p:cond delay="0"/>
                                          </p:stCondLst>
                                        </p:cTn>
                                        <p:tgtEl>
                                          <p:spTgt spid="133"/>
                                        </p:tgtEl>
                                        <p:attrNameLst>
                                          <p:attrName>style.visibility</p:attrName>
                                        </p:attrNameLst>
                                      </p:cBhvr>
                                      <p:to>
                                        <p:strVal val="visible"/>
                                      </p:to>
                                    </p:set>
                                    <p:anim calcmode="lin" valueType="num">
                                      <p:cBhvr>
                                        <p:cTn id="750" dur="1000" fill="hold"/>
                                        <p:tgtEl>
                                          <p:spTgt spid="133"/>
                                        </p:tgtEl>
                                        <p:attrNameLst>
                                          <p:attrName>ppt_w</p:attrName>
                                        </p:attrNameLst>
                                      </p:cBhvr>
                                      <p:tavLst>
                                        <p:tav tm="0">
                                          <p:val>
                                            <p:fltVal val="0"/>
                                          </p:val>
                                        </p:tav>
                                        <p:tav tm="100000">
                                          <p:val>
                                            <p:strVal val="#ppt_w"/>
                                          </p:val>
                                        </p:tav>
                                      </p:tavLst>
                                    </p:anim>
                                    <p:anim calcmode="lin" valueType="num">
                                      <p:cBhvr>
                                        <p:cTn id="751" dur="1000" fill="hold"/>
                                        <p:tgtEl>
                                          <p:spTgt spid="133"/>
                                        </p:tgtEl>
                                        <p:attrNameLst>
                                          <p:attrName>ppt_h</p:attrName>
                                        </p:attrNameLst>
                                      </p:cBhvr>
                                      <p:tavLst>
                                        <p:tav tm="0">
                                          <p:val>
                                            <p:fltVal val="0"/>
                                          </p:val>
                                        </p:tav>
                                        <p:tav tm="100000">
                                          <p:val>
                                            <p:strVal val="#ppt_h"/>
                                          </p:val>
                                        </p:tav>
                                      </p:tavLst>
                                    </p:anim>
                                    <p:anim calcmode="lin" valueType="num">
                                      <p:cBhvr>
                                        <p:cTn id="752" dur="1000" fill="hold"/>
                                        <p:tgtEl>
                                          <p:spTgt spid="133"/>
                                        </p:tgtEl>
                                        <p:attrNameLst>
                                          <p:attrName>style.rotation</p:attrName>
                                        </p:attrNameLst>
                                      </p:cBhvr>
                                      <p:tavLst>
                                        <p:tav tm="0">
                                          <p:val>
                                            <p:fltVal val="90"/>
                                          </p:val>
                                        </p:tav>
                                        <p:tav tm="100000">
                                          <p:val>
                                            <p:fltVal val="0"/>
                                          </p:val>
                                        </p:tav>
                                      </p:tavLst>
                                    </p:anim>
                                    <p:animEffect transition="in" filter="fade">
                                      <p:cBhvr>
                                        <p:cTn id="753" dur="1000"/>
                                        <p:tgtEl>
                                          <p:spTgt spid="133"/>
                                        </p:tgtEl>
                                      </p:cBhvr>
                                    </p:animEffect>
                                  </p:childTnLst>
                                </p:cTn>
                              </p:par>
                              <p:par>
                                <p:cTn id="754" presetID="10" presetClass="entr" presetSubtype="0" fill="hold" grpId="0" nodeType="withEffect">
                                  <p:stCondLst>
                                    <p:cond delay="1000"/>
                                  </p:stCondLst>
                                  <p:childTnLst>
                                    <p:set>
                                      <p:cBhvr>
                                        <p:cTn id="755" dur="1" fill="hold">
                                          <p:stCondLst>
                                            <p:cond delay="0"/>
                                          </p:stCondLst>
                                        </p:cTn>
                                        <p:tgtEl>
                                          <p:spTgt spid="127"/>
                                        </p:tgtEl>
                                        <p:attrNameLst>
                                          <p:attrName>style.visibility</p:attrName>
                                        </p:attrNameLst>
                                      </p:cBhvr>
                                      <p:to>
                                        <p:strVal val="visible"/>
                                      </p:to>
                                    </p:set>
                                    <p:animEffect transition="in" filter="fade">
                                      <p:cBhvr>
                                        <p:cTn id="756" dur="500"/>
                                        <p:tgtEl>
                                          <p:spTgt spid="127"/>
                                        </p:tgtEl>
                                      </p:cBhvr>
                                    </p:animEffect>
                                  </p:childTnLst>
                                </p:cTn>
                              </p:par>
                              <p:par>
                                <p:cTn id="757" presetID="64" presetClass="path" presetSubtype="0" decel="30000" fill="hold" grpId="1" nodeType="withEffect">
                                  <p:stCondLst>
                                    <p:cond delay="1000"/>
                                  </p:stCondLst>
                                  <p:childTnLst>
                                    <p:animMotion origin="layout" path="M -2.08333E-6 0.03888 L -2.08333E-6 -0.07963 " pathEditMode="relative" rAng="0" ptsTypes="AA">
                                      <p:cBhvr>
                                        <p:cTn id="758" dur="750" spd="-100000" fill="hold"/>
                                        <p:tgtEl>
                                          <p:spTgt spid="127"/>
                                        </p:tgtEl>
                                        <p:attrNameLst>
                                          <p:attrName>ppt_x</p:attrName>
                                          <p:attrName>ppt_y</p:attrName>
                                        </p:attrNameLst>
                                      </p:cBhvr>
                                      <p:rCtr x="0" y="-5926"/>
                                    </p:animMotion>
                                  </p:childTnLst>
                                </p:cTn>
                              </p:par>
                              <p:par>
                                <p:cTn id="759" presetID="64" presetClass="path" presetSubtype="0" accel="30000" decel="30000" fill="hold" grpId="2" nodeType="withEffect">
                                  <p:stCondLst>
                                    <p:cond delay="1750"/>
                                  </p:stCondLst>
                                  <p:childTnLst>
                                    <p:animMotion origin="layout" path="M -2.08333E-6 0.03842 L -2.08333E-6 4.44444E-6 " pathEditMode="relative" rAng="0" ptsTypes="AA">
                                      <p:cBhvr>
                                        <p:cTn id="760" dur="750" fill="hold"/>
                                        <p:tgtEl>
                                          <p:spTgt spid="127"/>
                                        </p:tgtEl>
                                        <p:attrNameLst>
                                          <p:attrName>ppt_x</p:attrName>
                                          <p:attrName>ppt_y</p:attrName>
                                        </p:attrNameLst>
                                      </p:cBhvr>
                                      <p:rCtr x="0" y="-1921"/>
                                    </p:animMotion>
                                  </p:childTnLst>
                                </p:cTn>
                              </p:par>
                              <p:par>
                                <p:cTn id="761" presetID="10" presetClass="entr" presetSubtype="0" fill="hold" grpId="0" nodeType="withEffect">
                                  <p:stCondLst>
                                    <p:cond delay="1000"/>
                                  </p:stCondLst>
                                  <p:childTnLst>
                                    <p:set>
                                      <p:cBhvr>
                                        <p:cTn id="762" dur="1" fill="hold">
                                          <p:stCondLst>
                                            <p:cond delay="0"/>
                                          </p:stCondLst>
                                        </p:cTn>
                                        <p:tgtEl>
                                          <p:spTgt spid="126"/>
                                        </p:tgtEl>
                                        <p:attrNameLst>
                                          <p:attrName>style.visibility</p:attrName>
                                        </p:attrNameLst>
                                      </p:cBhvr>
                                      <p:to>
                                        <p:strVal val="visible"/>
                                      </p:to>
                                    </p:set>
                                    <p:animEffect transition="in" filter="fade">
                                      <p:cBhvr>
                                        <p:cTn id="763" dur="500"/>
                                        <p:tgtEl>
                                          <p:spTgt spid="126"/>
                                        </p:tgtEl>
                                      </p:cBhvr>
                                    </p:animEffect>
                                  </p:childTnLst>
                                </p:cTn>
                              </p:par>
                              <p:par>
                                <p:cTn id="764" presetID="63" presetClass="path" presetSubtype="0" decel="50000" fill="hold" grpId="1" nodeType="withEffect">
                                  <p:stCondLst>
                                    <p:cond delay="1000"/>
                                  </p:stCondLst>
                                  <p:childTnLst>
                                    <p:animMotion origin="layout" path="M 0.01524 4.44444E-6 L -0.06315 4.44444E-6 " pathEditMode="relative" rAng="0" ptsTypes="AA">
                                      <p:cBhvr>
                                        <p:cTn id="765" dur="750" spd="-100000" fill="hold"/>
                                        <p:tgtEl>
                                          <p:spTgt spid="126"/>
                                        </p:tgtEl>
                                        <p:attrNameLst>
                                          <p:attrName>ppt_x</p:attrName>
                                          <p:attrName>ppt_y</p:attrName>
                                        </p:attrNameLst>
                                      </p:cBhvr>
                                      <p:rCtr x="-3919" y="0"/>
                                    </p:animMotion>
                                  </p:childTnLst>
                                </p:cTn>
                              </p:par>
                              <p:par>
                                <p:cTn id="766" presetID="35" presetClass="path" presetSubtype="0" accel="50000" decel="50000" fill="hold" grpId="2" nodeType="withEffect">
                                  <p:stCondLst>
                                    <p:cond delay="1750"/>
                                  </p:stCondLst>
                                  <p:childTnLst>
                                    <p:animMotion origin="layout" path="M 0.01602 4.44444E-6 L -1.875E-6 4.44444E-6 " pathEditMode="relative" rAng="0" ptsTypes="AA">
                                      <p:cBhvr>
                                        <p:cTn id="767" dur="750" fill="hold"/>
                                        <p:tgtEl>
                                          <p:spTgt spid="126"/>
                                        </p:tgtEl>
                                        <p:attrNameLst>
                                          <p:attrName>ppt_x</p:attrName>
                                          <p:attrName>ppt_y</p:attrName>
                                        </p:attrNameLst>
                                      </p:cBhvr>
                                      <p:rCtr x="-807" y="0"/>
                                    </p:animMotion>
                                  </p:childTnLst>
                                </p:cTn>
                              </p:par>
                              <p:par>
                                <p:cTn id="768" presetID="10" presetClass="entr" presetSubtype="0" fill="hold" grpId="0" nodeType="withEffect">
                                  <p:stCondLst>
                                    <p:cond delay="1000"/>
                                  </p:stCondLst>
                                  <p:childTnLst>
                                    <p:set>
                                      <p:cBhvr>
                                        <p:cTn id="769" dur="1" fill="hold">
                                          <p:stCondLst>
                                            <p:cond delay="0"/>
                                          </p:stCondLst>
                                        </p:cTn>
                                        <p:tgtEl>
                                          <p:spTgt spid="124"/>
                                        </p:tgtEl>
                                        <p:attrNameLst>
                                          <p:attrName>style.visibility</p:attrName>
                                        </p:attrNameLst>
                                      </p:cBhvr>
                                      <p:to>
                                        <p:strVal val="visible"/>
                                      </p:to>
                                    </p:set>
                                    <p:animEffect transition="in" filter="fade">
                                      <p:cBhvr>
                                        <p:cTn id="770" dur="500"/>
                                        <p:tgtEl>
                                          <p:spTgt spid="124"/>
                                        </p:tgtEl>
                                      </p:cBhvr>
                                    </p:animEffect>
                                  </p:childTnLst>
                                </p:cTn>
                              </p:par>
                              <p:par>
                                <p:cTn id="771" presetID="42" presetClass="path" presetSubtype="0" decel="30000" fill="hold" grpId="1" nodeType="withEffect">
                                  <p:stCondLst>
                                    <p:cond delay="1000"/>
                                  </p:stCondLst>
                                  <p:childTnLst>
                                    <p:animMotion origin="layout" path="M 2.29167E-6 -0.03981 L 2.29167E-6 0.08982 " pathEditMode="relative" rAng="0" ptsTypes="AA">
                                      <p:cBhvr>
                                        <p:cTn id="772" dur="750" spd="-100000" fill="hold"/>
                                        <p:tgtEl>
                                          <p:spTgt spid="124"/>
                                        </p:tgtEl>
                                        <p:attrNameLst>
                                          <p:attrName>ppt_x</p:attrName>
                                          <p:attrName>ppt_y</p:attrName>
                                        </p:attrNameLst>
                                      </p:cBhvr>
                                      <p:rCtr x="0" y="6481"/>
                                    </p:animMotion>
                                  </p:childTnLst>
                                </p:cTn>
                              </p:par>
                              <p:par>
                                <p:cTn id="773" presetID="42" presetClass="path" presetSubtype="0" accel="30000" decel="30000" fill="hold" grpId="2" nodeType="withEffect">
                                  <p:stCondLst>
                                    <p:cond delay="1750"/>
                                  </p:stCondLst>
                                  <p:childTnLst>
                                    <p:animMotion origin="layout" path="M 2.29167E-6 -0.03981 L 2.29167E-6 -3.33333E-6 " pathEditMode="relative" rAng="0" ptsTypes="AA">
                                      <p:cBhvr>
                                        <p:cTn id="774" dur="750" fill="hold"/>
                                        <p:tgtEl>
                                          <p:spTgt spid="124"/>
                                        </p:tgtEl>
                                        <p:attrNameLst>
                                          <p:attrName>ppt_x</p:attrName>
                                          <p:attrName>ppt_y</p:attrName>
                                        </p:attrNameLst>
                                      </p:cBhvr>
                                      <p:rCtr x="0" y="1991"/>
                                    </p:animMotion>
                                  </p:childTnLst>
                                </p:cTn>
                              </p:par>
                              <p:par>
                                <p:cTn id="775" presetID="10" presetClass="entr" presetSubtype="0" fill="hold" grpId="0" nodeType="withEffect">
                                  <p:stCondLst>
                                    <p:cond delay="1000"/>
                                  </p:stCondLst>
                                  <p:childTnLst>
                                    <p:set>
                                      <p:cBhvr>
                                        <p:cTn id="776" dur="1" fill="hold">
                                          <p:stCondLst>
                                            <p:cond delay="0"/>
                                          </p:stCondLst>
                                        </p:cTn>
                                        <p:tgtEl>
                                          <p:spTgt spid="125"/>
                                        </p:tgtEl>
                                        <p:attrNameLst>
                                          <p:attrName>style.visibility</p:attrName>
                                        </p:attrNameLst>
                                      </p:cBhvr>
                                      <p:to>
                                        <p:strVal val="visible"/>
                                      </p:to>
                                    </p:set>
                                    <p:animEffect transition="in" filter="fade">
                                      <p:cBhvr>
                                        <p:cTn id="777" dur="500"/>
                                        <p:tgtEl>
                                          <p:spTgt spid="125"/>
                                        </p:tgtEl>
                                      </p:cBhvr>
                                    </p:animEffect>
                                  </p:childTnLst>
                                </p:cTn>
                              </p:par>
                              <p:par>
                                <p:cTn id="778" presetID="63" presetClass="path" presetSubtype="0" decel="50000" fill="hold" grpId="1" nodeType="withEffect">
                                  <p:stCondLst>
                                    <p:cond delay="1000"/>
                                  </p:stCondLst>
                                  <p:childTnLst>
                                    <p:animMotion origin="layout" path="M -0.02773 -1.85185E-6 L 0.0681 -1.85185E-6 " pathEditMode="relative" rAng="0" ptsTypes="AA">
                                      <p:cBhvr>
                                        <p:cTn id="779" dur="750" spd="-100000" fill="hold"/>
                                        <p:tgtEl>
                                          <p:spTgt spid="125"/>
                                        </p:tgtEl>
                                        <p:attrNameLst>
                                          <p:attrName>ppt_x</p:attrName>
                                          <p:attrName>ppt_y</p:attrName>
                                        </p:attrNameLst>
                                      </p:cBhvr>
                                      <p:rCtr x="4792" y="0"/>
                                    </p:animMotion>
                                  </p:childTnLst>
                                </p:cTn>
                              </p:par>
                              <p:par>
                                <p:cTn id="780" presetID="35" presetClass="path" presetSubtype="0" accel="50000" decel="50000" fill="hold" grpId="2" nodeType="withEffect">
                                  <p:stCondLst>
                                    <p:cond delay="1750"/>
                                  </p:stCondLst>
                                  <p:childTnLst>
                                    <p:animMotion origin="layout" path="M -0.02799 -1.85185E-6 L -1.875E-6 -1.85185E-6 " pathEditMode="relative" rAng="0" ptsTypes="AA">
                                      <p:cBhvr>
                                        <p:cTn id="781" dur="750" fill="hold"/>
                                        <p:tgtEl>
                                          <p:spTgt spid="125"/>
                                        </p:tgtEl>
                                        <p:attrNameLst>
                                          <p:attrName>ppt_x</p:attrName>
                                          <p:attrName>ppt_y</p:attrName>
                                        </p:attrNameLst>
                                      </p:cBhvr>
                                      <p:rCtr x="1393" y="0"/>
                                    </p:animMotion>
                                  </p:childTnLst>
                                </p:cTn>
                              </p:par>
                              <p:par>
                                <p:cTn id="782" presetID="10" presetClass="entr" presetSubtype="0" fill="hold" grpId="0" nodeType="withEffect">
                                  <p:stCondLst>
                                    <p:cond delay="1750"/>
                                  </p:stCondLst>
                                  <p:childTnLst>
                                    <p:set>
                                      <p:cBhvr>
                                        <p:cTn id="783" dur="1" fill="hold">
                                          <p:stCondLst>
                                            <p:cond delay="0"/>
                                          </p:stCondLst>
                                        </p:cTn>
                                        <p:tgtEl>
                                          <p:spTgt spid="129"/>
                                        </p:tgtEl>
                                        <p:attrNameLst>
                                          <p:attrName>style.visibility</p:attrName>
                                        </p:attrNameLst>
                                      </p:cBhvr>
                                      <p:to>
                                        <p:strVal val="visible"/>
                                      </p:to>
                                    </p:set>
                                    <p:animEffect transition="in" filter="fade">
                                      <p:cBhvr>
                                        <p:cTn id="784" dur="500"/>
                                        <p:tgtEl>
                                          <p:spTgt spid="129"/>
                                        </p:tgtEl>
                                      </p:cBhvr>
                                    </p:animEffect>
                                  </p:childTnLst>
                                </p:cTn>
                              </p:par>
                              <p:par>
                                <p:cTn id="785" presetID="10" presetClass="entr" presetSubtype="0" fill="hold" grpId="0" nodeType="withEffect">
                                  <p:stCondLst>
                                    <p:cond delay="1750"/>
                                  </p:stCondLst>
                                  <p:childTnLst>
                                    <p:set>
                                      <p:cBhvr>
                                        <p:cTn id="786" dur="1" fill="hold">
                                          <p:stCondLst>
                                            <p:cond delay="0"/>
                                          </p:stCondLst>
                                        </p:cTn>
                                        <p:tgtEl>
                                          <p:spTgt spid="130"/>
                                        </p:tgtEl>
                                        <p:attrNameLst>
                                          <p:attrName>style.visibility</p:attrName>
                                        </p:attrNameLst>
                                      </p:cBhvr>
                                      <p:to>
                                        <p:strVal val="visible"/>
                                      </p:to>
                                    </p:set>
                                    <p:animEffect transition="in" filter="fade">
                                      <p:cBhvr>
                                        <p:cTn id="787" dur="500"/>
                                        <p:tgtEl>
                                          <p:spTgt spid="130"/>
                                        </p:tgtEl>
                                      </p:cBhvr>
                                    </p:animEffect>
                                  </p:childTnLst>
                                </p:cTn>
                              </p:par>
                              <p:par>
                                <p:cTn id="788" presetID="10" presetClass="entr" presetSubtype="0" fill="hold" grpId="0" nodeType="withEffect">
                                  <p:stCondLst>
                                    <p:cond delay="1750"/>
                                  </p:stCondLst>
                                  <p:childTnLst>
                                    <p:set>
                                      <p:cBhvr>
                                        <p:cTn id="789" dur="1" fill="hold">
                                          <p:stCondLst>
                                            <p:cond delay="0"/>
                                          </p:stCondLst>
                                        </p:cTn>
                                        <p:tgtEl>
                                          <p:spTgt spid="131"/>
                                        </p:tgtEl>
                                        <p:attrNameLst>
                                          <p:attrName>style.visibility</p:attrName>
                                        </p:attrNameLst>
                                      </p:cBhvr>
                                      <p:to>
                                        <p:strVal val="visible"/>
                                      </p:to>
                                    </p:set>
                                    <p:animEffect transition="in" filter="fade">
                                      <p:cBhvr>
                                        <p:cTn id="790" dur="500"/>
                                        <p:tgtEl>
                                          <p:spTgt spid="131"/>
                                        </p:tgtEl>
                                      </p:cBhvr>
                                    </p:animEffect>
                                  </p:childTnLst>
                                </p:cTn>
                              </p:par>
                              <p:par>
                                <p:cTn id="791" presetID="10" presetClass="entr" presetSubtype="0" fill="hold" grpId="0" nodeType="withEffect">
                                  <p:stCondLst>
                                    <p:cond delay="1750"/>
                                  </p:stCondLst>
                                  <p:childTnLst>
                                    <p:set>
                                      <p:cBhvr>
                                        <p:cTn id="792" dur="1" fill="hold">
                                          <p:stCondLst>
                                            <p:cond delay="0"/>
                                          </p:stCondLst>
                                        </p:cTn>
                                        <p:tgtEl>
                                          <p:spTgt spid="128"/>
                                        </p:tgtEl>
                                        <p:attrNameLst>
                                          <p:attrName>style.visibility</p:attrName>
                                        </p:attrNameLst>
                                      </p:cBhvr>
                                      <p:to>
                                        <p:strVal val="visible"/>
                                      </p:to>
                                    </p:set>
                                    <p:animEffect transition="in" filter="fade">
                                      <p:cBhvr>
                                        <p:cTn id="793" dur="500"/>
                                        <p:tgtEl>
                                          <p:spTgt spid="128"/>
                                        </p:tgtEl>
                                      </p:cBhvr>
                                    </p:animEffect>
                                  </p:childTnLst>
                                </p:cTn>
                              </p:par>
                              <p:par>
                                <p:cTn id="794" presetID="10" presetClass="entr" presetSubtype="0" fill="hold" grpId="0" nodeType="withEffect">
                                  <p:stCondLst>
                                    <p:cond delay="1000"/>
                                  </p:stCondLst>
                                  <p:childTnLst>
                                    <p:set>
                                      <p:cBhvr>
                                        <p:cTn id="795" dur="1" fill="hold">
                                          <p:stCondLst>
                                            <p:cond delay="0"/>
                                          </p:stCondLst>
                                        </p:cTn>
                                        <p:tgtEl>
                                          <p:spTgt spid="132"/>
                                        </p:tgtEl>
                                        <p:attrNameLst>
                                          <p:attrName>style.visibility</p:attrName>
                                        </p:attrNameLst>
                                      </p:cBhvr>
                                      <p:to>
                                        <p:strVal val="visible"/>
                                      </p:to>
                                    </p:set>
                                    <p:animEffect transition="in" filter="fade">
                                      <p:cBhvr>
                                        <p:cTn id="796" dur="500"/>
                                        <p:tgtEl>
                                          <p:spTgt spid="132"/>
                                        </p:tgtEl>
                                      </p:cBhvr>
                                    </p:animEffect>
                                  </p:childTnLst>
                                </p:cTn>
                              </p:par>
                              <p:par>
                                <p:cTn id="797" presetID="42" presetClass="path" presetSubtype="0" decel="30000" fill="hold" grpId="1" nodeType="withEffect">
                                  <p:stCondLst>
                                    <p:cond delay="1000"/>
                                  </p:stCondLst>
                                  <p:childTnLst>
                                    <p:animMotion origin="layout" path="M 2.91667E-6 -4.81481E-6 L -0.05261 -0.00023 " pathEditMode="relative" rAng="0" ptsTypes="AA">
                                      <p:cBhvr>
                                        <p:cTn id="798" dur="750" spd="-100000" fill="hold"/>
                                        <p:tgtEl>
                                          <p:spTgt spid="132"/>
                                        </p:tgtEl>
                                        <p:attrNameLst>
                                          <p:attrName>ppt_x</p:attrName>
                                          <p:attrName>ppt_y</p:attrName>
                                        </p:attrNameLst>
                                      </p:cBhvr>
                                      <p:rCtr x="-2630" y="-23"/>
                                    </p:animMotion>
                                  </p:childTnLst>
                                </p:cTn>
                              </p:par>
                              <p:par>
                                <p:cTn id="799" presetID="10" presetClass="entr" presetSubtype="0" repeatCount="indefinite" fill="hold" grpId="0" nodeType="withEffect">
                                  <p:stCondLst>
                                    <p:cond delay="1000"/>
                                  </p:stCondLst>
                                  <p:childTnLst>
                                    <p:set>
                                      <p:cBhvr>
                                        <p:cTn id="800" dur="1" fill="hold">
                                          <p:stCondLst>
                                            <p:cond delay="0"/>
                                          </p:stCondLst>
                                        </p:cTn>
                                        <p:tgtEl>
                                          <p:spTgt spid="134"/>
                                        </p:tgtEl>
                                        <p:attrNameLst>
                                          <p:attrName>style.visibility</p:attrName>
                                        </p:attrNameLst>
                                      </p:cBhvr>
                                      <p:to>
                                        <p:strVal val="visible"/>
                                      </p:to>
                                    </p:set>
                                    <p:animMotion origin="layout" path="M 0 7.40741E-7 L 0 -0.03079 " pathEditMode="relative">
                                      <p:cBhvr additive="base">
                                        <p:cTn id="801" dur="750" autoRev="1" fill="hold">
                                          <p:stCondLst>
                                            <p:cond delay="0"/>
                                          </p:stCondLst>
                                        </p:cTn>
                                        <p:tgtEl>
                                          <p:spTgt spid="134"/>
                                        </p:tgtEl>
                                        <p:attrNameLst>
                                          <p:attrName>ppt_x</p:attrName>
                                          <p:attrName>ppt_y</p:attrName>
                                        </p:attrNameLst>
                                      </p:cBhvr>
                                    </p:animMotion>
                                    <p:set>
                                      <p:cBhvr additive="base">
                                        <p:cTn id="802" dur="750" fill="hold">
                                          <p:stCondLst>
                                            <p:cond delay="1500"/>
                                          </p:stCondLst>
                                        </p:cTn>
                                        <p:tgtEl>
                                          <p:spTgt spid="134"/>
                                        </p:tgtEl>
                                        <p:attrNameLst>
                                          <p:attrName>style.visibility</p:attrName>
                                        </p:attrNameLst>
                                      </p:cBhvr>
                                      <p:to>
                                        <p:strVal val="visible"/>
                                      </p:to>
                                    </p:set>
                                  </p:childTnLst>
                                </p:cTn>
                              </p:par>
                              <p:par>
                                <p:cTn id="803" presetID="10" presetClass="entr" presetSubtype="0" repeatCount="indefinite" fill="hold" grpId="0" nodeType="withEffect">
                                  <p:stCondLst>
                                    <p:cond delay="1250"/>
                                  </p:stCondLst>
                                  <p:childTnLst>
                                    <p:set>
                                      <p:cBhvr>
                                        <p:cTn id="804" dur="1" fill="hold">
                                          <p:stCondLst>
                                            <p:cond delay="0"/>
                                          </p:stCondLst>
                                        </p:cTn>
                                        <p:tgtEl>
                                          <p:spTgt spid="135"/>
                                        </p:tgtEl>
                                        <p:attrNameLst>
                                          <p:attrName>style.visibility</p:attrName>
                                        </p:attrNameLst>
                                      </p:cBhvr>
                                      <p:to>
                                        <p:strVal val="visible"/>
                                      </p:to>
                                    </p:set>
                                    <p:animMotion origin="layout" path="M 0 7.40741E-7 L 0 -0.03079 " pathEditMode="relative">
                                      <p:cBhvr additive="base">
                                        <p:cTn id="805" dur="750" autoRev="1" fill="hold">
                                          <p:stCondLst>
                                            <p:cond delay="0"/>
                                          </p:stCondLst>
                                        </p:cTn>
                                        <p:tgtEl>
                                          <p:spTgt spid="135"/>
                                        </p:tgtEl>
                                        <p:attrNameLst>
                                          <p:attrName>ppt_x</p:attrName>
                                          <p:attrName>ppt_y</p:attrName>
                                        </p:attrNameLst>
                                      </p:cBhvr>
                                    </p:animMotion>
                                    <p:set>
                                      <p:cBhvr additive="base">
                                        <p:cTn id="806" dur="750" fill="hold">
                                          <p:stCondLst>
                                            <p:cond delay="1500"/>
                                          </p:stCondLst>
                                        </p:cTn>
                                        <p:tgtEl>
                                          <p:spTgt spid="135"/>
                                        </p:tgtEl>
                                        <p:attrNameLst>
                                          <p:attrName>style.visibility</p:attrName>
                                        </p:attrNameLst>
                                      </p:cBhvr>
                                      <p:to>
                                        <p:strVal val="visible"/>
                                      </p:to>
                                    </p:set>
                                  </p:childTnLst>
                                </p:cTn>
                              </p:par>
                              <p:par>
                                <p:cTn id="807" presetID="10" presetClass="entr" presetSubtype="0" repeatCount="indefinite" fill="hold" grpId="0" nodeType="withEffect">
                                  <p:stCondLst>
                                    <p:cond delay="1500"/>
                                  </p:stCondLst>
                                  <p:childTnLst>
                                    <p:set>
                                      <p:cBhvr>
                                        <p:cTn id="808" dur="1" fill="hold">
                                          <p:stCondLst>
                                            <p:cond delay="0"/>
                                          </p:stCondLst>
                                        </p:cTn>
                                        <p:tgtEl>
                                          <p:spTgt spid="136"/>
                                        </p:tgtEl>
                                        <p:attrNameLst>
                                          <p:attrName>style.visibility</p:attrName>
                                        </p:attrNameLst>
                                      </p:cBhvr>
                                      <p:to>
                                        <p:strVal val="visible"/>
                                      </p:to>
                                    </p:set>
                                    <p:animMotion origin="layout" path="M 0 7.40741E-7 L 0 -0.03079 " pathEditMode="relative">
                                      <p:cBhvr additive="base">
                                        <p:cTn id="809" dur="750" autoRev="1" fill="hold">
                                          <p:stCondLst>
                                            <p:cond delay="0"/>
                                          </p:stCondLst>
                                        </p:cTn>
                                        <p:tgtEl>
                                          <p:spTgt spid="136"/>
                                        </p:tgtEl>
                                        <p:attrNameLst>
                                          <p:attrName>ppt_x</p:attrName>
                                          <p:attrName>ppt_y</p:attrName>
                                        </p:attrNameLst>
                                      </p:cBhvr>
                                    </p:animMotion>
                                    <p:set>
                                      <p:cBhvr additive="base">
                                        <p:cTn id="810" dur="750" fill="hold">
                                          <p:stCondLst>
                                            <p:cond delay="1500"/>
                                          </p:stCondLst>
                                        </p:cTn>
                                        <p:tgtEl>
                                          <p:spTgt spid="136"/>
                                        </p:tgtEl>
                                        <p:attrNameLst>
                                          <p:attrName>style.visibility</p:attrName>
                                        </p:attrNameLst>
                                      </p:cBhvr>
                                      <p:to>
                                        <p:strVal val="visible"/>
                                      </p:to>
                                    </p:set>
                                  </p:childTnLst>
                                </p:cTn>
                              </p:par>
                              <p:par>
                                <p:cTn id="811" presetID="10" presetClass="entr" presetSubtype="0" fill="hold" grpId="0" nodeType="withEffect">
                                  <p:stCondLst>
                                    <p:cond delay="1500"/>
                                  </p:stCondLst>
                                  <p:childTnLst>
                                    <p:set>
                                      <p:cBhvr>
                                        <p:cTn id="812" dur="1" fill="hold">
                                          <p:stCondLst>
                                            <p:cond delay="0"/>
                                          </p:stCondLst>
                                        </p:cTn>
                                        <p:tgtEl>
                                          <p:spTgt spid="137"/>
                                        </p:tgtEl>
                                        <p:attrNameLst>
                                          <p:attrName>style.visibility</p:attrName>
                                        </p:attrNameLst>
                                      </p:cBhvr>
                                      <p:to>
                                        <p:strVal val="visible"/>
                                      </p:to>
                                    </p:set>
                                    <p:animEffect transition="in" filter="fade">
                                      <p:cBhvr>
                                        <p:cTn id="813" dur="500"/>
                                        <p:tgtEl>
                                          <p:spTgt spid="137"/>
                                        </p:tgtEl>
                                      </p:cBhvr>
                                    </p:animEffect>
                                  </p:childTnLst>
                                </p:cTn>
                              </p:par>
                              <p:par>
                                <p:cTn id="814" presetID="42" presetClass="path" presetSubtype="0" decel="30000" fill="hold" grpId="1" nodeType="withEffect">
                                  <p:stCondLst>
                                    <p:cond delay="1500"/>
                                  </p:stCondLst>
                                  <p:childTnLst>
                                    <p:animMotion origin="layout" path="M 3.33333E-6 -4.07407E-6 L 0.08841 -4.07407E-6 " pathEditMode="relative" rAng="0" ptsTypes="AA">
                                      <p:cBhvr>
                                        <p:cTn id="815" dur="750" spd="-100000" fill="hold"/>
                                        <p:tgtEl>
                                          <p:spTgt spid="137"/>
                                        </p:tgtEl>
                                        <p:attrNameLst>
                                          <p:attrName>ppt_x</p:attrName>
                                          <p:attrName>ppt_y</p:attrName>
                                        </p:attrNameLst>
                                      </p:cBhvr>
                                      <p:rCtr x="4414" y="0"/>
                                    </p:animMotion>
                                  </p:childTnLst>
                                </p:cTn>
                              </p:par>
                            </p:childTnLst>
                          </p:cTn>
                        </p:par>
                      </p:childTnLst>
                    </p:cTn>
                  </p:par>
                  <p:par>
                    <p:cTn id="816" fill="hold">
                      <p:stCondLst>
                        <p:cond delay="indefinite"/>
                      </p:stCondLst>
                      <p:childTnLst>
                        <p:par>
                          <p:cTn id="817" fill="hold">
                            <p:stCondLst>
                              <p:cond delay="0"/>
                            </p:stCondLst>
                            <p:childTnLst>
                              <p:par>
                                <p:cTn id="818" presetID="42" presetClass="entr" presetSubtype="0" fill="hold" nodeType="clickEffect">
                                  <p:stCondLst>
                                    <p:cond delay="0"/>
                                  </p:stCondLst>
                                  <p:childTnLst>
                                    <p:set>
                                      <p:cBhvr>
                                        <p:cTn id="819" dur="1" fill="hold">
                                          <p:stCondLst>
                                            <p:cond delay="0"/>
                                          </p:stCondLst>
                                        </p:cTn>
                                        <p:tgtEl>
                                          <p:spTgt spid="140"/>
                                        </p:tgtEl>
                                        <p:attrNameLst>
                                          <p:attrName>style.visibility</p:attrName>
                                        </p:attrNameLst>
                                      </p:cBhvr>
                                      <p:to>
                                        <p:strVal val="visible"/>
                                      </p:to>
                                    </p:set>
                                    <p:animEffect transition="in" filter="fade">
                                      <p:cBhvr>
                                        <p:cTn id="820" dur="1000"/>
                                        <p:tgtEl>
                                          <p:spTgt spid="140"/>
                                        </p:tgtEl>
                                      </p:cBhvr>
                                    </p:animEffect>
                                    <p:anim calcmode="lin" valueType="num">
                                      <p:cBhvr>
                                        <p:cTn id="821" dur="1000" fill="hold"/>
                                        <p:tgtEl>
                                          <p:spTgt spid="140"/>
                                        </p:tgtEl>
                                        <p:attrNameLst>
                                          <p:attrName>ppt_x</p:attrName>
                                        </p:attrNameLst>
                                      </p:cBhvr>
                                      <p:tavLst>
                                        <p:tav tm="0">
                                          <p:val>
                                            <p:strVal val="#ppt_x"/>
                                          </p:val>
                                        </p:tav>
                                        <p:tav tm="100000">
                                          <p:val>
                                            <p:strVal val="#ppt_x"/>
                                          </p:val>
                                        </p:tav>
                                      </p:tavLst>
                                    </p:anim>
                                    <p:anim calcmode="lin" valueType="num">
                                      <p:cBhvr>
                                        <p:cTn id="822" dur="1000" fill="hold"/>
                                        <p:tgtEl>
                                          <p:spTgt spid="140"/>
                                        </p:tgtEl>
                                        <p:attrNameLst>
                                          <p:attrName>ppt_y</p:attrName>
                                        </p:attrNameLst>
                                      </p:cBhvr>
                                      <p:tavLst>
                                        <p:tav tm="0">
                                          <p:val>
                                            <p:strVal val="#ppt_y+.1"/>
                                          </p:val>
                                        </p:tav>
                                        <p:tav tm="100000">
                                          <p:val>
                                            <p:strVal val="#ppt_y"/>
                                          </p:val>
                                        </p:tav>
                                      </p:tavLst>
                                    </p:anim>
                                  </p:childTnLst>
                                </p:cTn>
                              </p:par>
                            </p:childTnLst>
                          </p:cTn>
                        </p:par>
                      </p:childTnLst>
                    </p:cTn>
                  </p:par>
                  <p:par>
                    <p:cTn id="823" fill="hold">
                      <p:stCondLst>
                        <p:cond delay="indefinite"/>
                      </p:stCondLst>
                      <p:childTnLst>
                        <p:par>
                          <p:cTn id="824" fill="hold">
                            <p:stCondLst>
                              <p:cond delay="0"/>
                            </p:stCondLst>
                            <p:childTnLst>
                              <p:par>
                                <p:cTn id="825" presetID="42" presetClass="entr" presetSubtype="0" fill="hold" nodeType="clickEffect">
                                  <p:stCondLst>
                                    <p:cond delay="0"/>
                                  </p:stCondLst>
                                  <p:childTnLst>
                                    <p:set>
                                      <p:cBhvr>
                                        <p:cTn id="826" dur="1" fill="hold">
                                          <p:stCondLst>
                                            <p:cond delay="0"/>
                                          </p:stCondLst>
                                        </p:cTn>
                                        <p:tgtEl>
                                          <p:spTgt spid="143"/>
                                        </p:tgtEl>
                                        <p:attrNameLst>
                                          <p:attrName>style.visibility</p:attrName>
                                        </p:attrNameLst>
                                      </p:cBhvr>
                                      <p:to>
                                        <p:strVal val="visible"/>
                                      </p:to>
                                    </p:set>
                                    <p:animEffect transition="in" filter="fade">
                                      <p:cBhvr>
                                        <p:cTn id="827" dur="1000"/>
                                        <p:tgtEl>
                                          <p:spTgt spid="143"/>
                                        </p:tgtEl>
                                      </p:cBhvr>
                                    </p:animEffect>
                                    <p:anim calcmode="lin" valueType="num">
                                      <p:cBhvr>
                                        <p:cTn id="828" dur="1000" fill="hold"/>
                                        <p:tgtEl>
                                          <p:spTgt spid="143"/>
                                        </p:tgtEl>
                                        <p:attrNameLst>
                                          <p:attrName>ppt_x</p:attrName>
                                        </p:attrNameLst>
                                      </p:cBhvr>
                                      <p:tavLst>
                                        <p:tav tm="0">
                                          <p:val>
                                            <p:strVal val="#ppt_x"/>
                                          </p:val>
                                        </p:tav>
                                        <p:tav tm="100000">
                                          <p:val>
                                            <p:strVal val="#ppt_x"/>
                                          </p:val>
                                        </p:tav>
                                      </p:tavLst>
                                    </p:anim>
                                    <p:anim calcmode="lin" valueType="num">
                                      <p:cBhvr>
                                        <p:cTn id="829" dur="1000" fill="hold"/>
                                        <p:tgtEl>
                                          <p:spTgt spid="14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4" grpId="0"/>
      <p:bldP spid="5" grpId="0" animBg="1"/>
      <p:bldP spid="6" grpId="0"/>
      <p:bldP spid="7" grpId="0" animBg="1"/>
      <p:bldP spid="8" grpId="0"/>
      <p:bldP spid="9" grpId="0" animBg="1"/>
      <p:bldP spid="10" grpId="0"/>
      <p:bldP spid="11" grpId="0" animBg="1"/>
      <p:bldP spid="12" grpId="0" animBg="1"/>
      <p:bldP spid="13" grpId="0" animBg="1"/>
      <p:bldP spid="14" grpId="0"/>
      <p:bldP spid="15" grpId="0" animBg="1"/>
      <p:bldP spid="16" grpId="0" animBg="1"/>
      <p:bldP spid="17" grpId="0"/>
      <p:bldP spid="18" grpId="0" animBg="1"/>
      <p:bldP spid="19" grpId="0"/>
      <p:bldP spid="20" grpId="0" animBg="1"/>
      <p:bldP spid="21" grpId="0"/>
      <p:bldP spid="22" grpId="0"/>
      <p:bldP spid="23" grpId="0" animBg="1"/>
      <p:bldP spid="24" grpId="0" animBg="1"/>
      <p:bldP spid="25" grpId="0" animBg="1"/>
      <p:bldP spid="26" grpId="0" animBg="1"/>
      <p:bldP spid="27" grpId="0" animBg="1"/>
      <p:bldP spid="28" grpId="0" animBg="1"/>
      <p:bldP spid="29" grpId="0" animBg="1"/>
      <p:bldP spid="30" grpId="0" animBg="1"/>
      <p:bldP spid="31" grpId="0"/>
      <p:bldP spid="32" grpId="0" animBg="1"/>
      <p:bldP spid="33" grpId="0"/>
      <p:bldP spid="34" grpId="0" animBg="1"/>
      <p:bldP spid="35" grpId="0" animBg="1"/>
      <p:bldP spid="36" grpId="0" animBg="1"/>
      <p:bldP spid="37" grpId="0" animBg="1"/>
      <p:bldP spid="38" grpId="0"/>
      <p:bldP spid="39" grpId="0" animBg="1"/>
      <p:bldP spid="40" grpId="0"/>
      <p:bldP spid="41" grpId="0" animBg="1"/>
      <p:bldP spid="42" grpId="0"/>
      <p:bldP spid="43" grpId="0" animBg="1"/>
      <p:bldP spid="44" grpId="0"/>
      <p:bldP spid="45" grpId="0" animBg="1"/>
      <p:bldP spid="46" grpId="0"/>
      <p:bldP spid="47" grpId="0" animBg="1"/>
      <p:bldP spid="48" grpId="0"/>
      <p:bldP spid="49" grpId="0" animBg="1"/>
      <p:bldP spid="50" grpId="0"/>
      <p:bldP spid="51" grpId="0" animBg="1"/>
      <p:bldP spid="52" grpId="0" animBg="1"/>
      <p:bldP spid="53" grpId="0" animBg="1"/>
      <p:bldP spid="54" grpId="0" animBg="1"/>
      <p:bldP spid="55" grpId="0" animBg="1"/>
      <p:bldP spid="56" grpId="0" animBg="1"/>
      <p:bldP spid="57" grpId="0" animBg="1"/>
      <p:bldP spid="58" grpId="0" animBg="1"/>
      <p:bldP spid="59" grpId="0" animBg="1"/>
      <p:bldP spid="60" grpId="0" animBg="1"/>
      <p:bldP spid="61" grpId="0"/>
      <p:bldP spid="62" grpId="0" animBg="1"/>
      <p:bldP spid="63" grpId="0"/>
      <p:bldP spid="64" grpId="0" animBg="1"/>
      <p:bldP spid="65" grpId="0" animBg="1"/>
      <p:bldP spid="66" grpId="0" animBg="1"/>
      <p:bldP spid="67" grpId="0" animBg="1"/>
      <p:bldP spid="68" grpId="0" animBg="1"/>
      <p:bldP spid="69" grpId="0" animBg="1"/>
      <p:bldP spid="70" grpId="0" animBg="1"/>
      <p:bldP spid="71" grpId="0" animBg="1"/>
      <p:bldP spid="72" grpId="0" animBg="1"/>
      <p:bldP spid="73" grpId="0" animBg="1"/>
      <p:bldP spid="74" grpId="0" animBg="1"/>
      <p:bldP spid="75" grpId="0"/>
      <p:bldP spid="76" grpId="0"/>
      <p:bldP spid="77" grpId="0"/>
      <p:bldP spid="78" grpId="0"/>
      <p:bldP spid="79" grpId="0" animBg="1"/>
      <p:bldP spid="80" grpId="0"/>
      <p:bldP spid="81" grpId="0" animBg="1"/>
      <p:bldP spid="82" grpId="0"/>
      <p:bldP spid="83" grpId="0" animBg="1"/>
      <p:bldP spid="84" grpId="0"/>
      <p:bldP spid="85" grpId="0" animBg="1"/>
      <p:bldP spid="86" grpId="0"/>
      <p:bldP spid="87" grpId="0" animBg="1"/>
      <p:bldP spid="88" grpId="0"/>
      <p:bldP spid="89" grpId="0" animBg="1"/>
      <p:bldP spid="90" grpId="0"/>
      <p:bldP spid="91" grpId="0" animBg="1"/>
      <p:bldP spid="92" grpId="0" animBg="1"/>
      <p:bldP spid="93" grpId="0" animBg="1"/>
      <p:bldP spid="94" grpId="0" animBg="1"/>
      <p:bldP spid="95" grpId="0" animBg="1"/>
      <p:bldP spid="96" grpId="0" animBg="1"/>
      <p:bldP spid="97" grpId="0" animBg="1"/>
      <p:bldP spid="98" grpId="0" animBg="1"/>
      <p:bldP spid="99" grpId="0" animBg="1"/>
      <p:bldP spid="100" grpId="0" animBg="1"/>
      <p:bldP spid="101" grpId="0" animBg="1"/>
      <p:bldP spid="102" grpId="0" animBg="1"/>
      <p:bldP spid="103" grpId="0" animBg="1"/>
      <p:bldP spid="104" grpId="0" animBg="1"/>
      <p:bldP spid="105" grpId="0" animBg="1"/>
      <p:bldP spid="106" grpId="0" animBg="1"/>
      <p:bldP spid="107" grpId="0" animBg="1"/>
      <p:bldP spid="108" grpId="0" animBg="1"/>
      <p:bldP spid="109" grpId="0" animBg="1"/>
      <p:bldP spid="110" grpId="0" animBg="1"/>
      <p:bldP spid="111" grpId="0" animBg="1"/>
      <p:bldP spid="112" grpId="0" animBg="1"/>
      <p:bldP spid="114" grpId="0" animBg="1"/>
      <p:bldP spid="117" grpId="0" animBg="1"/>
      <p:bldP spid="118" grpId="0" animBg="1"/>
      <p:bldP spid="121" grpId="0" animBg="1"/>
      <p:bldP spid="124" grpId="0" animBg="1"/>
      <p:bldP spid="124" grpId="1" animBg="1"/>
      <p:bldP spid="124" grpId="2" animBg="1"/>
      <p:bldP spid="125" grpId="0" animBg="1"/>
      <p:bldP spid="125" grpId="1" animBg="1"/>
      <p:bldP spid="125" grpId="2" animBg="1"/>
      <p:bldP spid="126" grpId="0" animBg="1"/>
      <p:bldP spid="126" grpId="1" animBg="1"/>
      <p:bldP spid="126" grpId="2" animBg="1"/>
      <p:bldP spid="127" grpId="0" animBg="1"/>
      <p:bldP spid="127" grpId="1" animBg="1"/>
      <p:bldP spid="127" grpId="2" animBg="1"/>
      <p:bldP spid="128" grpId="0" animBg="1"/>
      <p:bldP spid="129" grpId="0" animBg="1"/>
      <p:bldP spid="130" grpId="0" animBg="1"/>
      <p:bldP spid="131" grpId="0" animBg="1"/>
      <p:bldP spid="132" grpId="0" animBg="1"/>
      <p:bldP spid="132" grpId="1" animBg="1"/>
      <p:bldP spid="134" grpId="0" animBg="1"/>
      <p:bldP spid="135" grpId="0" animBg="1"/>
      <p:bldP spid="136" grpId="0" animBg="1"/>
      <p:bldP spid="137" grpId="0" animBg="1"/>
      <p:bldP spid="137" grpId="1" animBg="1"/>
      <p:bldP spid="138" grpId="0"/>
      <p:bldP spid="138" grpId="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0250">
            <a:extLst>
              <a:ext uri="{FF2B5EF4-FFF2-40B4-BE49-F238E27FC236}">
                <a16:creationId xmlns:a16="http://schemas.microsoft.com/office/drawing/2014/main" id="{24BB5584-7361-4FB5-AA76-AAEF4D4C0473}"/>
              </a:ext>
            </a:extLst>
          </p:cNvPr>
          <p:cNvSpPr/>
          <p:nvPr/>
        </p:nvSpPr>
        <p:spPr bwMode="auto">
          <a:xfrm>
            <a:off x="3413882" y="3683994"/>
            <a:ext cx="139236" cy="140146"/>
          </a:xfrm>
          <a:custGeom>
            <a:avLst/>
            <a:gdLst>
              <a:gd name="T0" fmla="*/ 33 w 65"/>
              <a:gd name="T1" fmla="*/ 0 h 65"/>
              <a:gd name="T2" fmla="*/ 32 w 65"/>
              <a:gd name="T3" fmla="*/ 0 h 65"/>
              <a:gd name="T4" fmla="*/ 4 w 65"/>
              <a:gd name="T5" fmla="*/ 16 h 65"/>
              <a:gd name="T6" fmla="*/ 3 w 65"/>
              <a:gd name="T7" fmla="*/ 20 h 65"/>
              <a:gd name="T8" fmla="*/ 0 w 65"/>
              <a:gd name="T9" fmla="*/ 33 h 65"/>
              <a:gd name="T10" fmla="*/ 1 w 65"/>
              <a:gd name="T11" fmla="*/ 38 h 65"/>
              <a:gd name="T12" fmla="*/ 1 w 65"/>
              <a:gd name="T13" fmla="*/ 42 h 65"/>
              <a:gd name="T14" fmla="*/ 25 w 65"/>
              <a:gd name="T15" fmla="*/ 64 h 65"/>
              <a:gd name="T16" fmla="*/ 29 w 65"/>
              <a:gd name="T17" fmla="*/ 65 h 65"/>
              <a:gd name="T18" fmla="*/ 33 w 65"/>
              <a:gd name="T19" fmla="*/ 65 h 65"/>
              <a:gd name="T20" fmla="*/ 33 w 65"/>
              <a:gd name="T21" fmla="*/ 65 h 65"/>
              <a:gd name="T22" fmla="*/ 53 w 65"/>
              <a:gd name="T23" fmla="*/ 58 h 65"/>
              <a:gd name="T24" fmla="*/ 56 w 65"/>
              <a:gd name="T25" fmla="*/ 55 h 65"/>
              <a:gd name="T26" fmla="*/ 63 w 65"/>
              <a:gd name="T27" fmla="*/ 44 h 65"/>
              <a:gd name="T28" fmla="*/ 64 w 65"/>
              <a:gd name="T29" fmla="*/ 40 h 65"/>
              <a:gd name="T30" fmla="*/ 65 w 65"/>
              <a:gd name="T31" fmla="*/ 32 h 65"/>
              <a:gd name="T32" fmla="*/ 64 w 65"/>
              <a:gd name="T33" fmla="*/ 23 h 65"/>
              <a:gd name="T34" fmla="*/ 62 w 65"/>
              <a:gd name="T35" fmla="*/ 19 h 65"/>
              <a:gd name="T36" fmla="*/ 49 w 65"/>
              <a:gd name="T37" fmla="*/ 5 h 65"/>
              <a:gd name="T38" fmla="*/ 46 w 65"/>
              <a:gd name="T39" fmla="*/ 3 h 65"/>
              <a:gd name="T40" fmla="*/ 33 w 65"/>
              <a:gd name="T41"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 h="65">
                <a:moveTo>
                  <a:pt x="33" y="0"/>
                </a:moveTo>
                <a:cubicBezTo>
                  <a:pt x="32" y="0"/>
                  <a:pt x="32" y="0"/>
                  <a:pt x="32" y="0"/>
                </a:cubicBezTo>
                <a:cubicBezTo>
                  <a:pt x="20" y="0"/>
                  <a:pt x="10" y="7"/>
                  <a:pt x="4" y="16"/>
                </a:cubicBezTo>
                <a:cubicBezTo>
                  <a:pt x="4" y="18"/>
                  <a:pt x="3" y="19"/>
                  <a:pt x="3" y="20"/>
                </a:cubicBezTo>
                <a:cubicBezTo>
                  <a:pt x="1" y="24"/>
                  <a:pt x="0" y="29"/>
                  <a:pt x="0" y="33"/>
                </a:cubicBezTo>
                <a:cubicBezTo>
                  <a:pt x="0" y="35"/>
                  <a:pt x="0" y="36"/>
                  <a:pt x="1" y="38"/>
                </a:cubicBezTo>
                <a:cubicBezTo>
                  <a:pt x="1" y="39"/>
                  <a:pt x="1" y="41"/>
                  <a:pt x="1" y="42"/>
                </a:cubicBezTo>
                <a:cubicBezTo>
                  <a:pt x="5" y="53"/>
                  <a:pt x="14" y="61"/>
                  <a:pt x="25" y="64"/>
                </a:cubicBezTo>
                <a:cubicBezTo>
                  <a:pt x="26" y="64"/>
                  <a:pt x="28" y="65"/>
                  <a:pt x="29" y="65"/>
                </a:cubicBezTo>
                <a:cubicBezTo>
                  <a:pt x="30" y="65"/>
                  <a:pt x="31" y="65"/>
                  <a:pt x="33" y="65"/>
                </a:cubicBezTo>
                <a:cubicBezTo>
                  <a:pt x="33" y="65"/>
                  <a:pt x="33" y="65"/>
                  <a:pt x="33" y="65"/>
                </a:cubicBezTo>
                <a:cubicBezTo>
                  <a:pt x="41" y="65"/>
                  <a:pt x="48" y="62"/>
                  <a:pt x="53" y="58"/>
                </a:cubicBezTo>
                <a:cubicBezTo>
                  <a:pt x="54" y="57"/>
                  <a:pt x="55" y="56"/>
                  <a:pt x="56" y="55"/>
                </a:cubicBezTo>
                <a:cubicBezTo>
                  <a:pt x="59" y="52"/>
                  <a:pt x="62" y="48"/>
                  <a:pt x="63" y="44"/>
                </a:cubicBezTo>
                <a:cubicBezTo>
                  <a:pt x="64" y="42"/>
                  <a:pt x="64" y="41"/>
                  <a:pt x="64" y="40"/>
                </a:cubicBezTo>
                <a:cubicBezTo>
                  <a:pt x="65" y="37"/>
                  <a:pt x="65" y="35"/>
                  <a:pt x="65" y="32"/>
                </a:cubicBezTo>
                <a:cubicBezTo>
                  <a:pt x="65" y="29"/>
                  <a:pt x="64" y="26"/>
                  <a:pt x="64" y="23"/>
                </a:cubicBezTo>
                <a:cubicBezTo>
                  <a:pt x="63" y="22"/>
                  <a:pt x="63" y="20"/>
                  <a:pt x="62" y="19"/>
                </a:cubicBezTo>
                <a:cubicBezTo>
                  <a:pt x="59" y="13"/>
                  <a:pt x="55" y="8"/>
                  <a:pt x="49" y="5"/>
                </a:cubicBezTo>
                <a:cubicBezTo>
                  <a:pt x="48" y="4"/>
                  <a:pt x="47" y="3"/>
                  <a:pt x="46" y="3"/>
                </a:cubicBezTo>
                <a:cubicBezTo>
                  <a:pt x="42" y="1"/>
                  <a:pt x="37" y="0"/>
                  <a:pt x="33" y="0"/>
                </a:cubicBezTo>
              </a:path>
            </a:pathLst>
          </a:custGeom>
          <a:solidFill>
            <a:schemeClr val="tx2">
              <a:alpha val="26000"/>
            </a:schemeClr>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grpSp>
        <p:nvGrpSpPr>
          <p:cNvPr id="3" name="组合 2">
            <a:extLst>
              <a:ext uri="{FF2B5EF4-FFF2-40B4-BE49-F238E27FC236}">
                <a16:creationId xmlns:a16="http://schemas.microsoft.com/office/drawing/2014/main" id="{0A7283E7-389F-4081-9611-B44272596215}"/>
              </a:ext>
            </a:extLst>
          </p:cNvPr>
          <p:cNvGrpSpPr/>
          <p:nvPr/>
        </p:nvGrpSpPr>
        <p:grpSpPr>
          <a:xfrm>
            <a:off x="6226215" y="3025734"/>
            <a:ext cx="219320" cy="217500"/>
            <a:chOff x="6226215" y="3025734"/>
            <a:chExt cx="219320" cy="217500"/>
          </a:xfrm>
        </p:grpSpPr>
        <p:sp>
          <p:nvSpPr>
            <p:cNvPr id="4" name="Freeform 20290">
              <a:extLst>
                <a:ext uri="{FF2B5EF4-FFF2-40B4-BE49-F238E27FC236}">
                  <a16:creationId xmlns:a16="http://schemas.microsoft.com/office/drawing/2014/main" id="{429C0108-907C-4BEA-809C-EDFEE92049C8}"/>
                </a:ext>
              </a:extLst>
            </p:cNvPr>
            <p:cNvSpPr/>
            <p:nvPr/>
          </p:nvSpPr>
          <p:spPr bwMode="auto">
            <a:xfrm>
              <a:off x="6299203" y="3098432"/>
              <a:ext cx="73345" cy="72102"/>
            </a:xfrm>
            <a:custGeom>
              <a:avLst/>
              <a:gdLst>
                <a:gd name="T0" fmla="*/ 25 w 50"/>
                <a:gd name="T1" fmla="*/ 0 h 49"/>
                <a:gd name="T2" fmla="*/ 24 w 50"/>
                <a:gd name="T3" fmla="*/ 0 h 49"/>
                <a:gd name="T4" fmla="*/ 0 w 50"/>
                <a:gd name="T5" fmla="*/ 25 h 49"/>
                <a:gd name="T6" fmla="*/ 10 w 50"/>
                <a:gd name="T7" fmla="*/ 44 h 49"/>
                <a:gd name="T8" fmla="*/ 14 w 50"/>
                <a:gd name="T9" fmla="*/ 47 h 49"/>
                <a:gd name="T10" fmla="*/ 24 w 50"/>
                <a:gd name="T11" fmla="*/ 49 h 49"/>
                <a:gd name="T12" fmla="*/ 25 w 50"/>
                <a:gd name="T13" fmla="*/ 49 h 49"/>
                <a:gd name="T14" fmla="*/ 25 w 50"/>
                <a:gd name="T15" fmla="*/ 49 h 49"/>
                <a:gd name="T16" fmla="*/ 28 w 50"/>
                <a:gd name="T17" fmla="*/ 49 h 49"/>
                <a:gd name="T18" fmla="*/ 36 w 50"/>
                <a:gd name="T19" fmla="*/ 47 h 49"/>
                <a:gd name="T20" fmla="*/ 39 w 50"/>
                <a:gd name="T21" fmla="*/ 45 h 49"/>
                <a:gd name="T22" fmla="*/ 50 w 50"/>
                <a:gd name="T23" fmla="*/ 24 h 49"/>
                <a:gd name="T24" fmla="*/ 25 w 50"/>
                <a:gd name="T25"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 h="49">
                  <a:moveTo>
                    <a:pt x="25" y="0"/>
                  </a:moveTo>
                  <a:cubicBezTo>
                    <a:pt x="25" y="0"/>
                    <a:pt x="24" y="0"/>
                    <a:pt x="24" y="0"/>
                  </a:cubicBezTo>
                  <a:cubicBezTo>
                    <a:pt x="11" y="0"/>
                    <a:pt x="0" y="11"/>
                    <a:pt x="0" y="25"/>
                  </a:cubicBezTo>
                  <a:cubicBezTo>
                    <a:pt x="0" y="33"/>
                    <a:pt x="4" y="40"/>
                    <a:pt x="10" y="44"/>
                  </a:cubicBezTo>
                  <a:cubicBezTo>
                    <a:pt x="11" y="45"/>
                    <a:pt x="13" y="46"/>
                    <a:pt x="14" y="47"/>
                  </a:cubicBezTo>
                  <a:cubicBezTo>
                    <a:pt x="17" y="48"/>
                    <a:pt x="20" y="49"/>
                    <a:pt x="24" y="49"/>
                  </a:cubicBezTo>
                  <a:cubicBezTo>
                    <a:pt x="24" y="49"/>
                    <a:pt x="25" y="49"/>
                    <a:pt x="25" y="49"/>
                  </a:cubicBezTo>
                  <a:cubicBezTo>
                    <a:pt x="25" y="49"/>
                    <a:pt x="25" y="49"/>
                    <a:pt x="25" y="49"/>
                  </a:cubicBezTo>
                  <a:cubicBezTo>
                    <a:pt x="26" y="49"/>
                    <a:pt x="27" y="49"/>
                    <a:pt x="28" y="49"/>
                  </a:cubicBezTo>
                  <a:cubicBezTo>
                    <a:pt x="31" y="49"/>
                    <a:pt x="33" y="48"/>
                    <a:pt x="36" y="47"/>
                  </a:cubicBezTo>
                  <a:cubicBezTo>
                    <a:pt x="37" y="46"/>
                    <a:pt x="38" y="45"/>
                    <a:pt x="39" y="45"/>
                  </a:cubicBezTo>
                  <a:cubicBezTo>
                    <a:pt x="46" y="40"/>
                    <a:pt x="50" y="32"/>
                    <a:pt x="50" y="24"/>
                  </a:cubicBezTo>
                  <a:cubicBezTo>
                    <a:pt x="49" y="10"/>
                    <a:pt x="38" y="0"/>
                    <a:pt x="25" y="0"/>
                  </a:cubicBezTo>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5" name="Freeform 20291">
              <a:extLst>
                <a:ext uri="{FF2B5EF4-FFF2-40B4-BE49-F238E27FC236}">
                  <a16:creationId xmlns:a16="http://schemas.microsoft.com/office/drawing/2014/main" id="{8837998D-AF46-40F3-A581-555697B0BB2C}"/>
                </a:ext>
              </a:extLst>
            </p:cNvPr>
            <p:cNvSpPr>
              <a:spLocks noEditPoints="1"/>
            </p:cNvSpPr>
            <p:nvPr/>
          </p:nvSpPr>
          <p:spPr bwMode="auto">
            <a:xfrm>
              <a:off x="6226215" y="3025734"/>
              <a:ext cx="219320" cy="217500"/>
            </a:xfrm>
            <a:custGeom>
              <a:avLst/>
              <a:gdLst>
                <a:gd name="T0" fmla="*/ 31 w 102"/>
                <a:gd name="T1" fmla="*/ 81 h 101"/>
                <a:gd name="T2" fmla="*/ 14 w 102"/>
                <a:gd name="T3" fmla="*/ 51 h 101"/>
                <a:gd name="T4" fmla="*/ 50 w 102"/>
                <a:gd name="T5" fmla="*/ 13 h 101"/>
                <a:gd name="T6" fmla="*/ 51 w 102"/>
                <a:gd name="T7" fmla="*/ 13 h 101"/>
                <a:gd name="T8" fmla="*/ 88 w 102"/>
                <a:gd name="T9" fmla="*/ 50 h 101"/>
                <a:gd name="T10" fmla="*/ 71 w 102"/>
                <a:gd name="T11" fmla="*/ 81 h 101"/>
                <a:gd name="T12" fmla="*/ 67 w 102"/>
                <a:gd name="T13" fmla="*/ 83 h 101"/>
                <a:gd name="T14" fmla="*/ 55 w 102"/>
                <a:gd name="T15" fmla="*/ 87 h 101"/>
                <a:gd name="T16" fmla="*/ 51 w 102"/>
                <a:gd name="T17" fmla="*/ 87 h 101"/>
                <a:gd name="T18" fmla="*/ 51 w 102"/>
                <a:gd name="T19" fmla="*/ 87 h 101"/>
                <a:gd name="T20" fmla="*/ 51 w 102"/>
                <a:gd name="T21" fmla="*/ 87 h 101"/>
                <a:gd name="T22" fmla="*/ 34 w 102"/>
                <a:gd name="T23" fmla="*/ 83 h 101"/>
                <a:gd name="T24" fmla="*/ 31 w 102"/>
                <a:gd name="T25" fmla="*/ 81 h 101"/>
                <a:gd name="T26" fmla="*/ 51 w 102"/>
                <a:gd name="T27" fmla="*/ 0 h 101"/>
                <a:gd name="T28" fmla="*/ 50 w 102"/>
                <a:gd name="T29" fmla="*/ 0 h 101"/>
                <a:gd name="T30" fmla="*/ 0 w 102"/>
                <a:gd name="T31" fmla="*/ 51 h 101"/>
                <a:gd name="T32" fmla="*/ 24 w 102"/>
                <a:gd name="T33" fmla="*/ 93 h 101"/>
                <a:gd name="T34" fmla="*/ 28 w 102"/>
                <a:gd name="T35" fmla="*/ 95 h 101"/>
                <a:gd name="T36" fmla="*/ 51 w 102"/>
                <a:gd name="T37" fmla="*/ 101 h 101"/>
                <a:gd name="T38" fmla="*/ 51 w 102"/>
                <a:gd name="T39" fmla="*/ 101 h 101"/>
                <a:gd name="T40" fmla="*/ 52 w 102"/>
                <a:gd name="T41" fmla="*/ 101 h 101"/>
                <a:gd name="T42" fmla="*/ 56 w 102"/>
                <a:gd name="T43" fmla="*/ 101 h 101"/>
                <a:gd name="T44" fmla="*/ 73 w 102"/>
                <a:gd name="T45" fmla="*/ 96 h 101"/>
                <a:gd name="T46" fmla="*/ 77 w 102"/>
                <a:gd name="T47" fmla="*/ 93 h 101"/>
                <a:gd name="T48" fmla="*/ 101 w 102"/>
                <a:gd name="T49" fmla="*/ 49 h 101"/>
                <a:gd name="T50" fmla="*/ 51 w 102"/>
                <a:gd name="T51"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2" h="101">
                  <a:moveTo>
                    <a:pt x="31" y="81"/>
                  </a:moveTo>
                  <a:cubicBezTo>
                    <a:pt x="21" y="75"/>
                    <a:pt x="14" y="64"/>
                    <a:pt x="14" y="51"/>
                  </a:cubicBezTo>
                  <a:cubicBezTo>
                    <a:pt x="13" y="31"/>
                    <a:pt x="30" y="14"/>
                    <a:pt x="50" y="13"/>
                  </a:cubicBezTo>
                  <a:cubicBezTo>
                    <a:pt x="50" y="13"/>
                    <a:pt x="51" y="13"/>
                    <a:pt x="51" y="13"/>
                  </a:cubicBezTo>
                  <a:cubicBezTo>
                    <a:pt x="71" y="13"/>
                    <a:pt x="87" y="30"/>
                    <a:pt x="88" y="50"/>
                  </a:cubicBezTo>
                  <a:cubicBezTo>
                    <a:pt x="88" y="63"/>
                    <a:pt x="81" y="75"/>
                    <a:pt x="71" y="81"/>
                  </a:cubicBezTo>
                  <a:cubicBezTo>
                    <a:pt x="70" y="82"/>
                    <a:pt x="68" y="83"/>
                    <a:pt x="67" y="83"/>
                  </a:cubicBezTo>
                  <a:cubicBezTo>
                    <a:pt x="63" y="85"/>
                    <a:pt x="59" y="87"/>
                    <a:pt x="55" y="87"/>
                  </a:cubicBezTo>
                  <a:cubicBezTo>
                    <a:pt x="54" y="87"/>
                    <a:pt x="53" y="87"/>
                    <a:pt x="51" y="87"/>
                  </a:cubicBezTo>
                  <a:cubicBezTo>
                    <a:pt x="51" y="87"/>
                    <a:pt x="51" y="87"/>
                    <a:pt x="51" y="87"/>
                  </a:cubicBezTo>
                  <a:cubicBezTo>
                    <a:pt x="51" y="87"/>
                    <a:pt x="51" y="87"/>
                    <a:pt x="51" y="87"/>
                  </a:cubicBezTo>
                  <a:cubicBezTo>
                    <a:pt x="45" y="87"/>
                    <a:pt x="39" y="86"/>
                    <a:pt x="34" y="83"/>
                  </a:cubicBezTo>
                  <a:cubicBezTo>
                    <a:pt x="33" y="83"/>
                    <a:pt x="32" y="82"/>
                    <a:pt x="31" y="81"/>
                  </a:cubicBezTo>
                  <a:moveTo>
                    <a:pt x="51" y="0"/>
                  </a:moveTo>
                  <a:cubicBezTo>
                    <a:pt x="50" y="0"/>
                    <a:pt x="50" y="0"/>
                    <a:pt x="50" y="0"/>
                  </a:cubicBezTo>
                  <a:cubicBezTo>
                    <a:pt x="22" y="0"/>
                    <a:pt x="0" y="23"/>
                    <a:pt x="0" y="51"/>
                  </a:cubicBezTo>
                  <a:cubicBezTo>
                    <a:pt x="1" y="69"/>
                    <a:pt x="10" y="85"/>
                    <a:pt x="24" y="93"/>
                  </a:cubicBezTo>
                  <a:cubicBezTo>
                    <a:pt x="26" y="94"/>
                    <a:pt x="27" y="95"/>
                    <a:pt x="28" y="95"/>
                  </a:cubicBezTo>
                  <a:cubicBezTo>
                    <a:pt x="35" y="99"/>
                    <a:pt x="43" y="101"/>
                    <a:pt x="51" y="101"/>
                  </a:cubicBezTo>
                  <a:cubicBezTo>
                    <a:pt x="51" y="101"/>
                    <a:pt x="51" y="101"/>
                    <a:pt x="51" y="101"/>
                  </a:cubicBezTo>
                  <a:cubicBezTo>
                    <a:pt x="51" y="101"/>
                    <a:pt x="52" y="101"/>
                    <a:pt x="52" y="101"/>
                  </a:cubicBezTo>
                  <a:cubicBezTo>
                    <a:pt x="53" y="101"/>
                    <a:pt x="54" y="101"/>
                    <a:pt x="56" y="101"/>
                  </a:cubicBezTo>
                  <a:cubicBezTo>
                    <a:pt x="62" y="100"/>
                    <a:pt x="68" y="98"/>
                    <a:pt x="73" y="96"/>
                  </a:cubicBezTo>
                  <a:cubicBezTo>
                    <a:pt x="75" y="95"/>
                    <a:pt x="76" y="94"/>
                    <a:pt x="77" y="93"/>
                  </a:cubicBezTo>
                  <a:cubicBezTo>
                    <a:pt x="92" y="84"/>
                    <a:pt x="102" y="68"/>
                    <a:pt x="101" y="49"/>
                  </a:cubicBezTo>
                  <a:cubicBezTo>
                    <a:pt x="101" y="22"/>
                    <a:pt x="78" y="0"/>
                    <a:pt x="51" y="0"/>
                  </a:cubicBezTo>
                </a:path>
              </a:pathLst>
            </a:custGeom>
            <a:solidFill>
              <a:schemeClr val="tx2">
                <a:alpha val="26000"/>
              </a:schemeClr>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grpSp>
      <p:grpSp>
        <p:nvGrpSpPr>
          <p:cNvPr id="6" name="组合 5">
            <a:extLst>
              <a:ext uri="{FF2B5EF4-FFF2-40B4-BE49-F238E27FC236}">
                <a16:creationId xmlns:a16="http://schemas.microsoft.com/office/drawing/2014/main" id="{AD3FD3F5-97C4-4CC1-B1C9-C0651FE70FF1}"/>
              </a:ext>
            </a:extLst>
          </p:cNvPr>
          <p:cNvGrpSpPr/>
          <p:nvPr/>
        </p:nvGrpSpPr>
        <p:grpSpPr>
          <a:xfrm>
            <a:off x="4290564" y="3341923"/>
            <a:ext cx="159257" cy="159257"/>
            <a:chOff x="4290564" y="3341923"/>
            <a:chExt cx="159257" cy="159257"/>
          </a:xfrm>
        </p:grpSpPr>
        <p:sp>
          <p:nvSpPr>
            <p:cNvPr id="7" name="Freeform 20321">
              <a:extLst>
                <a:ext uri="{FF2B5EF4-FFF2-40B4-BE49-F238E27FC236}">
                  <a16:creationId xmlns:a16="http://schemas.microsoft.com/office/drawing/2014/main" id="{4C1238D1-2154-405C-BA7B-CD03E8153033}"/>
                </a:ext>
              </a:extLst>
            </p:cNvPr>
            <p:cNvSpPr/>
            <p:nvPr/>
          </p:nvSpPr>
          <p:spPr bwMode="auto">
            <a:xfrm>
              <a:off x="4335032" y="3386392"/>
              <a:ext cx="70322" cy="70322"/>
            </a:xfrm>
            <a:custGeom>
              <a:avLst/>
              <a:gdLst>
                <a:gd name="T0" fmla="*/ 18 w 36"/>
                <a:gd name="T1" fmla="*/ 0 h 36"/>
                <a:gd name="T2" fmla="*/ 18 w 36"/>
                <a:gd name="T3" fmla="*/ 0 h 36"/>
                <a:gd name="T4" fmla="*/ 16 w 36"/>
                <a:gd name="T5" fmla="*/ 0 h 36"/>
                <a:gd name="T6" fmla="*/ 0 w 36"/>
                <a:gd name="T7" fmla="*/ 19 h 36"/>
                <a:gd name="T8" fmla="*/ 0 w 36"/>
                <a:gd name="T9" fmla="*/ 21 h 36"/>
                <a:gd name="T10" fmla="*/ 2 w 36"/>
                <a:gd name="T11" fmla="*/ 26 h 36"/>
                <a:gd name="T12" fmla="*/ 18 w 36"/>
                <a:gd name="T13" fmla="*/ 36 h 36"/>
                <a:gd name="T14" fmla="*/ 18 w 36"/>
                <a:gd name="T15" fmla="*/ 36 h 36"/>
                <a:gd name="T16" fmla="*/ 19 w 36"/>
                <a:gd name="T17" fmla="*/ 36 h 36"/>
                <a:gd name="T18" fmla="*/ 22 w 36"/>
                <a:gd name="T19" fmla="*/ 36 h 36"/>
                <a:gd name="T20" fmla="*/ 32 w 36"/>
                <a:gd name="T21" fmla="*/ 30 h 36"/>
                <a:gd name="T22" fmla="*/ 34 w 36"/>
                <a:gd name="T23" fmla="*/ 27 h 36"/>
                <a:gd name="T24" fmla="*/ 36 w 36"/>
                <a:gd name="T25" fmla="*/ 18 h 36"/>
                <a:gd name="T26" fmla="*/ 20 w 36"/>
                <a:gd name="T27" fmla="*/ 0 h 36"/>
                <a:gd name="T28" fmla="*/ 18 w 36"/>
                <a:gd name="T29"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 h="36">
                  <a:moveTo>
                    <a:pt x="18" y="0"/>
                  </a:moveTo>
                  <a:cubicBezTo>
                    <a:pt x="18" y="0"/>
                    <a:pt x="18" y="0"/>
                    <a:pt x="18" y="0"/>
                  </a:cubicBezTo>
                  <a:cubicBezTo>
                    <a:pt x="17" y="0"/>
                    <a:pt x="17" y="0"/>
                    <a:pt x="16" y="0"/>
                  </a:cubicBezTo>
                  <a:cubicBezTo>
                    <a:pt x="7" y="1"/>
                    <a:pt x="0" y="9"/>
                    <a:pt x="0" y="19"/>
                  </a:cubicBezTo>
                  <a:cubicBezTo>
                    <a:pt x="0" y="20"/>
                    <a:pt x="0" y="20"/>
                    <a:pt x="0" y="21"/>
                  </a:cubicBezTo>
                  <a:cubicBezTo>
                    <a:pt x="1" y="23"/>
                    <a:pt x="1" y="24"/>
                    <a:pt x="2" y="26"/>
                  </a:cubicBezTo>
                  <a:cubicBezTo>
                    <a:pt x="4" y="32"/>
                    <a:pt x="11" y="36"/>
                    <a:pt x="18" y="36"/>
                  </a:cubicBezTo>
                  <a:cubicBezTo>
                    <a:pt x="18" y="36"/>
                    <a:pt x="18" y="36"/>
                    <a:pt x="18" y="36"/>
                  </a:cubicBezTo>
                  <a:cubicBezTo>
                    <a:pt x="18" y="36"/>
                    <a:pt x="18" y="36"/>
                    <a:pt x="19" y="36"/>
                  </a:cubicBezTo>
                  <a:cubicBezTo>
                    <a:pt x="20" y="36"/>
                    <a:pt x="21" y="36"/>
                    <a:pt x="22" y="36"/>
                  </a:cubicBezTo>
                  <a:cubicBezTo>
                    <a:pt x="26" y="35"/>
                    <a:pt x="29" y="33"/>
                    <a:pt x="32" y="30"/>
                  </a:cubicBezTo>
                  <a:cubicBezTo>
                    <a:pt x="33" y="29"/>
                    <a:pt x="34" y="28"/>
                    <a:pt x="34" y="27"/>
                  </a:cubicBezTo>
                  <a:cubicBezTo>
                    <a:pt x="36" y="24"/>
                    <a:pt x="36" y="21"/>
                    <a:pt x="36" y="18"/>
                  </a:cubicBezTo>
                  <a:cubicBezTo>
                    <a:pt x="36" y="9"/>
                    <a:pt x="29" y="1"/>
                    <a:pt x="20" y="0"/>
                  </a:cubicBezTo>
                  <a:cubicBezTo>
                    <a:pt x="20" y="0"/>
                    <a:pt x="19" y="0"/>
                    <a:pt x="18" y="0"/>
                  </a:cubicBezTo>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8" name="Freeform 20322">
              <a:extLst>
                <a:ext uri="{FF2B5EF4-FFF2-40B4-BE49-F238E27FC236}">
                  <a16:creationId xmlns:a16="http://schemas.microsoft.com/office/drawing/2014/main" id="{D57453E9-0D4A-4374-9EC2-4498766D9475}"/>
                </a:ext>
              </a:extLst>
            </p:cNvPr>
            <p:cNvSpPr>
              <a:spLocks noEditPoints="1"/>
            </p:cNvSpPr>
            <p:nvPr/>
          </p:nvSpPr>
          <p:spPr bwMode="auto">
            <a:xfrm>
              <a:off x="4290564" y="3341923"/>
              <a:ext cx="159257" cy="159257"/>
            </a:xfrm>
            <a:custGeom>
              <a:avLst/>
              <a:gdLst>
                <a:gd name="T0" fmla="*/ 35 w 74"/>
                <a:gd name="T1" fmla="*/ 10 h 74"/>
                <a:gd name="T2" fmla="*/ 37 w 74"/>
                <a:gd name="T3" fmla="*/ 10 h 74"/>
                <a:gd name="T4" fmla="*/ 37 w 74"/>
                <a:gd name="T5" fmla="*/ 10 h 74"/>
                <a:gd name="T6" fmla="*/ 39 w 74"/>
                <a:gd name="T7" fmla="*/ 10 h 74"/>
                <a:gd name="T8" fmla="*/ 64 w 74"/>
                <a:gd name="T9" fmla="*/ 37 h 74"/>
                <a:gd name="T10" fmla="*/ 60 w 74"/>
                <a:gd name="T11" fmla="*/ 52 h 74"/>
                <a:gd name="T12" fmla="*/ 57 w 74"/>
                <a:gd name="T13" fmla="*/ 55 h 74"/>
                <a:gd name="T14" fmla="*/ 42 w 74"/>
                <a:gd name="T15" fmla="*/ 64 h 74"/>
                <a:gd name="T16" fmla="*/ 38 w 74"/>
                <a:gd name="T17" fmla="*/ 64 h 74"/>
                <a:gd name="T18" fmla="*/ 37 w 74"/>
                <a:gd name="T19" fmla="*/ 64 h 74"/>
                <a:gd name="T20" fmla="*/ 37 w 74"/>
                <a:gd name="T21" fmla="*/ 64 h 74"/>
                <a:gd name="T22" fmla="*/ 12 w 74"/>
                <a:gd name="T23" fmla="*/ 48 h 74"/>
                <a:gd name="T24" fmla="*/ 11 w 74"/>
                <a:gd name="T25" fmla="*/ 44 h 74"/>
                <a:gd name="T26" fmla="*/ 10 w 74"/>
                <a:gd name="T27" fmla="*/ 38 h 74"/>
                <a:gd name="T28" fmla="*/ 35 w 74"/>
                <a:gd name="T29" fmla="*/ 10 h 74"/>
                <a:gd name="T30" fmla="*/ 37 w 74"/>
                <a:gd name="T31" fmla="*/ 0 h 74"/>
                <a:gd name="T32" fmla="*/ 37 w 74"/>
                <a:gd name="T33" fmla="*/ 0 h 74"/>
                <a:gd name="T34" fmla="*/ 34 w 74"/>
                <a:gd name="T35" fmla="*/ 0 h 74"/>
                <a:gd name="T36" fmla="*/ 0 w 74"/>
                <a:gd name="T37" fmla="*/ 38 h 74"/>
                <a:gd name="T38" fmla="*/ 2 w 74"/>
                <a:gd name="T39" fmla="*/ 47 h 74"/>
                <a:gd name="T40" fmla="*/ 3 w 74"/>
                <a:gd name="T41" fmla="*/ 51 h 74"/>
                <a:gd name="T42" fmla="*/ 37 w 74"/>
                <a:gd name="T43" fmla="*/ 74 h 74"/>
                <a:gd name="T44" fmla="*/ 38 w 74"/>
                <a:gd name="T45" fmla="*/ 74 h 74"/>
                <a:gd name="T46" fmla="*/ 38 w 74"/>
                <a:gd name="T47" fmla="*/ 74 h 74"/>
                <a:gd name="T48" fmla="*/ 42 w 74"/>
                <a:gd name="T49" fmla="*/ 74 h 74"/>
                <a:gd name="T50" fmla="*/ 65 w 74"/>
                <a:gd name="T51" fmla="*/ 61 h 74"/>
                <a:gd name="T52" fmla="*/ 68 w 74"/>
                <a:gd name="T53" fmla="*/ 58 h 74"/>
                <a:gd name="T54" fmla="*/ 74 w 74"/>
                <a:gd name="T55" fmla="*/ 37 h 74"/>
                <a:gd name="T56" fmla="*/ 38 w 74"/>
                <a:gd name="T57" fmla="*/ 0 h 74"/>
                <a:gd name="T58" fmla="*/ 37 w 74"/>
                <a:gd name="T59" fmla="*/ 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4" h="74">
                  <a:moveTo>
                    <a:pt x="35" y="10"/>
                  </a:moveTo>
                  <a:cubicBezTo>
                    <a:pt x="35" y="10"/>
                    <a:pt x="36" y="10"/>
                    <a:pt x="37" y="10"/>
                  </a:cubicBezTo>
                  <a:cubicBezTo>
                    <a:pt x="37" y="10"/>
                    <a:pt x="37" y="10"/>
                    <a:pt x="37" y="10"/>
                  </a:cubicBezTo>
                  <a:cubicBezTo>
                    <a:pt x="38" y="10"/>
                    <a:pt x="38" y="10"/>
                    <a:pt x="39" y="10"/>
                  </a:cubicBezTo>
                  <a:cubicBezTo>
                    <a:pt x="53" y="11"/>
                    <a:pt x="64" y="23"/>
                    <a:pt x="64" y="37"/>
                  </a:cubicBezTo>
                  <a:cubicBezTo>
                    <a:pt x="64" y="42"/>
                    <a:pt x="63" y="47"/>
                    <a:pt x="60" y="52"/>
                  </a:cubicBezTo>
                  <a:cubicBezTo>
                    <a:pt x="59" y="53"/>
                    <a:pt x="58" y="54"/>
                    <a:pt x="57" y="55"/>
                  </a:cubicBezTo>
                  <a:cubicBezTo>
                    <a:pt x="53" y="60"/>
                    <a:pt x="48" y="63"/>
                    <a:pt x="42" y="64"/>
                  </a:cubicBezTo>
                  <a:cubicBezTo>
                    <a:pt x="40" y="64"/>
                    <a:pt x="39" y="64"/>
                    <a:pt x="38" y="64"/>
                  </a:cubicBezTo>
                  <a:cubicBezTo>
                    <a:pt x="38" y="64"/>
                    <a:pt x="37" y="64"/>
                    <a:pt x="37" y="64"/>
                  </a:cubicBezTo>
                  <a:cubicBezTo>
                    <a:pt x="37" y="64"/>
                    <a:pt x="37" y="64"/>
                    <a:pt x="37" y="64"/>
                  </a:cubicBezTo>
                  <a:cubicBezTo>
                    <a:pt x="26" y="64"/>
                    <a:pt x="16" y="57"/>
                    <a:pt x="12" y="48"/>
                  </a:cubicBezTo>
                  <a:cubicBezTo>
                    <a:pt x="12" y="46"/>
                    <a:pt x="11" y="45"/>
                    <a:pt x="11" y="44"/>
                  </a:cubicBezTo>
                  <a:cubicBezTo>
                    <a:pt x="10" y="42"/>
                    <a:pt x="10" y="40"/>
                    <a:pt x="10" y="38"/>
                  </a:cubicBezTo>
                  <a:cubicBezTo>
                    <a:pt x="10" y="24"/>
                    <a:pt x="21" y="12"/>
                    <a:pt x="35" y="10"/>
                  </a:cubicBezTo>
                  <a:moveTo>
                    <a:pt x="37" y="0"/>
                  </a:moveTo>
                  <a:cubicBezTo>
                    <a:pt x="37" y="0"/>
                    <a:pt x="37" y="0"/>
                    <a:pt x="37" y="0"/>
                  </a:cubicBezTo>
                  <a:cubicBezTo>
                    <a:pt x="36" y="0"/>
                    <a:pt x="35" y="0"/>
                    <a:pt x="34" y="0"/>
                  </a:cubicBezTo>
                  <a:cubicBezTo>
                    <a:pt x="15" y="2"/>
                    <a:pt x="0" y="18"/>
                    <a:pt x="0" y="38"/>
                  </a:cubicBezTo>
                  <a:cubicBezTo>
                    <a:pt x="0" y="41"/>
                    <a:pt x="1" y="44"/>
                    <a:pt x="2" y="47"/>
                  </a:cubicBezTo>
                  <a:cubicBezTo>
                    <a:pt x="2" y="49"/>
                    <a:pt x="2" y="50"/>
                    <a:pt x="3" y="51"/>
                  </a:cubicBezTo>
                  <a:cubicBezTo>
                    <a:pt x="9" y="65"/>
                    <a:pt x="22" y="74"/>
                    <a:pt x="37" y="74"/>
                  </a:cubicBezTo>
                  <a:cubicBezTo>
                    <a:pt x="37" y="74"/>
                    <a:pt x="38" y="74"/>
                    <a:pt x="38" y="74"/>
                  </a:cubicBezTo>
                  <a:cubicBezTo>
                    <a:pt x="38" y="74"/>
                    <a:pt x="38" y="74"/>
                    <a:pt x="38" y="74"/>
                  </a:cubicBezTo>
                  <a:cubicBezTo>
                    <a:pt x="39" y="74"/>
                    <a:pt x="41" y="74"/>
                    <a:pt x="42" y="74"/>
                  </a:cubicBezTo>
                  <a:cubicBezTo>
                    <a:pt x="51" y="73"/>
                    <a:pt x="59" y="68"/>
                    <a:pt x="65" y="61"/>
                  </a:cubicBezTo>
                  <a:cubicBezTo>
                    <a:pt x="66" y="60"/>
                    <a:pt x="67" y="59"/>
                    <a:pt x="68" y="58"/>
                  </a:cubicBezTo>
                  <a:cubicBezTo>
                    <a:pt x="72" y="52"/>
                    <a:pt x="74" y="45"/>
                    <a:pt x="74" y="37"/>
                  </a:cubicBezTo>
                  <a:cubicBezTo>
                    <a:pt x="74" y="17"/>
                    <a:pt x="58" y="1"/>
                    <a:pt x="38" y="0"/>
                  </a:cubicBezTo>
                  <a:cubicBezTo>
                    <a:pt x="38" y="0"/>
                    <a:pt x="38" y="0"/>
                    <a:pt x="37" y="0"/>
                  </a:cubicBezTo>
                </a:path>
              </a:pathLst>
            </a:custGeom>
            <a:solidFill>
              <a:schemeClr val="tx2">
                <a:alpha val="26000"/>
              </a:schemeClr>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grpSp>
      <p:sp>
        <p:nvSpPr>
          <p:cNvPr id="9" name="Freeform 20429">
            <a:extLst>
              <a:ext uri="{FF2B5EF4-FFF2-40B4-BE49-F238E27FC236}">
                <a16:creationId xmlns:a16="http://schemas.microsoft.com/office/drawing/2014/main" id="{40EDA547-7CC6-4240-B5F6-AF2AFCBBC53F}"/>
              </a:ext>
            </a:extLst>
          </p:cNvPr>
          <p:cNvSpPr/>
          <p:nvPr/>
        </p:nvSpPr>
        <p:spPr bwMode="auto">
          <a:xfrm>
            <a:off x="9086594" y="3349828"/>
            <a:ext cx="120125" cy="113755"/>
          </a:xfrm>
          <a:custGeom>
            <a:avLst/>
            <a:gdLst>
              <a:gd name="T0" fmla="*/ 28 w 56"/>
              <a:gd name="T1" fmla="*/ 0 h 53"/>
              <a:gd name="T2" fmla="*/ 27 w 56"/>
              <a:gd name="T3" fmla="*/ 0 h 53"/>
              <a:gd name="T4" fmla="*/ 17 w 56"/>
              <a:gd name="T5" fmla="*/ 2 h 53"/>
              <a:gd name="T6" fmla="*/ 13 w 56"/>
              <a:gd name="T7" fmla="*/ 4 h 53"/>
              <a:gd name="T8" fmla="*/ 2 w 56"/>
              <a:gd name="T9" fmla="*/ 20 h 53"/>
              <a:gd name="T10" fmla="*/ 1 w 56"/>
              <a:gd name="T11" fmla="*/ 23 h 53"/>
              <a:gd name="T12" fmla="*/ 1 w 56"/>
              <a:gd name="T13" fmla="*/ 24 h 53"/>
              <a:gd name="T14" fmla="*/ 20 w 56"/>
              <a:gd name="T15" fmla="*/ 52 h 53"/>
              <a:gd name="T16" fmla="*/ 24 w 56"/>
              <a:gd name="T17" fmla="*/ 53 h 53"/>
              <a:gd name="T18" fmla="*/ 25 w 56"/>
              <a:gd name="T19" fmla="*/ 53 h 53"/>
              <a:gd name="T20" fmla="*/ 28 w 56"/>
              <a:gd name="T21" fmla="*/ 53 h 53"/>
              <a:gd name="T22" fmla="*/ 49 w 56"/>
              <a:gd name="T23" fmla="*/ 43 h 53"/>
              <a:gd name="T24" fmla="*/ 51 w 56"/>
              <a:gd name="T25" fmla="*/ 39 h 53"/>
              <a:gd name="T26" fmla="*/ 54 w 56"/>
              <a:gd name="T27" fmla="*/ 30 h 53"/>
              <a:gd name="T28" fmla="*/ 32 w 56"/>
              <a:gd name="T29" fmla="*/ 0 h 53"/>
              <a:gd name="T30" fmla="*/ 31 w 56"/>
              <a:gd name="T31" fmla="*/ 0 h 53"/>
              <a:gd name="T32" fmla="*/ 28 w 56"/>
              <a:gd name="T33"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 h="53">
                <a:moveTo>
                  <a:pt x="28" y="0"/>
                </a:moveTo>
                <a:cubicBezTo>
                  <a:pt x="27" y="0"/>
                  <a:pt x="27" y="0"/>
                  <a:pt x="27" y="0"/>
                </a:cubicBezTo>
                <a:cubicBezTo>
                  <a:pt x="23" y="0"/>
                  <a:pt x="20" y="1"/>
                  <a:pt x="17" y="2"/>
                </a:cubicBezTo>
                <a:cubicBezTo>
                  <a:pt x="15" y="3"/>
                  <a:pt x="14" y="3"/>
                  <a:pt x="13" y="4"/>
                </a:cubicBezTo>
                <a:cubicBezTo>
                  <a:pt x="8" y="8"/>
                  <a:pt x="4" y="13"/>
                  <a:pt x="2" y="20"/>
                </a:cubicBezTo>
                <a:cubicBezTo>
                  <a:pt x="2" y="21"/>
                  <a:pt x="1" y="22"/>
                  <a:pt x="1" y="23"/>
                </a:cubicBezTo>
                <a:cubicBezTo>
                  <a:pt x="1" y="23"/>
                  <a:pt x="1" y="23"/>
                  <a:pt x="1" y="24"/>
                </a:cubicBezTo>
                <a:cubicBezTo>
                  <a:pt x="0" y="37"/>
                  <a:pt x="8" y="49"/>
                  <a:pt x="20" y="52"/>
                </a:cubicBezTo>
                <a:cubicBezTo>
                  <a:pt x="21" y="53"/>
                  <a:pt x="23" y="53"/>
                  <a:pt x="24" y="53"/>
                </a:cubicBezTo>
                <a:cubicBezTo>
                  <a:pt x="24" y="53"/>
                  <a:pt x="24" y="53"/>
                  <a:pt x="25" y="53"/>
                </a:cubicBezTo>
                <a:cubicBezTo>
                  <a:pt x="26" y="53"/>
                  <a:pt x="27" y="53"/>
                  <a:pt x="28" y="53"/>
                </a:cubicBezTo>
                <a:cubicBezTo>
                  <a:pt x="36" y="53"/>
                  <a:pt x="44" y="49"/>
                  <a:pt x="49" y="43"/>
                </a:cubicBezTo>
                <a:cubicBezTo>
                  <a:pt x="50" y="42"/>
                  <a:pt x="50" y="41"/>
                  <a:pt x="51" y="39"/>
                </a:cubicBezTo>
                <a:cubicBezTo>
                  <a:pt x="53" y="37"/>
                  <a:pt x="54" y="34"/>
                  <a:pt x="54" y="30"/>
                </a:cubicBezTo>
                <a:cubicBezTo>
                  <a:pt x="56" y="16"/>
                  <a:pt x="46" y="2"/>
                  <a:pt x="32" y="0"/>
                </a:cubicBezTo>
                <a:cubicBezTo>
                  <a:pt x="31" y="0"/>
                  <a:pt x="31" y="0"/>
                  <a:pt x="31" y="0"/>
                </a:cubicBezTo>
                <a:cubicBezTo>
                  <a:pt x="30" y="0"/>
                  <a:pt x="29" y="0"/>
                  <a:pt x="28" y="0"/>
                </a:cubicBezTo>
              </a:path>
            </a:pathLst>
          </a:custGeom>
          <a:solidFill>
            <a:schemeClr val="tx2">
              <a:alpha val="26000"/>
            </a:schemeClr>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grpSp>
        <p:nvGrpSpPr>
          <p:cNvPr id="10" name="组合 9">
            <a:extLst>
              <a:ext uri="{FF2B5EF4-FFF2-40B4-BE49-F238E27FC236}">
                <a16:creationId xmlns:a16="http://schemas.microsoft.com/office/drawing/2014/main" id="{D96E595B-4B7D-4EE9-9931-5D3872524731}"/>
              </a:ext>
            </a:extLst>
          </p:cNvPr>
          <p:cNvGrpSpPr/>
          <p:nvPr/>
        </p:nvGrpSpPr>
        <p:grpSpPr>
          <a:xfrm>
            <a:off x="9943007" y="3004389"/>
            <a:ext cx="231099" cy="222895"/>
            <a:chOff x="9943007" y="3004389"/>
            <a:chExt cx="231099" cy="222895"/>
          </a:xfrm>
        </p:grpSpPr>
        <p:sp>
          <p:nvSpPr>
            <p:cNvPr id="11" name="Freeform 20452">
              <a:extLst>
                <a:ext uri="{FF2B5EF4-FFF2-40B4-BE49-F238E27FC236}">
                  <a16:creationId xmlns:a16="http://schemas.microsoft.com/office/drawing/2014/main" id="{E8165390-ADE3-478B-944B-98448B16B1A9}"/>
                </a:ext>
              </a:extLst>
            </p:cNvPr>
            <p:cNvSpPr/>
            <p:nvPr/>
          </p:nvSpPr>
          <p:spPr bwMode="auto">
            <a:xfrm>
              <a:off x="10004809" y="3061138"/>
              <a:ext cx="112814" cy="109396"/>
            </a:xfrm>
            <a:custGeom>
              <a:avLst/>
              <a:gdLst>
                <a:gd name="T0" fmla="*/ 35 w 70"/>
                <a:gd name="T1" fmla="*/ 0 h 68"/>
                <a:gd name="T2" fmla="*/ 30 w 70"/>
                <a:gd name="T3" fmla="*/ 0 h 68"/>
                <a:gd name="T4" fmla="*/ 26 w 70"/>
                <a:gd name="T5" fmla="*/ 1 h 68"/>
                <a:gd name="T6" fmla="*/ 6 w 70"/>
                <a:gd name="T7" fmla="*/ 17 h 68"/>
                <a:gd name="T8" fmla="*/ 4 w 70"/>
                <a:gd name="T9" fmla="*/ 21 h 68"/>
                <a:gd name="T10" fmla="*/ 2 w 70"/>
                <a:gd name="T11" fmla="*/ 29 h 68"/>
                <a:gd name="T12" fmla="*/ 17 w 70"/>
                <a:gd name="T13" fmla="*/ 62 h 68"/>
                <a:gd name="T14" fmla="*/ 21 w 70"/>
                <a:gd name="T15" fmla="*/ 64 h 68"/>
                <a:gd name="T16" fmla="*/ 30 w 70"/>
                <a:gd name="T17" fmla="*/ 67 h 68"/>
                <a:gd name="T18" fmla="*/ 35 w 70"/>
                <a:gd name="T19" fmla="*/ 68 h 68"/>
                <a:gd name="T20" fmla="*/ 69 w 70"/>
                <a:gd name="T21" fmla="*/ 39 h 68"/>
                <a:gd name="T22" fmla="*/ 65 w 70"/>
                <a:gd name="T23" fmla="*/ 17 h 68"/>
                <a:gd name="T24" fmla="*/ 62 w 70"/>
                <a:gd name="T25" fmla="*/ 13 h 68"/>
                <a:gd name="T26" fmla="*/ 51 w 70"/>
                <a:gd name="T27" fmla="*/ 3 h 68"/>
                <a:gd name="T28" fmla="*/ 47 w 70"/>
                <a:gd name="T29" fmla="*/ 2 h 68"/>
                <a:gd name="T30" fmla="*/ 40 w 70"/>
                <a:gd name="T31" fmla="*/ 0 h 68"/>
                <a:gd name="T32" fmla="*/ 35 w 70"/>
                <a:gd name="T33"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0" h="68">
                  <a:moveTo>
                    <a:pt x="35" y="0"/>
                  </a:moveTo>
                  <a:cubicBezTo>
                    <a:pt x="34" y="0"/>
                    <a:pt x="32" y="0"/>
                    <a:pt x="30" y="0"/>
                  </a:cubicBezTo>
                  <a:cubicBezTo>
                    <a:pt x="29" y="0"/>
                    <a:pt x="28" y="0"/>
                    <a:pt x="26" y="1"/>
                  </a:cubicBezTo>
                  <a:cubicBezTo>
                    <a:pt x="17" y="3"/>
                    <a:pt x="10" y="9"/>
                    <a:pt x="6" y="17"/>
                  </a:cubicBezTo>
                  <a:cubicBezTo>
                    <a:pt x="5" y="19"/>
                    <a:pt x="4" y="20"/>
                    <a:pt x="4" y="21"/>
                  </a:cubicBezTo>
                  <a:cubicBezTo>
                    <a:pt x="3" y="24"/>
                    <a:pt x="2" y="26"/>
                    <a:pt x="2" y="29"/>
                  </a:cubicBezTo>
                  <a:cubicBezTo>
                    <a:pt x="0" y="42"/>
                    <a:pt x="6" y="55"/>
                    <a:pt x="17" y="62"/>
                  </a:cubicBezTo>
                  <a:cubicBezTo>
                    <a:pt x="18" y="63"/>
                    <a:pt x="19" y="64"/>
                    <a:pt x="21" y="64"/>
                  </a:cubicBezTo>
                  <a:cubicBezTo>
                    <a:pt x="24" y="66"/>
                    <a:pt x="27" y="67"/>
                    <a:pt x="30" y="67"/>
                  </a:cubicBezTo>
                  <a:cubicBezTo>
                    <a:pt x="32" y="68"/>
                    <a:pt x="34" y="68"/>
                    <a:pt x="35" y="68"/>
                  </a:cubicBezTo>
                  <a:cubicBezTo>
                    <a:pt x="52" y="68"/>
                    <a:pt x="66" y="56"/>
                    <a:pt x="69" y="39"/>
                  </a:cubicBezTo>
                  <a:cubicBezTo>
                    <a:pt x="70" y="31"/>
                    <a:pt x="68" y="23"/>
                    <a:pt x="65" y="17"/>
                  </a:cubicBezTo>
                  <a:cubicBezTo>
                    <a:pt x="64" y="15"/>
                    <a:pt x="63" y="14"/>
                    <a:pt x="62" y="13"/>
                  </a:cubicBezTo>
                  <a:cubicBezTo>
                    <a:pt x="59" y="9"/>
                    <a:pt x="55" y="6"/>
                    <a:pt x="51" y="3"/>
                  </a:cubicBezTo>
                  <a:cubicBezTo>
                    <a:pt x="49" y="3"/>
                    <a:pt x="48" y="2"/>
                    <a:pt x="47" y="2"/>
                  </a:cubicBezTo>
                  <a:cubicBezTo>
                    <a:pt x="45" y="1"/>
                    <a:pt x="43" y="0"/>
                    <a:pt x="40" y="0"/>
                  </a:cubicBezTo>
                  <a:cubicBezTo>
                    <a:pt x="39" y="0"/>
                    <a:pt x="37" y="0"/>
                    <a:pt x="35" y="0"/>
                  </a:cubicBezTo>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12" name="Freeform 20453">
              <a:extLst>
                <a:ext uri="{FF2B5EF4-FFF2-40B4-BE49-F238E27FC236}">
                  <a16:creationId xmlns:a16="http://schemas.microsoft.com/office/drawing/2014/main" id="{2EB59409-6603-42DF-9523-08AF8CB5B893}"/>
                </a:ext>
              </a:extLst>
            </p:cNvPr>
            <p:cNvSpPr>
              <a:spLocks noEditPoints="1"/>
            </p:cNvSpPr>
            <p:nvPr/>
          </p:nvSpPr>
          <p:spPr bwMode="auto">
            <a:xfrm>
              <a:off x="9943007" y="3004389"/>
              <a:ext cx="231099" cy="222895"/>
            </a:xfrm>
            <a:custGeom>
              <a:avLst/>
              <a:gdLst>
                <a:gd name="T0" fmla="*/ 65 w 143"/>
                <a:gd name="T1" fmla="*/ 19 h 138"/>
                <a:gd name="T2" fmla="*/ 72 w 143"/>
                <a:gd name="T3" fmla="*/ 18 h 138"/>
                <a:gd name="T4" fmla="*/ 80 w 143"/>
                <a:gd name="T5" fmla="*/ 19 h 138"/>
                <a:gd name="T6" fmla="*/ 90 w 143"/>
                <a:gd name="T7" fmla="*/ 21 h 138"/>
                <a:gd name="T8" fmla="*/ 94 w 143"/>
                <a:gd name="T9" fmla="*/ 23 h 138"/>
                <a:gd name="T10" fmla="*/ 112 w 143"/>
                <a:gd name="T11" fmla="*/ 38 h 138"/>
                <a:gd name="T12" fmla="*/ 115 w 143"/>
                <a:gd name="T13" fmla="*/ 41 h 138"/>
                <a:gd name="T14" fmla="*/ 122 w 143"/>
                <a:gd name="T15" fmla="*/ 76 h 138"/>
                <a:gd name="T16" fmla="*/ 72 w 143"/>
                <a:gd name="T17" fmla="*/ 119 h 138"/>
                <a:gd name="T18" fmla="*/ 65 w 143"/>
                <a:gd name="T19" fmla="*/ 119 h 138"/>
                <a:gd name="T20" fmla="*/ 49 w 143"/>
                <a:gd name="T21" fmla="*/ 114 h 138"/>
                <a:gd name="T22" fmla="*/ 45 w 143"/>
                <a:gd name="T23" fmla="*/ 111 h 138"/>
                <a:gd name="T24" fmla="*/ 22 w 143"/>
                <a:gd name="T25" fmla="*/ 61 h 138"/>
                <a:gd name="T26" fmla="*/ 26 w 143"/>
                <a:gd name="T27" fmla="*/ 47 h 138"/>
                <a:gd name="T28" fmla="*/ 28 w 143"/>
                <a:gd name="T29" fmla="*/ 44 h 138"/>
                <a:gd name="T30" fmla="*/ 60 w 143"/>
                <a:gd name="T31" fmla="*/ 20 h 138"/>
                <a:gd name="T32" fmla="*/ 65 w 143"/>
                <a:gd name="T33" fmla="*/ 19 h 138"/>
                <a:gd name="T34" fmla="*/ 72 w 143"/>
                <a:gd name="T35" fmla="*/ 0 h 138"/>
                <a:gd name="T36" fmla="*/ 62 w 143"/>
                <a:gd name="T37" fmla="*/ 0 h 138"/>
                <a:gd name="T38" fmla="*/ 57 w 143"/>
                <a:gd name="T39" fmla="*/ 1 h 138"/>
                <a:gd name="T40" fmla="*/ 13 w 143"/>
                <a:gd name="T41" fmla="*/ 34 h 138"/>
                <a:gd name="T42" fmla="*/ 11 w 143"/>
                <a:gd name="T43" fmla="*/ 38 h 138"/>
                <a:gd name="T44" fmla="*/ 4 w 143"/>
                <a:gd name="T45" fmla="*/ 59 h 138"/>
                <a:gd name="T46" fmla="*/ 36 w 143"/>
                <a:gd name="T47" fmla="*/ 127 h 138"/>
                <a:gd name="T48" fmla="*/ 39 w 143"/>
                <a:gd name="T49" fmla="*/ 129 h 138"/>
                <a:gd name="T50" fmla="*/ 62 w 143"/>
                <a:gd name="T51" fmla="*/ 137 h 138"/>
                <a:gd name="T52" fmla="*/ 72 w 143"/>
                <a:gd name="T53" fmla="*/ 138 h 138"/>
                <a:gd name="T54" fmla="*/ 141 w 143"/>
                <a:gd name="T55" fmla="*/ 79 h 138"/>
                <a:gd name="T56" fmla="*/ 129 w 143"/>
                <a:gd name="T57" fmla="*/ 30 h 138"/>
                <a:gd name="T58" fmla="*/ 127 w 143"/>
                <a:gd name="T59" fmla="*/ 26 h 138"/>
                <a:gd name="T60" fmla="*/ 100 w 143"/>
                <a:gd name="T61" fmla="*/ 6 h 138"/>
                <a:gd name="T62" fmla="*/ 96 w 143"/>
                <a:gd name="T63" fmla="*/ 4 h 138"/>
                <a:gd name="T64" fmla="*/ 82 w 143"/>
                <a:gd name="T65" fmla="*/ 0 h 138"/>
                <a:gd name="T66" fmla="*/ 72 w 143"/>
                <a:gd name="T67"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43" h="138">
                  <a:moveTo>
                    <a:pt x="65" y="19"/>
                  </a:moveTo>
                  <a:cubicBezTo>
                    <a:pt x="67" y="18"/>
                    <a:pt x="70" y="18"/>
                    <a:pt x="72" y="18"/>
                  </a:cubicBezTo>
                  <a:cubicBezTo>
                    <a:pt x="75" y="18"/>
                    <a:pt x="77" y="18"/>
                    <a:pt x="80" y="19"/>
                  </a:cubicBezTo>
                  <a:cubicBezTo>
                    <a:pt x="83" y="19"/>
                    <a:pt x="87" y="20"/>
                    <a:pt x="90" y="21"/>
                  </a:cubicBezTo>
                  <a:cubicBezTo>
                    <a:pt x="91" y="22"/>
                    <a:pt x="92" y="22"/>
                    <a:pt x="94" y="23"/>
                  </a:cubicBezTo>
                  <a:cubicBezTo>
                    <a:pt x="101" y="26"/>
                    <a:pt x="107" y="31"/>
                    <a:pt x="112" y="38"/>
                  </a:cubicBezTo>
                  <a:cubicBezTo>
                    <a:pt x="113" y="39"/>
                    <a:pt x="114" y="40"/>
                    <a:pt x="115" y="41"/>
                  </a:cubicBezTo>
                  <a:cubicBezTo>
                    <a:pt x="121" y="51"/>
                    <a:pt x="124" y="63"/>
                    <a:pt x="122" y="76"/>
                  </a:cubicBezTo>
                  <a:cubicBezTo>
                    <a:pt x="119" y="101"/>
                    <a:pt x="97" y="119"/>
                    <a:pt x="72" y="119"/>
                  </a:cubicBezTo>
                  <a:cubicBezTo>
                    <a:pt x="70" y="119"/>
                    <a:pt x="67" y="119"/>
                    <a:pt x="65" y="119"/>
                  </a:cubicBezTo>
                  <a:cubicBezTo>
                    <a:pt x="59" y="118"/>
                    <a:pt x="54" y="116"/>
                    <a:pt x="49" y="114"/>
                  </a:cubicBezTo>
                  <a:cubicBezTo>
                    <a:pt x="48" y="113"/>
                    <a:pt x="47" y="112"/>
                    <a:pt x="45" y="111"/>
                  </a:cubicBezTo>
                  <a:cubicBezTo>
                    <a:pt x="29" y="101"/>
                    <a:pt x="19" y="82"/>
                    <a:pt x="22" y="61"/>
                  </a:cubicBezTo>
                  <a:cubicBezTo>
                    <a:pt x="23" y="56"/>
                    <a:pt x="25" y="52"/>
                    <a:pt x="26" y="47"/>
                  </a:cubicBezTo>
                  <a:cubicBezTo>
                    <a:pt x="27" y="46"/>
                    <a:pt x="28" y="45"/>
                    <a:pt x="28" y="44"/>
                  </a:cubicBezTo>
                  <a:cubicBezTo>
                    <a:pt x="35" y="32"/>
                    <a:pt x="47" y="23"/>
                    <a:pt x="60" y="20"/>
                  </a:cubicBezTo>
                  <a:cubicBezTo>
                    <a:pt x="62" y="19"/>
                    <a:pt x="63" y="19"/>
                    <a:pt x="65" y="19"/>
                  </a:cubicBezTo>
                  <a:moveTo>
                    <a:pt x="72" y="0"/>
                  </a:moveTo>
                  <a:cubicBezTo>
                    <a:pt x="69" y="0"/>
                    <a:pt x="65" y="0"/>
                    <a:pt x="62" y="0"/>
                  </a:cubicBezTo>
                  <a:cubicBezTo>
                    <a:pt x="60" y="1"/>
                    <a:pt x="59" y="1"/>
                    <a:pt x="57" y="1"/>
                  </a:cubicBezTo>
                  <a:cubicBezTo>
                    <a:pt x="39" y="5"/>
                    <a:pt x="22" y="17"/>
                    <a:pt x="13" y="34"/>
                  </a:cubicBezTo>
                  <a:cubicBezTo>
                    <a:pt x="12" y="35"/>
                    <a:pt x="11" y="36"/>
                    <a:pt x="11" y="38"/>
                  </a:cubicBezTo>
                  <a:cubicBezTo>
                    <a:pt x="7" y="44"/>
                    <a:pt x="5" y="51"/>
                    <a:pt x="4" y="59"/>
                  </a:cubicBezTo>
                  <a:cubicBezTo>
                    <a:pt x="0" y="86"/>
                    <a:pt x="13" y="113"/>
                    <a:pt x="36" y="127"/>
                  </a:cubicBezTo>
                  <a:cubicBezTo>
                    <a:pt x="37" y="128"/>
                    <a:pt x="38" y="129"/>
                    <a:pt x="39" y="129"/>
                  </a:cubicBezTo>
                  <a:cubicBezTo>
                    <a:pt x="46" y="133"/>
                    <a:pt x="54" y="136"/>
                    <a:pt x="62" y="137"/>
                  </a:cubicBezTo>
                  <a:cubicBezTo>
                    <a:pt x="66" y="137"/>
                    <a:pt x="69" y="138"/>
                    <a:pt x="72" y="138"/>
                  </a:cubicBezTo>
                  <a:cubicBezTo>
                    <a:pt x="106" y="138"/>
                    <a:pt x="136" y="113"/>
                    <a:pt x="141" y="79"/>
                  </a:cubicBezTo>
                  <a:cubicBezTo>
                    <a:pt x="143" y="61"/>
                    <a:pt x="139" y="44"/>
                    <a:pt x="129" y="30"/>
                  </a:cubicBezTo>
                  <a:cubicBezTo>
                    <a:pt x="128" y="28"/>
                    <a:pt x="128" y="27"/>
                    <a:pt x="127" y="26"/>
                  </a:cubicBezTo>
                  <a:cubicBezTo>
                    <a:pt x="120" y="17"/>
                    <a:pt x="111" y="10"/>
                    <a:pt x="100" y="6"/>
                  </a:cubicBezTo>
                  <a:cubicBezTo>
                    <a:pt x="99" y="5"/>
                    <a:pt x="98" y="4"/>
                    <a:pt x="96" y="4"/>
                  </a:cubicBezTo>
                  <a:cubicBezTo>
                    <a:pt x="92" y="2"/>
                    <a:pt x="87" y="1"/>
                    <a:pt x="82" y="0"/>
                  </a:cubicBezTo>
                  <a:cubicBezTo>
                    <a:pt x="79" y="0"/>
                    <a:pt x="76" y="0"/>
                    <a:pt x="72" y="0"/>
                  </a:cubicBezTo>
                </a:path>
              </a:pathLst>
            </a:custGeom>
            <a:solidFill>
              <a:schemeClr val="tx2">
                <a:alpha val="26000"/>
              </a:schemeClr>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grpSp>
      <p:grpSp>
        <p:nvGrpSpPr>
          <p:cNvPr id="13" name="组合 12">
            <a:extLst>
              <a:ext uri="{FF2B5EF4-FFF2-40B4-BE49-F238E27FC236}">
                <a16:creationId xmlns:a16="http://schemas.microsoft.com/office/drawing/2014/main" id="{52ED7450-0903-4159-985F-DADB720F4013}"/>
              </a:ext>
            </a:extLst>
          </p:cNvPr>
          <p:cNvGrpSpPr/>
          <p:nvPr/>
        </p:nvGrpSpPr>
        <p:grpSpPr>
          <a:xfrm>
            <a:off x="7782424" y="2965563"/>
            <a:ext cx="190282" cy="179000"/>
            <a:chOff x="7782424" y="2965563"/>
            <a:chExt cx="190282" cy="179000"/>
          </a:xfrm>
        </p:grpSpPr>
        <p:sp>
          <p:nvSpPr>
            <p:cNvPr id="14" name="Freeform 20472">
              <a:extLst>
                <a:ext uri="{FF2B5EF4-FFF2-40B4-BE49-F238E27FC236}">
                  <a16:creationId xmlns:a16="http://schemas.microsoft.com/office/drawing/2014/main" id="{D20B3694-DDC8-431D-9077-1AB4FDD778FC}"/>
                </a:ext>
              </a:extLst>
            </p:cNvPr>
            <p:cNvSpPr/>
            <p:nvPr/>
          </p:nvSpPr>
          <p:spPr bwMode="auto">
            <a:xfrm>
              <a:off x="7835515" y="3014721"/>
              <a:ext cx="84099" cy="80680"/>
            </a:xfrm>
            <a:custGeom>
              <a:avLst/>
              <a:gdLst>
                <a:gd name="T0" fmla="*/ 27 w 52"/>
                <a:gd name="T1" fmla="*/ 0 h 50"/>
                <a:gd name="T2" fmla="*/ 21 w 52"/>
                <a:gd name="T3" fmla="*/ 1 h 50"/>
                <a:gd name="T4" fmla="*/ 17 w 52"/>
                <a:gd name="T5" fmla="*/ 2 h 50"/>
                <a:gd name="T6" fmla="*/ 9 w 52"/>
                <a:gd name="T7" fmla="*/ 8 h 50"/>
                <a:gd name="T8" fmla="*/ 6 w 52"/>
                <a:gd name="T9" fmla="*/ 11 h 50"/>
                <a:gd name="T10" fmla="*/ 2 w 52"/>
                <a:gd name="T11" fmla="*/ 21 h 50"/>
                <a:gd name="T12" fmla="*/ 23 w 52"/>
                <a:gd name="T13" fmla="*/ 50 h 50"/>
                <a:gd name="T14" fmla="*/ 27 w 52"/>
                <a:gd name="T15" fmla="*/ 50 h 50"/>
                <a:gd name="T16" fmla="*/ 38 w 52"/>
                <a:gd name="T17" fmla="*/ 47 h 50"/>
                <a:gd name="T18" fmla="*/ 42 w 52"/>
                <a:gd name="T19" fmla="*/ 45 h 50"/>
                <a:gd name="T20" fmla="*/ 51 w 52"/>
                <a:gd name="T21" fmla="*/ 32 h 50"/>
                <a:gd name="T22" fmla="*/ 51 w 52"/>
                <a:gd name="T23" fmla="*/ 29 h 50"/>
                <a:gd name="T24" fmla="*/ 51 w 52"/>
                <a:gd name="T25" fmla="*/ 27 h 50"/>
                <a:gd name="T26" fmla="*/ 36 w 52"/>
                <a:gd name="T27" fmla="*/ 2 h 50"/>
                <a:gd name="T28" fmla="*/ 32 w 52"/>
                <a:gd name="T29" fmla="*/ 1 h 50"/>
                <a:gd name="T30" fmla="*/ 30 w 52"/>
                <a:gd name="T31" fmla="*/ 0 h 50"/>
                <a:gd name="T32" fmla="*/ 27 w 52"/>
                <a:gd name="T33"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50">
                  <a:moveTo>
                    <a:pt x="27" y="0"/>
                  </a:moveTo>
                  <a:cubicBezTo>
                    <a:pt x="25" y="0"/>
                    <a:pt x="23" y="0"/>
                    <a:pt x="21" y="1"/>
                  </a:cubicBezTo>
                  <a:cubicBezTo>
                    <a:pt x="20" y="1"/>
                    <a:pt x="19" y="1"/>
                    <a:pt x="17" y="2"/>
                  </a:cubicBezTo>
                  <a:cubicBezTo>
                    <a:pt x="14" y="3"/>
                    <a:pt x="11" y="5"/>
                    <a:pt x="9" y="8"/>
                  </a:cubicBezTo>
                  <a:cubicBezTo>
                    <a:pt x="8" y="9"/>
                    <a:pt x="7" y="10"/>
                    <a:pt x="6" y="11"/>
                  </a:cubicBezTo>
                  <a:cubicBezTo>
                    <a:pt x="4" y="14"/>
                    <a:pt x="3" y="17"/>
                    <a:pt x="2" y="21"/>
                  </a:cubicBezTo>
                  <a:cubicBezTo>
                    <a:pt x="0" y="35"/>
                    <a:pt x="9" y="48"/>
                    <a:pt x="23" y="50"/>
                  </a:cubicBezTo>
                  <a:cubicBezTo>
                    <a:pt x="24" y="50"/>
                    <a:pt x="25" y="50"/>
                    <a:pt x="27" y="50"/>
                  </a:cubicBezTo>
                  <a:cubicBezTo>
                    <a:pt x="31" y="50"/>
                    <a:pt x="35" y="49"/>
                    <a:pt x="38" y="47"/>
                  </a:cubicBezTo>
                  <a:cubicBezTo>
                    <a:pt x="39" y="46"/>
                    <a:pt x="41" y="46"/>
                    <a:pt x="42" y="45"/>
                  </a:cubicBezTo>
                  <a:cubicBezTo>
                    <a:pt x="46" y="41"/>
                    <a:pt x="49" y="37"/>
                    <a:pt x="51" y="32"/>
                  </a:cubicBezTo>
                  <a:cubicBezTo>
                    <a:pt x="51" y="31"/>
                    <a:pt x="51" y="30"/>
                    <a:pt x="51" y="29"/>
                  </a:cubicBezTo>
                  <a:cubicBezTo>
                    <a:pt x="51" y="28"/>
                    <a:pt x="51" y="28"/>
                    <a:pt x="51" y="27"/>
                  </a:cubicBezTo>
                  <a:cubicBezTo>
                    <a:pt x="52" y="16"/>
                    <a:pt x="46" y="6"/>
                    <a:pt x="36" y="2"/>
                  </a:cubicBezTo>
                  <a:cubicBezTo>
                    <a:pt x="35" y="1"/>
                    <a:pt x="33" y="1"/>
                    <a:pt x="32" y="1"/>
                  </a:cubicBezTo>
                  <a:cubicBezTo>
                    <a:pt x="31" y="1"/>
                    <a:pt x="31" y="0"/>
                    <a:pt x="30" y="0"/>
                  </a:cubicBezTo>
                  <a:cubicBezTo>
                    <a:pt x="29" y="0"/>
                    <a:pt x="28" y="0"/>
                    <a:pt x="27" y="0"/>
                  </a:cubicBezTo>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15" name="Freeform 20473">
              <a:extLst>
                <a:ext uri="{FF2B5EF4-FFF2-40B4-BE49-F238E27FC236}">
                  <a16:creationId xmlns:a16="http://schemas.microsoft.com/office/drawing/2014/main" id="{24FC9ABE-3FD5-49E3-ACFB-AEA4D962E62A}"/>
                </a:ext>
              </a:extLst>
            </p:cNvPr>
            <p:cNvSpPr>
              <a:spLocks noEditPoints="1"/>
            </p:cNvSpPr>
            <p:nvPr/>
          </p:nvSpPr>
          <p:spPr bwMode="auto">
            <a:xfrm>
              <a:off x="7782424" y="2965563"/>
              <a:ext cx="190282" cy="179000"/>
            </a:xfrm>
            <a:custGeom>
              <a:avLst/>
              <a:gdLst>
                <a:gd name="T0" fmla="*/ 44 w 107"/>
                <a:gd name="T1" fmla="*/ 15 h 101"/>
                <a:gd name="T2" fmla="*/ 54 w 107"/>
                <a:gd name="T3" fmla="*/ 14 h 101"/>
                <a:gd name="T4" fmla="*/ 59 w 107"/>
                <a:gd name="T5" fmla="*/ 14 h 101"/>
                <a:gd name="T6" fmla="*/ 60 w 107"/>
                <a:gd name="T7" fmla="*/ 15 h 101"/>
                <a:gd name="T8" fmla="*/ 65 w 107"/>
                <a:gd name="T9" fmla="*/ 16 h 101"/>
                <a:gd name="T10" fmla="*/ 90 w 107"/>
                <a:gd name="T11" fmla="*/ 56 h 101"/>
                <a:gd name="T12" fmla="*/ 90 w 107"/>
                <a:gd name="T13" fmla="*/ 56 h 101"/>
                <a:gd name="T14" fmla="*/ 89 w 107"/>
                <a:gd name="T15" fmla="*/ 60 h 101"/>
                <a:gd name="T16" fmla="*/ 74 w 107"/>
                <a:gd name="T17" fmla="*/ 82 h 101"/>
                <a:gd name="T18" fmla="*/ 70 w 107"/>
                <a:gd name="T19" fmla="*/ 84 h 101"/>
                <a:gd name="T20" fmla="*/ 54 w 107"/>
                <a:gd name="T21" fmla="*/ 88 h 101"/>
                <a:gd name="T22" fmla="*/ 48 w 107"/>
                <a:gd name="T23" fmla="*/ 88 h 101"/>
                <a:gd name="T24" fmla="*/ 17 w 107"/>
                <a:gd name="T25" fmla="*/ 46 h 101"/>
                <a:gd name="T26" fmla="*/ 23 w 107"/>
                <a:gd name="T27" fmla="*/ 30 h 101"/>
                <a:gd name="T28" fmla="*/ 26 w 107"/>
                <a:gd name="T29" fmla="*/ 26 h 101"/>
                <a:gd name="T30" fmla="*/ 39 w 107"/>
                <a:gd name="T31" fmla="*/ 17 h 101"/>
                <a:gd name="T32" fmla="*/ 44 w 107"/>
                <a:gd name="T33" fmla="*/ 15 h 101"/>
                <a:gd name="T34" fmla="*/ 54 w 107"/>
                <a:gd name="T35" fmla="*/ 0 h 101"/>
                <a:gd name="T36" fmla="*/ 38 w 107"/>
                <a:gd name="T37" fmla="*/ 3 h 101"/>
                <a:gd name="T38" fmla="*/ 34 w 107"/>
                <a:gd name="T39" fmla="*/ 5 h 101"/>
                <a:gd name="T40" fmla="*/ 15 w 107"/>
                <a:gd name="T41" fmla="*/ 19 h 101"/>
                <a:gd name="T42" fmla="*/ 12 w 107"/>
                <a:gd name="T43" fmla="*/ 22 h 101"/>
                <a:gd name="T44" fmla="*/ 4 w 107"/>
                <a:gd name="T45" fmla="*/ 44 h 101"/>
                <a:gd name="T46" fmla="*/ 46 w 107"/>
                <a:gd name="T47" fmla="*/ 101 h 101"/>
                <a:gd name="T48" fmla="*/ 54 w 107"/>
                <a:gd name="T49" fmla="*/ 101 h 101"/>
                <a:gd name="T50" fmla="*/ 76 w 107"/>
                <a:gd name="T51" fmla="*/ 96 h 101"/>
                <a:gd name="T52" fmla="*/ 80 w 107"/>
                <a:gd name="T53" fmla="*/ 94 h 101"/>
                <a:gd name="T54" fmla="*/ 103 w 107"/>
                <a:gd name="T55" fmla="*/ 62 h 101"/>
                <a:gd name="T56" fmla="*/ 104 w 107"/>
                <a:gd name="T57" fmla="*/ 58 h 101"/>
                <a:gd name="T58" fmla="*/ 104 w 107"/>
                <a:gd name="T59" fmla="*/ 58 h 101"/>
                <a:gd name="T60" fmla="*/ 67 w 107"/>
                <a:gd name="T61" fmla="*/ 2 h 101"/>
                <a:gd name="T62" fmla="*/ 62 w 107"/>
                <a:gd name="T63" fmla="*/ 1 h 101"/>
                <a:gd name="T64" fmla="*/ 61 w 107"/>
                <a:gd name="T65" fmla="*/ 1 h 101"/>
                <a:gd name="T66" fmla="*/ 54 w 107"/>
                <a:gd name="T67"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7" h="101">
                  <a:moveTo>
                    <a:pt x="44" y="15"/>
                  </a:moveTo>
                  <a:cubicBezTo>
                    <a:pt x="47" y="15"/>
                    <a:pt x="50" y="14"/>
                    <a:pt x="54" y="14"/>
                  </a:cubicBezTo>
                  <a:cubicBezTo>
                    <a:pt x="55" y="14"/>
                    <a:pt x="57" y="14"/>
                    <a:pt x="59" y="14"/>
                  </a:cubicBezTo>
                  <a:cubicBezTo>
                    <a:pt x="59" y="15"/>
                    <a:pt x="60" y="15"/>
                    <a:pt x="60" y="15"/>
                  </a:cubicBezTo>
                  <a:cubicBezTo>
                    <a:pt x="62" y="15"/>
                    <a:pt x="63" y="15"/>
                    <a:pt x="65" y="16"/>
                  </a:cubicBezTo>
                  <a:cubicBezTo>
                    <a:pt x="81" y="21"/>
                    <a:pt x="92" y="38"/>
                    <a:pt x="90" y="56"/>
                  </a:cubicBezTo>
                  <a:cubicBezTo>
                    <a:pt x="90" y="56"/>
                    <a:pt x="90" y="56"/>
                    <a:pt x="90" y="56"/>
                  </a:cubicBezTo>
                  <a:cubicBezTo>
                    <a:pt x="90" y="58"/>
                    <a:pt x="90" y="59"/>
                    <a:pt x="89" y="60"/>
                  </a:cubicBezTo>
                  <a:cubicBezTo>
                    <a:pt x="87" y="69"/>
                    <a:pt x="82" y="77"/>
                    <a:pt x="74" y="82"/>
                  </a:cubicBezTo>
                  <a:cubicBezTo>
                    <a:pt x="73" y="83"/>
                    <a:pt x="72" y="83"/>
                    <a:pt x="70" y="84"/>
                  </a:cubicBezTo>
                  <a:cubicBezTo>
                    <a:pt x="65" y="87"/>
                    <a:pt x="60" y="88"/>
                    <a:pt x="54" y="88"/>
                  </a:cubicBezTo>
                  <a:cubicBezTo>
                    <a:pt x="52" y="88"/>
                    <a:pt x="50" y="88"/>
                    <a:pt x="48" y="88"/>
                  </a:cubicBezTo>
                  <a:cubicBezTo>
                    <a:pt x="28" y="85"/>
                    <a:pt x="14" y="66"/>
                    <a:pt x="17" y="46"/>
                  </a:cubicBezTo>
                  <a:cubicBezTo>
                    <a:pt x="18" y="40"/>
                    <a:pt x="20" y="34"/>
                    <a:pt x="23" y="30"/>
                  </a:cubicBezTo>
                  <a:cubicBezTo>
                    <a:pt x="24" y="29"/>
                    <a:pt x="25" y="28"/>
                    <a:pt x="26" y="26"/>
                  </a:cubicBezTo>
                  <a:cubicBezTo>
                    <a:pt x="30" y="22"/>
                    <a:pt x="34" y="19"/>
                    <a:pt x="39" y="17"/>
                  </a:cubicBezTo>
                  <a:cubicBezTo>
                    <a:pt x="41" y="16"/>
                    <a:pt x="42" y="16"/>
                    <a:pt x="44" y="15"/>
                  </a:cubicBezTo>
                  <a:moveTo>
                    <a:pt x="54" y="0"/>
                  </a:moveTo>
                  <a:cubicBezTo>
                    <a:pt x="48" y="0"/>
                    <a:pt x="43" y="1"/>
                    <a:pt x="38" y="3"/>
                  </a:cubicBezTo>
                  <a:cubicBezTo>
                    <a:pt x="37" y="3"/>
                    <a:pt x="35" y="4"/>
                    <a:pt x="34" y="5"/>
                  </a:cubicBezTo>
                  <a:cubicBezTo>
                    <a:pt x="27" y="8"/>
                    <a:pt x="20" y="12"/>
                    <a:pt x="15" y="19"/>
                  </a:cubicBezTo>
                  <a:cubicBezTo>
                    <a:pt x="14" y="20"/>
                    <a:pt x="13" y="21"/>
                    <a:pt x="12" y="22"/>
                  </a:cubicBezTo>
                  <a:cubicBezTo>
                    <a:pt x="8" y="28"/>
                    <a:pt x="5" y="36"/>
                    <a:pt x="4" y="44"/>
                  </a:cubicBezTo>
                  <a:cubicBezTo>
                    <a:pt x="0" y="71"/>
                    <a:pt x="19" y="97"/>
                    <a:pt x="46" y="101"/>
                  </a:cubicBezTo>
                  <a:cubicBezTo>
                    <a:pt x="49" y="101"/>
                    <a:pt x="51" y="101"/>
                    <a:pt x="54" y="101"/>
                  </a:cubicBezTo>
                  <a:cubicBezTo>
                    <a:pt x="62" y="101"/>
                    <a:pt x="69" y="100"/>
                    <a:pt x="76" y="96"/>
                  </a:cubicBezTo>
                  <a:cubicBezTo>
                    <a:pt x="77" y="96"/>
                    <a:pt x="79" y="95"/>
                    <a:pt x="80" y="94"/>
                  </a:cubicBezTo>
                  <a:cubicBezTo>
                    <a:pt x="91" y="87"/>
                    <a:pt x="100" y="76"/>
                    <a:pt x="103" y="62"/>
                  </a:cubicBezTo>
                  <a:cubicBezTo>
                    <a:pt x="103" y="61"/>
                    <a:pt x="103" y="60"/>
                    <a:pt x="104" y="58"/>
                  </a:cubicBezTo>
                  <a:cubicBezTo>
                    <a:pt x="104" y="58"/>
                    <a:pt x="104" y="58"/>
                    <a:pt x="104" y="58"/>
                  </a:cubicBezTo>
                  <a:cubicBezTo>
                    <a:pt x="107" y="33"/>
                    <a:pt x="91" y="9"/>
                    <a:pt x="67" y="2"/>
                  </a:cubicBezTo>
                  <a:cubicBezTo>
                    <a:pt x="65" y="2"/>
                    <a:pt x="64" y="2"/>
                    <a:pt x="62" y="1"/>
                  </a:cubicBezTo>
                  <a:cubicBezTo>
                    <a:pt x="62" y="1"/>
                    <a:pt x="61" y="1"/>
                    <a:pt x="61" y="1"/>
                  </a:cubicBezTo>
                  <a:cubicBezTo>
                    <a:pt x="59" y="1"/>
                    <a:pt x="56" y="0"/>
                    <a:pt x="54" y="0"/>
                  </a:cubicBezTo>
                </a:path>
              </a:pathLst>
            </a:custGeom>
            <a:solidFill>
              <a:schemeClr val="tx2">
                <a:alpha val="26000"/>
              </a:schemeClr>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grpSp>
      <p:sp>
        <p:nvSpPr>
          <p:cNvPr id="16" name="Freeform 20475">
            <a:extLst>
              <a:ext uri="{FF2B5EF4-FFF2-40B4-BE49-F238E27FC236}">
                <a16:creationId xmlns:a16="http://schemas.microsoft.com/office/drawing/2014/main" id="{9E077FDB-D088-44F5-B724-958291CDDBC9}"/>
              </a:ext>
            </a:extLst>
          </p:cNvPr>
          <p:cNvSpPr>
            <a:spLocks noEditPoints="1"/>
          </p:cNvSpPr>
          <p:nvPr/>
        </p:nvSpPr>
        <p:spPr bwMode="auto">
          <a:xfrm>
            <a:off x="4989491" y="3415996"/>
            <a:ext cx="230241" cy="217500"/>
          </a:xfrm>
          <a:custGeom>
            <a:avLst/>
            <a:gdLst>
              <a:gd name="T0" fmla="*/ 43 w 107"/>
              <a:gd name="T1" fmla="*/ 16 h 101"/>
              <a:gd name="T2" fmla="*/ 54 w 107"/>
              <a:gd name="T3" fmla="*/ 14 h 101"/>
              <a:gd name="T4" fmla="*/ 56 w 107"/>
              <a:gd name="T5" fmla="*/ 14 h 101"/>
              <a:gd name="T6" fmla="*/ 60 w 107"/>
              <a:gd name="T7" fmla="*/ 14 h 101"/>
              <a:gd name="T8" fmla="*/ 60 w 107"/>
              <a:gd name="T9" fmla="*/ 14 h 101"/>
              <a:gd name="T10" fmla="*/ 76 w 107"/>
              <a:gd name="T11" fmla="*/ 21 h 101"/>
              <a:gd name="T12" fmla="*/ 79 w 107"/>
              <a:gd name="T13" fmla="*/ 24 h 101"/>
              <a:gd name="T14" fmla="*/ 91 w 107"/>
              <a:gd name="T15" fmla="*/ 56 h 101"/>
              <a:gd name="T16" fmla="*/ 54 w 107"/>
              <a:gd name="T17" fmla="*/ 88 h 101"/>
              <a:gd name="T18" fmla="*/ 49 w 107"/>
              <a:gd name="T19" fmla="*/ 87 h 101"/>
              <a:gd name="T20" fmla="*/ 18 w 107"/>
              <a:gd name="T21" fmla="*/ 45 h 101"/>
              <a:gd name="T22" fmla="*/ 39 w 107"/>
              <a:gd name="T23" fmla="*/ 17 h 101"/>
              <a:gd name="T24" fmla="*/ 43 w 107"/>
              <a:gd name="T25" fmla="*/ 16 h 101"/>
              <a:gd name="T26" fmla="*/ 54 w 107"/>
              <a:gd name="T27" fmla="*/ 0 h 101"/>
              <a:gd name="T28" fmla="*/ 39 w 107"/>
              <a:gd name="T29" fmla="*/ 3 h 101"/>
              <a:gd name="T30" fmla="*/ 35 w 107"/>
              <a:gd name="T31" fmla="*/ 4 h 101"/>
              <a:gd name="T32" fmla="*/ 4 w 107"/>
              <a:gd name="T33" fmla="*/ 43 h 101"/>
              <a:gd name="T34" fmla="*/ 47 w 107"/>
              <a:gd name="T35" fmla="*/ 101 h 101"/>
              <a:gd name="T36" fmla="*/ 54 w 107"/>
              <a:gd name="T37" fmla="*/ 101 h 101"/>
              <a:gd name="T38" fmla="*/ 104 w 107"/>
              <a:gd name="T39" fmla="*/ 58 h 101"/>
              <a:gd name="T40" fmla="*/ 87 w 107"/>
              <a:gd name="T41" fmla="*/ 13 h 101"/>
              <a:gd name="T42" fmla="*/ 84 w 107"/>
              <a:gd name="T43" fmla="*/ 10 h 101"/>
              <a:gd name="T44" fmla="*/ 62 w 107"/>
              <a:gd name="T45" fmla="*/ 1 h 101"/>
              <a:gd name="T46" fmla="*/ 62 w 107"/>
              <a:gd name="T47" fmla="*/ 1 h 101"/>
              <a:gd name="T48" fmla="*/ 58 w 107"/>
              <a:gd name="T49" fmla="*/ 1 h 101"/>
              <a:gd name="T50" fmla="*/ 54 w 107"/>
              <a:gd name="T51"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7" h="101">
                <a:moveTo>
                  <a:pt x="43" y="16"/>
                </a:moveTo>
                <a:cubicBezTo>
                  <a:pt x="47" y="15"/>
                  <a:pt x="50" y="14"/>
                  <a:pt x="54" y="14"/>
                </a:cubicBezTo>
                <a:cubicBezTo>
                  <a:pt x="55" y="14"/>
                  <a:pt x="55" y="14"/>
                  <a:pt x="56" y="14"/>
                </a:cubicBezTo>
                <a:cubicBezTo>
                  <a:pt x="57" y="14"/>
                  <a:pt x="58" y="14"/>
                  <a:pt x="60" y="14"/>
                </a:cubicBezTo>
                <a:cubicBezTo>
                  <a:pt x="60" y="14"/>
                  <a:pt x="60" y="14"/>
                  <a:pt x="60" y="14"/>
                </a:cubicBezTo>
                <a:cubicBezTo>
                  <a:pt x="66" y="15"/>
                  <a:pt x="71" y="18"/>
                  <a:pt x="76" y="21"/>
                </a:cubicBezTo>
                <a:cubicBezTo>
                  <a:pt x="77" y="22"/>
                  <a:pt x="78" y="23"/>
                  <a:pt x="79" y="24"/>
                </a:cubicBezTo>
                <a:cubicBezTo>
                  <a:pt x="88" y="32"/>
                  <a:pt x="92" y="44"/>
                  <a:pt x="91" y="56"/>
                </a:cubicBezTo>
                <a:cubicBezTo>
                  <a:pt x="88" y="75"/>
                  <a:pt x="72" y="88"/>
                  <a:pt x="54" y="88"/>
                </a:cubicBezTo>
                <a:cubicBezTo>
                  <a:pt x="52" y="88"/>
                  <a:pt x="50" y="88"/>
                  <a:pt x="49" y="87"/>
                </a:cubicBezTo>
                <a:cubicBezTo>
                  <a:pt x="29" y="84"/>
                  <a:pt x="15" y="66"/>
                  <a:pt x="18" y="45"/>
                </a:cubicBezTo>
                <a:cubicBezTo>
                  <a:pt x="20" y="32"/>
                  <a:pt x="28" y="22"/>
                  <a:pt x="39" y="17"/>
                </a:cubicBezTo>
                <a:cubicBezTo>
                  <a:pt x="41" y="16"/>
                  <a:pt x="42" y="16"/>
                  <a:pt x="43" y="16"/>
                </a:cubicBezTo>
                <a:moveTo>
                  <a:pt x="54" y="0"/>
                </a:moveTo>
                <a:cubicBezTo>
                  <a:pt x="49" y="0"/>
                  <a:pt x="44" y="1"/>
                  <a:pt x="39" y="3"/>
                </a:cubicBezTo>
                <a:cubicBezTo>
                  <a:pt x="38" y="3"/>
                  <a:pt x="36" y="4"/>
                  <a:pt x="35" y="4"/>
                </a:cubicBezTo>
                <a:cubicBezTo>
                  <a:pt x="19" y="11"/>
                  <a:pt x="7" y="25"/>
                  <a:pt x="4" y="43"/>
                </a:cubicBezTo>
                <a:cubicBezTo>
                  <a:pt x="0" y="71"/>
                  <a:pt x="19" y="97"/>
                  <a:pt x="47" y="101"/>
                </a:cubicBezTo>
                <a:cubicBezTo>
                  <a:pt x="49" y="101"/>
                  <a:pt x="52" y="101"/>
                  <a:pt x="54" y="101"/>
                </a:cubicBezTo>
                <a:cubicBezTo>
                  <a:pt x="79" y="101"/>
                  <a:pt x="100" y="83"/>
                  <a:pt x="104" y="58"/>
                </a:cubicBezTo>
                <a:cubicBezTo>
                  <a:pt x="107" y="41"/>
                  <a:pt x="100" y="24"/>
                  <a:pt x="87" y="13"/>
                </a:cubicBezTo>
                <a:cubicBezTo>
                  <a:pt x="86" y="12"/>
                  <a:pt x="85" y="11"/>
                  <a:pt x="84" y="10"/>
                </a:cubicBezTo>
                <a:cubicBezTo>
                  <a:pt x="78" y="6"/>
                  <a:pt x="70" y="2"/>
                  <a:pt x="62" y="1"/>
                </a:cubicBezTo>
                <a:cubicBezTo>
                  <a:pt x="62" y="1"/>
                  <a:pt x="62" y="1"/>
                  <a:pt x="62" y="1"/>
                </a:cubicBezTo>
                <a:cubicBezTo>
                  <a:pt x="60" y="1"/>
                  <a:pt x="59" y="1"/>
                  <a:pt x="58" y="1"/>
                </a:cubicBezTo>
                <a:cubicBezTo>
                  <a:pt x="56" y="0"/>
                  <a:pt x="55" y="0"/>
                  <a:pt x="54" y="0"/>
                </a:cubicBezTo>
              </a:path>
            </a:pathLst>
          </a:custGeom>
          <a:solidFill>
            <a:schemeClr val="tx2">
              <a:alpha val="26000"/>
            </a:schemeClr>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grpSp>
        <p:nvGrpSpPr>
          <p:cNvPr id="17" name="组合 16">
            <a:extLst>
              <a:ext uri="{FF2B5EF4-FFF2-40B4-BE49-F238E27FC236}">
                <a16:creationId xmlns:a16="http://schemas.microsoft.com/office/drawing/2014/main" id="{E37C6CE2-51AB-4426-A767-511E619EC02B}"/>
              </a:ext>
            </a:extLst>
          </p:cNvPr>
          <p:cNvGrpSpPr/>
          <p:nvPr/>
        </p:nvGrpSpPr>
        <p:grpSpPr>
          <a:xfrm>
            <a:off x="2263933" y="3363582"/>
            <a:ext cx="268461" cy="268461"/>
            <a:chOff x="2263933" y="3363582"/>
            <a:chExt cx="268461" cy="268461"/>
          </a:xfrm>
        </p:grpSpPr>
        <p:sp>
          <p:nvSpPr>
            <p:cNvPr id="18" name="Freeform 20707">
              <a:extLst>
                <a:ext uri="{FF2B5EF4-FFF2-40B4-BE49-F238E27FC236}">
                  <a16:creationId xmlns:a16="http://schemas.microsoft.com/office/drawing/2014/main" id="{9CE4C8BC-6D91-441C-BEF9-66623FB962B7}"/>
                </a:ext>
              </a:extLst>
            </p:cNvPr>
            <p:cNvSpPr/>
            <p:nvPr/>
          </p:nvSpPr>
          <p:spPr bwMode="auto">
            <a:xfrm>
              <a:off x="2331756" y="3434041"/>
              <a:ext cx="131045" cy="132866"/>
            </a:xfrm>
            <a:custGeom>
              <a:avLst/>
              <a:gdLst>
                <a:gd name="T0" fmla="*/ 54 w 61"/>
                <a:gd name="T1" fmla="*/ 43 h 62"/>
                <a:gd name="T2" fmla="*/ 18 w 61"/>
                <a:gd name="T3" fmla="*/ 55 h 62"/>
                <a:gd name="T4" fmla="*/ 6 w 61"/>
                <a:gd name="T5" fmla="*/ 18 h 62"/>
                <a:gd name="T6" fmla="*/ 43 w 61"/>
                <a:gd name="T7" fmla="*/ 7 h 62"/>
                <a:gd name="T8" fmla="*/ 54 w 61"/>
                <a:gd name="T9" fmla="*/ 43 h 62"/>
              </a:gdLst>
              <a:ahLst/>
              <a:cxnLst>
                <a:cxn ang="0">
                  <a:pos x="T0" y="T1"/>
                </a:cxn>
                <a:cxn ang="0">
                  <a:pos x="T2" y="T3"/>
                </a:cxn>
                <a:cxn ang="0">
                  <a:pos x="T4" y="T5"/>
                </a:cxn>
                <a:cxn ang="0">
                  <a:pos x="T6" y="T7"/>
                </a:cxn>
                <a:cxn ang="0">
                  <a:pos x="T8" y="T9"/>
                </a:cxn>
              </a:cxnLst>
              <a:rect l="0" t="0" r="r" b="b"/>
              <a:pathLst>
                <a:path w="61" h="62">
                  <a:moveTo>
                    <a:pt x="54" y="43"/>
                  </a:moveTo>
                  <a:cubicBezTo>
                    <a:pt x="48" y="56"/>
                    <a:pt x="31" y="62"/>
                    <a:pt x="18" y="55"/>
                  </a:cubicBezTo>
                  <a:cubicBezTo>
                    <a:pt x="5" y="48"/>
                    <a:pt x="0" y="32"/>
                    <a:pt x="6" y="18"/>
                  </a:cubicBezTo>
                  <a:cubicBezTo>
                    <a:pt x="13" y="5"/>
                    <a:pt x="29" y="0"/>
                    <a:pt x="43" y="7"/>
                  </a:cubicBezTo>
                  <a:cubicBezTo>
                    <a:pt x="56" y="14"/>
                    <a:pt x="61" y="30"/>
                    <a:pt x="54" y="43"/>
                  </a:cubicBezTo>
                  <a:close/>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19" name="Freeform 20708">
              <a:extLst>
                <a:ext uri="{FF2B5EF4-FFF2-40B4-BE49-F238E27FC236}">
                  <a16:creationId xmlns:a16="http://schemas.microsoft.com/office/drawing/2014/main" id="{5BFA657A-F27D-4FF5-8E10-504320897418}"/>
                </a:ext>
              </a:extLst>
            </p:cNvPr>
            <p:cNvSpPr>
              <a:spLocks noEditPoints="1"/>
            </p:cNvSpPr>
            <p:nvPr/>
          </p:nvSpPr>
          <p:spPr bwMode="auto">
            <a:xfrm>
              <a:off x="2263933" y="3363582"/>
              <a:ext cx="268461" cy="268461"/>
            </a:xfrm>
            <a:custGeom>
              <a:avLst/>
              <a:gdLst>
                <a:gd name="T0" fmla="*/ 37 w 125"/>
                <a:gd name="T1" fmla="*/ 112 h 125"/>
                <a:gd name="T2" fmla="*/ 14 w 125"/>
                <a:gd name="T3" fmla="*/ 38 h 125"/>
                <a:gd name="T4" fmla="*/ 87 w 125"/>
                <a:gd name="T5" fmla="*/ 14 h 125"/>
                <a:gd name="T6" fmla="*/ 111 w 125"/>
                <a:gd name="T7" fmla="*/ 88 h 125"/>
                <a:gd name="T8" fmla="*/ 37 w 125"/>
                <a:gd name="T9" fmla="*/ 112 h 125"/>
                <a:gd name="T10" fmla="*/ 81 w 125"/>
                <a:gd name="T11" fmla="*/ 27 h 125"/>
                <a:gd name="T12" fmla="*/ 27 w 125"/>
                <a:gd name="T13" fmla="*/ 44 h 125"/>
                <a:gd name="T14" fmla="*/ 44 w 125"/>
                <a:gd name="T15" fmla="*/ 98 h 125"/>
                <a:gd name="T16" fmla="*/ 98 w 125"/>
                <a:gd name="T17" fmla="*/ 81 h 125"/>
                <a:gd name="T18" fmla="*/ 81 w 125"/>
                <a:gd name="T19" fmla="*/ 27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5" h="125">
                  <a:moveTo>
                    <a:pt x="37" y="112"/>
                  </a:moveTo>
                  <a:cubicBezTo>
                    <a:pt x="10" y="98"/>
                    <a:pt x="0" y="65"/>
                    <a:pt x="14" y="38"/>
                  </a:cubicBezTo>
                  <a:cubicBezTo>
                    <a:pt x="27" y="11"/>
                    <a:pt x="61" y="0"/>
                    <a:pt x="87" y="14"/>
                  </a:cubicBezTo>
                  <a:cubicBezTo>
                    <a:pt x="114" y="28"/>
                    <a:pt x="125" y="61"/>
                    <a:pt x="111" y="88"/>
                  </a:cubicBezTo>
                  <a:cubicBezTo>
                    <a:pt x="97" y="115"/>
                    <a:pt x="64" y="125"/>
                    <a:pt x="37" y="112"/>
                  </a:cubicBezTo>
                  <a:close/>
                  <a:moveTo>
                    <a:pt x="81" y="27"/>
                  </a:moveTo>
                  <a:cubicBezTo>
                    <a:pt x="61" y="17"/>
                    <a:pt x="37" y="25"/>
                    <a:pt x="27" y="44"/>
                  </a:cubicBezTo>
                  <a:cubicBezTo>
                    <a:pt x="17" y="64"/>
                    <a:pt x="24" y="88"/>
                    <a:pt x="44" y="98"/>
                  </a:cubicBezTo>
                  <a:cubicBezTo>
                    <a:pt x="64" y="109"/>
                    <a:pt x="88" y="101"/>
                    <a:pt x="98" y="81"/>
                  </a:cubicBezTo>
                  <a:cubicBezTo>
                    <a:pt x="108" y="61"/>
                    <a:pt x="100" y="37"/>
                    <a:pt x="81" y="27"/>
                  </a:cubicBezTo>
                  <a:close/>
                </a:path>
              </a:pathLst>
            </a:custGeom>
            <a:solidFill>
              <a:schemeClr val="tx2">
                <a:alpha val="26000"/>
              </a:schemeClr>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grpSp>
      <p:cxnSp>
        <p:nvCxnSpPr>
          <p:cNvPr id="20" name="直接连接符 19">
            <a:extLst>
              <a:ext uri="{FF2B5EF4-FFF2-40B4-BE49-F238E27FC236}">
                <a16:creationId xmlns:a16="http://schemas.microsoft.com/office/drawing/2014/main" id="{C1FFBCE2-D118-400E-AA18-623798C87B71}"/>
              </a:ext>
            </a:extLst>
          </p:cNvPr>
          <p:cNvCxnSpPr>
            <a:stCxn id="19" idx="3"/>
            <a:endCxn id="2" idx="6"/>
          </p:cNvCxnSpPr>
          <p:nvPr/>
        </p:nvCxnSpPr>
        <p:spPr>
          <a:xfrm>
            <a:off x="2502326" y="3552578"/>
            <a:ext cx="913699" cy="221974"/>
          </a:xfrm>
          <a:prstGeom prst="line">
            <a:avLst/>
          </a:prstGeom>
          <a:solidFill>
            <a:schemeClr val="tx2">
              <a:alpha val="26000"/>
            </a:schemeClr>
          </a:solidFill>
          <a:ln>
            <a:solidFill>
              <a:schemeClr val="tx1">
                <a:alpha val="22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C5BD56CD-A1A9-4BBC-A0E5-D90A953BEBDE}"/>
              </a:ext>
            </a:extLst>
          </p:cNvPr>
          <p:cNvCxnSpPr>
            <a:stCxn id="2" idx="16"/>
            <a:endCxn id="8" idx="20"/>
          </p:cNvCxnSpPr>
          <p:nvPr/>
        </p:nvCxnSpPr>
        <p:spPr>
          <a:xfrm flipV="1">
            <a:off x="3550977" y="3451685"/>
            <a:ext cx="746045" cy="281903"/>
          </a:xfrm>
          <a:prstGeom prst="line">
            <a:avLst/>
          </a:prstGeom>
          <a:solidFill>
            <a:schemeClr val="tx2">
              <a:alpha val="26000"/>
            </a:schemeClr>
          </a:solidFill>
          <a:ln>
            <a:solidFill>
              <a:schemeClr val="tx1">
                <a:alpha val="22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7869B70B-EBDC-4120-B563-4F4D06BD58EE}"/>
              </a:ext>
            </a:extLst>
          </p:cNvPr>
          <p:cNvCxnSpPr>
            <a:stCxn id="5" idx="15"/>
            <a:endCxn id="16" idx="19"/>
          </p:cNvCxnSpPr>
          <p:nvPr/>
        </p:nvCxnSpPr>
        <p:spPr>
          <a:xfrm flipH="1">
            <a:off x="5213277" y="3135561"/>
            <a:ext cx="1012938" cy="405336"/>
          </a:xfrm>
          <a:prstGeom prst="line">
            <a:avLst/>
          </a:prstGeom>
          <a:solidFill>
            <a:schemeClr val="tx2">
              <a:alpha val="26000"/>
            </a:schemeClr>
          </a:solidFill>
          <a:ln>
            <a:solidFill>
              <a:schemeClr val="tx1">
                <a:alpha val="22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817C0A7F-6449-4647-A160-847828C70298}"/>
              </a:ext>
            </a:extLst>
          </p:cNvPr>
          <p:cNvCxnSpPr>
            <a:stCxn id="15" idx="22"/>
            <a:endCxn id="5" idx="24"/>
          </p:cNvCxnSpPr>
          <p:nvPr/>
        </p:nvCxnSpPr>
        <p:spPr>
          <a:xfrm flipH="1">
            <a:off x="6443385" y="3043543"/>
            <a:ext cx="1346152" cy="87711"/>
          </a:xfrm>
          <a:prstGeom prst="line">
            <a:avLst/>
          </a:prstGeom>
          <a:solidFill>
            <a:schemeClr val="tx2">
              <a:alpha val="26000"/>
            </a:schemeClr>
          </a:solidFill>
          <a:ln>
            <a:solidFill>
              <a:schemeClr val="tx1">
                <a:alpha val="22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43F41604-F5B6-4CDC-A215-424A3D40E683}"/>
              </a:ext>
            </a:extLst>
          </p:cNvPr>
          <p:cNvCxnSpPr>
            <a:stCxn id="9" idx="6"/>
            <a:endCxn id="15" idx="28"/>
          </p:cNvCxnSpPr>
          <p:nvPr/>
        </p:nvCxnSpPr>
        <p:spPr>
          <a:xfrm flipH="1" flipV="1">
            <a:off x="7967371" y="3068355"/>
            <a:ext cx="1121368" cy="332985"/>
          </a:xfrm>
          <a:prstGeom prst="line">
            <a:avLst/>
          </a:prstGeom>
          <a:solidFill>
            <a:schemeClr val="tx2">
              <a:alpha val="26000"/>
            </a:schemeClr>
          </a:solidFill>
          <a:ln>
            <a:solidFill>
              <a:schemeClr val="tx1">
                <a:alpha val="22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07068C21-F856-4CE1-9103-23BEFF04F1BD}"/>
              </a:ext>
            </a:extLst>
          </p:cNvPr>
          <p:cNvCxnSpPr>
            <a:stCxn id="12" idx="22"/>
            <a:endCxn id="9" idx="11"/>
          </p:cNvCxnSpPr>
          <p:nvPr/>
        </p:nvCxnSpPr>
        <p:spPr>
          <a:xfrm flipH="1">
            <a:off x="9191703" y="3099685"/>
            <a:ext cx="757768" cy="342435"/>
          </a:xfrm>
          <a:prstGeom prst="line">
            <a:avLst/>
          </a:prstGeom>
          <a:solidFill>
            <a:schemeClr val="tx2">
              <a:alpha val="26000"/>
            </a:schemeClr>
          </a:solidFill>
          <a:ln>
            <a:solidFill>
              <a:schemeClr val="tx1">
                <a:alpha val="22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1F1BB2EC-96BD-4696-9084-C28072330530}"/>
              </a:ext>
            </a:extLst>
          </p:cNvPr>
          <p:cNvCxnSpPr>
            <a:stCxn id="8" idx="27"/>
            <a:endCxn id="16" idx="10"/>
          </p:cNvCxnSpPr>
          <p:nvPr/>
        </p:nvCxnSpPr>
        <p:spPr>
          <a:xfrm>
            <a:off x="4449821" y="3421551"/>
            <a:ext cx="578402" cy="91347"/>
          </a:xfrm>
          <a:prstGeom prst="line">
            <a:avLst/>
          </a:prstGeom>
          <a:solidFill>
            <a:schemeClr val="tx2">
              <a:alpha val="26000"/>
            </a:schemeClr>
          </a:solidFill>
          <a:ln>
            <a:solidFill>
              <a:schemeClr val="tx1">
                <a:alpha val="22000"/>
              </a:schemeClr>
            </a:solidFill>
          </a:ln>
        </p:spPr>
        <p:style>
          <a:lnRef idx="1">
            <a:schemeClr val="accent1"/>
          </a:lnRef>
          <a:fillRef idx="0">
            <a:schemeClr val="accent1"/>
          </a:fillRef>
          <a:effectRef idx="0">
            <a:schemeClr val="accent1"/>
          </a:effectRef>
          <a:fontRef idx="minor">
            <a:schemeClr val="tx1"/>
          </a:fontRef>
        </p:style>
      </p:cxnSp>
      <p:sp>
        <p:nvSpPr>
          <p:cNvPr id="27" name="等腰三角形 26">
            <a:extLst>
              <a:ext uri="{FF2B5EF4-FFF2-40B4-BE49-F238E27FC236}">
                <a16:creationId xmlns:a16="http://schemas.microsoft.com/office/drawing/2014/main" id="{6551743A-B66E-46FC-855A-298B3AB99BDB}"/>
              </a:ext>
            </a:extLst>
          </p:cNvPr>
          <p:cNvSpPr/>
          <p:nvPr/>
        </p:nvSpPr>
        <p:spPr>
          <a:xfrm rot="10800000">
            <a:off x="2294809" y="3905170"/>
            <a:ext cx="187798" cy="161895"/>
          </a:xfrm>
          <a:prstGeom prst="triangl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28" name="等腰三角形 27">
            <a:extLst>
              <a:ext uri="{FF2B5EF4-FFF2-40B4-BE49-F238E27FC236}">
                <a16:creationId xmlns:a16="http://schemas.microsoft.com/office/drawing/2014/main" id="{97767717-0CEF-4923-9AFB-BDF418C18851}"/>
              </a:ext>
            </a:extLst>
          </p:cNvPr>
          <p:cNvSpPr/>
          <p:nvPr/>
        </p:nvSpPr>
        <p:spPr>
          <a:xfrm rot="10800000">
            <a:off x="6241976" y="3470148"/>
            <a:ext cx="187798" cy="161895"/>
          </a:xfrm>
          <a:prstGeom prst="triangl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29" name="等腰三角形 28">
            <a:extLst>
              <a:ext uri="{FF2B5EF4-FFF2-40B4-BE49-F238E27FC236}">
                <a16:creationId xmlns:a16="http://schemas.microsoft.com/office/drawing/2014/main" id="{515A4253-275B-4D23-9072-87FA8A7155D7}"/>
              </a:ext>
            </a:extLst>
          </p:cNvPr>
          <p:cNvSpPr/>
          <p:nvPr/>
        </p:nvSpPr>
        <p:spPr>
          <a:xfrm>
            <a:off x="4276293" y="3031720"/>
            <a:ext cx="187798" cy="161895"/>
          </a:xfrm>
          <a:prstGeom prst="triangl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30" name="等腰三角形 29">
            <a:extLst>
              <a:ext uri="{FF2B5EF4-FFF2-40B4-BE49-F238E27FC236}">
                <a16:creationId xmlns:a16="http://schemas.microsoft.com/office/drawing/2014/main" id="{A24D0F87-E53A-4973-AE4E-9A67C98F3646}"/>
              </a:ext>
            </a:extLst>
          </p:cNvPr>
          <p:cNvSpPr/>
          <p:nvPr/>
        </p:nvSpPr>
        <p:spPr>
          <a:xfrm>
            <a:off x="7786475" y="2662089"/>
            <a:ext cx="187798" cy="161895"/>
          </a:xfrm>
          <a:prstGeom prst="triangl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31" name="等腰三角形 30">
            <a:extLst>
              <a:ext uri="{FF2B5EF4-FFF2-40B4-BE49-F238E27FC236}">
                <a16:creationId xmlns:a16="http://schemas.microsoft.com/office/drawing/2014/main" id="{D39F1A40-BD06-4CE5-8E79-A9130EB31DD5}"/>
              </a:ext>
            </a:extLst>
          </p:cNvPr>
          <p:cNvSpPr/>
          <p:nvPr/>
        </p:nvSpPr>
        <p:spPr>
          <a:xfrm rot="10800000">
            <a:off x="9962512" y="3512898"/>
            <a:ext cx="187798" cy="161895"/>
          </a:xfrm>
          <a:prstGeom prst="triangl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32" name="文本框 31">
            <a:extLst>
              <a:ext uri="{FF2B5EF4-FFF2-40B4-BE49-F238E27FC236}">
                <a16:creationId xmlns:a16="http://schemas.microsoft.com/office/drawing/2014/main" id="{AC9BEB99-C3E6-481E-9778-494276398120}"/>
              </a:ext>
            </a:extLst>
          </p:cNvPr>
          <p:cNvSpPr txBox="1"/>
          <p:nvPr/>
        </p:nvSpPr>
        <p:spPr>
          <a:xfrm>
            <a:off x="258644" y="66146"/>
            <a:ext cx="1040590" cy="923330"/>
          </a:xfrm>
          <a:prstGeom prst="rect">
            <a:avLst/>
          </a:prstGeom>
          <a:noFill/>
        </p:spPr>
        <p:txBody>
          <a:bodyPr wrap="square" rtlCol="0">
            <a:spAutoFit/>
          </a:bodyPr>
          <a:lstStyle>
            <a:defPPr>
              <a:defRPr lang="zh-CN"/>
            </a:defPPr>
            <a:lvl1pPr algn="just">
              <a:defRPr sz="5400">
                <a:latin typeface="Agency FB" panose="020B0503020202020204" pitchFamily="34" charset="0"/>
                <a:cs typeface="+mn-ea"/>
              </a:defRPr>
            </a:lvl1pPr>
          </a:lstStyle>
          <a:p>
            <a:r>
              <a:rPr lang="en-US" altLang="zh-CN" dirty="0">
                <a:sym typeface="+mn-lt"/>
              </a:rPr>
              <a:t>03</a:t>
            </a:r>
            <a:endParaRPr lang="zh-CN" altLang="en-US" dirty="0">
              <a:sym typeface="+mn-lt"/>
            </a:endParaRPr>
          </a:p>
        </p:txBody>
      </p:sp>
      <p:cxnSp>
        <p:nvCxnSpPr>
          <p:cNvPr id="33" name="直接连接符 32">
            <a:extLst>
              <a:ext uri="{FF2B5EF4-FFF2-40B4-BE49-F238E27FC236}">
                <a16:creationId xmlns:a16="http://schemas.microsoft.com/office/drawing/2014/main" id="{DFD616A6-FC4C-4D7B-9438-DDC294A9641B}"/>
              </a:ext>
            </a:extLst>
          </p:cNvPr>
          <p:cNvCxnSpPr/>
          <p:nvPr/>
        </p:nvCxnSpPr>
        <p:spPr>
          <a:xfrm flipH="1">
            <a:off x="973488" y="647670"/>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grpSp>
        <p:nvGrpSpPr>
          <p:cNvPr id="34" name="Group 4">
            <a:extLst>
              <a:ext uri="{FF2B5EF4-FFF2-40B4-BE49-F238E27FC236}">
                <a16:creationId xmlns:a16="http://schemas.microsoft.com/office/drawing/2014/main" id="{E1EDF6C1-C0C5-4F4C-8E13-3570517D7E6D}"/>
              </a:ext>
            </a:extLst>
          </p:cNvPr>
          <p:cNvGrpSpPr/>
          <p:nvPr/>
        </p:nvGrpSpPr>
        <p:grpSpPr>
          <a:xfrm>
            <a:off x="1959158" y="4537263"/>
            <a:ext cx="2244938" cy="675185"/>
            <a:chOff x="8479612" y="2464939"/>
            <a:chExt cx="2806700" cy="900247"/>
          </a:xfrm>
        </p:grpSpPr>
        <p:sp>
          <p:nvSpPr>
            <p:cNvPr id="35" name="TextBox 28">
              <a:extLst>
                <a:ext uri="{FF2B5EF4-FFF2-40B4-BE49-F238E27FC236}">
                  <a16:creationId xmlns:a16="http://schemas.microsoft.com/office/drawing/2014/main" id="{8E6A2794-8C29-4A62-A66F-63D9882E03AD}"/>
                </a:ext>
              </a:extLst>
            </p:cNvPr>
            <p:cNvSpPr txBox="1"/>
            <p:nvPr/>
          </p:nvSpPr>
          <p:spPr>
            <a:xfrm>
              <a:off x="8479612" y="2464939"/>
              <a:ext cx="2806700" cy="276999"/>
            </a:xfrm>
            <a:prstGeom prst="rect">
              <a:avLst/>
            </a:prstGeom>
            <a:noFill/>
            <a:effectLst/>
          </p:spPr>
          <p:txBody>
            <a:bodyPr wrap="none" lIns="0" tIns="0" rIns="0" bIns="0" anchor="ctr" anchorCtr="0">
              <a:normAutofit lnSpcReduction="10000"/>
            </a:bodyPr>
            <a:lstStyle/>
            <a:p>
              <a:r>
                <a:rPr lang="zh-CN" altLang="en-US" sz="1400" b="1">
                  <a:solidFill>
                    <a:schemeClr val="bg1">
                      <a:lumMod val="50000"/>
                    </a:schemeClr>
                  </a:solidFill>
                  <a:cs typeface="+mn-ea"/>
                  <a:sym typeface="+mn-lt"/>
                </a:rPr>
                <a:t>标题文本预设</a:t>
              </a:r>
            </a:p>
          </p:txBody>
        </p:sp>
        <p:sp>
          <p:nvSpPr>
            <p:cNvPr id="36" name="Rectangle 29">
              <a:extLst>
                <a:ext uri="{FF2B5EF4-FFF2-40B4-BE49-F238E27FC236}">
                  <a16:creationId xmlns:a16="http://schemas.microsoft.com/office/drawing/2014/main" id="{D4563F61-5703-49B0-A1ED-D69227C8A6E6}"/>
                </a:ext>
              </a:extLst>
            </p:cNvPr>
            <p:cNvSpPr/>
            <p:nvPr/>
          </p:nvSpPr>
          <p:spPr>
            <a:xfrm>
              <a:off x="8479612" y="2741938"/>
              <a:ext cx="2806700" cy="623248"/>
            </a:xfrm>
            <a:prstGeom prst="rect">
              <a:avLst/>
            </a:prstGeom>
            <a:effectLst/>
          </p:spPr>
          <p:txBody>
            <a:bodyPr wrap="square" lIns="0" tIns="0" rIns="0" bIns="0" anchor="ctr" anchorCtr="0">
              <a:normAutofit/>
            </a:bodyPr>
            <a:lstStyle/>
            <a:p>
              <a:pPr>
                <a:lnSpc>
                  <a:spcPct val="120000"/>
                </a:lnSpc>
              </a:pPr>
              <a:r>
                <a:rPr lang="zh-CN" altLang="en-US" sz="700">
                  <a:solidFill>
                    <a:schemeClr val="bg1">
                      <a:lumMod val="50000"/>
                    </a:schemeClr>
                  </a:solidFill>
                  <a:cs typeface="+mn-ea"/>
                  <a:sym typeface="+mn-lt"/>
                </a:rPr>
                <a:t>此部分内容作为文字排版占位显示 （建议使用主题字体）如需更改请在（设置形状格式）菜单下（文本选项）中调整</a:t>
              </a:r>
            </a:p>
          </p:txBody>
        </p:sp>
      </p:grpSp>
      <p:grpSp>
        <p:nvGrpSpPr>
          <p:cNvPr id="37" name="Group 4">
            <a:extLst>
              <a:ext uri="{FF2B5EF4-FFF2-40B4-BE49-F238E27FC236}">
                <a16:creationId xmlns:a16="http://schemas.microsoft.com/office/drawing/2014/main" id="{D087E441-D542-4E4D-9846-1BD893FF162C}"/>
              </a:ext>
            </a:extLst>
          </p:cNvPr>
          <p:cNvGrpSpPr/>
          <p:nvPr/>
        </p:nvGrpSpPr>
        <p:grpSpPr>
          <a:xfrm>
            <a:off x="3727785" y="2029123"/>
            <a:ext cx="2244938" cy="675185"/>
            <a:chOff x="8479612" y="2464939"/>
            <a:chExt cx="2806700" cy="900247"/>
          </a:xfrm>
        </p:grpSpPr>
        <p:sp>
          <p:nvSpPr>
            <p:cNvPr id="38" name="TextBox 28">
              <a:extLst>
                <a:ext uri="{FF2B5EF4-FFF2-40B4-BE49-F238E27FC236}">
                  <a16:creationId xmlns:a16="http://schemas.microsoft.com/office/drawing/2014/main" id="{D7A238F1-4719-45B4-AE69-6CFDB9ACA835}"/>
                </a:ext>
              </a:extLst>
            </p:cNvPr>
            <p:cNvSpPr txBox="1"/>
            <p:nvPr/>
          </p:nvSpPr>
          <p:spPr>
            <a:xfrm>
              <a:off x="8479612" y="2464939"/>
              <a:ext cx="2806700" cy="276999"/>
            </a:xfrm>
            <a:prstGeom prst="rect">
              <a:avLst/>
            </a:prstGeom>
            <a:noFill/>
            <a:effectLst/>
          </p:spPr>
          <p:txBody>
            <a:bodyPr wrap="none" lIns="0" tIns="0" rIns="0" bIns="0" anchor="ctr" anchorCtr="0">
              <a:normAutofit lnSpcReduction="10000"/>
            </a:bodyPr>
            <a:lstStyle/>
            <a:p>
              <a:r>
                <a:rPr lang="zh-CN" altLang="en-US" sz="1400" b="1">
                  <a:solidFill>
                    <a:schemeClr val="bg1">
                      <a:lumMod val="50000"/>
                    </a:schemeClr>
                  </a:solidFill>
                  <a:cs typeface="+mn-ea"/>
                  <a:sym typeface="+mn-lt"/>
                </a:rPr>
                <a:t>标题文本预设</a:t>
              </a:r>
            </a:p>
          </p:txBody>
        </p:sp>
        <p:sp>
          <p:nvSpPr>
            <p:cNvPr id="39" name="Rectangle 29">
              <a:extLst>
                <a:ext uri="{FF2B5EF4-FFF2-40B4-BE49-F238E27FC236}">
                  <a16:creationId xmlns:a16="http://schemas.microsoft.com/office/drawing/2014/main" id="{D3686827-5E99-48FB-A08F-D184A709491F}"/>
                </a:ext>
              </a:extLst>
            </p:cNvPr>
            <p:cNvSpPr/>
            <p:nvPr/>
          </p:nvSpPr>
          <p:spPr>
            <a:xfrm>
              <a:off x="8479612" y="2741938"/>
              <a:ext cx="2806700" cy="623248"/>
            </a:xfrm>
            <a:prstGeom prst="rect">
              <a:avLst/>
            </a:prstGeom>
            <a:effectLst/>
          </p:spPr>
          <p:txBody>
            <a:bodyPr wrap="square" lIns="0" tIns="0" rIns="0" bIns="0" anchor="ctr" anchorCtr="0">
              <a:normAutofit/>
            </a:bodyPr>
            <a:lstStyle/>
            <a:p>
              <a:pPr>
                <a:lnSpc>
                  <a:spcPct val="120000"/>
                </a:lnSpc>
              </a:pPr>
              <a:r>
                <a:rPr lang="zh-CN" altLang="en-US" sz="700">
                  <a:solidFill>
                    <a:schemeClr val="bg1">
                      <a:lumMod val="50000"/>
                    </a:schemeClr>
                  </a:solidFill>
                  <a:cs typeface="+mn-ea"/>
                  <a:sym typeface="+mn-lt"/>
                </a:rPr>
                <a:t>此部分内容作为文字排版占位显示 （建议使用主题字体）如需更改请在（设置形状格式）菜单下（文本选项）中调整</a:t>
              </a:r>
            </a:p>
          </p:txBody>
        </p:sp>
      </p:grpSp>
      <p:grpSp>
        <p:nvGrpSpPr>
          <p:cNvPr id="40" name="Group 4">
            <a:extLst>
              <a:ext uri="{FF2B5EF4-FFF2-40B4-BE49-F238E27FC236}">
                <a16:creationId xmlns:a16="http://schemas.microsoft.com/office/drawing/2014/main" id="{A5C5B884-68E9-42B1-A97C-2044E85B699C}"/>
              </a:ext>
            </a:extLst>
          </p:cNvPr>
          <p:cNvGrpSpPr/>
          <p:nvPr/>
        </p:nvGrpSpPr>
        <p:grpSpPr>
          <a:xfrm>
            <a:off x="7116461" y="1838193"/>
            <a:ext cx="2244938" cy="675185"/>
            <a:chOff x="8479612" y="2464939"/>
            <a:chExt cx="2806700" cy="900247"/>
          </a:xfrm>
        </p:grpSpPr>
        <p:sp>
          <p:nvSpPr>
            <p:cNvPr id="41" name="TextBox 28">
              <a:extLst>
                <a:ext uri="{FF2B5EF4-FFF2-40B4-BE49-F238E27FC236}">
                  <a16:creationId xmlns:a16="http://schemas.microsoft.com/office/drawing/2014/main" id="{0DF344EE-B168-4852-A45C-240E8E2EEB8F}"/>
                </a:ext>
              </a:extLst>
            </p:cNvPr>
            <p:cNvSpPr txBox="1"/>
            <p:nvPr/>
          </p:nvSpPr>
          <p:spPr>
            <a:xfrm>
              <a:off x="8479612" y="2464939"/>
              <a:ext cx="2806700" cy="276999"/>
            </a:xfrm>
            <a:prstGeom prst="rect">
              <a:avLst/>
            </a:prstGeom>
            <a:noFill/>
            <a:effectLst/>
          </p:spPr>
          <p:txBody>
            <a:bodyPr wrap="none" lIns="0" tIns="0" rIns="0" bIns="0" anchor="ctr" anchorCtr="0">
              <a:normAutofit lnSpcReduction="10000"/>
            </a:bodyPr>
            <a:lstStyle/>
            <a:p>
              <a:r>
                <a:rPr lang="zh-CN" altLang="en-US" sz="1400" b="1">
                  <a:solidFill>
                    <a:schemeClr val="bg1">
                      <a:lumMod val="50000"/>
                    </a:schemeClr>
                  </a:solidFill>
                  <a:cs typeface="+mn-ea"/>
                  <a:sym typeface="+mn-lt"/>
                </a:rPr>
                <a:t>标题文本预设</a:t>
              </a:r>
            </a:p>
          </p:txBody>
        </p:sp>
        <p:sp>
          <p:nvSpPr>
            <p:cNvPr id="42" name="Rectangle 29">
              <a:extLst>
                <a:ext uri="{FF2B5EF4-FFF2-40B4-BE49-F238E27FC236}">
                  <a16:creationId xmlns:a16="http://schemas.microsoft.com/office/drawing/2014/main" id="{F5928CFA-CDA8-4AEE-814C-FBFCFD684D95}"/>
                </a:ext>
              </a:extLst>
            </p:cNvPr>
            <p:cNvSpPr/>
            <p:nvPr/>
          </p:nvSpPr>
          <p:spPr>
            <a:xfrm>
              <a:off x="8479612" y="2741938"/>
              <a:ext cx="2806700" cy="623248"/>
            </a:xfrm>
            <a:prstGeom prst="rect">
              <a:avLst/>
            </a:prstGeom>
            <a:effectLst/>
          </p:spPr>
          <p:txBody>
            <a:bodyPr wrap="square" lIns="0" tIns="0" rIns="0" bIns="0" anchor="ctr" anchorCtr="0">
              <a:normAutofit/>
            </a:bodyPr>
            <a:lstStyle/>
            <a:p>
              <a:pPr>
                <a:lnSpc>
                  <a:spcPct val="120000"/>
                </a:lnSpc>
              </a:pPr>
              <a:r>
                <a:rPr lang="zh-CN" altLang="en-US" sz="700">
                  <a:solidFill>
                    <a:schemeClr val="bg1">
                      <a:lumMod val="50000"/>
                    </a:schemeClr>
                  </a:solidFill>
                  <a:cs typeface="+mn-ea"/>
                  <a:sym typeface="+mn-lt"/>
                </a:rPr>
                <a:t>此部分内容作为文字排版占位显示 （建议使用主题字体）如需更改请在（设置形状格式）菜单下（文本选项）中调整</a:t>
              </a:r>
            </a:p>
          </p:txBody>
        </p:sp>
      </p:grpSp>
      <p:grpSp>
        <p:nvGrpSpPr>
          <p:cNvPr id="43" name="Group 4">
            <a:extLst>
              <a:ext uri="{FF2B5EF4-FFF2-40B4-BE49-F238E27FC236}">
                <a16:creationId xmlns:a16="http://schemas.microsoft.com/office/drawing/2014/main" id="{708688DD-4191-462F-88AF-EB4605492098}"/>
              </a:ext>
            </a:extLst>
          </p:cNvPr>
          <p:cNvGrpSpPr/>
          <p:nvPr/>
        </p:nvGrpSpPr>
        <p:grpSpPr>
          <a:xfrm>
            <a:off x="5993992" y="4537263"/>
            <a:ext cx="2244938" cy="675185"/>
            <a:chOff x="8479612" y="2464939"/>
            <a:chExt cx="2806700" cy="900247"/>
          </a:xfrm>
        </p:grpSpPr>
        <p:sp>
          <p:nvSpPr>
            <p:cNvPr id="44" name="TextBox 28">
              <a:extLst>
                <a:ext uri="{FF2B5EF4-FFF2-40B4-BE49-F238E27FC236}">
                  <a16:creationId xmlns:a16="http://schemas.microsoft.com/office/drawing/2014/main" id="{547829BF-FB95-46ED-9445-5BF0A12A47B6}"/>
                </a:ext>
              </a:extLst>
            </p:cNvPr>
            <p:cNvSpPr txBox="1"/>
            <p:nvPr/>
          </p:nvSpPr>
          <p:spPr>
            <a:xfrm>
              <a:off x="8479612" y="2464939"/>
              <a:ext cx="2806700" cy="276999"/>
            </a:xfrm>
            <a:prstGeom prst="rect">
              <a:avLst/>
            </a:prstGeom>
            <a:noFill/>
            <a:effectLst/>
          </p:spPr>
          <p:txBody>
            <a:bodyPr wrap="none" lIns="0" tIns="0" rIns="0" bIns="0" anchor="ctr" anchorCtr="0">
              <a:normAutofit lnSpcReduction="10000"/>
            </a:bodyPr>
            <a:lstStyle/>
            <a:p>
              <a:r>
                <a:rPr lang="zh-CN" altLang="en-US" sz="1400" b="1">
                  <a:solidFill>
                    <a:schemeClr val="bg1">
                      <a:lumMod val="50000"/>
                    </a:schemeClr>
                  </a:solidFill>
                  <a:cs typeface="+mn-ea"/>
                  <a:sym typeface="+mn-lt"/>
                </a:rPr>
                <a:t>标题文本预设</a:t>
              </a:r>
            </a:p>
          </p:txBody>
        </p:sp>
        <p:sp>
          <p:nvSpPr>
            <p:cNvPr id="45" name="Rectangle 29">
              <a:extLst>
                <a:ext uri="{FF2B5EF4-FFF2-40B4-BE49-F238E27FC236}">
                  <a16:creationId xmlns:a16="http://schemas.microsoft.com/office/drawing/2014/main" id="{B53CC904-25B3-42E8-B048-396F103C385E}"/>
                </a:ext>
              </a:extLst>
            </p:cNvPr>
            <p:cNvSpPr/>
            <p:nvPr/>
          </p:nvSpPr>
          <p:spPr>
            <a:xfrm>
              <a:off x="8479612" y="2741938"/>
              <a:ext cx="2806700" cy="623248"/>
            </a:xfrm>
            <a:prstGeom prst="rect">
              <a:avLst/>
            </a:prstGeom>
            <a:effectLst/>
          </p:spPr>
          <p:txBody>
            <a:bodyPr wrap="square" lIns="0" tIns="0" rIns="0" bIns="0" anchor="ctr" anchorCtr="0">
              <a:normAutofit/>
            </a:bodyPr>
            <a:lstStyle/>
            <a:p>
              <a:pPr>
                <a:lnSpc>
                  <a:spcPct val="120000"/>
                </a:lnSpc>
              </a:pPr>
              <a:r>
                <a:rPr lang="zh-CN" altLang="en-US" sz="700" dirty="0">
                  <a:solidFill>
                    <a:schemeClr val="bg1">
                      <a:lumMod val="50000"/>
                    </a:schemeClr>
                  </a:solidFill>
                  <a:cs typeface="+mn-ea"/>
                  <a:sym typeface="+mn-lt"/>
                </a:rPr>
                <a:t>此部分内容作为文字排版占位显示 （建议使用主题字体）如需更改请在（设置形状格式）菜单下（文本选项）中调整</a:t>
              </a:r>
            </a:p>
          </p:txBody>
        </p:sp>
      </p:grpSp>
      <p:grpSp>
        <p:nvGrpSpPr>
          <p:cNvPr id="46" name="Group 4">
            <a:extLst>
              <a:ext uri="{FF2B5EF4-FFF2-40B4-BE49-F238E27FC236}">
                <a16:creationId xmlns:a16="http://schemas.microsoft.com/office/drawing/2014/main" id="{04E4C1A6-9D76-4ECD-8D80-208FDB1E23B3}"/>
              </a:ext>
            </a:extLst>
          </p:cNvPr>
          <p:cNvGrpSpPr/>
          <p:nvPr/>
        </p:nvGrpSpPr>
        <p:grpSpPr>
          <a:xfrm>
            <a:off x="9570587" y="4539753"/>
            <a:ext cx="2244938" cy="675185"/>
            <a:chOff x="8479612" y="2464939"/>
            <a:chExt cx="2806700" cy="900247"/>
          </a:xfrm>
        </p:grpSpPr>
        <p:sp>
          <p:nvSpPr>
            <p:cNvPr id="47" name="TextBox 28">
              <a:extLst>
                <a:ext uri="{FF2B5EF4-FFF2-40B4-BE49-F238E27FC236}">
                  <a16:creationId xmlns:a16="http://schemas.microsoft.com/office/drawing/2014/main" id="{3E27BF6F-B1E7-4927-8175-A38843196840}"/>
                </a:ext>
              </a:extLst>
            </p:cNvPr>
            <p:cNvSpPr txBox="1"/>
            <p:nvPr/>
          </p:nvSpPr>
          <p:spPr>
            <a:xfrm>
              <a:off x="8479612" y="2464939"/>
              <a:ext cx="2806700" cy="276999"/>
            </a:xfrm>
            <a:prstGeom prst="rect">
              <a:avLst/>
            </a:prstGeom>
            <a:noFill/>
            <a:effectLst/>
          </p:spPr>
          <p:txBody>
            <a:bodyPr wrap="none" lIns="0" tIns="0" rIns="0" bIns="0" anchor="ctr" anchorCtr="0">
              <a:normAutofit lnSpcReduction="10000"/>
            </a:bodyPr>
            <a:lstStyle/>
            <a:p>
              <a:r>
                <a:rPr lang="zh-CN" altLang="en-US" sz="1400" b="1">
                  <a:solidFill>
                    <a:schemeClr val="bg1">
                      <a:lumMod val="50000"/>
                    </a:schemeClr>
                  </a:solidFill>
                  <a:cs typeface="+mn-ea"/>
                  <a:sym typeface="+mn-lt"/>
                </a:rPr>
                <a:t>标题文本预设</a:t>
              </a:r>
            </a:p>
          </p:txBody>
        </p:sp>
        <p:sp>
          <p:nvSpPr>
            <p:cNvPr id="48" name="Rectangle 29">
              <a:extLst>
                <a:ext uri="{FF2B5EF4-FFF2-40B4-BE49-F238E27FC236}">
                  <a16:creationId xmlns:a16="http://schemas.microsoft.com/office/drawing/2014/main" id="{EA4ABBA2-A7A3-4529-84E8-76EB50118316}"/>
                </a:ext>
              </a:extLst>
            </p:cNvPr>
            <p:cNvSpPr/>
            <p:nvPr/>
          </p:nvSpPr>
          <p:spPr>
            <a:xfrm>
              <a:off x="8479612" y="2741938"/>
              <a:ext cx="2806700" cy="623248"/>
            </a:xfrm>
            <a:prstGeom prst="rect">
              <a:avLst/>
            </a:prstGeom>
            <a:effectLst/>
          </p:spPr>
          <p:txBody>
            <a:bodyPr wrap="square" lIns="0" tIns="0" rIns="0" bIns="0" anchor="ctr" anchorCtr="0">
              <a:normAutofit/>
            </a:bodyPr>
            <a:lstStyle/>
            <a:p>
              <a:pPr>
                <a:lnSpc>
                  <a:spcPct val="120000"/>
                </a:lnSpc>
              </a:pPr>
              <a:r>
                <a:rPr lang="zh-CN" altLang="en-US" sz="700">
                  <a:solidFill>
                    <a:schemeClr val="bg1">
                      <a:lumMod val="50000"/>
                    </a:schemeClr>
                  </a:solidFill>
                  <a:cs typeface="+mn-ea"/>
                  <a:sym typeface="+mn-lt"/>
                </a:rPr>
                <a:t>此部分内容作为文字排版占位显示 （建议使用主题字体）如需更改请在（设置形状格式）菜单下（文本选项）中调整</a:t>
              </a:r>
            </a:p>
          </p:txBody>
        </p:sp>
      </p:grpSp>
    </p:spTree>
    <p:extLst>
      <p:ext uri="{BB962C8B-B14F-4D97-AF65-F5344CB8AC3E}">
        <p14:creationId xmlns:p14="http://schemas.microsoft.com/office/powerpoint/2010/main" val="3294453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p:cTn id="7" dur="1000" fill="hold"/>
                                        <p:tgtEl>
                                          <p:spTgt spid="33"/>
                                        </p:tgtEl>
                                        <p:attrNameLst>
                                          <p:attrName>ppt_w</p:attrName>
                                        </p:attrNameLst>
                                      </p:cBhvr>
                                      <p:tavLst>
                                        <p:tav tm="0">
                                          <p:val>
                                            <p:fltVal val="0"/>
                                          </p:val>
                                        </p:tav>
                                        <p:tav tm="100000">
                                          <p:val>
                                            <p:strVal val="#ppt_w"/>
                                          </p:val>
                                        </p:tav>
                                      </p:tavLst>
                                    </p:anim>
                                    <p:anim calcmode="lin" valueType="num">
                                      <p:cBhvr>
                                        <p:cTn id="8" dur="1000" fill="hold"/>
                                        <p:tgtEl>
                                          <p:spTgt spid="33"/>
                                        </p:tgtEl>
                                        <p:attrNameLst>
                                          <p:attrName>ppt_h</p:attrName>
                                        </p:attrNameLst>
                                      </p:cBhvr>
                                      <p:tavLst>
                                        <p:tav tm="0">
                                          <p:val>
                                            <p:fltVal val="0"/>
                                          </p:val>
                                        </p:tav>
                                        <p:tav tm="100000">
                                          <p:val>
                                            <p:strVal val="#ppt_h"/>
                                          </p:val>
                                        </p:tav>
                                      </p:tavLst>
                                    </p:anim>
                                    <p:anim calcmode="lin" valueType="num">
                                      <p:cBhvr>
                                        <p:cTn id="9" dur="1000" fill="hold"/>
                                        <p:tgtEl>
                                          <p:spTgt spid="33"/>
                                        </p:tgtEl>
                                        <p:attrNameLst>
                                          <p:attrName>style.rotation</p:attrName>
                                        </p:attrNameLst>
                                      </p:cBhvr>
                                      <p:tavLst>
                                        <p:tav tm="0">
                                          <p:val>
                                            <p:fltVal val="90"/>
                                          </p:val>
                                        </p:tav>
                                        <p:tav tm="100000">
                                          <p:val>
                                            <p:fltVal val="0"/>
                                          </p:val>
                                        </p:tav>
                                      </p:tavLst>
                                    </p:anim>
                                    <p:animEffect transition="in" filter="fade">
                                      <p:cBhvr>
                                        <p:cTn id="10" dur="1000"/>
                                        <p:tgtEl>
                                          <p:spTgt spid="33"/>
                                        </p:tgtEl>
                                      </p:cBhvr>
                                    </p:animEffect>
                                  </p:childTnLst>
                                </p:cTn>
                              </p:par>
                              <p:par>
                                <p:cTn id="11" presetID="10" presetClass="entr" presetSubtype="0" fill="hold" grpId="0" nodeType="withEffect">
                                  <p:stCondLst>
                                    <p:cond delay="250"/>
                                  </p:stCondLst>
                                  <p:childTnLst>
                                    <p:set>
                                      <p:cBhvr>
                                        <p:cTn id="12" dur="1" fill="hold">
                                          <p:stCondLst>
                                            <p:cond delay="0"/>
                                          </p:stCondLst>
                                        </p:cTn>
                                        <p:tgtEl>
                                          <p:spTgt spid="32"/>
                                        </p:tgtEl>
                                        <p:attrNameLst>
                                          <p:attrName>style.visibility</p:attrName>
                                        </p:attrNameLst>
                                      </p:cBhvr>
                                      <p:to>
                                        <p:strVal val="visible"/>
                                      </p:to>
                                    </p:set>
                                    <p:animEffect transition="in" filter="fade">
                                      <p:cBhvr>
                                        <p:cTn id="13" dur="500"/>
                                        <p:tgtEl>
                                          <p:spTgt spid="32"/>
                                        </p:tgtEl>
                                      </p:cBhvr>
                                    </p:animEffect>
                                  </p:childTnLst>
                                </p:cTn>
                              </p:par>
                              <p:par>
                                <p:cTn id="14" presetID="42" presetClass="path" presetSubtype="0" decel="30000" fill="hold" grpId="1" nodeType="withEffect">
                                  <p:stCondLst>
                                    <p:cond delay="250"/>
                                  </p:stCondLst>
                                  <p:childTnLst>
                                    <p:animMotion origin="layout" path="M -2.08333E-6 -4.81481E-6 L 0.03373 0.04399 " pathEditMode="relative" rAng="0" ptsTypes="AA">
                                      <p:cBhvr>
                                        <p:cTn id="15" dur="750" spd="-100000" fill="hold"/>
                                        <p:tgtEl>
                                          <p:spTgt spid="32"/>
                                        </p:tgtEl>
                                        <p:attrNameLst>
                                          <p:attrName>ppt_x</p:attrName>
                                          <p:attrName>ppt_y</p:attrName>
                                        </p:attrNameLst>
                                      </p:cBhvr>
                                      <p:rCtr x="1680" y="2199"/>
                                    </p:animMotion>
                                  </p:childTnLst>
                                </p:cTn>
                              </p:par>
                              <p:par>
                                <p:cTn id="16" presetID="10" presetClass="entr" presetSubtype="0" fill="hold" nodeType="withEffect">
                                  <p:stCondLst>
                                    <p:cond delay="75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par>
                                <p:cTn id="19" presetID="63" presetClass="path" presetSubtype="0" decel="50000" fill="hold" nodeType="withEffect">
                                  <p:stCondLst>
                                    <p:cond delay="750"/>
                                  </p:stCondLst>
                                  <p:childTnLst>
                                    <p:animMotion origin="layout" path="M 0.01523 2.59259E-6 L -0.06315 2.59259E-6 " pathEditMode="relative" rAng="0" ptsTypes="AA">
                                      <p:cBhvr>
                                        <p:cTn id="20" dur="750" spd="-100000" fill="hold"/>
                                        <p:tgtEl>
                                          <p:spTgt spid="17"/>
                                        </p:tgtEl>
                                        <p:attrNameLst>
                                          <p:attrName>ppt_x</p:attrName>
                                          <p:attrName>ppt_y</p:attrName>
                                        </p:attrNameLst>
                                      </p:cBhvr>
                                      <p:rCtr x="-3919" y="0"/>
                                    </p:animMotion>
                                  </p:childTnLst>
                                </p:cTn>
                              </p:par>
                              <p:par>
                                <p:cTn id="21" presetID="35" presetClass="path" presetSubtype="0" accel="50000" decel="50000" fill="hold" nodeType="withEffect">
                                  <p:stCondLst>
                                    <p:cond delay="1500"/>
                                  </p:stCondLst>
                                  <p:childTnLst>
                                    <p:animMotion origin="layout" path="M 0.01601 2.59259E-6 L 2.08333E-6 2.59259E-6 " pathEditMode="relative" rAng="0" ptsTypes="AA">
                                      <p:cBhvr>
                                        <p:cTn id="22" dur="750" fill="hold"/>
                                        <p:tgtEl>
                                          <p:spTgt spid="17"/>
                                        </p:tgtEl>
                                        <p:attrNameLst>
                                          <p:attrName>ppt_x</p:attrName>
                                          <p:attrName>ppt_y</p:attrName>
                                        </p:attrNameLst>
                                      </p:cBhvr>
                                      <p:rCtr x="-807" y="0"/>
                                    </p:animMotion>
                                  </p:childTnLst>
                                </p:cTn>
                              </p:par>
                              <p:par>
                                <p:cTn id="23" presetID="10" presetClass="entr" presetSubtype="0" fill="hold" nodeType="withEffect">
                                  <p:stCondLst>
                                    <p:cond delay="75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500"/>
                                        <p:tgtEl>
                                          <p:spTgt spid="6"/>
                                        </p:tgtEl>
                                      </p:cBhvr>
                                    </p:animEffect>
                                  </p:childTnLst>
                                </p:cTn>
                              </p:par>
                              <p:par>
                                <p:cTn id="26" presetID="64" presetClass="path" presetSubtype="0" decel="30000" fill="hold" nodeType="withEffect">
                                  <p:stCondLst>
                                    <p:cond delay="750"/>
                                  </p:stCondLst>
                                  <p:childTnLst>
                                    <p:animMotion origin="layout" path="M 1.875E-6 0.03889 L 1.875E-6 -0.07963 " pathEditMode="relative" rAng="0" ptsTypes="AA">
                                      <p:cBhvr>
                                        <p:cTn id="27" dur="750" spd="-100000" fill="hold"/>
                                        <p:tgtEl>
                                          <p:spTgt spid="6"/>
                                        </p:tgtEl>
                                        <p:attrNameLst>
                                          <p:attrName>ppt_x</p:attrName>
                                          <p:attrName>ppt_y</p:attrName>
                                        </p:attrNameLst>
                                      </p:cBhvr>
                                      <p:rCtr x="0" y="-5926"/>
                                    </p:animMotion>
                                  </p:childTnLst>
                                </p:cTn>
                              </p:par>
                              <p:par>
                                <p:cTn id="28" presetID="64" presetClass="path" presetSubtype="0" accel="30000" decel="30000" fill="hold" nodeType="withEffect">
                                  <p:stCondLst>
                                    <p:cond delay="1500"/>
                                  </p:stCondLst>
                                  <p:childTnLst>
                                    <p:animMotion origin="layout" path="M 1.875E-6 0.03842 L 1.875E-6 2.59259E-6 " pathEditMode="relative" rAng="0" ptsTypes="AA">
                                      <p:cBhvr>
                                        <p:cTn id="29" dur="750" fill="hold"/>
                                        <p:tgtEl>
                                          <p:spTgt spid="6"/>
                                        </p:tgtEl>
                                        <p:attrNameLst>
                                          <p:attrName>ppt_x</p:attrName>
                                          <p:attrName>ppt_y</p:attrName>
                                        </p:attrNameLst>
                                      </p:cBhvr>
                                      <p:rCtr x="0" y="-1921"/>
                                    </p:animMotion>
                                  </p:childTnLst>
                                </p:cTn>
                              </p:par>
                              <p:par>
                                <p:cTn id="30" presetID="10" presetClass="entr" presetSubtype="0" fill="hold" nodeType="withEffect">
                                  <p:stCondLst>
                                    <p:cond delay="75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par>
                                <p:cTn id="33" presetID="42" presetClass="path" presetSubtype="0" decel="30000" fill="hold" nodeType="withEffect">
                                  <p:stCondLst>
                                    <p:cond delay="750"/>
                                  </p:stCondLst>
                                  <p:childTnLst>
                                    <p:animMotion origin="layout" path="M -3.75E-6 -0.03982 L -3.75E-6 0.08981 " pathEditMode="relative" rAng="0" ptsTypes="AA">
                                      <p:cBhvr>
                                        <p:cTn id="34" dur="750" spd="-100000" fill="hold"/>
                                        <p:tgtEl>
                                          <p:spTgt spid="13"/>
                                        </p:tgtEl>
                                        <p:attrNameLst>
                                          <p:attrName>ppt_x</p:attrName>
                                          <p:attrName>ppt_y</p:attrName>
                                        </p:attrNameLst>
                                      </p:cBhvr>
                                      <p:rCtr x="0" y="6481"/>
                                    </p:animMotion>
                                  </p:childTnLst>
                                </p:cTn>
                              </p:par>
                              <p:par>
                                <p:cTn id="35" presetID="42" presetClass="path" presetSubtype="0" accel="30000" decel="30000" fill="hold" nodeType="withEffect">
                                  <p:stCondLst>
                                    <p:cond delay="1500"/>
                                  </p:stCondLst>
                                  <p:childTnLst>
                                    <p:animMotion origin="layout" path="M -3.75E-6 -0.03982 L -3.75E-6 4.81481E-6 " pathEditMode="relative" rAng="0" ptsTypes="AA">
                                      <p:cBhvr>
                                        <p:cTn id="36" dur="750" fill="hold"/>
                                        <p:tgtEl>
                                          <p:spTgt spid="13"/>
                                        </p:tgtEl>
                                        <p:attrNameLst>
                                          <p:attrName>ppt_x</p:attrName>
                                          <p:attrName>ppt_y</p:attrName>
                                        </p:attrNameLst>
                                      </p:cBhvr>
                                      <p:rCtr x="0" y="1991"/>
                                    </p:animMotion>
                                  </p:childTnLst>
                                </p:cTn>
                              </p:par>
                              <p:par>
                                <p:cTn id="37" presetID="10" presetClass="entr" presetSubtype="0" fill="hold" nodeType="withEffect">
                                  <p:stCondLst>
                                    <p:cond delay="750"/>
                                  </p:stCondLst>
                                  <p:childTnLst>
                                    <p:set>
                                      <p:cBhvr>
                                        <p:cTn id="38" dur="1" fill="hold">
                                          <p:stCondLst>
                                            <p:cond delay="0"/>
                                          </p:stCondLst>
                                        </p:cTn>
                                        <p:tgtEl>
                                          <p:spTgt spid="10"/>
                                        </p:tgtEl>
                                        <p:attrNameLst>
                                          <p:attrName>style.visibility</p:attrName>
                                        </p:attrNameLst>
                                      </p:cBhvr>
                                      <p:to>
                                        <p:strVal val="visible"/>
                                      </p:to>
                                    </p:set>
                                    <p:animEffect transition="in" filter="fade">
                                      <p:cBhvr>
                                        <p:cTn id="39" dur="500"/>
                                        <p:tgtEl>
                                          <p:spTgt spid="10"/>
                                        </p:tgtEl>
                                      </p:cBhvr>
                                    </p:animEffect>
                                  </p:childTnLst>
                                </p:cTn>
                              </p:par>
                              <p:par>
                                <p:cTn id="40" presetID="63" presetClass="path" presetSubtype="0" decel="50000" fill="hold" nodeType="withEffect">
                                  <p:stCondLst>
                                    <p:cond delay="750"/>
                                  </p:stCondLst>
                                  <p:childTnLst>
                                    <p:animMotion origin="layout" path="M -0.02774 -3.7037E-6 L 0.0681 -3.7037E-6 " pathEditMode="relative" rAng="0" ptsTypes="AA">
                                      <p:cBhvr>
                                        <p:cTn id="41" dur="750" spd="-100000" fill="hold"/>
                                        <p:tgtEl>
                                          <p:spTgt spid="10"/>
                                        </p:tgtEl>
                                        <p:attrNameLst>
                                          <p:attrName>ppt_x</p:attrName>
                                          <p:attrName>ppt_y</p:attrName>
                                        </p:attrNameLst>
                                      </p:cBhvr>
                                      <p:rCtr x="4792" y="0"/>
                                    </p:animMotion>
                                  </p:childTnLst>
                                </p:cTn>
                              </p:par>
                              <p:par>
                                <p:cTn id="42" presetID="35" presetClass="path" presetSubtype="0" accel="50000" decel="50000" fill="hold" nodeType="withEffect">
                                  <p:stCondLst>
                                    <p:cond delay="1500"/>
                                  </p:stCondLst>
                                  <p:childTnLst>
                                    <p:animMotion origin="layout" path="M -0.028 -3.7037E-6 L 1.875E-6 -3.7037E-6 " pathEditMode="relative" rAng="0" ptsTypes="AA">
                                      <p:cBhvr>
                                        <p:cTn id="43" dur="750" fill="hold"/>
                                        <p:tgtEl>
                                          <p:spTgt spid="10"/>
                                        </p:tgtEl>
                                        <p:attrNameLst>
                                          <p:attrName>ppt_x</p:attrName>
                                          <p:attrName>ppt_y</p:attrName>
                                        </p:attrNameLst>
                                      </p:cBhvr>
                                      <p:rCtr x="1393" y="0"/>
                                    </p:animMotion>
                                  </p:childTnLst>
                                </p:cTn>
                              </p:par>
                              <p:par>
                                <p:cTn id="44" presetID="31" presetClass="entr" presetSubtype="0" fill="hold" nodeType="withEffect">
                                  <p:stCondLst>
                                    <p:cond delay="750"/>
                                  </p:stCondLst>
                                  <p:childTnLst>
                                    <p:set>
                                      <p:cBhvr>
                                        <p:cTn id="45" dur="1" fill="hold">
                                          <p:stCondLst>
                                            <p:cond delay="0"/>
                                          </p:stCondLst>
                                        </p:cTn>
                                        <p:tgtEl>
                                          <p:spTgt spid="20"/>
                                        </p:tgtEl>
                                        <p:attrNameLst>
                                          <p:attrName>style.visibility</p:attrName>
                                        </p:attrNameLst>
                                      </p:cBhvr>
                                      <p:to>
                                        <p:strVal val="visible"/>
                                      </p:to>
                                    </p:set>
                                    <p:anim calcmode="lin" valueType="num">
                                      <p:cBhvr>
                                        <p:cTn id="46" dur="1000" fill="hold"/>
                                        <p:tgtEl>
                                          <p:spTgt spid="20"/>
                                        </p:tgtEl>
                                        <p:attrNameLst>
                                          <p:attrName>ppt_w</p:attrName>
                                        </p:attrNameLst>
                                      </p:cBhvr>
                                      <p:tavLst>
                                        <p:tav tm="0">
                                          <p:val>
                                            <p:fltVal val="0"/>
                                          </p:val>
                                        </p:tav>
                                        <p:tav tm="100000">
                                          <p:val>
                                            <p:strVal val="#ppt_w"/>
                                          </p:val>
                                        </p:tav>
                                      </p:tavLst>
                                    </p:anim>
                                    <p:anim calcmode="lin" valueType="num">
                                      <p:cBhvr>
                                        <p:cTn id="47" dur="1000" fill="hold"/>
                                        <p:tgtEl>
                                          <p:spTgt spid="20"/>
                                        </p:tgtEl>
                                        <p:attrNameLst>
                                          <p:attrName>ppt_h</p:attrName>
                                        </p:attrNameLst>
                                      </p:cBhvr>
                                      <p:tavLst>
                                        <p:tav tm="0">
                                          <p:val>
                                            <p:fltVal val="0"/>
                                          </p:val>
                                        </p:tav>
                                        <p:tav tm="100000">
                                          <p:val>
                                            <p:strVal val="#ppt_h"/>
                                          </p:val>
                                        </p:tav>
                                      </p:tavLst>
                                    </p:anim>
                                    <p:anim calcmode="lin" valueType="num">
                                      <p:cBhvr>
                                        <p:cTn id="48" dur="1000" fill="hold"/>
                                        <p:tgtEl>
                                          <p:spTgt spid="20"/>
                                        </p:tgtEl>
                                        <p:attrNameLst>
                                          <p:attrName>style.rotation</p:attrName>
                                        </p:attrNameLst>
                                      </p:cBhvr>
                                      <p:tavLst>
                                        <p:tav tm="0">
                                          <p:val>
                                            <p:fltVal val="90"/>
                                          </p:val>
                                        </p:tav>
                                        <p:tav tm="100000">
                                          <p:val>
                                            <p:fltVal val="0"/>
                                          </p:val>
                                        </p:tav>
                                      </p:tavLst>
                                    </p:anim>
                                    <p:animEffect transition="in" filter="fade">
                                      <p:cBhvr>
                                        <p:cTn id="49" dur="1000"/>
                                        <p:tgtEl>
                                          <p:spTgt spid="20"/>
                                        </p:tgtEl>
                                      </p:cBhvr>
                                    </p:animEffect>
                                  </p:childTnLst>
                                </p:cTn>
                              </p:par>
                              <p:par>
                                <p:cTn id="50" presetID="31" presetClass="entr" presetSubtype="0" fill="hold" nodeType="withEffect">
                                  <p:stCondLst>
                                    <p:cond delay="750"/>
                                  </p:stCondLst>
                                  <p:childTnLst>
                                    <p:set>
                                      <p:cBhvr>
                                        <p:cTn id="51" dur="1" fill="hold">
                                          <p:stCondLst>
                                            <p:cond delay="0"/>
                                          </p:stCondLst>
                                        </p:cTn>
                                        <p:tgtEl>
                                          <p:spTgt spid="21"/>
                                        </p:tgtEl>
                                        <p:attrNameLst>
                                          <p:attrName>style.visibility</p:attrName>
                                        </p:attrNameLst>
                                      </p:cBhvr>
                                      <p:to>
                                        <p:strVal val="visible"/>
                                      </p:to>
                                    </p:set>
                                    <p:anim calcmode="lin" valueType="num">
                                      <p:cBhvr>
                                        <p:cTn id="52" dur="1000" fill="hold"/>
                                        <p:tgtEl>
                                          <p:spTgt spid="21"/>
                                        </p:tgtEl>
                                        <p:attrNameLst>
                                          <p:attrName>ppt_w</p:attrName>
                                        </p:attrNameLst>
                                      </p:cBhvr>
                                      <p:tavLst>
                                        <p:tav tm="0">
                                          <p:val>
                                            <p:fltVal val="0"/>
                                          </p:val>
                                        </p:tav>
                                        <p:tav tm="100000">
                                          <p:val>
                                            <p:strVal val="#ppt_w"/>
                                          </p:val>
                                        </p:tav>
                                      </p:tavLst>
                                    </p:anim>
                                    <p:anim calcmode="lin" valueType="num">
                                      <p:cBhvr>
                                        <p:cTn id="53" dur="1000" fill="hold"/>
                                        <p:tgtEl>
                                          <p:spTgt spid="21"/>
                                        </p:tgtEl>
                                        <p:attrNameLst>
                                          <p:attrName>ppt_h</p:attrName>
                                        </p:attrNameLst>
                                      </p:cBhvr>
                                      <p:tavLst>
                                        <p:tav tm="0">
                                          <p:val>
                                            <p:fltVal val="0"/>
                                          </p:val>
                                        </p:tav>
                                        <p:tav tm="100000">
                                          <p:val>
                                            <p:strVal val="#ppt_h"/>
                                          </p:val>
                                        </p:tav>
                                      </p:tavLst>
                                    </p:anim>
                                    <p:anim calcmode="lin" valueType="num">
                                      <p:cBhvr>
                                        <p:cTn id="54" dur="1000" fill="hold"/>
                                        <p:tgtEl>
                                          <p:spTgt spid="21"/>
                                        </p:tgtEl>
                                        <p:attrNameLst>
                                          <p:attrName>style.rotation</p:attrName>
                                        </p:attrNameLst>
                                      </p:cBhvr>
                                      <p:tavLst>
                                        <p:tav tm="0">
                                          <p:val>
                                            <p:fltVal val="90"/>
                                          </p:val>
                                        </p:tav>
                                        <p:tav tm="100000">
                                          <p:val>
                                            <p:fltVal val="0"/>
                                          </p:val>
                                        </p:tav>
                                      </p:tavLst>
                                    </p:anim>
                                    <p:animEffect transition="in" filter="fade">
                                      <p:cBhvr>
                                        <p:cTn id="55" dur="1000"/>
                                        <p:tgtEl>
                                          <p:spTgt spid="21"/>
                                        </p:tgtEl>
                                      </p:cBhvr>
                                    </p:animEffect>
                                  </p:childTnLst>
                                </p:cTn>
                              </p:par>
                              <p:par>
                                <p:cTn id="56" presetID="31" presetClass="entr" presetSubtype="0" fill="hold" grpId="0" nodeType="withEffect">
                                  <p:stCondLst>
                                    <p:cond delay="750"/>
                                  </p:stCondLst>
                                  <p:childTnLst>
                                    <p:set>
                                      <p:cBhvr>
                                        <p:cTn id="57" dur="1" fill="hold">
                                          <p:stCondLst>
                                            <p:cond delay="0"/>
                                          </p:stCondLst>
                                        </p:cTn>
                                        <p:tgtEl>
                                          <p:spTgt spid="2"/>
                                        </p:tgtEl>
                                        <p:attrNameLst>
                                          <p:attrName>style.visibility</p:attrName>
                                        </p:attrNameLst>
                                      </p:cBhvr>
                                      <p:to>
                                        <p:strVal val="visible"/>
                                      </p:to>
                                    </p:set>
                                    <p:anim calcmode="lin" valueType="num">
                                      <p:cBhvr>
                                        <p:cTn id="58" dur="1000" fill="hold"/>
                                        <p:tgtEl>
                                          <p:spTgt spid="2"/>
                                        </p:tgtEl>
                                        <p:attrNameLst>
                                          <p:attrName>ppt_w</p:attrName>
                                        </p:attrNameLst>
                                      </p:cBhvr>
                                      <p:tavLst>
                                        <p:tav tm="0">
                                          <p:val>
                                            <p:fltVal val="0"/>
                                          </p:val>
                                        </p:tav>
                                        <p:tav tm="100000">
                                          <p:val>
                                            <p:strVal val="#ppt_w"/>
                                          </p:val>
                                        </p:tav>
                                      </p:tavLst>
                                    </p:anim>
                                    <p:anim calcmode="lin" valueType="num">
                                      <p:cBhvr>
                                        <p:cTn id="59" dur="1000" fill="hold"/>
                                        <p:tgtEl>
                                          <p:spTgt spid="2"/>
                                        </p:tgtEl>
                                        <p:attrNameLst>
                                          <p:attrName>ppt_h</p:attrName>
                                        </p:attrNameLst>
                                      </p:cBhvr>
                                      <p:tavLst>
                                        <p:tav tm="0">
                                          <p:val>
                                            <p:fltVal val="0"/>
                                          </p:val>
                                        </p:tav>
                                        <p:tav tm="100000">
                                          <p:val>
                                            <p:strVal val="#ppt_h"/>
                                          </p:val>
                                        </p:tav>
                                      </p:tavLst>
                                    </p:anim>
                                    <p:anim calcmode="lin" valueType="num">
                                      <p:cBhvr>
                                        <p:cTn id="60" dur="1000" fill="hold"/>
                                        <p:tgtEl>
                                          <p:spTgt spid="2"/>
                                        </p:tgtEl>
                                        <p:attrNameLst>
                                          <p:attrName>style.rotation</p:attrName>
                                        </p:attrNameLst>
                                      </p:cBhvr>
                                      <p:tavLst>
                                        <p:tav tm="0">
                                          <p:val>
                                            <p:fltVal val="90"/>
                                          </p:val>
                                        </p:tav>
                                        <p:tav tm="100000">
                                          <p:val>
                                            <p:fltVal val="0"/>
                                          </p:val>
                                        </p:tav>
                                      </p:tavLst>
                                    </p:anim>
                                    <p:animEffect transition="in" filter="fade">
                                      <p:cBhvr>
                                        <p:cTn id="61" dur="1000"/>
                                        <p:tgtEl>
                                          <p:spTgt spid="2"/>
                                        </p:tgtEl>
                                      </p:cBhvr>
                                    </p:animEffect>
                                  </p:childTnLst>
                                </p:cTn>
                              </p:par>
                              <p:par>
                                <p:cTn id="62" presetID="31" presetClass="entr" presetSubtype="0" fill="hold" nodeType="withEffect">
                                  <p:stCondLst>
                                    <p:cond delay="750"/>
                                  </p:stCondLst>
                                  <p:childTnLst>
                                    <p:set>
                                      <p:cBhvr>
                                        <p:cTn id="63" dur="1" fill="hold">
                                          <p:stCondLst>
                                            <p:cond delay="0"/>
                                          </p:stCondLst>
                                        </p:cTn>
                                        <p:tgtEl>
                                          <p:spTgt spid="26"/>
                                        </p:tgtEl>
                                        <p:attrNameLst>
                                          <p:attrName>style.visibility</p:attrName>
                                        </p:attrNameLst>
                                      </p:cBhvr>
                                      <p:to>
                                        <p:strVal val="visible"/>
                                      </p:to>
                                    </p:set>
                                    <p:anim calcmode="lin" valueType="num">
                                      <p:cBhvr>
                                        <p:cTn id="64" dur="1000" fill="hold"/>
                                        <p:tgtEl>
                                          <p:spTgt spid="26"/>
                                        </p:tgtEl>
                                        <p:attrNameLst>
                                          <p:attrName>ppt_w</p:attrName>
                                        </p:attrNameLst>
                                      </p:cBhvr>
                                      <p:tavLst>
                                        <p:tav tm="0">
                                          <p:val>
                                            <p:fltVal val="0"/>
                                          </p:val>
                                        </p:tav>
                                        <p:tav tm="100000">
                                          <p:val>
                                            <p:strVal val="#ppt_w"/>
                                          </p:val>
                                        </p:tav>
                                      </p:tavLst>
                                    </p:anim>
                                    <p:anim calcmode="lin" valueType="num">
                                      <p:cBhvr>
                                        <p:cTn id="65" dur="1000" fill="hold"/>
                                        <p:tgtEl>
                                          <p:spTgt spid="26"/>
                                        </p:tgtEl>
                                        <p:attrNameLst>
                                          <p:attrName>ppt_h</p:attrName>
                                        </p:attrNameLst>
                                      </p:cBhvr>
                                      <p:tavLst>
                                        <p:tav tm="0">
                                          <p:val>
                                            <p:fltVal val="0"/>
                                          </p:val>
                                        </p:tav>
                                        <p:tav tm="100000">
                                          <p:val>
                                            <p:strVal val="#ppt_h"/>
                                          </p:val>
                                        </p:tav>
                                      </p:tavLst>
                                    </p:anim>
                                    <p:anim calcmode="lin" valueType="num">
                                      <p:cBhvr>
                                        <p:cTn id="66" dur="1000" fill="hold"/>
                                        <p:tgtEl>
                                          <p:spTgt spid="26"/>
                                        </p:tgtEl>
                                        <p:attrNameLst>
                                          <p:attrName>style.rotation</p:attrName>
                                        </p:attrNameLst>
                                      </p:cBhvr>
                                      <p:tavLst>
                                        <p:tav tm="0">
                                          <p:val>
                                            <p:fltVal val="90"/>
                                          </p:val>
                                        </p:tav>
                                        <p:tav tm="100000">
                                          <p:val>
                                            <p:fltVal val="0"/>
                                          </p:val>
                                        </p:tav>
                                      </p:tavLst>
                                    </p:anim>
                                    <p:animEffect transition="in" filter="fade">
                                      <p:cBhvr>
                                        <p:cTn id="67" dur="1000"/>
                                        <p:tgtEl>
                                          <p:spTgt spid="26"/>
                                        </p:tgtEl>
                                      </p:cBhvr>
                                    </p:animEffect>
                                  </p:childTnLst>
                                </p:cTn>
                              </p:par>
                              <p:par>
                                <p:cTn id="68" presetID="31" presetClass="entr" presetSubtype="0" fill="hold" grpId="0" nodeType="withEffect">
                                  <p:stCondLst>
                                    <p:cond delay="750"/>
                                  </p:stCondLst>
                                  <p:childTnLst>
                                    <p:set>
                                      <p:cBhvr>
                                        <p:cTn id="69" dur="1" fill="hold">
                                          <p:stCondLst>
                                            <p:cond delay="0"/>
                                          </p:stCondLst>
                                        </p:cTn>
                                        <p:tgtEl>
                                          <p:spTgt spid="16"/>
                                        </p:tgtEl>
                                        <p:attrNameLst>
                                          <p:attrName>style.visibility</p:attrName>
                                        </p:attrNameLst>
                                      </p:cBhvr>
                                      <p:to>
                                        <p:strVal val="visible"/>
                                      </p:to>
                                    </p:set>
                                    <p:anim calcmode="lin" valueType="num">
                                      <p:cBhvr>
                                        <p:cTn id="70" dur="1000" fill="hold"/>
                                        <p:tgtEl>
                                          <p:spTgt spid="16"/>
                                        </p:tgtEl>
                                        <p:attrNameLst>
                                          <p:attrName>ppt_w</p:attrName>
                                        </p:attrNameLst>
                                      </p:cBhvr>
                                      <p:tavLst>
                                        <p:tav tm="0">
                                          <p:val>
                                            <p:fltVal val="0"/>
                                          </p:val>
                                        </p:tav>
                                        <p:tav tm="100000">
                                          <p:val>
                                            <p:strVal val="#ppt_w"/>
                                          </p:val>
                                        </p:tav>
                                      </p:tavLst>
                                    </p:anim>
                                    <p:anim calcmode="lin" valueType="num">
                                      <p:cBhvr>
                                        <p:cTn id="71" dur="1000" fill="hold"/>
                                        <p:tgtEl>
                                          <p:spTgt spid="16"/>
                                        </p:tgtEl>
                                        <p:attrNameLst>
                                          <p:attrName>ppt_h</p:attrName>
                                        </p:attrNameLst>
                                      </p:cBhvr>
                                      <p:tavLst>
                                        <p:tav tm="0">
                                          <p:val>
                                            <p:fltVal val="0"/>
                                          </p:val>
                                        </p:tav>
                                        <p:tav tm="100000">
                                          <p:val>
                                            <p:strVal val="#ppt_h"/>
                                          </p:val>
                                        </p:tav>
                                      </p:tavLst>
                                    </p:anim>
                                    <p:anim calcmode="lin" valueType="num">
                                      <p:cBhvr>
                                        <p:cTn id="72" dur="1000" fill="hold"/>
                                        <p:tgtEl>
                                          <p:spTgt spid="16"/>
                                        </p:tgtEl>
                                        <p:attrNameLst>
                                          <p:attrName>style.rotation</p:attrName>
                                        </p:attrNameLst>
                                      </p:cBhvr>
                                      <p:tavLst>
                                        <p:tav tm="0">
                                          <p:val>
                                            <p:fltVal val="90"/>
                                          </p:val>
                                        </p:tav>
                                        <p:tav tm="100000">
                                          <p:val>
                                            <p:fltVal val="0"/>
                                          </p:val>
                                        </p:tav>
                                      </p:tavLst>
                                    </p:anim>
                                    <p:animEffect transition="in" filter="fade">
                                      <p:cBhvr>
                                        <p:cTn id="73" dur="1000"/>
                                        <p:tgtEl>
                                          <p:spTgt spid="16"/>
                                        </p:tgtEl>
                                      </p:cBhvr>
                                    </p:animEffect>
                                  </p:childTnLst>
                                </p:cTn>
                              </p:par>
                              <p:par>
                                <p:cTn id="74" presetID="31" presetClass="entr" presetSubtype="0" fill="hold" nodeType="withEffect">
                                  <p:stCondLst>
                                    <p:cond delay="750"/>
                                  </p:stCondLst>
                                  <p:childTnLst>
                                    <p:set>
                                      <p:cBhvr>
                                        <p:cTn id="75" dur="1" fill="hold">
                                          <p:stCondLst>
                                            <p:cond delay="0"/>
                                          </p:stCondLst>
                                        </p:cTn>
                                        <p:tgtEl>
                                          <p:spTgt spid="22"/>
                                        </p:tgtEl>
                                        <p:attrNameLst>
                                          <p:attrName>style.visibility</p:attrName>
                                        </p:attrNameLst>
                                      </p:cBhvr>
                                      <p:to>
                                        <p:strVal val="visible"/>
                                      </p:to>
                                    </p:set>
                                    <p:anim calcmode="lin" valueType="num">
                                      <p:cBhvr>
                                        <p:cTn id="76" dur="1000" fill="hold"/>
                                        <p:tgtEl>
                                          <p:spTgt spid="22"/>
                                        </p:tgtEl>
                                        <p:attrNameLst>
                                          <p:attrName>ppt_w</p:attrName>
                                        </p:attrNameLst>
                                      </p:cBhvr>
                                      <p:tavLst>
                                        <p:tav tm="0">
                                          <p:val>
                                            <p:fltVal val="0"/>
                                          </p:val>
                                        </p:tav>
                                        <p:tav tm="100000">
                                          <p:val>
                                            <p:strVal val="#ppt_w"/>
                                          </p:val>
                                        </p:tav>
                                      </p:tavLst>
                                    </p:anim>
                                    <p:anim calcmode="lin" valueType="num">
                                      <p:cBhvr>
                                        <p:cTn id="77" dur="1000" fill="hold"/>
                                        <p:tgtEl>
                                          <p:spTgt spid="22"/>
                                        </p:tgtEl>
                                        <p:attrNameLst>
                                          <p:attrName>ppt_h</p:attrName>
                                        </p:attrNameLst>
                                      </p:cBhvr>
                                      <p:tavLst>
                                        <p:tav tm="0">
                                          <p:val>
                                            <p:fltVal val="0"/>
                                          </p:val>
                                        </p:tav>
                                        <p:tav tm="100000">
                                          <p:val>
                                            <p:strVal val="#ppt_h"/>
                                          </p:val>
                                        </p:tav>
                                      </p:tavLst>
                                    </p:anim>
                                    <p:anim calcmode="lin" valueType="num">
                                      <p:cBhvr>
                                        <p:cTn id="78" dur="1000" fill="hold"/>
                                        <p:tgtEl>
                                          <p:spTgt spid="22"/>
                                        </p:tgtEl>
                                        <p:attrNameLst>
                                          <p:attrName>style.rotation</p:attrName>
                                        </p:attrNameLst>
                                      </p:cBhvr>
                                      <p:tavLst>
                                        <p:tav tm="0">
                                          <p:val>
                                            <p:fltVal val="90"/>
                                          </p:val>
                                        </p:tav>
                                        <p:tav tm="100000">
                                          <p:val>
                                            <p:fltVal val="0"/>
                                          </p:val>
                                        </p:tav>
                                      </p:tavLst>
                                    </p:anim>
                                    <p:animEffect transition="in" filter="fade">
                                      <p:cBhvr>
                                        <p:cTn id="79" dur="1000"/>
                                        <p:tgtEl>
                                          <p:spTgt spid="22"/>
                                        </p:tgtEl>
                                      </p:cBhvr>
                                    </p:animEffect>
                                  </p:childTnLst>
                                </p:cTn>
                              </p:par>
                              <p:par>
                                <p:cTn id="80" presetID="31" presetClass="entr" presetSubtype="0" fill="hold" nodeType="withEffect">
                                  <p:stCondLst>
                                    <p:cond delay="750"/>
                                  </p:stCondLst>
                                  <p:childTnLst>
                                    <p:set>
                                      <p:cBhvr>
                                        <p:cTn id="81" dur="1" fill="hold">
                                          <p:stCondLst>
                                            <p:cond delay="0"/>
                                          </p:stCondLst>
                                        </p:cTn>
                                        <p:tgtEl>
                                          <p:spTgt spid="23"/>
                                        </p:tgtEl>
                                        <p:attrNameLst>
                                          <p:attrName>style.visibility</p:attrName>
                                        </p:attrNameLst>
                                      </p:cBhvr>
                                      <p:to>
                                        <p:strVal val="visible"/>
                                      </p:to>
                                    </p:set>
                                    <p:anim calcmode="lin" valueType="num">
                                      <p:cBhvr>
                                        <p:cTn id="82" dur="1000" fill="hold"/>
                                        <p:tgtEl>
                                          <p:spTgt spid="23"/>
                                        </p:tgtEl>
                                        <p:attrNameLst>
                                          <p:attrName>ppt_w</p:attrName>
                                        </p:attrNameLst>
                                      </p:cBhvr>
                                      <p:tavLst>
                                        <p:tav tm="0">
                                          <p:val>
                                            <p:fltVal val="0"/>
                                          </p:val>
                                        </p:tav>
                                        <p:tav tm="100000">
                                          <p:val>
                                            <p:strVal val="#ppt_w"/>
                                          </p:val>
                                        </p:tav>
                                      </p:tavLst>
                                    </p:anim>
                                    <p:anim calcmode="lin" valueType="num">
                                      <p:cBhvr>
                                        <p:cTn id="83" dur="1000" fill="hold"/>
                                        <p:tgtEl>
                                          <p:spTgt spid="23"/>
                                        </p:tgtEl>
                                        <p:attrNameLst>
                                          <p:attrName>ppt_h</p:attrName>
                                        </p:attrNameLst>
                                      </p:cBhvr>
                                      <p:tavLst>
                                        <p:tav tm="0">
                                          <p:val>
                                            <p:fltVal val="0"/>
                                          </p:val>
                                        </p:tav>
                                        <p:tav tm="100000">
                                          <p:val>
                                            <p:strVal val="#ppt_h"/>
                                          </p:val>
                                        </p:tav>
                                      </p:tavLst>
                                    </p:anim>
                                    <p:anim calcmode="lin" valueType="num">
                                      <p:cBhvr>
                                        <p:cTn id="84" dur="1000" fill="hold"/>
                                        <p:tgtEl>
                                          <p:spTgt spid="23"/>
                                        </p:tgtEl>
                                        <p:attrNameLst>
                                          <p:attrName>style.rotation</p:attrName>
                                        </p:attrNameLst>
                                      </p:cBhvr>
                                      <p:tavLst>
                                        <p:tav tm="0">
                                          <p:val>
                                            <p:fltVal val="90"/>
                                          </p:val>
                                        </p:tav>
                                        <p:tav tm="100000">
                                          <p:val>
                                            <p:fltVal val="0"/>
                                          </p:val>
                                        </p:tav>
                                      </p:tavLst>
                                    </p:anim>
                                    <p:animEffect transition="in" filter="fade">
                                      <p:cBhvr>
                                        <p:cTn id="85" dur="1000"/>
                                        <p:tgtEl>
                                          <p:spTgt spid="23"/>
                                        </p:tgtEl>
                                      </p:cBhvr>
                                    </p:animEffect>
                                  </p:childTnLst>
                                </p:cTn>
                              </p:par>
                              <p:par>
                                <p:cTn id="86" presetID="31" presetClass="entr" presetSubtype="0" fill="hold" nodeType="withEffect">
                                  <p:stCondLst>
                                    <p:cond delay="750"/>
                                  </p:stCondLst>
                                  <p:childTnLst>
                                    <p:set>
                                      <p:cBhvr>
                                        <p:cTn id="87" dur="1" fill="hold">
                                          <p:stCondLst>
                                            <p:cond delay="0"/>
                                          </p:stCondLst>
                                        </p:cTn>
                                        <p:tgtEl>
                                          <p:spTgt spid="24"/>
                                        </p:tgtEl>
                                        <p:attrNameLst>
                                          <p:attrName>style.visibility</p:attrName>
                                        </p:attrNameLst>
                                      </p:cBhvr>
                                      <p:to>
                                        <p:strVal val="visible"/>
                                      </p:to>
                                    </p:set>
                                    <p:anim calcmode="lin" valueType="num">
                                      <p:cBhvr>
                                        <p:cTn id="88" dur="1000" fill="hold"/>
                                        <p:tgtEl>
                                          <p:spTgt spid="24"/>
                                        </p:tgtEl>
                                        <p:attrNameLst>
                                          <p:attrName>ppt_w</p:attrName>
                                        </p:attrNameLst>
                                      </p:cBhvr>
                                      <p:tavLst>
                                        <p:tav tm="0">
                                          <p:val>
                                            <p:fltVal val="0"/>
                                          </p:val>
                                        </p:tav>
                                        <p:tav tm="100000">
                                          <p:val>
                                            <p:strVal val="#ppt_w"/>
                                          </p:val>
                                        </p:tav>
                                      </p:tavLst>
                                    </p:anim>
                                    <p:anim calcmode="lin" valueType="num">
                                      <p:cBhvr>
                                        <p:cTn id="89" dur="1000" fill="hold"/>
                                        <p:tgtEl>
                                          <p:spTgt spid="24"/>
                                        </p:tgtEl>
                                        <p:attrNameLst>
                                          <p:attrName>ppt_h</p:attrName>
                                        </p:attrNameLst>
                                      </p:cBhvr>
                                      <p:tavLst>
                                        <p:tav tm="0">
                                          <p:val>
                                            <p:fltVal val="0"/>
                                          </p:val>
                                        </p:tav>
                                        <p:tav tm="100000">
                                          <p:val>
                                            <p:strVal val="#ppt_h"/>
                                          </p:val>
                                        </p:tav>
                                      </p:tavLst>
                                    </p:anim>
                                    <p:anim calcmode="lin" valueType="num">
                                      <p:cBhvr>
                                        <p:cTn id="90" dur="1000" fill="hold"/>
                                        <p:tgtEl>
                                          <p:spTgt spid="24"/>
                                        </p:tgtEl>
                                        <p:attrNameLst>
                                          <p:attrName>style.rotation</p:attrName>
                                        </p:attrNameLst>
                                      </p:cBhvr>
                                      <p:tavLst>
                                        <p:tav tm="0">
                                          <p:val>
                                            <p:fltVal val="90"/>
                                          </p:val>
                                        </p:tav>
                                        <p:tav tm="100000">
                                          <p:val>
                                            <p:fltVal val="0"/>
                                          </p:val>
                                        </p:tav>
                                      </p:tavLst>
                                    </p:anim>
                                    <p:animEffect transition="in" filter="fade">
                                      <p:cBhvr>
                                        <p:cTn id="91" dur="1000"/>
                                        <p:tgtEl>
                                          <p:spTgt spid="24"/>
                                        </p:tgtEl>
                                      </p:cBhvr>
                                    </p:animEffect>
                                  </p:childTnLst>
                                </p:cTn>
                              </p:par>
                              <p:par>
                                <p:cTn id="92" presetID="31" presetClass="entr" presetSubtype="0" fill="hold" nodeType="withEffect">
                                  <p:stCondLst>
                                    <p:cond delay="750"/>
                                  </p:stCondLst>
                                  <p:childTnLst>
                                    <p:set>
                                      <p:cBhvr>
                                        <p:cTn id="93" dur="1" fill="hold">
                                          <p:stCondLst>
                                            <p:cond delay="0"/>
                                          </p:stCondLst>
                                        </p:cTn>
                                        <p:tgtEl>
                                          <p:spTgt spid="25"/>
                                        </p:tgtEl>
                                        <p:attrNameLst>
                                          <p:attrName>style.visibility</p:attrName>
                                        </p:attrNameLst>
                                      </p:cBhvr>
                                      <p:to>
                                        <p:strVal val="visible"/>
                                      </p:to>
                                    </p:set>
                                    <p:anim calcmode="lin" valueType="num">
                                      <p:cBhvr>
                                        <p:cTn id="94" dur="1000" fill="hold"/>
                                        <p:tgtEl>
                                          <p:spTgt spid="25"/>
                                        </p:tgtEl>
                                        <p:attrNameLst>
                                          <p:attrName>ppt_w</p:attrName>
                                        </p:attrNameLst>
                                      </p:cBhvr>
                                      <p:tavLst>
                                        <p:tav tm="0">
                                          <p:val>
                                            <p:fltVal val="0"/>
                                          </p:val>
                                        </p:tav>
                                        <p:tav tm="100000">
                                          <p:val>
                                            <p:strVal val="#ppt_w"/>
                                          </p:val>
                                        </p:tav>
                                      </p:tavLst>
                                    </p:anim>
                                    <p:anim calcmode="lin" valueType="num">
                                      <p:cBhvr>
                                        <p:cTn id="95" dur="1000" fill="hold"/>
                                        <p:tgtEl>
                                          <p:spTgt spid="25"/>
                                        </p:tgtEl>
                                        <p:attrNameLst>
                                          <p:attrName>ppt_h</p:attrName>
                                        </p:attrNameLst>
                                      </p:cBhvr>
                                      <p:tavLst>
                                        <p:tav tm="0">
                                          <p:val>
                                            <p:fltVal val="0"/>
                                          </p:val>
                                        </p:tav>
                                        <p:tav tm="100000">
                                          <p:val>
                                            <p:strVal val="#ppt_h"/>
                                          </p:val>
                                        </p:tav>
                                      </p:tavLst>
                                    </p:anim>
                                    <p:anim calcmode="lin" valueType="num">
                                      <p:cBhvr>
                                        <p:cTn id="96" dur="1000" fill="hold"/>
                                        <p:tgtEl>
                                          <p:spTgt spid="25"/>
                                        </p:tgtEl>
                                        <p:attrNameLst>
                                          <p:attrName>style.rotation</p:attrName>
                                        </p:attrNameLst>
                                      </p:cBhvr>
                                      <p:tavLst>
                                        <p:tav tm="0">
                                          <p:val>
                                            <p:fltVal val="90"/>
                                          </p:val>
                                        </p:tav>
                                        <p:tav tm="100000">
                                          <p:val>
                                            <p:fltVal val="0"/>
                                          </p:val>
                                        </p:tav>
                                      </p:tavLst>
                                    </p:anim>
                                    <p:animEffect transition="in" filter="fade">
                                      <p:cBhvr>
                                        <p:cTn id="97" dur="1000"/>
                                        <p:tgtEl>
                                          <p:spTgt spid="25"/>
                                        </p:tgtEl>
                                      </p:cBhvr>
                                    </p:animEffect>
                                  </p:childTnLst>
                                </p:cTn>
                              </p:par>
                              <p:par>
                                <p:cTn id="98" presetID="31" presetClass="entr" presetSubtype="0" fill="hold" grpId="0" nodeType="withEffect">
                                  <p:stCondLst>
                                    <p:cond delay="750"/>
                                  </p:stCondLst>
                                  <p:childTnLst>
                                    <p:set>
                                      <p:cBhvr>
                                        <p:cTn id="99" dur="1" fill="hold">
                                          <p:stCondLst>
                                            <p:cond delay="0"/>
                                          </p:stCondLst>
                                        </p:cTn>
                                        <p:tgtEl>
                                          <p:spTgt spid="9"/>
                                        </p:tgtEl>
                                        <p:attrNameLst>
                                          <p:attrName>style.visibility</p:attrName>
                                        </p:attrNameLst>
                                      </p:cBhvr>
                                      <p:to>
                                        <p:strVal val="visible"/>
                                      </p:to>
                                    </p:set>
                                    <p:anim calcmode="lin" valueType="num">
                                      <p:cBhvr>
                                        <p:cTn id="100" dur="1000" fill="hold"/>
                                        <p:tgtEl>
                                          <p:spTgt spid="9"/>
                                        </p:tgtEl>
                                        <p:attrNameLst>
                                          <p:attrName>ppt_w</p:attrName>
                                        </p:attrNameLst>
                                      </p:cBhvr>
                                      <p:tavLst>
                                        <p:tav tm="0">
                                          <p:val>
                                            <p:fltVal val="0"/>
                                          </p:val>
                                        </p:tav>
                                        <p:tav tm="100000">
                                          <p:val>
                                            <p:strVal val="#ppt_w"/>
                                          </p:val>
                                        </p:tav>
                                      </p:tavLst>
                                    </p:anim>
                                    <p:anim calcmode="lin" valueType="num">
                                      <p:cBhvr>
                                        <p:cTn id="101" dur="1000" fill="hold"/>
                                        <p:tgtEl>
                                          <p:spTgt spid="9"/>
                                        </p:tgtEl>
                                        <p:attrNameLst>
                                          <p:attrName>ppt_h</p:attrName>
                                        </p:attrNameLst>
                                      </p:cBhvr>
                                      <p:tavLst>
                                        <p:tav tm="0">
                                          <p:val>
                                            <p:fltVal val="0"/>
                                          </p:val>
                                        </p:tav>
                                        <p:tav tm="100000">
                                          <p:val>
                                            <p:strVal val="#ppt_h"/>
                                          </p:val>
                                        </p:tav>
                                      </p:tavLst>
                                    </p:anim>
                                    <p:anim calcmode="lin" valueType="num">
                                      <p:cBhvr>
                                        <p:cTn id="102" dur="1000" fill="hold"/>
                                        <p:tgtEl>
                                          <p:spTgt spid="9"/>
                                        </p:tgtEl>
                                        <p:attrNameLst>
                                          <p:attrName>style.rotation</p:attrName>
                                        </p:attrNameLst>
                                      </p:cBhvr>
                                      <p:tavLst>
                                        <p:tav tm="0">
                                          <p:val>
                                            <p:fltVal val="90"/>
                                          </p:val>
                                        </p:tav>
                                        <p:tav tm="100000">
                                          <p:val>
                                            <p:fltVal val="0"/>
                                          </p:val>
                                        </p:tav>
                                      </p:tavLst>
                                    </p:anim>
                                    <p:animEffect transition="in" filter="fade">
                                      <p:cBhvr>
                                        <p:cTn id="103" dur="1000"/>
                                        <p:tgtEl>
                                          <p:spTgt spid="9"/>
                                        </p:tgtEl>
                                      </p:cBhvr>
                                    </p:animEffect>
                                  </p:childTnLst>
                                </p:cTn>
                              </p:par>
                              <p:par>
                                <p:cTn id="104" presetID="10" presetClass="entr" presetSubtype="0" fill="hold" grpId="0" nodeType="withEffect">
                                  <p:stCondLst>
                                    <p:cond delay="1500"/>
                                  </p:stCondLst>
                                  <p:childTnLst>
                                    <p:set>
                                      <p:cBhvr>
                                        <p:cTn id="105" dur="1" fill="hold">
                                          <p:stCondLst>
                                            <p:cond delay="0"/>
                                          </p:stCondLst>
                                        </p:cTn>
                                        <p:tgtEl>
                                          <p:spTgt spid="29"/>
                                        </p:tgtEl>
                                        <p:attrNameLst>
                                          <p:attrName>style.visibility</p:attrName>
                                        </p:attrNameLst>
                                      </p:cBhvr>
                                      <p:to>
                                        <p:strVal val="visible"/>
                                      </p:to>
                                    </p:set>
                                    <p:animEffect transition="in" filter="fade">
                                      <p:cBhvr>
                                        <p:cTn id="106" dur="750"/>
                                        <p:tgtEl>
                                          <p:spTgt spid="29"/>
                                        </p:tgtEl>
                                      </p:cBhvr>
                                    </p:animEffect>
                                  </p:childTnLst>
                                </p:cTn>
                              </p:par>
                              <p:par>
                                <p:cTn id="107" presetID="10" presetClass="entr" presetSubtype="0" fill="hold" grpId="0" nodeType="withEffect">
                                  <p:stCondLst>
                                    <p:cond delay="1500"/>
                                  </p:stCondLst>
                                  <p:childTnLst>
                                    <p:set>
                                      <p:cBhvr>
                                        <p:cTn id="108" dur="1" fill="hold">
                                          <p:stCondLst>
                                            <p:cond delay="0"/>
                                          </p:stCondLst>
                                        </p:cTn>
                                        <p:tgtEl>
                                          <p:spTgt spid="27"/>
                                        </p:tgtEl>
                                        <p:attrNameLst>
                                          <p:attrName>style.visibility</p:attrName>
                                        </p:attrNameLst>
                                      </p:cBhvr>
                                      <p:to>
                                        <p:strVal val="visible"/>
                                      </p:to>
                                    </p:set>
                                    <p:animEffect transition="in" filter="fade">
                                      <p:cBhvr>
                                        <p:cTn id="109" dur="750"/>
                                        <p:tgtEl>
                                          <p:spTgt spid="27"/>
                                        </p:tgtEl>
                                      </p:cBhvr>
                                    </p:animEffect>
                                  </p:childTnLst>
                                </p:cTn>
                              </p:par>
                              <p:par>
                                <p:cTn id="110" presetID="10" presetClass="entr" presetSubtype="0" fill="hold" grpId="0" nodeType="withEffect">
                                  <p:stCondLst>
                                    <p:cond delay="1500"/>
                                  </p:stCondLst>
                                  <p:childTnLst>
                                    <p:set>
                                      <p:cBhvr>
                                        <p:cTn id="111" dur="1" fill="hold">
                                          <p:stCondLst>
                                            <p:cond delay="0"/>
                                          </p:stCondLst>
                                        </p:cTn>
                                        <p:tgtEl>
                                          <p:spTgt spid="28"/>
                                        </p:tgtEl>
                                        <p:attrNameLst>
                                          <p:attrName>style.visibility</p:attrName>
                                        </p:attrNameLst>
                                      </p:cBhvr>
                                      <p:to>
                                        <p:strVal val="visible"/>
                                      </p:to>
                                    </p:set>
                                    <p:animEffect transition="in" filter="fade">
                                      <p:cBhvr>
                                        <p:cTn id="112" dur="750"/>
                                        <p:tgtEl>
                                          <p:spTgt spid="28"/>
                                        </p:tgtEl>
                                      </p:cBhvr>
                                    </p:animEffect>
                                  </p:childTnLst>
                                </p:cTn>
                              </p:par>
                              <p:par>
                                <p:cTn id="113" presetID="10" presetClass="entr" presetSubtype="0" fill="hold" grpId="0" nodeType="withEffect">
                                  <p:stCondLst>
                                    <p:cond delay="1500"/>
                                  </p:stCondLst>
                                  <p:childTnLst>
                                    <p:set>
                                      <p:cBhvr>
                                        <p:cTn id="114" dur="1" fill="hold">
                                          <p:stCondLst>
                                            <p:cond delay="0"/>
                                          </p:stCondLst>
                                        </p:cTn>
                                        <p:tgtEl>
                                          <p:spTgt spid="30"/>
                                        </p:tgtEl>
                                        <p:attrNameLst>
                                          <p:attrName>style.visibility</p:attrName>
                                        </p:attrNameLst>
                                      </p:cBhvr>
                                      <p:to>
                                        <p:strVal val="visible"/>
                                      </p:to>
                                    </p:set>
                                    <p:animEffect transition="in" filter="fade">
                                      <p:cBhvr>
                                        <p:cTn id="115" dur="750"/>
                                        <p:tgtEl>
                                          <p:spTgt spid="30"/>
                                        </p:tgtEl>
                                      </p:cBhvr>
                                    </p:animEffect>
                                  </p:childTnLst>
                                </p:cTn>
                              </p:par>
                              <p:par>
                                <p:cTn id="116" presetID="10" presetClass="entr" presetSubtype="0" fill="hold" grpId="0" nodeType="withEffect">
                                  <p:stCondLst>
                                    <p:cond delay="1500"/>
                                  </p:stCondLst>
                                  <p:childTnLst>
                                    <p:set>
                                      <p:cBhvr>
                                        <p:cTn id="117" dur="1" fill="hold">
                                          <p:stCondLst>
                                            <p:cond delay="0"/>
                                          </p:stCondLst>
                                        </p:cTn>
                                        <p:tgtEl>
                                          <p:spTgt spid="31"/>
                                        </p:tgtEl>
                                        <p:attrNameLst>
                                          <p:attrName>style.visibility</p:attrName>
                                        </p:attrNameLst>
                                      </p:cBhvr>
                                      <p:to>
                                        <p:strVal val="visible"/>
                                      </p:to>
                                    </p:set>
                                    <p:animEffect transition="in" filter="fade">
                                      <p:cBhvr>
                                        <p:cTn id="118" dur="750"/>
                                        <p:tgtEl>
                                          <p:spTgt spid="31"/>
                                        </p:tgtEl>
                                      </p:cBhvr>
                                    </p:animEffect>
                                  </p:childTnLst>
                                </p:cTn>
                              </p:par>
                              <p:par>
                                <p:cTn id="119" presetID="10" presetClass="entr" presetSubtype="0" fill="hold" nodeType="withEffect">
                                  <p:stCondLst>
                                    <p:cond delay="750"/>
                                  </p:stCondLst>
                                  <p:childTnLst>
                                    <p:set>
                                      <p:cBhvr>
                                        <p:cTn id="120" dur="1" fill="hold">
                                          <p:stCondLst>
                                            <p:cond delay="0"/>
                                          </p:stCondLst>
                                        </p:cTn>
                                        <p:tgtEl>
                                          <p:spTgt spid="3"/>
                                        </p:tgtEl>
                                        <p:attrNameLst>
                                          <p:attrName>style.visibility</p:attrName>
                                        </p:attrNameLst>
                                      </p:cBhvr>
                                      <p:to>
                                        <p:strVal val="visible"/>
                                      </p:to>
                                    </p:set>
                                    <p:animEffect transition="in" filter="fade">
                                      <p:cBhvr>
                                        <p:cTn id="121" dur="500"/>
                                        <p:tgtEl>
                                          <p:spTgt spid="3"/>
                                        </p:tgtEl>
                                      </p:cBhvr>
                                    </p:animEffect>
                                  </p:childTnLst>
                                </p:cTn>
                              </p:par>
                              <p:par>
                                <p:cTn id="122" presetID="63" presetClass="path" presetSubtype="0" decel="50000" fill="hold" nodeType="withEffect">
                                  <p:stCondLst>
                                    <p:cond delay="750"/>
                                  </p:stCondLst>
                                  <p:childTnLst>
                                    <p:animMotion origin="layout" path="M 0.01523 2.59259E-6 L -0.06315 2.59259E-6 " pathEditMode="relative" rAng="0" ptsTypes="AA">
                                      <p:cBhvr>
                                        <p:cTn id="123" dur="750" spd="-100000" fill="hold"/>
                                        <p:tgtEl>
                                          <p:spTgt spid="3"/>
                                        </p:tgtEl>
                                        <p:attrNameLst>
                                          <p:attrName>ppt_x</p:attrName>
                                          <p:attrName>ppt_y</p:attrName>
                                        </p:attrNameLst>
                                      </p:cBhvr>
                                      <p:rCtr x="-3919" y="0"/>
                                    </p:animMotion>
                                  </p:childTnLst>
                                </p:cTn>
                              </p:par>
                              <p:par>
                                <p:cTn id="124" presetID="35" presetClass="path" presetSubtype="0" accel="50000" decel="50000" fill="hold" nodeType="withEffect">
                                  <p:stCondLst>
                                    <p:cond delay="1500"/>
                                  </p:stCondLst>
                                  <p:childTnLst>
                                    <p:animMotion origin="layout" path="M 0.01601 2.59259E-6 L 2.08333E-6 2.59259E-6 " pathEditMode="relative" rAng="0" ptsTypes="AA">
                                      <p:cBhvr>
                                        <p:cTn id="125" dur="750" fill="hold"/>
                                        <p:tgtEl>
                                          <p:spTgt spid="3"/>
                                        </p:tgtEl>
                                        <p:attrNameLst>
                                          <p:attrName>ppt_x</p:attrName>
                                          <p:attrName>ppt_y</p:attrName>
                                        </p:attrNameLst>
                                      </p:cBhvr>
                                      <p:rCtr x="-807" y="0"/>
                                    </p:animMotion>
                                  </p:childTnLst>
                                </p:cTn>
                              </p:par>
                              <p:par>
                                <p:cTn id="126" presetID="42" presetClass="entr" presetSubtype="0" fill="hold" nodeType="withEffect">
                                  <p:stCondLst>
                                    <p:cond delay="0"/>
                                  </p:stCondLst>
                                  <p:childTnLst>
                                    <p:set>
                                      <p:cBhvr>
                                        <p:cTn id="127" dur="1" fill="hold">
                                          <p:stCondLst>
                                            <p:cond delay="0"/>
                                          </p:stCondLst>
                                        </p:cTn>
                                        <p:tgtEl>
                                          <p:spTgt spid="34"/>
                                        </p:tgtEl>
                                        <p:attrNameLst>
                                          <p:attrName>style.visibility</p:attrName>
                                        </p:attrNameLst>
                                      </p:cBhvr>
                                      <p:to>
                                        <p:strVal val="visible"/>
                                      </p:to>
                                    </p:set>
                                    <p:animEffect transition="in" filter="fade">
                                      <p:cBhvr>
                                        <p:cTn id="128" dur="1000"/>
                                        <p:tgtEl>
                                          <p:spTgt spid="34"/>
                                        </p:tgtEl>
                                      </p:cBhvr>
                                    </p:animEffect>
                                    <p:anim calcmode="lin" valueType="num">
                                      <p:cBhvr>
                                        <p:cTn id="129" dur="1000" fill="hold"/>
                                        <p:tgtEl>
                                          <p:spTgt spid="34"/>
                                        </p:tgtEl>
                                        <p:attrNameLst>
                                          <p:attrName>ppt_x</p:attrName>
                                        </p:attrNameLst>
                                      </p:cBhvr>
                                      <p:tavLst>
                                        <p:tav tm="0">
                                          <p:val>
                                            <p:strVal val="#ppt_x"/>
                                          </p:val>
                                        </p:tav>
                                        <p:tav tm="100000">
                                          <p:val>
                                            <p:strVal val="#ppt_x"/>
                                          </p:val>
                                        </p:tav>
                                      </p:tavLst>
                                    </p:anim>
                                    <p:anim calcmode="lin" valueType="num">
                                      <p:cBhvr>
                                        <p:cTn id="130" dur="1000" fill="hold"/>
                                        <p:tgtEl>
                                          <p:spTgt spid="34"/>
                                        </p:tgtEl>
                                        <p:attrNameLst>
                                          <p:attrName>ppt_y</p:attrName>
                                        </p:attrNameLst>
                                      </p:cBhvr>
                                      <p:tavLst>
                                        <p:tav tm="0">
                                          <p:val>
                                            <p:strVal val="#ppt_y+.1"/>
                                          </p:val>
                                        </p:tav>
                                        <p:tav tm="100000">
                                          <p:val>
                                            <p:strVal val="#ppt_y"/>
                                          </p:val>
                                        </p:tav>
                                      </p:tavLst>
                                    </p:anim>
                                  </p:childTnLst>
                                </p:cTn>
                              </p:par>
                              <p:par>
                                <p:cTn id="131" presetID="42" presetClass="entr" presetSubtype="0" fill="hold" nodeType="withEffect">
                                  <p:stCondLst>
                                    <p:cond delay="0"/>
                                  </p:stCondLst>
                                  <p:childTnLst>
                                    <p:set>
                                      <p:cBhvr>
                                        <p:cTn id="132" dur="1" fill="hold">
                                          <p:stCondLst>
                                            <p:cond delay="0"/>
                                          </p:stCondLst>
                                        </p:cTn>
                                        <p:tgtEl>
                                          <p:spTgt spid="37"/>
                                        </p:tgtEl>
                                        <p:attrNameLst>
                                          <p:attrName>style.visibility</p:attrName>
                                        </p:attrNameLst>
                                      </p:cBhvr>
                                      <p:to>
                                        <p:strVal val="visible"/>
                                      </p:to>
                                    </p:set>
                                    <p:animEffect transition="in" filter="fade">
                                      <p:cBhvr>
                                        <p:cTn id="133" dur="1000"/>
                                        <p:tgtEl>
                                          <p:spTgt spid="37"/>
                                        </p:tgtEl>
                                      </p:cBhvr>
                                    </p:animEffect>
                                    <p:anim calcmode="lin" valueType="num">
                                      <p:cBhvr>
                                        <p:cTn id="134" dur="1000" fill="hold"/>
                                        <p:tgtEl>
                                          <p:spTgt spid="37"/>
                                        </p:tgtEl>
                                        <p:attrNameLst>
                                          <p:attrName>ppt_x</p:attrName>
                                        </p:attrNameLst>
                                      </p:cBhvr>
                                      <p:tavLst>
                                        <p:tav tm="0">
                                          <p:val>
                                            <p:strVal val="#ppt_x"/>
                                          </p:val>
                                        </p:tav>
                                        <p:tav tm="100000">
                                          <p:val>
                                            <p:strVal val="#ppt_x"/>
                                          </p:val>
                                        </p:tav>
                                      </p:tavLst>
                                    </p:anim>
                                    <p:anim calcmode="lin" valueType="num">
                                      <p:cBhvr>
                                        <p:cTn id="135" dur="1000" fill="hold"/>
                                        <p:tgtEl>
                                          <p:spTgt spid="37"/>
                                        </p:tgtEl>
                                        <p:attrNameLst>
                                          <p:attrName>ppt_y</p:attrName>
                                        </p:attrNameLst>
                                      </p:cBhvr>
                                      <p:tavLst>
                                        <p:tav tm="0">
                                          <p:val>
                                            <p:strVal val="#ppt_y+.1"/>
                                          </p:val>
                                        </p:tav>
                                        <p:tav tm="100000">
                                          <p:val>
                                            <p:strVal val="#ppt_y"/>
                                          </p:val>
                                        </p:tav>
                                      </p:tavLst>
                                    </p:anim>
                                  </p:childTnLst>
                                </p:cTn>
                              </p:par>
                              <p:par>
                                <p:cTn id="136" presetID="42" presetClass="entr" presetSubtype="0" fill="hold" nodeType="withEffect">
                                  <p:stCondLst>
                                    <p:cond delay="0"/>
                                  </p:stCondLst>
                                  <p:childTnLst>
                                    <p:set>
                                      <p:cBhvr>
                                        <p:cTn id="137" dur="1" fill="hold">
                                          <p:stCondLst>
                                            <p:cond delay="0"/>
                                          </p:stCondLst>
                                        </p:cTn>
                                        <p:tgtEl>
                                          <p:spTgt spid="40"/>
                                        </p:tgtEl>
                                        <p:attrNameLst>
                                          <p:attrName>style.visibility</p:attrName>
                                        </p:attrNameLst>
                                      </p:cBhvr>
                                      <p:to>
                                        <p:strVal val="visible"/>
                                      </p:to>
                                    </p:set>
                                    <p:animEffect transition="in" filter="fade">
                                      <p:cBhvr>
                                        <p:cTn id="138" dur="1000"/>
                                        <p:tgtEl>
                                          <p:spTgt spid="40"/>
                                        </p:tgtEl>
                                      </p:cBhvr>
                                    </p:animEffect>
                                    <p:anim calcmode="lin" valueType="num">
                                      <p:cBhvr>
                                        <p:cTn id="139" dur="1000" fill="hold"/>
                                        <p:tgtEl>
                                          <p:spTgt spid="40"/>
                                        </p:tgtEl>
                                        <p:attrNameLst>
                                          <p:attrName>ppt_x</p:attrName>
                                        </p:attrNameLst>
                                      </p:cBhvr>
                                      <p:tavLst>
                                        <p:tav tm="0">
                                          <p:val>
                                            <p:strVal val="#ppt_x"/>
                                          </p:val>
                                        </p:tav>
                                        <p:tav tm="100000">
                                          <p:val>
                                            <p:strVal val="#ppt_x"/>
                                          </p:val>
                                        </p:tav>
                                      </p:tavLst>
                                    </p:anim>
                                    <p:anim calcmode="lin" valueType="num">
                                      <p:cBhvr>
                                        <p:cTn id="140" dur="1000" fill="hold"/>
                                        <p:tgtEl>
                                          <p:spTgt spid="40"/>
                                        </p:tgtEl>
                                        <p:attrNameLst>
                                          <p:attrName>ppt_y</p:attrName>
                                        </p:attrNameLst>
                                      </p:cBhvr>
                                      <p:tavLst>
                                        <p:tav tm="0">
                                          <p:val>
                                            <p:strVal val="#ppt_y+.1"/>
                                          </p:val>
                                        </p:tav>
                                        <p:tav tm="100000">
                                          <p:val>
                                            <p:strVal val="#ppt_y"/>
                                          </p:val>
                                        </p:tav>
                                      </p:tavLst>
                                    </p:anim>
                                  </p:childTnLst>
                                </p:cTn>
                              </p:par>
                              <p:par>
                                <p:cTn id="141" presetID="42" presetClass="entr" presetSubtype="0" fill="hold" nodeType="withEffect">
                                  <p:stCondLst>
                                    <p:cond delay="0"/>
                                  </p:stCondLst>
                                  <p:childTnLst>
                                    <p:set>
                                      <p:cBhvr>
                                        <p:cTn id="142" dur="1" fill="hold">
                                          <p:stCondLst>
                                            <p:cond delay="0"/>
                                          </p:stCondLst>
                                        </p:cTn>
                                        <p:tgtEl>
                                          <p:spTgt spid="43"/>
                                        </p:tgtEl>
                                        <p:attrNameLst>
                                          <p:attrName>style.visibility</p:attrName>
                                        </p:attrNameLst>
                                      </p:cBhvr>
                                      <p:to>
                                        <p:strVal val="visible"/>
                                      </p:to>
                                    </p:set>
                                    <p:animEffect transition="in" filter="fade">
                                      <p:cBhvr>
                                        <p:cTn id="143" dur="1000"/>
                                        <p:tgtEl>
                                          <p:spTgt spid="43"/>
                                        </p:tgtEl>
                                      </p:cBhvr>
                                    </p:animEffect>
                                    <p:anim calcmode="lin" valueType="num">
                                      <p:cBhvr>
                                        <p:cTn id="144" dur="1000" fill="hold"/>
                                        <p:tgtEl>
                                          <p:spTgt spid="43"/>
                                        </p:tgtEl>
                                        <p:attrNameLst>
                                          <p:attrName>ppt_x</p:attrName>
                                        </p:attrNameLst>
                                      </p:cBhvr>
                                      <p:tavLst>
                                        <p:tav tm="0">
                                          <p:val>
                                            <p:strVal val="#ppt_x"/>
                                          </p:val>
                                        </p:tav>
                                        <p:tav tm="100000">
                                          <p:val>
                                            <p:strVal val="#ppt_x"/>
                                          </p:val>
                                        </p:tav>
                                      </p:tavLst>
                                    </p:anim>
                                    <p:anim calcmode="lin" valueType="num">
                                      <p:cBhvr>
                                        <p:cTn id="145" dur="1000" fill="hold"/>
                                        <p:tgtEl>
                                          <p:spTgt spid="43"/>
                                        </p:tgtEl>
                                        <p:attrNameLst>
                                          <p:attrName>ppt_y</p:attrName>
                                        </p:attrNameLst>
                                      </p:cBhvr>
                                      <p:tavLst>
                                        <p:tav tm="0">
                                          <p:val>
                                            <p:strVal val="#ppt_y+.1"/>
                                          </p:val>
                                        </p:tav>
                                        <p:tav tm="100000">
                                          <p:val>
                                            <p:strVal val="#ppt_y"/>
                                          </p:val>
                                        </p:tav>
                                      </p:tavLst>
                                    </p:anim>
                                  </p:childTnLst>
                                </p:cTn>
                              </p:par>
                              <p:par>
                                <p:cTn id="146" presetID="42" presetClass="entr" presetSubtype="0" fill="hold" nodeType="withEffect">
                                  <p:stCondLst>
                                    <p:cond delay="0"/>
                                  </p:stCondLst>
                                  <p:childTnLst>
                                    <p:set>
                                      <p:cBhvr>
                                        <p:cTn id="147" dur="1" fill="hold">
                                          <p:stCondLst>
                                            <p:cond delay="0"/>
                                          </p:stCondLst>
                                        </p:cTn>
                                        <p:tgtEl>
                                          <p:spTgt spid="46"/>
                                        </p:tgtEl>
                                        <p:attrNameLst>
                                          <p:attrName>style.visibility</p:attrName>
                                        </p:attrNameLst>
                                      </p:cBhvr>
                                      <p:to>
                                        <p:strVal val="visible"/>
                                      </p:to>
                                    </p:set>
                                    <p:animEffect transition="in" filter="fade">
                                      <p:cBhvr>
                                        <p:cTn id="148" dur="1000"/>
                                        <p:tgtEl>
                                          <p:spTgt spid="46"/>
                                        </p:tgtEl>
                                      </p:cBhvr>
                                    </p:animEffect>
                                    <p:anim calcmode="lin" valueType="num">
                                      <p:cBhvr>
                                        <p:cTn id="149" dur="1000" fill="hold"/>
                                        <p:tgtEl>
                                          <p:spTgt spid="46"/>
                                        </p:tgtEl>
                                        <p:attrNameLst>
                                          <p:attrName>ppt_x</p:attrName>
                                        </p:attrNameLst>
                                      </p:cBhvr>
                                      <p:tavLst>
                                        <p:tav tm="0">
                                          <p:val>
                                            <p:strVal val="#ppt_x"/>
                                          </p:val>
                                        </p:tav>
                                        <p:tav tm="100000">
                                          <p:val>
                                            <p:strVal val="#ppt_x"/>
                                          </p:val>
                                        </p:tav>
                                      </p:tavLst>
                                    </p:anim>
                                    <p:anim calcmode="lin" valueType="num">
                                      <p:cBhvr>
                                        <p:cTn id="150" dur="1000" fill="hold"/>
                                        <p:tgtEl>
                                          <p:spTgt spid="4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9" grpId="0" animBg="1"/>
      <p:bldP spid="16" grpId="0" animBg="1"/>
      <p:bldP spid="27" grpId="0" animBg="1"/>
      <p:bldP spid="28" grpId="0" animBg="1"/>
      <p:bldP spid="29" grpId="0" animBg="1"/>
      <p:bldP spid="30" grpId="0" animBg="1"/>
      <p:bldP spid="31" grpId="0" animBg="1"/>
      <p:bldP spid="32" grpId="0"/>
      <p:bldP spid="32" grpId="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62833AE-6197-4935-89F9-84969AC6BF57}"/>
              </a:ext>
            </a:extLst>
          </p:cNvPr>
          <p:cNvSpPr txBox="1"/>
          <p:nvPr/>
        </p:nvSpPr>
        <p:spPr>
          <a:xfrm>
            <a:off x="258644" y="66146"/>
            <a:ext cx="1040590" cy="923330"/>
          </a:xfrm>
          <a:prstGeom prst="rect">
            <a:avLst/>
          </a:prstGeom>
          <a:noFill/>
        </p:spPr>
        <p:txBody>
          <a:bodyPr wrap="square" rtlCol="0">
            <a:spAutoFit/>
          </a:bodyPr>
          <a:lstStyle>
            <a:defPPr>
              <a:defRPr lang="zh-CN"/>
            </a:defPPr>
            <a:lvl1pPr algn="just">
              <a:defRPr sz="5400">
                <a:latin typeface="Agency FB" panose="020B0503020202020204" pitchFamily="34" charset="0"/>
                <a:cs typeface="+mn-ea"/>
              </a:defRPr>
            </a:lvl1pPr>
          </a:lstStyle>
          <a:p>
            <a:r>
              <a:rPr lang="en-US" altLang="zh-CN" dirty="0">
                <a:solidFill>
                  <a:schemeClr val="tx1">
                    <a:lumMod val="50000"/>
                    <a:lumOff val="50000"/>
                  </a:schemeClr>
                </a:solidFill>
                <a:latin typeface="Impact" panose="020B0806030902050204" pitchFamily="34" charset="0"/>
                <a:sym typeface="+mn-lt"/>
              </a:rPr>
              <a:t>01</a:t>
            </a:r>
            <a:endParaRPr lang="zh-CN" altLang="en-US" dirty="0">
              <a:solidFill>
                <a:schemeClr val="tx1">
                  <a:lumMod val="50000"/>
                  <a:lumOff val="50000"/>
                </a:schemeClr>
              </a:solidFill>
              <a:latin typeface="Impact" panose="020B0806030902050204" pitchFamily="34" charset="0"/>
              <a:sym typeface="+mn-lt"/>
            </a:endParaRPr>
          </a:p>
        </p:txBody>
      </p:sp>
      <p:cxnSp>
        <p:nvCxnSpPr>
          <p:cNvPr id="3" name="直接连接符 2">
            <a:extLst>
              <a:ext uri="{FF2B5EF4-FFF2-40B4-BE49-F238E27FC236}">
                <a16:creationId xmlns:a16="http://schemas.microsoft.com/office/drawing/2014/main" id="{3A4510C1-FFA9-45D0-AC6A-37E5CAE40A2D}"/>
              </a:ext>
            </a:extLst>
          </p:cNvPr>
          <p:cNvCxnSpPr>
            <a:cxnSpLocks/>
          </p:cNvCxnSpPr>
          <p:nvPr/>
        </p:nvCxnSpPr>
        <p:spPr>
          <a:xfrm>
            <a:off x="1154463" y="152400"/>
            <a:ext cx="0" cy="75795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grpSp>
        <p:nvGrpSpPr>
          <p:cNvPr id="4" name="组合 3">
            <a:extLst>
              <a:ext uri="{FF2B5EF4-FFF2-40B4-BE49-F238E27FC236}">
                <a16:creationId xmlns:a16="http://schemas.microsoft.com/office/drawing/2014/main" id="{72DD9305-F066-40C5-8E03-EACE81BCB533}"/>
              </a:ext>
            </a:extLst>
          </p:cNvPr>
          <p:cNvGrpSpPr/>
          <p:nvPr/>
        </p:nvGrpSpPr>
        <p:grpSpPr>
          <a:xfrm>
            <a:off x="5570479" y="2325743"/>
            <a:ext cx="6408261" cy="2320917"/>
            <a:chOff x="5570479" y="2325743"/>
            <a:chExt cx="6408261" cy="2320917"/>
          </a:xfrm>
        </p:grpSpPr>
        <p:sp>
          <p:nvSpPr>
            <p:cNvPr id="5" name="Freeform 77">
              <a:extLst>
                <a:ext uri="{FF2B5EF4-FFF2-40B4-BE49-F238E27FC236}">
                  <a16:creationId xmlns:a16="http://schemas.microsoft.com/office/drawing/2014/main" id="{7CCF48F8-1E1D-467B-9E38-40E9F0F9246F}"/>
                </a:ext>
              </a:extLst>
            </p:cNvPr>
            <p:cNvSpPr/>
            <p:nvPr/>
          </p:nvSpPr>
          <p:spPr bwMode="auto">
            <a:xfrm>
              <a:off x="6383341" y="3299732"/>
              <a:ext cx="71702" cy="61999"/>
            </a:xfrm>
            <a:custGeom>
              <a:avLst/>
              <a:gdLst>
                <a:gd name="T0" fmla="*/ 15 w 30"/>
                <a:gd name="T1" fmla="*/ 0 h 30"/>
                <a:gd name="T2" fmla="*/ 0 w 30"/>
                <a:gd name="T3" fmla="*/ 15 h 30"/>
                <a:gd name="T4" fmla="*/ 14 w 30"/>
                <a:gd name="T5" fmla="*/ 30 h 30"/>
                <a:gd name="T6" fmla="*/ 15 w 30"/>
                <a:gd name="T7" fmla="*/ 30 h 30"/>
                <a:gd name="T8" fmla="*/ 15 w 30"/>
                <a:gd name="T9" fmla="*/ 30 h 30"/>
                <a:gd name="T10" fmla="*/ 30 w 30"/>
                <a:gd name="T11" fmla="*/ 18 h 30"/>
                <a:gd name="T12" fmla="*/ 30 w 30"/>
                <a:gd name="T13" fmla="*/ 17 h 30"/>
                <a:gd name="T14" fmla="*/ 30 w 30"/>
                <a:gd name="T15" fmla="*/ 15 h 30"/>
                <a:gd name="T16" fmla="*/ 15 w 30"/>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30">
                  <a:moveTo>
                    <a:pt x="15" y="0"/>
                  </a:moveTo>
                  <a:cubicBezTo>
                    <a:pt x="7" y="0"/>
                    <a:pt x="0" y="7"/>
                    <a:pt x="0" y="15"/>
                  </a:cubicBezTo>
                  <a:cubicBezTo>
                    <a:pt x="0" y="23"/>
                    <a:pt x="6" y="29"/>
                    <a:pt x="14" y="30"/>
                  </a:cubicBezTo>
                  <a:cubicBezTo>
                    <a:pt x="14" y="30"/>
                    <a:pt x="15" y="30"/>
                    <a:pt x="15" y="30"/>
                  </a:cubicBezTo>
                  <a:cubicBezTo>
                    <a:pt x="15" y="30"/>
                    <a:pt x="15" y="30"/>
                    <a:pt x="15" y="30"/>
                  </a:cubicBezTo>
                  <a:cubicBezTo>
                    <a:pt x="22" y="30"/>
                    <a:pt x="28" y="25"/>
                    <a:pt x="30" y="18"/>
                  </a:cubicBezTo>
                  <a:cubicBezTo>
                    <a:pt x="30" y="18"/>
                    <a:pt x="30" y="17"/>
                    <a:pt x="30" y="17"/>
                  </a:cubicBezTo>
                  <a:cubicBezTo>
                    <a:pt x="30" y="16"/>
                    <a:pt x="30" y="16"/>
                    <a:pt x="30" y="15"/>
                  </a:cubicBezTo>
                  <a:cubicBezTo>
                    <a:pt x="30" y="7"/>
                    <a:pt x="24" y="0"/>
                    <a:pt x="15"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6" name="Freeform 78">
              <a:extLst>
                <a:ext uri="{FF2B5EF4-FFF2-40B4-BE49-F238E27FC236}">
                  <a16:creationId xmlns:a16="http://schemas.microsoft.com/office/drawing/2014/main" id="{FD738395-06AE-4897-A15B-9A92230AF571}"/>
                </a:ext>
              </a:extLst>
            </p:cNvPr>
            <p:cNvSpPr/>
            <p:nvPr/>
          </p:nvSpPr>
          <p:spPr bwMode="auto">
            <a:xfrm>
              <a:off x="6873547" y="3067687"/>
              <a:ext cx="71702" cy="61999"/>
            </a:xfrm>
            <a:custGeom>
              <a:avLst/>
              <a:gdLst>
                <a:gd name="T0" fmla="*/ 15 w 30"/>
                <a:gd name="T1" fmla="*/ 0 h 30"/>
                <a:gd name="T2" fmla="*/ 0 w 30"/>
                <a:gd name="T3" fmla="*/ 15 h 30"/>
                <a:gd name="T4" fmla="*/ 12 w 30"/>
                <a:gd name="T5" fmla="*/ 30 h 30"/>
                <a:gd name="T6" fmla="*/ 14 w 30"/>
                <a:gd name="T7" fmla="*/ 30 h 30"/>
                <a:gd name="T8" fmla="*/ 15 w 30"/>
                <a:gd name="T9" fmla="*/ 30 h 30"/>
                <a:gd name="T10" fmla="*/ 30 w 30"/>
                <a:gd name="T11" fmla="*/ 15 h 30"/>
                <a:gd name="T12" fmla="*/ 29 w 30"/>
                <a:gd name="T13" fmla="*/ 11 h 30"/>
                <a:gd name="T14" fmla="*/ 29 w 30"/>
                <a:gd name="T15" fmla="*/ 9 h 30"/>
                <a:gd name="T16" fmla="*/ 15 w 30"/>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30">
                  <a:moveTo>
                    <a:pt x="15" y="0"/>
                  </a:moveTo>
                  <a:cubicBezTo>
                    <a:pt x="6" y="0"/>
                    <a:pt x="0" y="7"/>
                    <a:pt x="0" y="15"/>
                  </a:cubicBezTo>
                  <a:cubicBezTo>
                    <a:pt x="0" y="22"/>
                    <a:pt x="5" y="28"/>
                    <a:pt x="12" y="30"/>
                  </a:cubicBezTo>
                  <a:cubicBezTo>
                    <a:pt x="12" y="30"/>
                    <a:pt x="13" y="30"/>
                    <a:pt x="14" y="30"/>
                  </a:cubicBezTo>
                  <a:cubicBezTo>
                    <a:pt x="14" y="30"/>
                    <a:pt x="14" y="30"/>
                    <a:pt x="15" y="30"/>
                  </a:cubicBezTo>
                  <a:cubicBezTo>
                    <a:pt x="23" y="30"/>
                    <a:pt x="30" y="23"/>
                    <a:pt x="30" y="15"/>
                  </a:cubicBezTo>
                  <a:cubicBezTo>
                    <a:pt x="30" y="13"/>
                    <a:pt x="30" y="12"/>
                    <a:pt x="29" y="11"/>
                  </a:cubicBezTo>
                  <a:cubicBezTo>
                    <a:pt x="29" y="10"/>
                    <a:pt x="29" y="9"/>
                    <a:pt x="29" y="9"/>
                  </a:cubicBezTo>
                  <a:cubicBezTo>
                    <a:pt x="26" y="4"/>
                    <a:pt x="21" y="0"/>
                    <a:pt x="15"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7" name="Freeform 79">
              <a:extLst>
                <a:ext uri="{FF2B5EF4-FFF2-40B4-BE49-F238E27FC236}">
                  <a16:creationId xmlns:a16="http://schemas.microsoft.com/office/drawing/2014/main" id="{B6DCC8C0-4FDE-424B-A3AD-E6F67DD4C209}"/>
                </a:ext>
              </a:extLst>
            </p:cNvPr>
            <p:cNvSpPr/>
            <p:nvPr/>
          </p:nvSpPr>
          <p:spPr bwMode="auto">
            <a:xfrm>
              <a:off x="7044288" y="3288903"/>
              <a:ext cx="73723" cy="61999"/>
            </a:xfrm>
            <a:custGeom>
              <a:avLst/>
              <a:gdLst>
                <a:gd name="T0" fmla="*/ 16 w 31"/>
                <a:gd name="T1" fmla="*/ 0 h 30"/>
                <a:gd name="T2" fmla="*/ 0 w 31"/>
                <a:gd name="T3" fmla="*/ 15 h 30"/>
                <a:gd name="T4" fmla="*/ 13 w 31"/>
                <a:gd name="T5" fmla="*/ 30 h 30"/>
                <a:gd name="T6" fmla="*/ 15 w 31"/>
                <a:gd name="T7" fmla="*/ 30 h 30"/>
                <a:gd name="T8" fmla="*/ 16 w 31"/>
                <a:gd name="T9" fmla="*/ 30 h 30"/>
                <a:gd name="T10" fmla="*/ 25 w 31"/>
                <a:gd name="T11" fmla="*/ 26 h 30"/>
                <a:gd name="T12" fmla="*/ 27 w 31"/>
                <a:gd name="T13" fmla="*/ 25 h 30"/>
                <a:gd name="T14" fmla="*/ 31 w 31"/>
                <a:gd name="T15" fmla="*/ 15 h 30"/>
                <a:gd name="T16" fmla="*/ 16 w 31"/>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30">
                  <a:moveTo>
                    <a:pt x="16" y="0"/>
                  </a:moveTo>
                  <a:cubicBezTo>
                    <a:pt x="7" y="0"/>
                    <a:pt x="0" y="7"/>
                    <a:pt x="0" y="15"/>
                  </a:cubicBezTo>
                  <a:cubicBezTo>
                    <a:pt x="0" y="23"/>
                    <a:pt x="6" y="29"/>
                    <a:pt x="13" y="30"/>
                  </a:cubicBezTo>
                  <a:cubicBezTo>
                    <a:pt x="14" y="30"/>
                    <a:pt x="14" y="30"/>
                    <a:pt x="15" y="30"/>
                  </a:cubicBezTo>
                  <a:cubicBezTo>
                    <a:pt x="15" y="30"/>
                    <a:pt x="15" y="30"/>
                    <a:pt x="16" y="30"/>
                  </a:cubicBezTo>
                  <a:cubicBezTo>
                    <a:pt x="19" y="30"/>
                    <a:pt x="23" y="29"/>
                    <a:pt x="25" y="26"/>
                  </a:cubicBezTo>
                  <a:cubicBezTo>
                    <a:pt x="26" y="26"/>
                    <a:pt x="26" y="26"/>
                    <a:pt x="27" y="25"/>
                  </a:cubicBezTo>
                  <a:cubicBezTo>
                    <a:pt x="29" y="23"/>
                    <a:pt x="31" y="19"/>
                    <a:pt x="31" y="15"/>
                  </a:cubicBezTo>
                  <a:cubicBezTo>
                    <a:pt x="31" y="7"/>
                    <a:pt x="24" y="0"/>
                    <a:pt x="16"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8" name="Freeform 80">
              <a:extLst>
                <a:ext uri="{FF2B5EF4-FFF2-40B4-BE49-F238E27FC236}">
                  <a16:creationId xmlns:a16="http://schemas.microsoft.com/office/drawing/2014/main" id="{4246474A-DD08-4A9F-B6F1-C7FDA3E805C5}"/>
                </a:ext>
              </a:extLst>
            </p:cNvPr>
            <p:cNvSpPr/>
            <p:nvPr/>
          </p:nvSpPr>
          <p:spPr bwMode="auto">
            <a:xfrm>
              <a:off x="5570479" y="3534870"/>
              <a:ext cx="74732" cy="61999"/>
            </a:xfrm>
            <a:custGeom>
              <a:avLst/>
              <a:gdLst>
                <a:gd name="T0" fmla="*/ 15 w 31"/>
                <a:gd name="T1" fmla="*/ 0 h 30"/>
                <a:gd name="T2" fmla="*/ 0 w 31"/>
                <a:gd name="T3" fmla="*/ 15 h 30"/>
                <a:gd name="T4" fmla="*/ 15 w 31"/>
                <a:gd name="T5" fmla="*/ 30 h 30"/>
                <a:gd name="T6" fmla="*/ 30 w 31"/>
                <a:gd name="T7" fmla="*/ 17 h 30"/>
                <a:gd name="T8" fmla="*/ 31 w 31"/>
                <a:gd name="T9" fmla="*/ 15 h 30"/>
                <a:gd name="T10" fmla="*/ 31 w 31"/>
                <a:gd name="T11" fmla="*/ 15 h 30"/>
                <a:gd name="T12" fmla="*/ 30 w 31"/>
                <a:gd name="T13" fmla="*/ 13 h 30"/>
                <a:gd name="T14" fmla="*/ 30 w 31"/>
                <a:gd name="T15" fmla="*/ 11 h 30"/>
                <a:gd name="T16" fmla="*/ 15 w 31"/>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30">
                  <a:moveTo>
                    <a:pt x="15" y="0"/>
                  </a:moveTo>
                  <a:cubicBezTo>
                    <a:pt x="7" y="0"/>
                    <a:pt x="0" y="7"/>
                    <a:pt x="0" y="15"/>
                  </a:cubicBezTo>
                  <a:cubicBezTo>
                    <a:pt x="0" y="24"/>
                    <a:pt x="7" y="30"/>
                    <a:pt x="15" y="30"/>
                  </a:cubicBezTo>
                  <a:cubicBezTo>
                    <a:pt x="23" y="30"/>
                    <a:pt x="30" y="25"/>
                    <a:pt x="30" y="17"/>
                  </a:cubicBezTo>
                  <a:cubicBezTo>
                    <a:pt x="31" y="17"/>
                    <a:pt x="31" y="16"/>
                    <a:pt x="31" y="15"/>
                  </a:cubicBezTo>
                  <a:cubicBezTo>
                    <a:pt x="31" y="15"/>
                    <a:pt x="31" y="15"/>
                    <a:pt x="31" y="15"/>
                  </a:cubicBezTo>
                  <a:cubicBezTo>
                    <a:pt x="31" y="15"/>
                    <a:pt x="30" y="14"/>
                    <a:pt x="30" y="13"/>
                  </a:cubicBezTo>
                  <a:cubicBezTo>
                    <a:pt x="30" y="13"/>
                    <a:pt x="30" y="12"/>
                    <a:pt x="30" y="11"/>
                  </a:cubicBezTo>
                  <a:cubicBezTo>
                    <a:pt x="28" y="5"/>
                    <a:pt x="22" y="0"/>
                    <a:pt x="15"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9" name="Freeform 81">
              <a:extLst>
                <a:ext uri="{FF2B5EF4-FFF2-40B4-BE49-F238E27FC236}">
                  <a16:creationId xmlns:a16="http://schemas.microsoft.com/office/drawing/2014/main" id="{5FD1F190-BD81-4A2D-B6FD-16187572D3ED}"/>
                </a:ext>
              </a:extLst>
            </p:cNvPr>
            <p:cNvSpPr/>
            <p:nvPr/>
          </p:nvSpPr>
          <p:spPr bwMode="auto">
            <a:xfrm>
              <a:off x="6370816" y="3570786"/>
              <a:ext cx="71702" cy="62872"/>
            </a:xfrm>
            <a:custGeom>
              <a:avLst/>
              <a:gdLst>
                <a:gd name="T0" fmla="*/ 15 w 30"/>
                <a:gd name="T1" fmla="*/ 0 h 30"/>
                <a:gd name="T2" fmla="*/ 0 w 30"/>
                <a:gd name="T3" fmla="*/ 12 h 30"/>
                <a:gd name="T4" fmla="*/ 0 w 30"/>
                <a:gd name="T5" fmla="*/ 14 h 30"/>
                <a:gd name="T6" fmla="*/ 0 w 30"/>
                <a:gd name="T7" fmla="*/ 15 h 30"/>
                <a:gd name="T8" fmla="*/ 7 w 30"/>
                <a:gd name="T9" fmla="*/ 28 h 30"/>
                <a:gd name="T10" fmla="*/ 9 w 30"/>
                <a:gd name="T11" fmla="*/ 29 h 30"/>
                <a:gd name="T12" fmla="*/ 15 w 30"/>
                <a:gd name="T13" fmla="*/ 30 h 30"/>
                <a:gd name="T14" fmla="*/ 17 w 30"/>
                <a:gd name="T15" fmla="*/ 30 h 30"/>
                <a:gd name="T16" fmla="*/ 18 w 30"/>
                <a:gd name="T17" fmla="*/ 30 h 30"/>
                <a:gd name="T18" fmla="*/ 26 w 30"/>
                <a:gd name="T19" fmla="*/ 25 h 30"/>
                <a:gd name="T20" fmla="*/ 27 w 30"/>
                <a:gd name="T21" fmla="*/ 23 h 30"/>
                <a:gd name="T22" fmla="*/ 30 w 30"/>
                <a:gd name="T23" fmla="*/ 15 h 30"/>
                <a:gd name="T24" fmla="*/ 30 w 30"/>
                <a:gd name="T25" fmla="*/ 15 h 30"/>
                <a:gd name="T26" fmla="*/ 30 w 30"/>
                <a:gd name="T27" fmla="*/ 13 h 30"/>
                <a:gd name="T28" fmla="*/ 18 w 30"/>
                <a:gd name="T29" fmla="*/ 0 h 30"/>
                <a:gd name="T30" fmla="*/ 17 w 30"/>
                <a:gd name="T31" fmla="*/ 0 h 30"/>
                <a:gd name="T32" fmla="*/ 15 w 30"/>
                <a:gd name="T33"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 h="30">
                  <a:moveTo>
                    <a:pt x="15" y="0"/>
                  </a:moveTo>
                  <a:cubicBezTo>
                    <a:pt x="8" y="0"/>
                    <a:pt x="2" y="5"/>
                    <a:pt x="0" y="12"/>
                  </a:cubicBezTo>
                  <a:cubicBezTo>
                    <a:pt x="0" y="12"/>
                    <a:pt x="0" y="13"/>
                    <a:pt x="0" y="14"/>
                  </a:cubicBezTo>
                  <a:cubicBezTo>
                    <a:pt x="0" y="14"/>
                    <a:pt x="0" y="14"/>
                    <a:pt x="0" y="15"/>
                  </a:cubicBezTo>
                  <a:cubicBezTo>
                    <a:pt x="0" y="20"/>
                    <a:pt x="3" y="25"/>
                    <a:pt x="7" y="28"/>
                  </a:cubicBezTo>
                  <a:cubicBezTo>
                    <a:pt x="8" y="28"/>
                    <a:pt x="8" y="28"/>
                    <a:pt x="9" y="29"/>
                  </a:cubicBezTo>
                  <a:cubicBezTo>
                    <a:pt x="11" y="29"/>
                    <a:pt x="13" y="30"/>
                    <a:pt x="15" y="30"/>
                  </a:cubicBezTo>
                  <a:cubicBezTo>
                    <a:pt x="16" y="30"/>
                    <a:pt x="16" y="30"/>
                    <a:pt x="17" y="30"/>
                  </a:cubicBezTo>
                  <a:cubicBezTo>
                    <a:pt x="17" y="30"/>
                    <a:pt x="18" y="30"/>
                    <a:pt x="18" y="30"/>
                  </a:cubicBezTo>
                  <a:cubicBezTo>
                    <a:pt x="21" y="29"/>
                    <a:pt x="24" y="27"/>
                    <a:pt x="26" y="25"/>
                  </a:cubicBezTo>
                  <a:cubicBezTo>
                    <a:pt x="27" y="24"/>
                    <a:pt x="27" y="24"/>
                    <a:pt x="27" y="23"/>
                  </a:cubicBezTo>
                  <a:cubicBezTo>
                    <a:pt x="29" y="21"/>
                    <a:pt x="30" y="18"/>
                    <a:pt x="30" y="15"/>
                  </a:cubicBezTo>
                  <a:cubicBezTo>
                    <a:pt x="30" y="15"/>
                    <a:pt x="30" y="15"/>
                    <a:pt x="30" y="15"/>
                  </a:cubicBezTo>
                  <a:cubicBezTo>
                    <a:pt x="30" y="14"/>
                    <a:pt x="30" y="14"/>
                    <a:pt x="30" y="13"/>
                  </a:cubicBezTo>
                  <a:cubicBezTo>
                    <a:pt x="29" y="7"/>
                    <a:pt x="24" y="1"/>
                    <a:pt x="18" y="0"/>
                  </a:cubicBezTo>
                  <a:cubicBezTo>
                    <a:pt x="18" y="0"/>
                    <a:pt x="17" y="0"/>
                    <a:pt x="17" y="0"/>
                  </a:cubicBezTo>
                  <a:cubicBezTo>
                    <a:pt x="16" y="0"/>
                    <a:pt x="16" y="0"/>
                    <a:pt x="15"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0" name="Freeform 82">
              <a:extLst>
                <a:ext uri="{FF2B5EF4-FFF2-40B4-BE49-F238E27FC236}">
                  <a16:creationId xmlns:a16="http://schemas.microsoft.com/office/drawing/2014/main" id="{A3CB54BA-A07B-490C-B7C0-CFD581CF0D06}"/>
                </a:ext>
              </a:extLst>
            </p:cNvPr>
            <p:cNvSpPr/>
            <p:nvPr/>
          </p:nvSpPr>
          <p:spPr bwMode="auto">
            <a:xfrm>
              <a:off x="7225994" y="4118075"/>
              <a:ext cx="71702" cy="61999"/>
            </a:xfrm>
            <a:custGeom>
              <a:avLst/>
              <a:gdLst>
                <a:gd name="T0" fmla="*/ 15 w 30"/>
                <a:gd name="T1" fmla="*/ 0 h 30"/>
                <a:gd name="T2" fmla="*/ 15 w 30"/>
                <a:gd name="T3" fmla="*/ 0 h 30"/>
                <a:gd name="T4" fmla="*/ 10 w 30"/>
                <a:gd name="T5" fmla="*/ 1 h 30"/>
                <a:gd name="T6" fmla="*/ 8 w 30"/>
                <a:gd name="T7" fmla="*/ 2 h 30"/>
                <a:gd name="T8" fmla="*/ 3 w 30"/>
                <a:gd name="T9" fmla="*/ 6 h 30"/>
                <a:gd name="T10" fmla="*/ 2 w 30"/>
                <a:gd name="T11" fmla="*/ 8 h 30"/>
                <a:gd name="T12" fmla="*/ 0 w 30"/>
                <a:gd name="T13" fmla="*/ 12 h 30"/>
                <a:gd name="T14" fmla="*/ 0 w 30"/>
                <a:gd name="T15" fmla="*/ 14 h 30"/>
                <a:gd name="T16" fmla="*/ 0 w 30"/>
                <a:gd name="T17" fmla="*/ 15 h 30"/>
                <a:gd name="T18" fmla="*/ 15 w 30"/>
                <a:gd name="T19" fmla="*/ 30 h 30"/>
                <a:gd name="T20" fmla="*/ 20 w 30"/>
                <a:gd name="T21" fmla="*/ 29 h 30"/>
                <a:gd name="T22" fmla="*/ 22 w 30"/>
                <a:gd name="T23" fmla="*/ 29 h 30"/>
                <a:gd name="T24" fmla="*/ 30 w 30"/>
                <a:gd name="T25" fmla="*/ 16 h 30"/>
                <a:gd name="T26" fmla="*/ 30 w 30"/>
                <a:gd name="T27" fmla="*/ 15 h 30"/>
                <a:gd name="T28" fmla="*/ 30 w 30"/>
                <a:gd name="T29" fmla="*/ 14 h 30"/>
                <a:gd name="T30" fmla="*/ 29 w 30"/>
                <a:gd name="T31" fmla="*/ 8 h 30"/>
                <a:gd name="T32" fmla="*/ 28 w 30"/>
                <a:gd name="T33" fmla="*/ 6 h 30"/>
                <a:gd name="T34" fmla="*/ 23 w 30"/>
                <a:gd name="T35" fmla="*/ 2 h 30"/>
                <a:gd name="T36" fmla="*/ 21 w 30"/>
                <a:gd name="T37" fmla="*/ 1 h 30"/>
                <a:gd name="T38" fmla="*/ 16 w 30"/>
                <a:gd name="T39" fmla="*/ 0 h 30"/>
                <a:gd name="T40" fmla="*/ 15 w 30"/>
                <a:gd name="T41"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0" h="30">
                  <a:moveTo>
                    <a:pt x="15" y="0"/>
                  </a:moveTo>
                  <a:cubicBezTo>
                    <a:pt x="15" y="0"/>
                    <a:pt x="15" y="0"/>
                    <a:pt x="15" y="0"/>
                  </a:cubicBezTo>
                  <a:cubicBezTo>
                    <a:pt x="13" y="0"/>
                    <a:pt x="12" y="0"/>
                    <a:pt x="10" y="1"/>
                  </a:cubicBezTo>
                  <a:cubicBezTo>
                    <a:pt x="10" y="1"/>
                    <a:pt x="9" y="1"/>
                    <a:pt x="8" y="2"/>
                  </a:cubicBezTo>
                  <a:cubicBezTo>
                    <a:pt x="6" y="3"/>
                    <a:pt x="4" y="4"/>
                    <a:pt x="3" y="6"/>
                  </a:cubicBezTo>
                  <a:cubicBezTo>
                    <a:pt x="2" y="7"/>
                    <a:pt x="2" y="8"/>
                    <a:pt x="2" y="8"/>
                  </a:cubicBezTo>
                  <a:cubicBezTo>
                    <a:pt x="1" y="9"/>
                    <a:pt x="1" y="11"/>
                    <a:pt x="0" y="12"/>
                  </a:cubicBezTo>
                  <a:cubicBezTo>
                    <a:pt x="0" y="13"/>
                    <a:pt x="0" y="13"/>
                    <a:pt x="0" y="14"/>
                  </a:cubicBezTo>
                  <a:cubicBezTo>
                    <a:pt x="0" y="14"/>
                    <a:pt x="0" y="15"/>
                    <a:pt x="0" y="15"/>
                  </a:cubicBezTo>
                  <a:cubicBezTo>
                    <a:pt x="0" y="23"/>
                    <a:pt x="7" y="30"/>
                    <a:pt x="15" y="30"/>
                  </a:cubicBezTo>
                  <a:cubicBezTo>
                    <a:pt x="17" y="30"/>
                    <a:pt x="18" y="30"/>
                    <a:pt x="20" y="29"/>
                  </a:cubicBezTo>
                  <a:cubicBezTo>
                    <a:pt x="21" y="29"/>
                    <a:pt x="21" y="29"/>
                    <a:pt x="22" y="29"/>
                  </a:cubicBezTo>
                  <a:cubicBezTo>
                    <a:pt x="26" y="26"/>
                    <a:pt x="30" y="22"/>
                    <a:pt x="30" y="16"/>
                  </a:cubicBezTo>
                  <a:cubicBezTo>
                    <a:pt x="30" y="16"/>
                    <a:pt x="30" y="16"/>
                    <a:pt x="30" y="15"/>
                  </a:cubicBezTo>
                  <a:cubicBezTo>
                    <a:pt x="30" y="15"/>
                    <a:pt x="30" y="15"/>
                    <a:pt x="30" y="14"/>
                  </a:cubicBezTo>
                  <a:cubicBezTo>
                    <a:pt x="30" y="12"/>
                    <a:pt x="29" y="10"/>
                    <a:pt x="29" y="8"/>
                  </a:cubicBezTo>
                  <a:cubicBezTo>
                    <a:pt x="28" y="8"/>
                    <a:pt x="28" y="7"/>
                    <a:pt x="28" y="6"/>
                  </a:cubicBezTo>
                  <a:cubicBezTo>
                    <a:pt x="26" y="5"/>
                    <a:pt x="25" y="3"/>
                    <a:pt x="23" y="2"/>
                  </a:cubicBezTo>
                  <a:cubicBezTo>
                    <a:pt x="22" y="2"/>
                    <a:pt x="22" y="1"/>
                    <a:pt x="21" y="1"/>
                  </a:cubicBezTo>
                  <a:cubicBezTo>
                    <a:pt x="20" y="1"/>
                    <a:pt x="18" y="0"/>
                    <a:pt x="16" y="0"/>
                  </a:cubicBezTo>
                  <a:cubicBezTo>
                    <a:pt x="16" y="0"/>
                    <a:pt x="16" y="0"/>
                    <a:pt x="15"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1" name="Freeform 83">
              <a:extLst>
                <a:ext uri="{FF2B5EF4-FFF2-40B4-BE49-F238E27FC236}">
                  <a16:creationId xmlns:a16="http://schemas.microsoft.com/office/drawing/2014/main" id="{2AA33771-C992-457E-BD1E-1723B78A170F}"/>
                </a:ext>
              </a:extLst>
            </p:cNvPr>
            <p:cNvSpPr/>
            <p:nvPr/>
          </p:nvSpPr>
          <p:spPr bwMode="auto">
            <a:xfrm>
              <a:off x="7555183" y="4269142"/>
              <a:ext cx="71702" cy="64619"/>
            </a:xfrm>
            <a:custGeom>
              <a:avLst/>
              <a:gdLst>
                <a:gd name="T0" fmla="*/ 15 w 30"/>
                <a:gd name="T1" fmla="*/ 0 h 31"/>
                <a:gd name="T2" fmla="*/ 7 w 30"/>
                <a:gd name="T3" fmla="*/ 3 h 31"/>
                <a:gd name="T4" fmla="*/ 6 w 30"/>
                <a:gd name="T5" fmla="*/ 4 h 31"/>
                <a:gd name="T6" fmla="*/ 2 w 30"/>
                <a:gd name="T7" fmla="*/ 8 h 31"/>
                <a:gd name="T8" fmla="*/ 2 w 30"/>
                <a:gd name="T9" fmla="*/ 9 h 31"/>
                <a:gd name="T10" fmla="*/ 0 w 30"/>
                <a:gd name="T11" fmla="*/ 13 h 31"/>
                <a:gd name="T12" fmla="*/ 0 w 30"/>
                <a:gd name="T13" fmla="*/ 14 h 31"/>
                <a:gd name="T14" fmla="*/ 0 w 30"/>
                <a:gd name="T15" fmla="*/ 16 h 31"/>
                <a:gd name="T16" fmla="*/ 11 w 30"/>
                <a:gd name="T17" fmla="*/ 30 h 31"/>
                <a:gd name="T18" fmla="*/ 13 w 30"/>
                <a:gd name="T19" fmla="*/ 30 h 31"/>
                <a:gd name="T20" fmla="*/ 15 w 30"/>
                <a:gd name="T21" fmla="*/ 31 h 31"/>
                <a:gd name="T22" fmla="*/ 30 w 30"/>
                <a:gd name="T23" fmla="*/ 16 h 31"/>
                <a:gd name="T24" fmla="*/ 15 w 30"/>
                <a:gd name="T25"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0" h="31">
                  <a:moveTo>
                    <a:pt x="15" y="0"/>
                  </a:moveTo>
                  <a:cubicBezTo>
                    <a:pt x="12" y="0"/>
                    <a:pt x="9" y="1"/>
                    <a:pt x="7" y="3"/>
                  </a:cubicBezTo>
                  <a:cubicBezTo>
                    <a:pt x="7" y="3"/>
                    <a:pt x="6" y="4"/>
                    <a:pt x="6" y="4"/>
                  </a:cubicBezTo>
                  <a:cubicBezTo>
                    <a:pt x="4" y="5"/>
                    <a:pt x="3" y="6"/>
                    <a:pt x="2" y="8"/>
                  </a:cubicBezTo>
                  <a:cubicBezTo>
                    <a:pt x="2" y="8"/>
                    <a:pt x="2" y="9"/>
                    <a:pt x="2" y="9"/>
                  </a:cubicBezTo>
                  <a:cubicBezTo>
                    <a:pt x="1" y="10"/>
                    <a:pt x="1" y="11"/>
                    <a:pt x="0" y="13"/>
                  </a:cubicBezTo>
                  <a:cubicBezTo>
                    <a:pt x="0" y="13"/>
                    <a:pt x="0" y="14"/>
                    <a:pt x="0" y="14"/>
                  </a:cubicBezTo>
                  <a:cubicBezTo>
                    <a:pt x="0" y="15"/>
                    <a:pt x="0" y="15"/>
                    <a:pt x="0" y="16"/>
                  </a:cubicBezTo>
                  <a:cubicBezTo>
                    <a:pt x="0" y="22"/>
                    <a:pt x="5" y="28"/>
                    <a:pt x="11" y="30"/>
                  </a:cubicBezTo>
                  <a:cubicBezTo>
                    <a:pt x="11" y="30"/>
                    <a:pt x="12" y="30"/>
                    <a:pt x="13" y="30"/>
                  </a:cubicBezTo>
                  <a:cubicBezTo>
                    <a:pt x="13" y="31"/>
                    <a:pt x="14" y="31"/>
                    <a:pt x="15" y="31"/>
                  </a:cubicBezTo>
                  <a:cubicBezTo>
                    <a:pt x="24" y="31"/>
                    <a:pt x="30" y="24"/>
                    <a:pt x="30" y="16"/>
                  </a:cubicBezTo>
                  <a:cubicBezTo>
                    <a:pt x="30" y="7"/>
                    <a:pt x="24" y="0"/>
                    <a:pt x="15"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2" name="Freeform 84">
              <a:extLst>
                <a:ext uri="{FF2B5EF4-FFF2-40B4-BE49-F238E27FC236}">
                  <a16:creationId xmlns:a16="http://schemas.microsoft.com/office/drawing/2014/main" id="{9D5DC25E-7956-4405-80A9-3E790B4A7F9B}"/>
                </a:ext>
              </a:extLst>
            </p:cNvPr>
            <p:cNvSpPr/>
            <p:nvPr/>
          </p:nvSpPr>
          <p:spPr bwMode="auto">
            <a:xfrm>
              <a:off x="7657162" y="4000506"/>
              <a:ext cx="71702" cy="61999"/>
            </a:xfrm>
            <a:custGeom>
              <a:avLst/>
              <a:gdLst>
                <a:gd name="T0" fmla="*/ 15 w 30"/>
                <a:gd name="T1" fmla="*/ 0 h 30"/>
                <a:gd name="T2" fmla="*/ 13 w 30"/>
                <a:gd name="T3" fmla="*/ 0 h 30"/>
                <a:gd name="T4" fmla="*/ 11 w 30"/>
                <a:gd name="T5" fmla="*/ 0 h 30"/>
                <a:gd name="T6" fmla="*/ 0 w 30"/>
                <a:gd name="T7" fmla="*/ 15 h 30"/>
                <a:gd name="T8" fmla="*/ 2 w 30"/>
                <a:gd name="T9" fmla="*/ 23 h 30"/>
                <a:gd name="T10" fmla="*/ 4 w 30"/>
                <a:gd name="T11" fmla="*/ 24 h 30"/>
                <a:gd name="T12" fmla="*/ 15 w 30"/>
                <a:gd name="T13" fmla="*/ 30 h 30"/>
                <a:gd name="T14" fmla="*/ 30 w 30"/>
                <a:gd name="T15" fmla="*/ 19 h 30"/>
                <a:gd name="T16" fmla="*/ 30 w 30"/>
                <a:gd name="T17" fmla="*/ 17 h 30"/>
                <a:gd name="T18" fmla="*/ 30 w 30"/>
                <a:gd name="T19" fmla="*/ 15 h 30"/>
                <a:gd name="T20" fmla="*/ 22 w 30"/>
                <a:gd name="T21" fmla="*/ 1 h 30"/>
                <a:gd name="T22" fmla="*/ 21 w 30"/>
                <a:gd name="T23" fmla="*/ 1 h 30"/>
                <a:gd name="T24" fmla="*/ 15 w 30"/>
                <a:gd name="T25"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0" h="30">
                  <a:moveTo>
                    <a:pt x="15" y="0"/>
                  </a:moveTo>
                  <a:cubicBezTo>
                    <a:pt x="14" y="0"/>
                    <a:pt x="14" y="0"/>
                    <a:pt x="13" y="0"/>
                  </a:cubicBezTo>
                  <a:cubicBezTo>
                    <a:pt x="12" y="0"/>
                    <a:pt x="12" y="0"/>
                    <a:pt x="11" y="0"/>
                  </a:cubicBezTo>
                  <a:cubicBezTo>
                    <a:pt x="5" y="2"/>
                    <a:pt x="0" y="8"/>
                    <a:pt x="0" y="15"/>
                  </a:cubicBezTo>
                  <a:cubicBezTo>
                    <a:pt x="0" y="18"/>
                    <a:pt x="1" y="20"/>
                    <a:pt x="2" y="23"/>
                  </a:cubicBezTo>
                  <a:cubicBezTo>
                    <a:pt x="3" y="23"/>
                    <a:pt x="3" y="24"/>
                    <a:pt x="4" y="24"/>
                  </a:cubicBezTo>
                  <a:cubicBezTo>
                    <a:pt x="6" y="28"/>
                    <a:pt x="11" y="30"/>
                    <a:pt x="15" y="30"/>
                  </a:cubicBezTo>
                  <a:cubicBezTo>
                    <a:pt x="22" y="30"/>
                    <a:pt x="28" y="25"/>
                    <a:pt x="30" y="19"/>
                  </a:cubicBezTo>
                  <a:cubicBezTo>
                    <a:pt x="30" y="18"/>
                    <a:pt x="30" y="17"/>
                    <a:pt x="30" y="17"/>
                  </a:cubicBezTo>
                  <a:cubicBezTo>
                    <a:pt x="30" y="16"/>
                    <a:pt x="30" y="15"/>
                    <a:pt x="30" y="15"/>
                  </a:cubicBezTo>
                  <a:cubicBezTo>
                    <a:pt x="30" y="9"/>
                    <a:pt x="27" y="4"/>
                    <a:pt x="22" y="1"/>
                  </a:cubicBezTo>
                  <a:cubicBezTo>
                    <a:pt x="22" y="1"/>
                    <a:pt x="21" y="1"/>
                    <a:pt x="21" y="1"/>
                  </a:cubicBezTo>
                  <a:cubicBezTo>
                    <a:pt x="19" y="0"/>
                    <a:pt x="17" y="0"/>
                    <a:pt x="15"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3" name="Freeform 85">
              <a:extLst>
                <a:ext uri="{FF2B5EF4-FFF2-40B4-BE49-F238E27FC236}">
                  <a16:creationId xmlns:a16="http://schemas.microsoft.com/office/drawing/2014/main" id="{9296344E-3C85-490D-9661-C1A5EE3E2CF2}"/>
                </a:ext>
              </a:extLst>
            </p:cNvPr>
            <p:cNvSpPr/>
            <p:nvPr/>
          </p:nvSpPr>
          <p:spPr bwMode="auto">
            <a:xfrm>
              <a:off x="7394167" y="3909909"/>
              <a:ext cx="71702" cy="63746"/>
            </a:xfrm>
            <a:custGeom>
              <a:avLst/>
              <a:gdLst>
                <a:gd name="T0" fmla="*/ 15 w 30"/>
                <a:gd name="T1" fmla="*/ 0 h 31"/>
                <a:gd name="T2" fmla="*/ 14 w 30"/>
                <a:gd name="T3" fmla="*/ 1 h 31"/>
                <a:gd name="T4" fmla="*/ 12 w 30"/>
                <a:gd name="T5" fmla="*/ 1 h 31"/>
                <a:gd name="T6" fmla="*/ 6 w 30"/>
                <a:gd name="T7" fmla="*/ 4 h 31"/>
                <a:gd name="T8" fmla="*/ 0 w 30"/>
                <a:gd name="T9" fmla="*/ 16 h 31"/>
                <a:gd name="T10" fmla="*/ 0 w 30"/>
                <a:gd name="T11" fmla="*/ 17 h 31"/>
                <a:gd name="T12" fmla="*/ 15 w 30"/>
                <a:gd name="T13" fmla="*/ 31 h 31"/>
                <a:gd name="T14" fmla="*/ 28 w 30"/>
                <a:gd name="T15" fmla="*/ 24 h 31"/>
                <a:gd name="T16" fmla="*/ 30 w 30"/>
                <a:gd name="T17" fmla="*/ 21 h 31"/>
                <a:gd name="T18" fmla="*/ 30 w 30"/>
                <a:gd name="T19" fmla="*/ 16 h 31"/>
                <a:gd name="T20" fmla="*/ 30 w 30"/>
                <a:gd name="T21" fmla="*/ 10 h 31"/>
                <a:gd name="T22" fmla="*/ 29 w 30"/>
                <a:gd name="T23" fmla="*/ 9 h 31"/>
                <a:gd name="T24" fmla="*/ 26 w 30"/>
                <a:gd name="T25" fmla="*/ 5 h 31"/>
                <a:gd name="T26" fmla="*/ 24 w 30"/>
                <a:gd name="T27" fmla="*/ 3 h 31"/>
                <a:gd name="T28" fmla="*/ 15 w 30"/>
                <a:gd name="T29"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 h="31">
                  <a:moveTo>
                    <a:pt x="15" y="0"/>
                  </a:moveTo>
                  <a:cubicBezTo>
                    <a:pt x="15" y="0"/>
                    <a:pt x="14" y="1"/>
                    <a:pt x="14" y="1"/>
                  </a:cubicBezTo>
                  <a:cubicBezTo>
                    <a:pt x="13" y="1"/>
                    <a:pt x="12" y="1"/>
                    <a:pt x="12" y="1"/>
                  </a:cubicBezTo>
                  <a:cubicBezTo>
                    <a:pt x="10" y="1"/>
                    <a:pt x="7" y="3"/>
                    <a:pt x="6" y="4"/>
                  </a:cubicBezTo>
                  <a:cubicBezTo>
                    <a:pt x="2" y="7"/>
                    <a:pt x="0" y="11"/>
                    <a:pt x="0" y="16"/>
                  </a:cubicBezTo>
                  <a:cubicBezTo>
                    <a:pt x="0" y="16"/>
                    <a:pt x="0" y="16"/>
                    <a:pt x="0" y="17"/>
                  </a:cubicBezTo>
                  <a:cubicBezTo>
                    <a:pt x="1" y="24"/>
                    <a:pt x="7" y="31"/>
                    <a:pt x="15" y="31"/>
                  </a:cubicBezTo>
                  <a:cubicBezTo>
                    <a:pt x="21" y="31"/>
                    <a:pt x="26" y="28"/>
                    <a:pt x="28" y="24"/>
                  </a:cubicBezTo>
                  <a:cubicBezTo>
                    <a:pt x="29" y="23"/>
                    <a:pt x="29" y="22"/>
                    <a:pt x="30" y="21"/>
                  </a:cubicBezTo>
                  <a:cubicBezTo>
                    <a:pt x="30" y="19"/>
                    <a:pt x="30" y="17"/>
                    <a:pt x="30" y="16"/>
                  </a:cubicBezTo>
                  <a:cubicBezTo>
                    <a:pt x="30" y="14"/>
                    <a:pt x="30" y="12"/>
                    <a:pt x="30" y="10"/>
                  </a:cubicBezTo>
                  <a:cubicBezTo>
                    <a:pt x="29" y="10"/>
                    <a:pt x="29" y="9"/>
                    <a:pt x="29" y="9"/>
                  </a:cubicBezTo>
                  <a:cubicBezTo>
                    <a:pt x="28" y="7"/>
                    <a:pt x="27" y="6"/>
                    <a:pt x="26" y="5"/>
                  </a:cubicBezTo>
                  <a:cubicBezTo>
                    <a:pt x="26" y="5"/>
                    <a:pt x="25" y="4"/>
                    <a:pt x="24" y="3"/>
                  </a:cubicBezTo>
                  <a:cubicBezTo>
                    <a:pt x="22" y="2"/>
                    <a:pt x="19" y="0"/>
                    <a:pt x="15"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4" name="Freeform 86">
              <a:extLst>
                <a:ext uri="{FF2B5EF4-FFF2-40B4-BE49-F238E27FC236}">
                  <a16:creationId xmlns:a16="http://schemas.microsoft.com/office/drawing/2014/main" id="{E558D1BF-C2BA-47A5-B082-0BA81B90D9FC}"/>
                </a:ext>
              </a:extLst>
            </p:cNvPr>
            <p:cNvSpPr/>
            <p:nvPr/>
          </p:nvSpPr>
          <p:spPr bwMode="auto">
            <a:xfrm>
              <a:off x="7233844" y="3703551"/>
              <a:ext cx="59583" cy="54141"/>
            </a:xfrm>
            <a:custGeom>
              <a:avLst/>
              <a:gdLst>
                <a:gd name="T0" fmla="*/ 13 w 25"/>
                <a:gd name="T1" fmla="*/ 0 h 26"/>
                <a:gd name="T2" fmla="*/ 0 w 25"/>
                <a:gd name="T3" fmla="*/ 13 h 26"/>
                <a:gd name="T4" fmla="*/ 12 w 25"/>
                <a:gd name="T5" fmla="*/ 25 h 26"/>
                <a:gd name="T6" fmla="*/ 13 w 25"/>
                <a:gd name="T7" fmla="*/ 26 h 26"/>
                <a:gd name="T8" fmla="*/ 13 w 25"/>
                <a:gd name="T9" fmla="*/ 26 h 26"/>
                <a:gd name="T10" fmla="*/ 23 w 25"/>
                <a:gd name="T11" fmla="*/ 20 h 26"/>
                <a:gd name="T12" fmla="*/ 24 w 25"/>
                <a:gd name="T13" fmla="*/ 19 h 26"/>
                <a:gd name="T14" fmla="*/ 25 w 25"/>
                <a:gd name="T15" fmla="*/ 13 h 26"/>
                <a:gd name="T16" fmla="*/ 13 w 25"/>
                <a:gd name="T1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6">
                  <a:moveTo>
                    <a:pt x="13" y="0"/>
                  </a:moveTo>
                  <a:cubicBezTo>
                    <a:pt x="6" y="0"/>
                    <a:pt x="0" y="6"/>
                    <a:pt x="0" y="13"/>
                  </a:cubicBezTo>
                  <a:cubicBezTo>
                    <a:pt x="0" y="19"/>
                    <a:pt x="5" y="25"/>
                    <a:pt x="12" y="25"/>
                  </a:cubicBezTo>
                  <a:cubicBezTo>
                    <a:pt x="12" y="26"/>
                    <a:pt x="12" y="26"/>
                    <a:pt x="13" y="26"/>
                  </a:cubicBezTo>
                  <a:cubicBezTo>
                    <a:pt x="13" y="26"/>
                    <a:pt x="13" y="26"/>
                    <a:pt x="13" y="26"/>
                  </a:cubicBezTo>
                  <a:cubicBezTo>
                    <a:pt x="17" y="25"/>
                    <a:pt x="21" y="23"/>
                    <a:pt x="23" y="20"/>
                  </a:cubicBezTo>
                  <a:cubicBezTo>
                    <a:pt x="23" y="20"/>
                    <a:pt x="24" y="19"/>
                    <a:pt x="24" y="19"/>
                  </a:cubicBezTo>
                  <a:cubicBezTo>
                    <a:pt x="25" y="17"/>
                    <a:pt x="25" y="15"/>
                    <a:pt x="25" y="13"/>
                  </a:cubicBezTo>
                  <a:cubicBezTo>
                    <a:pt x="25" y="6"/>
                    <a:pt x="20" y="0"/>
                    <a:pt x="13"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5" name="Freeform 88">
              <a:extLst>
                <a:ext uri="{FF2B5EF4-FFF2-40B4-BE49-F238E27FC236}">
                  <a16:creationId xmlns:a16="http://schemas.microsoft.com/office/drawing/2014/main" id="{CF6A2AE6-E22B-4EB2-A3D8-D715E33730C6}"/>
                </a:ext>
              </a:extLst>
            </p:cNvPr>
            <p:cNvSpPr/>
            <p:nvPr/>
          </p:nvSpPr>
          <p:spPr bwMode="auto">
            <a:xfrm>
              <a:off x="7886234" y="2770732"/>
              <a:ext cx="62614" cy="54141"/>
            </a:xfrm>
            <a:custGeom>
              <a:avLst/>
              <a:gdLst>
                <a:gd name="T0" fmla="*/ 13 w 26"/>
                <a:gd name="T1" fmla="*/ 0 h 26"/>
                <a:gd name="T2" fmla="*/ 0 w 26"/>
                <a:gd name="T3" fmla="*/ 13 h 26"/>
                <a:gd name="T4" fmla="*/ 10 w 26"/>
                <a:gd name="T5" fmla="*/ 25 h 26"/>
                <a:gd name="T6" fmla="*/ 12 w 26"/>
                <a:gd name="T7" fmla="*/ 26 h 26"/>
                <a:gd name="T8" fmla="*/ 13 w 26"/>
                <a:gd name="T9" fmla="*/ 26 h 26"/>
                <a:gd name="T10" fmla="*/ 23 w 26"/>
                <a:gd name="T11" fmla="*/ 21 h 26"/>
                <a:gd name="T12" fmla="*/ 24 w 26"/>
                <a:gd name="T13" fmla="*/ 19 h 26"/>
                <a:gd name="T14" fmla="*/ 26 w 26"/>
                <a:gd name="T15" fmla="*/ 13 h 26"/>
                <a:gd name="T16" fmla="*/ 13 w 26"/>
                <a:gd name="T1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26">
                  <a:moveTo>
                    <a:pt x="13" y="0"/>
                  </a:moveTo>
                  <a:cubicBezTo>
                    <a:pt x="6" y="0"/>
                    <a:pt x="0" y="6"/>
                    <a:pt x="0" y="13"/>
                  </a:cubicBezTo>
                  <a:cubicBezTo>
                    <a:pt x="0" y="19"/>
                    <a:pt x="4" y="24"/>
                    <a:pt x="10" y="25"/>
                  </a:cubicBezTo>
                  <a:cubicBezTo>
                    <a:pt x="10" y="25"/>
                    <a:pt x="11" y="25"/>
                    <a:pt x="12" y="26"/>
                  </a:cubicBezTo>
                  <a:cubicBezTo>
                    <a:pt x="12" y="26"/>
                    <a:pt x="12" y="26"/>
                    <a:pt x="13" y="26"/>
                  </a:cubicBezTo>
                  <a:cubicBezTo>
                    <a:pt x="17" y="26"/>
                    <a:pt x="21" y="24"/>
                    <a:pt x="23" y="21"/>
                  </a:cubicBezTo>
                  <a:cubicBezTo>
                    <a:pt x="23" y="20"/>
                    <a:pt x="24" y="20"/>
                    <a:pt x="24" y="19"/>
                  </a:cubicBezTo>
                  <a:cubicBezTo>
                    <a:pt x="25" y="17"/>
                    <a:pt x="26" y="15"/>
                    <a:pt x="26" y="13"/>
                  </a:cubicBezTo>
                  <a:cubicBezTo>
                    <a:pt x="26" y="6"/>
                    <a:pt x="20" y="0"/>
                    <a:pt x="13"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6" name="Freeform 89">
              <a:extLst>
                <a:ext uri="{FF2B5EF4-FFF2-40B4-BE49-F238E27FC236}">
                  <a16:creationId xmlns:a16="http://schemas.microsoft.com/office/drawing/2014/main" id="{03BFDB93-B004-486D-909D-DA163117B875}"/>
                </a:ext>
              </a:extLst>
            </p:cNvPr>
            <p:cNvSpPr/>
            <p:nvPr/>
          </p:nvSpPr>
          <p:spPr bwMode="auto">
            <a:xfrm>
              <a:off x="8453993" y="2821781"/>
              <a:ext cx="59583" cy="54141"/>
            </a:xfrm>
            <a:custGeom>
              <a:avLst/>
              <a:gdLst>
                <a:gd name="T0" fmla="*/ 12 w 25"/>
                <a:gd name="T1" fmla="*/ 0 h 26"/>
                <a:gd name="T2" fmla="*/ 0 w 25"/>
                <a:gd name="T3" fmla="*/ 13 h 26"/>
                <a:gd name="T4" fmla="*/ 5 w 25"/>
                <a:gd name="T5" fmla="*/ 23 h 26"/>
                <a:gd name="T6" fmla="*/ 6 w 25"/>
                <a:gd name="T7" fmla="*/ 24 h 26"/>
                <a:gd name="T8" fmla="*/ 12 w 25"/>
                <a:gd name="T9" fmla="*/ 26 h 26"/>
                <a:gd name="T10" fmla="*/ 12 w 25"/>
                <a:gd name="T11" fmla="*/ 26 h 26"/>
                <a:gd name="T12" fmla="*/ 13 w 25"/>
                <a:gd name="T13" fmla="*/ 26 h 26"/>
                <a:gd name="T14" fmla="*/ 25 w 25"/>
                <a:gd name="T15" fmla="*/ 13 h 26"/>
                <a:gd name="T16" fmla="*/ 12 w 25"/>
                <a:gd name="T1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6">
                  <a:moveTo>
                    <a:pt x="12" y="0"/>
                  </a:moveTo>
                  <a:cubicBezTo>
                    <a:pt x="5" y="0"/>
                    <a:pt x="0" y="6"/>
                    <a:pt x="0" y="13"/>
                  </a:cubicBezTo>
                  <a:cubicBezTo>
                    <a:pt x="0" y="17"/>
                    <a:pt x="2" y="21"/>
                    <a:pt x="5" y="23"/>
                  </a:cubicBezTo>
                  <a:cubicBezTo>
                    <a:pt x="5" y="24"/>
                    <a:pt x="6" y="24"/>
                    <a:pt x="6" y="24"/>
                  </a:cubicBezTo>
                  <a:cubicBezTo>
                    <a:pt x="8" y="25"/>
                    <a:pt x="10" y="26"/>
                    <a:pt x="12" y="26"/>
                  </a:cubicBezTo>
                  <a:cubicBezTo>
                    <a:pt x="12" y="26"/>
                    <a:pt x="12" y="26"/>
                    <a:pt x="12" y="26"/>
                  </a:cubicBezTo>
                  <a:cubicBezTo>
                    <a:pt x="13" y="26"/>
                    <a:pt x="13" y="26"/>
                    <a:pt x="13" y="26"/>
                  </a:cubicBezTo>
                  <a:cubicBezTo>
                    <a:pt x="20" y="25"/>
                    <a:pt x="25" y="20"/>
                    <a:pt x="25" y="13"/>
                  </a:cubicBezTo>
                  <a:cubicBezTo>
                    <a:pt x="25" y="6"/>
                    <a:pt x="19" y="0"/>
                    <a:pt x="12"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7" name="Freeform 90">
              <a:extLst>
                <a:ext uri="{FF2B5EF4-FFF2-40B4-BE49-F238E27FC236}">
                  <a16:creationId xmlns:a16="http://schemas.microsoft.com/office/drawing/2014/main" id="{2D836737-A921-4526-9083-E718D384C3B9}"/>
                </a:ext>
              </a:extLst>
            </p:cNvPr>
            <p:cNvSpPr/>
            <p:nvPr/>
          </p:nvSpPr>
          <p:spPr bwMode="auto">
            <a:xfrm>
              <a:off x="8771825" y="2623096"/>
              <a:ext cx="62614" cy="52393"/>
            </a:xfrm>
            <a:custGeom>
              <a:avLst/>
              <a:gdLst>
                <a:gd name="T0" fmla="*/ 13 w 26"/>
                <a:gd name="T1" fmla="*/ 0 h 25"/>
                <a:gd name="T2" fmla="*/ 0 w 26"/>
                <a:gd name="T3" fmla="*/ 12 h 25"/>
                <a:gd name="T4" fmla="*/ 7 w 26"/>
                <a:gd name="T5" fmla="*/ 23 h 25"/>
                <a:gd name="T6" fmla="*/ 9 w 26"/>
                <a:gd name="T7" fmla="*/ 24 h 25"/>
                <a:gd name="T8" fmla="*/ 13 w 26"/>
                <a:gd name="T9" fmla="*/ 25 h 25"/>
                <a:gd name="T10" fmla="*/ 16 w 26"/>
                <a:gd name="T11" fmla="*/ 25 h 25"/>
                <a:gd name="T12" fmla="*/ 17 w 26"/>
                <a:gd name="T13" fmla="*/ 24 h 25"/>
                <a:gd name="T14" fmla="*/ 26 w 26"/>
                <a:gd name="T15" fmla="*/ 12 h 25"/>
                <a:gd name="T16" fmla="*/ 13 w 26"/>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25">
                  <a:moveTo>
                    <a:pt x="13" y="0"/>
                  </a:moveTo>
                  <a:cubicBezTo>
                    <a:pt x="6" y="0"/>
                    <a:pt x="0" y="5"/>
                    <a:pt x="0" y="12"/>
                  </a:cubicBezTo>
                  <a:cubicBezTo>
                    <a:pt x="0" y="17"/>
                    <a:pt x="3" y="21"/>
                    <a:pt x="7" y="23"/>
                  </a:cubicBezTo>
                  <a:cubicBezTo>
                    <a:pt x="8" y="24"/>
                    <a:pt x="8" y="24"/>
                    <a:pt x="9" y="24"/>
                  </a:cubicBezTo>
                  <a:cubicBezTo>
                    <a:pt x="10" y="25"/>
                    <a:pt x="11" y="25"/>
                    <a:pt x="13" y="25"/>
                  </a:cubicBezTo>
                  <a:cubicBezTo>
                    <a:pt x="14" y="25"/>
                    <a:pt x="15" y="25"/>
                    <a:pt x="16" y="25"/>
                  </a:cubicBezTo>
                  <a:cubicBezTo>
                    <a:pt x="16" y="24"/>
                    <a:pt x="17" y="24"/>
                    <a:pt x="17" y="24"/>
                  </a:cubicBezTo>
                  <a:cubicBezTo>
                    <a:pt x="22" y="22"/>
                    <a:pt x="26" y="18"/>
                    <a:pt x="26" y="12"/>
                  </a:cubicBezTo>
                  <a:cubicBezTo>
                    <a:pt x="26" y="5"/>
                    <a:pt x="20" y="0"/>
                    <a:pt x="13"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8" name="Freeform 91">
              <a:extLst>
                <a:ext uri="{FF2B5EF4-FFF2-40B4-BE49-F238E27FC236}">
                  <a16:creationId xmlns:a16="http://schemas.microsoft.com/office/drawing/2014/main" id="{914931AC-6F65-4A3A-A898-A66C46DC0C40}"/>
                </a:ext>
              </a:extLst>
            </p:cNvPr>
            <p:cNvSpPr/>
            <p:nvPr/>
          </p:nvSpPr>
          <p:spPr bwMode="auto">
            <a:xfrm>
              <a:off x="7302607" y="2483534"/>
              <a:ext cx="61605" cy="51520"/>
            </a:xfrm>
            <a:custGeom>
              <a:avLst/>
              <a:gdLst>
                <a:gd name="T0" fmla="*/ 13 w 26"/>
                <a:gd name="T1" fmla="*/ 0 h 25"/>
                <a:gd name="T2" fmla="*/ 0 w 26"/>
                <a:gd name="T3" fmla="*/ 12 h 25"/>
                <a:gd name="T4" fmla="*/ 13 w 26"/>
                <a:gd name="T5" fmla="*/ 25 h 25"/>
                <a:gd name="T6" fmla="*/ 18 w 26"/>
                <a:gd name="T7" fmla="*/ 24 h 25"/>
                <a:gd name="T8" fmla="*/ 20 w 26"/>
                <a:gd name="T9" fmla="*/ 23 h 25"/>
                <a:gd name="T10" fmla="*/ 25 w 26"/>
                <a:gd name="T11" fmla="*/ 15 h 25"/>
                <a:gd name="T12" fmla="*/ 26 w 26"/>
                <a:gd name="T13" fmla="*/ 13 h 25"/>
                <a:gd name="T14" fmla="*/ 26 w 26"/>
                <a:gd name="T15" fmla="*/ 12 h 25"/>
                <a:gd name="T16" fmla="*/ 13 w 26"/>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25">
                  <a:moveTo>
                    <a:pt x="13" y="0"/>
                  </a:moveTo>
                  <a:cubicBezTo>
                    <a:pt x="6" y="0"/>
                    <a:pt x="0" y="5"/>
                    <a:pt x="0" y="12"/>
                  </a:cubicBezTo>
                  <a:cubicBezTo>
                    <a:pt x="0" y="19"/>
                    <a:pt x="6" y="25"/>
                    <a:pt x="13" y="25"/>
                  </a:cubicBezTo>
                  <a:cubicBezTo>
                    <a:pt x="15" y="25"/>
                    <a:pt x="17" y="25"/>
                    <a:pt x="18" y="24"/>
                  </a:cubicBezTo>
                  <a:cubicBezTo>
                    <a:pt x="19" y="24"/>
                    <a:pt x="19" y="24"/>
                    <a:pt x="20" y="23"/>
                  </a:cubicBezTo>
                  <a:cubicBezTo>
                    <a:pt x="23" y="21"/>
                    <a:pt x="25" y="19"/>
                    <a:pt x="25" y="15"/>
                  </a:cubicBezTo>
                  <a:cubicBezTo>
                    <a:pt x="25" y="15"/>
                    <a:pt x="26" y="14"/>
                    <a:pt x="26" y="13"/>
                  </a:cubicBezTo>
                  <a:cubicBezTo>
                    <a:pt x="26" y="13"/>
                    <a:pt x="26" y="13"/>
                    <a:pt x="26" y="12"/>
                  </a:cubicBezTo>
                  <a:cubicBezTo>
                    <a:pt x="26" y="5"/>
                    <a:pt x="20" y="0"/>
                    <a:pt x="13"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9" name="Freeform 92">
              <a:extLst>
                <a:ext uri="{FF2B5EF4-FFF2-40B4-BE49-F238E27FC236}">
                  <a16:creationId xmlns:a16="http://schemas.microsoft.com/office/drawing/2014/main" id="{F0EFD0F6-EE1E-4EF3-A7C7-D7583A6213A6}"/>
                </a:ext>
              </a:extLst>
            </p:cNvPr>
            <p:cNvSpPr/>
            <p:nvPr/>
          </p:nvSpPr>
          <p:spPr bwMode="auto">
            <a:xfrm>
              <a:off x="9322472" y="2325743"/>
              <a:ext cx="61605" cy="51520"/>
            </a:xfrm>
            <a:custGeom>
              <a:avLst/>
              <a:gdLst>
                <a:gd name="T0" fmla="*/ 13 w 26"/>
                <a:gd name="T1" fmla="*/ 0 h 25"/>
                <a:gd name="T2" fmla="*/ 0 w 26"/>
                <a:gd name="T3" fmla="*/ 12 h 25"/>
                <a:gd name="T4" fmla="*/ 7 w 26"/>
                <a:gd name="T5" fmla="*/ 23 h 25"/>
                <a:gd name="T6" fmla="*/ 9 w 26"/>
                <a:gd name="T7" fmla="*/ 24 h 25"/>
                <a:gd name="T8" fmla="*/ 13 w 26"/>
                <a:gd name="T9" fmla="*/ 25 h 25"/>
                <a:gd name="T10" fmla="*/ 23 w 26"/>
                <a:gd name="T11" fmla="*/ 20 h 25"/>
                <a:gd name="T12" fmla="*/ 24 w 26"/>
                <a:gd name="T13" fmla="*/ 19 h 25"/>
                <a:gd name="T14" fmla="*/ 26 w 26"/>
                <a:gd name="T15" fmla="*/ 12 h 25"/>
                <a:gd name="T16" fmla="*/ 13 w 26"/>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25">
                  <a:moveTo>
                    <a:pt x="13" y="0"/>
                  </a:moveTo>
                  <a:cubicBezTo>
                    <a:pt x="6" y="0"/>
                    <a:pt x="0" y="5"/>
                    <a:pt x="0" y="12"/>
                  </a:cubicBezTo>
                  <a:cubicBezTo>
                    <a:pt x="0" y="17"/>
                    <a:pt x="3" y="21"/>
                    <a:pt x="7" y="23"/>
                  </a:cubicBezTo>
                  <a:cubicBezTo>
                    <a:pt x="8" y="24"/>
                    <a:pt x="8" y="24"/>
                    <a:pt x="9" y="24"/>
                  </a:cubicBezTo>
                  <a:cubicBezTo>
                    <a:pt x="10" y="25"/>
                    <a:pt x="12" y="25"/>
                    <a:pt x="13" y="25"/>
                  </a:cubicBezTo>
                  <a:cubicBezTo>
                    <a:pt x="17" y="25"/>
                    <a:pt x="21" y="23"/>
                    <a:pt x="23" y="20"/>
                  </a:cubicBezTo>
                  <a:cubicBezTo>
                    <a:pt x="23" y="20"/>
                    <a:pt x="24" y="19"/>
                    <a:pt x="24" y="19"/>
                  </a:cubicBezTo>
                  <a:cubicBezTo>
                    <a:pt x="25" y="17"/>
                    <a:pt x="26" y="15"/>
                    <a:pt x="26" y="12"/>
                  </a:cubicBezTo>
                  <a:cubicBezTo>
                    <a:pt x="26" y="5"/>
                    <a:pt x="20" y="0"/>
                    <a:pt x="13"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20" name="Freeform 93">
              <a:extLst>
                <a:ext uri="{FF2B5EF4-FFF2-40B4-BE49-F238E27FC236}">
                  <a16:creationId xmlns:a16="http://schemas.microsoft.com/office/drawing/2014/main" id="{4CAE802C-63E6-4978-932C-7D74B3AE6547}"/>
                </a:ext>
              </a:extLst>
            </p:cNvPr>
            <p:cNvSpPr/>
            <p:nvPr/>
          </p:nvSpPr>
          <p:spPr bwMode="auto">
            <a:xfrm>
              <a:off x="9570764" y="2839672"/>
              <a:ext cx="60593" cy="52393"/>
            </a:xfrm>
            <a:custGeom>
              <a:avLst/>
              <a:gdLst>
                <a:gd name="T0" fmla="*/ 12 w 25"/>
                <a:gd name="T1" fmla="*/ 0 h 25"/>
                <a:gd name="T2" fmla="*/ 0 w 25"/>
                <a:gd name="T3" fmla="*/ 13 h 25"/>
                <a:gd name="T4" fmla="*/ 4 w 25"/>
                <a:gd name="T5" fmla="*/ 23 h 25"/>
                <a:gd name="T6" fmla="*/ 6 w 25"/>
                <a:gd name="T7" fmla="*/ 24 h 25"/>
                <a:gd name="T8" fmla="*/ 12 w 25"/>
                <a:gd name="T9" fmla="*/ 25 h 25"/>
                <a:gd name="T10" fmla="*/ 17 w 25"/>
                <a:gd name="T11" fmla="*/ 24 h 25"/>
                <a:gd name="T12" fmla="*/ 19 w 25"/>
                <a:gd name="T13" fmla="*/ 24 h 25"/>
                <a:gd name="T14" fmla="*/ 25 w 25"/>
                <a:gd name="T15" fmla="*/ 13 h 25"/>
                <a:gd name="T16" fmla="*/ 12 w 25"/>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5">
                  <a:moveTo>
                    <a:pt x="12" y="0"/>
                  </a:moveTo>
                  <a:cubicBezTo>
                    <a:pt x="5" y="0"/>
                    <a:pt x="0" y="6"/>
                    <a:pt x="0" y="13"/>
                  </a:cubicBezTo>
                  <a:cubicBezTo>
                    <a:pt x="0" y="17"/>
                    <a:pt x="2" y="20"/>
                    <a:pt x="4" y="23"/>
                  </a:cubicBezTo>
                  <a:cubicBezTo>
                    <a:pt x="5" y="23"/>
                    <a:pt x="5" y="23"/>
                    <a:pt x="6" y="24"/>
                  </a:cubicBezTo>
                  <a:cubicBezTo>
                    <a:pt x="8" y="25"/>
                    <a:pt x="10" y="25"/>
                    <a:pt x="12" y="25"/>
                  </a:cubicBezTo>
                  <a:cubicBezTo>
                    <a:pt x="14" y="25"/>
                    <a:pt x="16" y="25"/>
                    <a:pt x="17" y="24"/>
                  </a:cubicBezTo>
                  <a:cubicBezTo>
                    <a:pt x="18" y="24"/>
                    <a:pt x="19" y="24"/>
                    <a:pt x="19" y="24"/>
                  </a:cubicBezTo>
                  <a:cubicBezTo>
                    <a:pt x="23" y="21"/>
                    <a:pt x="25" y="17"/>
                    <a:pt x="25" y="13"/>
                  </a:cubicBezTo>
                  <a:cubicBezTo>
                    <a:pt x="25" y="6"/>
                    <a:pt x="19" y="0"/>
                    <a:pt x="12"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21" name="Freeform 94">
              <a:extLst>
                <a:ext uri="{FF2B5EF4-FFF2-40B4-BE49-F238E27FC236}">
                  <a16:creationId xmlns:a16="http://schemas.microsoft.com/office/drawing/2014/main" id="{6329CA3E-56C2-43A4-96AD-3A969B2D7431}"/>
                </a:ext>
              </a:extLst>
            </p:cNvPr>
            <p:cNvSpPr/>
            <p:nvPr/>
          </p:nvSpPr>
          <p:spPr bwMode="auto">
            <a:xfrm>
              <a:off x="9858804" y="2873368"/>
              <a:ext cx="60593" cy="51520"/>
            </a:xfrm>
            <a:custGeom>
              <a:avLst/>
              <a:gdLst>
                <a:gd name="T0" fmla="*/ 13 w 25"/>
                <a:gd name="T1" fmla="*/ 0 h 25"/>
                <a:gd name="T2" fmla="*/ 0 w 25"/>
                <a:gd name="T3" fmla="*/ 12 h 25"/>
                <a:gd name="T4" fmla="*/ 6 w 25"/>
                <a:gd name="T5" fmla="*/ 23 h 25"/>
                <a:gd name="T6" fmla="*/ 8 w 25"/>
                <a:gd name="T7" fmla="*/ 24 h 25"/>
                <a:gd name="T8" fmla="*/ 13 w 25"/>
                <a:gd name="T9" fmla="*/ 25 h 25"/>
                <a:gd name="T10" fmla="*/ 17 w 25"/>
                <a:gd name="T11" fmla="*/ 24 h 25"/>
                <a:gd name="T12" fmla="*/ 18 w 25"/>
                <a:gd name="T13" fmla="*/ 23 h 25"/>
                <a:gd name="T14" fmla="*/ 25 w 25"/>
                <a:gd name="T15" fmla="*/ 12 h 25"/>
                <a:gd name="T16" fmla="*/ 13 w 25"/>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5">
                  <a:moveTo>
                    <a:pt x="13" y="0"/>
                  </a:moveTo>
                  <a:cubicBezTo>
                    <a:pt x="6" y="0"/>
                    <a:pt x="0" y="5"/>
                    <a:pt x="0" y="12"/>
                  </a:cubicBezTo>
                  <a:cubicBezTo>
                    <a:pt x="0" y="17"/>
                    <a:pt x="2" y="21"/>
                    <a:pt x="6" y="23"/>
                  </a:cubicBezTo>
                  <a:cubicBezTo>
                    <a:pt x="7" y="23"/>
                    <a:pt x="7" y="24"/>
                    <a:pt x="8" y="24"/>
                  </a:cubicBezTo>
                  <a:cubicBezTo>
                    <a:pt x="9" y="25"/>
                    <a:pt x="11" y="25"/>
                    <a:pt x="13" y="25"/>
                  </a:cubicBezTo>
                  <a:cubicBezTo>
                    <a:pt x="14" y="25"/>
                    <a:pt x="15" y="25"/>
                    <a:pt x="17" y="24"/>
                  </a:cubicBezTo>
                  <a:cubicBezTo>
                    <a:pt x="17" y="24"/>
                    <a:pt x="18" y="24"/>
                    <a:pt x="18" y="23"/>
                  </a:cubicBezTo>
                  <a:cubicBezTo>
                    <a:pt x="22" y="21"/>
                    <a:pt x="25" y="17"/>
                    <a:pt x="25" y="12"/>
                  </a:cubicBezTo>
                  <a:cubicBezTo>
                    <a:pt x="25" y="5"/>
                    <a:pt x="20" y="0"/>
                    <a:pt x="13"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22" name="Freeform 95">
              <a:extLst>
                <a:ext uri="{FF2B5EF4-FFF2-40B4-BE49-F238E27FC236}">
                  <a16:creationId xmlns:a16="http://schemas.microsoft.com/office/drawing/2014/main" id="{1C7822E3-AAAD-4E6D-930D-568454C38F41}"/>
                </a:ext>
              </a:extLst>
            </p:cNvPr>
            <p:cNvSpPr/>
            <p:nvPr/>
          </p:nvSpPr>
          <p:spPr bwMode="auto">
            <a:xfrm>
              <a:off x="10135100" y="2825413"/>
              <a:ext cx="62614" cy="51520"/>
            </a:xfrm>
            <a:custGeom>
              <a:avLst/>
              <a:gdLst>
                <a:gd name="T0" fmla="*/ 13 w 26"/>
                <a:gd name="T1" fmla="*/ 0 h 25"/>
                <a:gd name="T2" fmla="*/ 0 w 26"/>
                <a:gd name="T3" fmla="*/ 12 h 25"/>
                <a:gd name="T4" fmla="*/ 11 w 26"/>
                <a:gd name="T5" fmla="*/ 25 h 25"/>
                <a:gd name="T6" fmla="*/ 13 w 26"/>
                <a:gd name="T7" fmla="*/ 25 h 25"/>
                <a:gd name="T8" fmla="*/ 13 w 26"/>
                <a:gd name="T9" fmla="*/ 25 h 25"/>
                <a:gd name="T10" fmla="*/ 21 w 26"/>
                <a:gd name="T11" fmla="*/ 23 h 25"/>
                <a:gd name="T12" fmla="*/ 22 w 26"/>
                <a:gd name="T13" fmla="*/ 22 h 25"/>
                <a:gd name="T14" fmla="*/ 26 w 26"/>
                <a:gd name="T15" fmla="*/ 12 h 25"/>
                <a:gd name="T16" fmla="*/ 13 w 26"/>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25">
                  <a:moveTo>
                    <a:pt x="13" y="0"/>
                  </a:moveTo>
                  <a:cubicBezTo>
                    <a:pt x="6" y="0"/>
                    <a:pt x="0" y="5"/>
                    <a:pt x="0" y="12"/>
                  </a:cubicBezTo>
                  <a:cubicBezTo>
                    <a:pt x="0" y="19"/>
                    <a:pt x="5" y="24"/>
                    <a:pt x="11" y="25"/>
                  </a:cubicBezTo>
                  <a:cubicBezTo>
                    <a:pt x="11" y="25"/>
                    <a:pt x="12" y="25"/>
                    <a:pt x="13" y="25"/>
                  </a:cubicBezTo>
                  <a:cubicBezTo>
                    <a:pt x="13" y="25"/>
                    <a:pt x="13" y="25"/>
                    <a:pt x="13" y="25"/>
                  </a:cubicBezTo>
                  <a:cubicBezTo>
                    <a:pt x="16" y="25"/>
                    <a:pt x="18" y="24"/>
                    <a:pt x="21" y="23"/>
                  </a:cubicBezTo>
                  <a:cubicBezTo>
                    <a:pt x="21" y="22"/>
                    <a:pt x="21" y="22"/>
                    <a:pt x="22" y="22"/>
                  </a:cubicBezTo>
                  <a:cubicBezTo>
                    <a:pt x="24" y="19"/>
                    <a:pt x="26" y="16"/>
                    <a:pt x="26" y="12"/>
                  </a:cubicBezTo>
                  <a:cubicBezTo>
                    <a:pt x="26" y="5"/>
                    <a:pt x="20" y="0"/>
                    <a:pt x="13"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23" name="Freeform 96">
              <a:extLst>
                <a:ext uri="{FF2B5EF4-FFF2-40B4-BE49-F238E27FC236}">
                  <a16:creationId xmlns:a16="http://schemas.microsoft.com/office/drawing/2014/main" id="{DFEB9A28-5836-4690-AAF3-C7E8D4F50125}"/>
                </a:ext>
              </a:extLst>
            </p:cNvPr>
            <p:cNvSpPr/>
            <p:nvPr/>
          </p:nvSpPr>
          <p:spPr bwMode="auto">
            <a:xfrm>
              <a:off x="8402109" y="3012595"/>
              <a:ext cx="59583" cy="51520"/>
            </a:xfrm>
            <a:custGeom>
              <a:avLst/>
              <a:gdLst>
                <a:gd name="T0" fmla="*/ 12 w 25"/>
                <a:gd name="T1" fmla="*/ 0 h 25"/>
                <a:gd name="T2" fmla="*/ 0 w 25"/>
                <a:gd name="T3" fmla="*/ 13 h 25"/>
                <a:gd name="T4" fmla="*/ 12 w 25"/>
                <a:gd name="T5" fmla="*/ 25 h 25"/>
                <a:gd name="T6" fmla="*/ 15 w 25"/>
                <a:gd name="T7" fmla="*/ 25 h 25"/>
                <a:gd name="T8" fmla="*/ 17 w 25"/>
                <a:gd name="T9" fmla="*/ 25 h 25"/>
                <a:gd name="T10" fmla="*/ 21 w 25"/>
                <a:gd name="T11" fmla="*/ 22 h 25"/>
                <a:gd name="T12" fmla="*/ 23 w 25"/>
                <a:gd name="T13" fmla="*/ 20 h 25"/>
                <a:gd name="T14" fmla="*/ 25 w 25"/>
                <a:gd name="T15" fmla="*/ 13 h 25"/>
                <a:gd name="T16" fmla="*/ 25 w 25"/>
                <a:gd name="T17" fmla="*/ 12 h 25"/>
                <a:gd name="T18" fmla="*/ 25 w 25"/>
                <a:gd name="T19" fmla="*/ 10 h 25"/>
                <a:gd name="T20" fmla="*/ 24 w 25"/>
                <a:gd name="T21" fmla="*/ 7 h 25"/>
                <a:gd name="T22" fmla="*/ 22 w 25"/>
                <a:gd name="T23" fmla="*/ 5 h 25"/>
                <a:gd name="T24" fmla="*/ 12 w 25"/>
                <a:gd name="T25"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 h="25">
                  <a:moveTo>
                    <a:pt x="12" y="0"/>
                  </a:moveTo>
                  <a:cubicBezTo>
                    <a:pt x="5" y="0"/>
                    <a:pt x="0" y="6"/>
                    <a:pt x="0" y="13"/>
                  </a:cubicBezTo>
                  <a:cubicBezTo>
                    <a:pt x="0" y="20"/>
                    <a:pt x="5" y="25"/>
                    <a:pt x="12" y="25"/>
                  </a:cubicBezTo>
                  <a:cubicBezTo>
                    <a:pt x="13" y="25"/>
                    <a:pt x="14" y="25"/>
                    <a:pt x="15" y="25"/>
                  </a:cubicBezTo>
                  <a:cubicBezTo>
                    <a:pt x="16" y="25"/>
                    <a:pt x="16" y="25"/>
                    <a:pt x="17" y="25"/>
                  </a:cubicBezTo>
                  <a:cubicBezTo>
                    <a:pt x="18" y="24"/>
                    <a:pt x="20" y="23"/>
                    <a:pt x="21" y="22"/>
                  </a:cubicBezTo>
                  <a:cubicBezTo>
                    <a:pt x="22" y="21"/>
                    <a:pt x="22" y="21"/>
                    <a:pt x="23" y="20"/>
                  </a:cubicBezTo>
                  <a:cubicBezTo>
                    <a:pt x="24" y="18"/>
                    <a:pt x="25" y="15"/>
                    <a:pt x="25" y="13"/>
                  </a:cubicBezTo>
                  <a:cubicBezTo>
                    <a:pt x="25" y="12"/>
                    <a:pt x="25" y="12"/>
                    <a:pt x="25" y="12"/>
                  </a:cubicBezTo>
                  <a:cubicBezTo>
                    <a:pt x="25" y="11"/>
                    <a:pt x="25" y="11"/>
                    <a:pt x="25" y="10"/>
                  </a:cubicBezTo>
                  <a:cubicBezTo>
                    <a:pt x="24" y="9"/>
                    <a:pt x="24" y="8"/>
                    <a:pt x="24" y="7"/>
                  </a:cubicBezTo>
                  <a:cubicBezTo>
                    <a:pt x="23" y="6"/>
                    <a:pt x="23" y="5"/>
                    <a:pt x="22" y="5"/>
                  </a:cubicBezTo>
                  <a:cubicBezTo>
                    <a:pt x="20" y="2"/>
                    <a:pt x="16" y="0"/>
                    <a:pt x="12"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24" name="Freeform 97">
              <a:extLst>
                <a:ext uri="{FF2B5EF4-FFF2-40B4-BE49-F238E27FC236}">
                  <a16:creationId xmlns:a16="http://schemas.microsoft.com/office/drawing/2014/main" id="{3E48BE1C-B2AB-468E-93A8-FBABF3D89D4B}"/>
                </a:ext>
              </a:extLst>
            </p:cNvPr>
            <p:cNvSpPr/>
            <p:nvPr/>
          </p:nvSpPr>
          <p:spPr bwMode="auto">
            <a:xfrm>
              <a:off x="8004935" y="2972374"/>
              <a:ext cx="59583" cy="51520"/>
            </a:xfrm>
            <a:custGeom>
              <a:avLst/>
              <a:gdLst>
                <a:gd name="T0" fmla="*/ 12 w 25"/>
                <a:gd name="T1" fmla="*/ 0 h 25"/>
                <a:gd name="T2" fmla="*/ 0 w 25"/>
                <a:gd name="T3" fmla="*/ 13 h 25"/>
                <a:gd name="T4" fmla="*/ 0 w 25"/>
                <a:gd name="T5" fmla="*/ 15 h 25"/>
                <a:gd name="T6" fmla="*/ 0 w 25"/>
                <a:gd name="T7" fmla="*/ 17 h 25"/>
                <a:gd name="T8" fmla="*/ 12 w 25"/>
                <a:gd name="T9" fmla="*/ 25 h 25"/>
                <a:gd name="T10" fmla="*/ 13 w 25"/>
                <a:gd name="T11" fmla="*/ 25 h 25"/>
                <a:gd name="T12" fmla="*/ 15 w 25"/>
                <a:gd name="T13" fmla="*/ 25 h 25"/>
                <a:gd name="T14" fmla="*/ 25 w 25"/>
                <a:gd name="T15" fmla="*/ 13 h 25"/>
                <a:gd name="T16" fmla="*/ 12 w 25"/>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5">
                  <a:moveTo>
                    <a:pt x="12" y="0"/>
                  </a:moveTo>
                  <a:cubicBezTo>
                    <a:pt x="5" y="0"/>
                    <a:pt x="0" y="6"/>
                    <a:pt x="0" y="13"/>
                  </a:cubicBezTo>
                  <a:cubicBezTo>
                    <a:pt x="0" y="14"/>
                    <a:pt x="0" y="14"/>
                    <a:pt x="0" y="15"/>
                  </a:cubicBezTo>
                  <a:cubicBezTo>
                    <a:pt x="0" y="16"/>
                    <a:pt x="0" y="16"/>
                    <a:pt x="0" y="17"/>
                  </a:cubicBezTo>
                  <a:cubicBezTo>
                    <a:pt x="2" y="22"/>
                    <a:pt x="7" y="25"/>
                    <a:pt x="12" y="25"/>
                  </a:cubicBezTo>
                  <a:cubicBezTo>
                    <a:pt x="13" y="25"/>
                    <a:pt x="13" y="25"/>
                    <a:pt x="13" y="25"/>
                  </a:cubicBezTo>
                  <a:cubicBezTo>
                    <a:pt x="14" y="25"/>
                    <a:pt x="15" y="25"/>
                    <a:pt x="15" y="25"/>
                  </a:cubicBezTo>
                  <a:cubicBezTo>
                    <a:pt x="21" y="24"/>
                    <a:pt x="25" y="19"/>
                    <a:pt x="25" y="13"/>
                  </a:cubicBezTo>
                  <a:cubicBezTo>
                    <a:pt x="25" y="6"/>
                    <a:pt x="19" y="0"/>
                    <a:pt x="12"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25" name="Freeform 98">
              <a:extLst>
                <a:ext uri="{FF2B5EF4-FFF2-40B4-BE49-F238E27FC236}">
                  <a16:creationId xmlns:a16="http://schemas.microsoft.com/office/drawing/2014/main" id="{52BF7B02-7BC1-4E01-901D-5B22B3AEB6E3}"/>
                </a:ext>
              </a:extLst>
            </p:cNvPr>
            <p:cNvSpPr/>
            <p:nvPr/>
          </p:nvSpPr>
          <p:spPr bwMode="auto">
            <a:xfrm>
              <a:off x="7585670" y="3291385"/>
              <a:ext cx="62614" cy="52393"/>
            </a:xfrm>
            <a:custGeom>
              <a:avLst/>
              <a:gdLst>
                <a:gd name="T0" fmla="*/ 13 w 26"/>
                <a:gd name="T1" fmla="*/ 0 h 25"/>
                <a:gd name="T2" fmla="*/ 6 w 26"/>
                <a:gd name="T3" fmla="*/ 2 h 25"/>
                <a:gd name="T4" fmla="*/ 5 w 26"/>
                <a:gd name="T5" fmla="*/ 3 h 25"/>
                <a:gd name="T6" fmla="*/ 0 w 26"/>
                <a:gd name="T7" fmla="*/ 13 h 25"/>
                <a:gd name="T8" fmla="*/ 13 w 26"/>
                <a:gd name="T9" fmla="*/ 25 h 25"/>
                <a:gd name="T10" fmla="*/ 26 w 26"/>
                <a:gd name="T11" fmla="*/ 14 h 25"/>
                <a:gd name="T12" fmla="*/ 26 w 26"/>
                <a:gd name="T13" fmla="*/ 13 h 25"/>
                <a:gd name="T14" fmla="*/ 26 w 26"/>
                <a:gd name="T15" fmla="*/ 12 h 25"/>
                <a:gd name="T16" fmla="*/ 26 w 26"/>
                <a:gd name="T17" fmla="*/ 11 h 25"/>
                <a:gd name="T18" fmla="*/ 26 w 26"/>
                <a:gd name="T19" fmla="*/ 10 h 25"/>
                <a:gd name="T20" fmla="*/ 25 w 26"/>
                <a:gd name="T21" fmla="*/ 8 h 25"/>
                <a:gd name="T22" fmla="*/ 13 w 26"/>
                <a:gd name="T23"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25">
                  <a:moveTo>
                    <a:pt x="13" y="0"/>
                  </a:moveTo>
                  <a:cubicBezTo>
                    <a:pt x="11" y="0"/>
                    <a:pt x="8" y="1"/>
                    <a:pt x="6" y="2"/>
                  </a:cubicBezTo>
                  <a:cubicBezTo>
                    <a:pt x="6" y="2"/>
                    <a:pt x="5" y="3"/>
                    <a:pt x="5" y="3"/>
                  </a:cubicBezTo>
                  <a:cubicBezTo>
                    <a:pt x="2" y="5"/>
                    <a:pt x="0" y="9"/>
                    <a:pt x="0" y="13"/>
                  </a:cubicBezTo>
                  <a:cubicBezTo>
                    <a:pt x="0" y="20"/>
                    <a:pt x="6" y="25"/>
                    <a:pt x="13" y="25"/>
                  </a:cubicBezTo>
                  <a:cubicBezTo>
                    <a:pt x="20" y="25"/>
                    <a:pt x="25" y="20"/>
                    <a:pt x="26" y="14"/>
                  </a:cubicBezTo>
                  <a:cubicBezTo>
                    <a:pt x="26" y="13"/>
                    <a:pt x="26" y="13"/>
                    <a:pt x="26" y="13"/>
                  </a:cubicBezTo>
                  <a:cubicBezTo>
                    <a:pt x="26" y="12"/>
                    <a:pt x="26" y="12"/>
                    <a:pt x="26" y="12"/>
                  </a:cubicBezTo>
                  <a:cubicBezTo>
                    <a:pt x="26" y="12"/>
                    <a:pt x="26" y="12"/>
                    <a:pt x="26" y="11"/>
                  </a:cubicBezTo>
                  <a:cubicBezTo>
                    <a:pt x="26" y="11"/>
                    <a:pt x="26" y="11"/>
                    <a:pt x="26" y="10"/>
                  </a:cubicBezTo>
                  <a:cubicBezTo>
                    <a:pt x="25" y="9"/>
                    <a:pt x="25" y="9"/>
                    <a:pt x="25" y="8"/>
                  </a:cubicBezTo>
                  <a:cubicBezTo>
                    <a:pt x="23" y="3"/>
                    <a:pt x="19" y="0"/>
                    <a:pt x="13"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26" name="Freeform 99">
              <a:extLst>
                <a:ext uri="{FF2B5EF4-FFF2-40B4-BE49-F238E27FC236}">
                  <a16:creationId xmlns:a16="http://schemas.microsoft.com/office/drawing/2014/main" id="{878A4D5C-8FCE-49BC-B7F3-7D60A011E9DA}"/>
                </a:ext>
              </a:extLst>
            </p:cNvPr>
            <p:cNvSpPr/>
            <p:nvPr/>
          </p:nvSpPr>
          <p:spPr bwMode="auto">
            <a:xfrm>
              <a:off x="9790820" y="2590275"/>
              <a:ext cx="60593" cy="51520"/>
            </a:xfrm>
            <a:custGeom>
              <a:avLst/>
              <a:gdLst>
                <a:gd name="T0" fmla="*/ 13 w 25"/>
                <a:gd name="T1" fmla="*/ 0 h 25"/>
                <a:gd name="T2" fmla="*/ 0 w 25"/>
                <a:gd name="T3" fmla="*/ 12 h 25"/>
                <a:gd name="T4" fmla="*/ 8 w 25"/>
                <a:gd name="T5" fmla="*/ 24 h 25"/>
                <a:gd name="T6" fmla="*/ 10 w 25"/>
                <a:gd name="T7" fmla="*/ 25 h 25"/>
                <a:gd name="T8" fmla="*/ 13 w 25"/>
                <a:gd name="T9" fmla="*/ 25 h 25"/>
                <a:gd name="T10" fmla="*/ 17 w 25"/>
                <a:gd name="T11" fmla="*/ 24 h 25"/>
                <a:gd name="T12" fmla="*/ 19 w 25"/>
                <a:gd name="T13" fmla="*/ 23 h 25"/>
                <a:gd name="T14" fmla="*/ 25 w 25"/>
                <a:gd name="T15" fmla="*/ 12 h 25"/>
                <a:gd name="T16" fmla="*/ 13 w 25"/>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5">
                  <a:moveTo>
                    <a:pt x="13" y="0"/>
                  </a:moveTo>
                  <a:cubicBezTo>
                    <a:pt x="6" y="0"/>
                    <a:pt x="0" y="5"/>
                    <a:pt x="0" y="12"/>
                  </a:cubicBezTo>
                  <a:cubicBezTo>
                    <a:pt x="0" y="18"/>
                    <a:pt x="3" y="22"/>
                    <a:pt x="8" y="24"/>
                  </a:cubicBezTo>
                  <a:cubicBezTo>
                    <a:pt x="9" y="24"/>
                    <a:pt x="9" y="24"/>
                    <a:pt x="10" y="25"/>
                  </a:cubicBezTo>
                  <a:cubicBezTo>
                    <a:pt x="11" y="25"/>
                    <a:pt x="12" y="25"/>
                    <a:pt x="13" y="25"/>
                  </a:cubicBezTo>
                  <a:cubicBezTo>
                    <a:pt x="14" y="25"/>
                    <a:pt x="16" y="25"/>
                    <a:pt x="17" y="24"/>
                  </a:cubicBezTo>
                  <a:cubicBezTo>
                    <a:pt x="18" y="24"/>
                    <a:pt x="19" y="24"/>
                    <a:pt x="19" y="23"/>
                  </a:cubicBezTo>
                  <a:cubicBezTo>
                    <a:pt x="23" y="21"/>
                    <a:pt x="25" y="17"/>
                    <a:pt x="25" y="12"/>
                  </a:cubicBezTo>
                  <a:cubicBezTo>
                    <a:pt x="25" y="5"/>
                    <a:pt x="20" y="0"/>
                    <a:pt x="13"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27" name="Freeform 100">
              <a:extLst>
                <a:ext uri="{FF2B5EF4-FFF2-40B4-BE49-F238E27FC236}">
                  <a16:creationId xmlns:a16="http://schemas.microsoft.com/office/drawing/2014/main" id="{FAB10234-7195-440D-81D3-53AD6C8BC4EA}"/>
                </a:ext>
              </a:extLst>
            </p:cNvPr>
            <p:cNvSpPr/>
            <p:nvPr/>
          </p:nvSpPr>
          <p:spPr bwMode="auto">
            <a:xfrm>
              <a:off x="10586958" y="2686186"/>
              <a:ext cx="60593" cy="51520"/>
            </a:xfrm>
            <a:custGeom>
              <a:avLst/>
              <a:gdLst>
                <a:gd name="T0" fmla="*/ 12 w 25"/>
                <a:gd name="T1" fmla="*/ 0 h 25"/>
                <a:gd name="T2" fmla="*/ 0 w 25"/>
                <a:gd name="T3" fmla="*/ 10 h 25"/>
                <a:gd name="T4" fmla="*/ 0 w 25"/>
                <a:gd name="T5" fmla="*/ 12 h 25"/>
                <a:gd name="T6" fmla="*/ 0 w 25"/>
                <a:gd name="T7" fmla="*/ 12 h 25"/>
                <a:gd name="T8" fmla="*/ 12 w 25"/>
                <a:gd name="T9" fmla="*/ 25 h 25"/>
                <a:gd name="T10" fmla="*/ 13 w 25"/>
                <a:gd name="T11" fmla="*/ 25 h 25"/>
                <a:gd name="T12" fmla="*/ 15 w 25"/>
                <a:gd name="T13" fmla="*/ 25 h 25"/>
                <a:gd name="T14" fmla="*/ 25 w 25"/>
                <a:gd name="T15" fmla="*/ 12 h 25"/>
                <a:gd name="T16" fmla="*/ 12 w 25"/>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5">
                  <a:moveTo>
                    <a:pt x="12" y="0"/>
                  </a:moveTo>
                  <a:cubicBezTo>
                    <a:pt x="6" y="0"/>
                    <a:pt x="1" y="4"/>
                    <a:pt x="0" y="10"/>
                  </a:cubicBezTo>
                  <a:cubicBezTo>
                    <a:pt x="0" y="10"/>
                    <a:pt x="0" y="11"/>
                    <a:pt x="0" y="12"/>
                  </a:cubicBezTo>
                  <a:cubicBezTo>
                    <a:pt x="0" y="12"/>
                    <a:pt x="0" y="12"/>
                    <a:pt x="0" y="12"/>
                  </a:cubicBezTo>
                  <a:cubicBezTo>
                    <a:pt x="0" y="19"/>
                    <a:pt x="5" y="25"/>
                    <a:pt x="12" y="25"/>
                  </a:cubicBezTo>
                  <a:cubicBezTo>
                    <a:pt x="13" y="25"/>
                    <a:pt x="13" y="25"/>
                    <a:pt x="13" y="25"/>
                  </a:cubicBezTo>
                  <a:cubicBezTo>
                    <a:pt x="14" y="25"/>
                    <a:pt x="15" y="25"/>
                    <a:pt x="15" y="25"/>
                  </a:cubicBezTo>
                  <a:cubicBezTo>
                    <a:pt x="21" y="23"/>
                    <a:pt x="25" y="18"/>
                    <a:pt x="25" y="12"/>
                  </a:cubicBezTo>
                  <a:cubicBezTo>
                    <a:pt x="25" y="5"/>
                    <a:pt x="19" y="0"/>
                    <a:pt x="12"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28" name="Freeform 101">
              <a:extLst>
                <a:ext uri="{FF2B5EF4-FFF2-40B4-BE49-F238E27FC236}">
                  <a16:creationId xmlns:a16="http://schemas.microsoft.com/office/drawing/2014/main" id="{D5496CBE-A6D9-4C0A-A44D-DC8B147797C4}"/>
                </a:ext>
              </a:extLst>
            </p:cNvPr>
            <p:cNvSpPr/>
            <p:nvPr/>
          </p:nvSpPr>
          <p:spPr bwMode="auto">
            <a:xfrm>
              <a:off x="11357660" y="3214037"/>
              <a:ext cx="59583" cy="52393"/>
            </a:xfrm>
            <a:custGeom>
              <a:avLst/>
              <a:gdLst>
                <a:gd name="T0" fmla="*/ 12 w 25"/>
                <a:gd name="T1" fmla="*/ 0 h 25"/>
                <a:gd name="T2" fmla="*/ 0 w 25"/>
                <a:gd name="T3" fmla="*/ 13 h 25"/>
                <a:gd name="T4" fmla="*/ 2 w 25"/>
                <a:gd name="T5" fmla="*/ 20 h 25"/>
                <a:gd name="T6" fmla="*/ 3 w 25"/>
                <a:gd name="T7" fmla="*/ 21 h 25"/>
                <a:gd name="T8" fmla="*/ 9 w 25"/>
                <a:gd name="T9" fmla="*/ 25 h 25"/>
                <a:gd name="T10" fmla="*/ 10 w 25"/>
                <a:gd name="T11" fmla="*/ 25 h 25"/>
                <a:gd name="T12" fmla="*/ 12 w 25"/>
                <a:gd name="T13" fmla="*/ 25 h 25"/>
                <a:gd name="T14" fmla="*/ 25 w 25"/>
                <a:gd name="T15" fmla="*/ 13 h 25"/>
                <a:gd name="T16" fmla="*/ 12 w 25"/>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5">
                  <a:moveTo>
                    <a:pt x="12" y="0"/>
                  </a:moveTo>
                  <a:cubicBezTo>
                    <a:pt x="5" y="0"/>
                    <a:pt x="0" y="6"/>
                    <a:pt x="0" y="13"/>
                  </a:cubicBezTo>
                  <a:cubicBezTo>
                    <a:pt x="0" y="15"/>
                    <a:pt x="1" y="18"/>
                    <a:pt x="2" y="20"/>
                  </a:cubicBezTo>
                  <a:cubicBezTo>
                    <a:pt x="2" y="20"/>
                    <a:pt x="3" y="21"/>
                    <a:pt x="3" y="21"/>
                  </a:cubicBezTo>
                  <a:cubicBezTo>
                    <a:pt x="5" y="23"/>
                    <a:pt x="6" y="24"/>
                    <a:pt x="9" y="25"/>
                  </a:cubicBezTo>
                  <a:cubicBezTo>
                    <a:pt x="9" y="25"/>
                    <a:pt x="10" y="25"/>
                    <a:pt x="10" y="25"/>
                  </a:cubicBezTo>
                  <a:cubicBezTo>
                    <a:pt x="11" y="25"/>
                    <a:pt x="12" y="25"/>
                    <a:pt x="12" y="25"/>
                  </a:cubicBezTo>
                  <a:cubicBezTo>
                    <a:pt x="19" y="25"/>
                    <a:pt x="25" y="20"/>
                    <a:pt x="25" y="13"/>
                  </a:cubicBezTo>
                  <a:cubicBezTo>
                    <a:pt x="25" y="6"/>
                    <a:pt x="19" y="0"/>
                    <a:pt x="12"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29" name="Freeform 102">
              <a:extLst>
                <a:ext uri="{FF2B5EF4-FFF2-40B4-BE49-F238E27FC236}">
                  <a16:creationId xmlns:a16="http://schemas.microsoft.com/office/drawing/2014/main" id="{AA310FBC-A2B1-48C1-B74A-601C76D21F24}"/>
                </a:ext>
              </a:extLst>
            </p:cNvPr>
            <p:cNvSpPr/>
            <p:nvPr/>
          </p:nvSpPr>
          <p:spPr bwMode="auto">
            <a:xfrm>
              <a:off x="10849563" y="3336584"/>
              <a:ext cx="59583" cy="53268"/>
            </a:xfrm>
            <a:custGeom>
              <a:avLst/>
              <a:gdLst>
                <a:gd name="T0" fmla="*/ 12 w 25"/>
                <a:gd name="T1" fmla="*/ 0 h 26"/>
                <a:gd name="T2" fmla="*/ 0 w 25"/>
                <a:gd name="T3" fmla="*/ 13 h 26"/>
                <a:gd name="T4" fmla="*/ 5 w 25"/>
                <a:gd name="T5" fmla="*/ 24 h 26"/>
                <a:gd name="T6" fmla="*/ 7 w 25"/>
                <a:gd name="T7" fmla="*/ 25 h 26"/>
                <a:gd name="T8" fmla="*/ 12 w 25"/>
                <a:gd name="T9" fmla="*/ 26 h 26"/>
                <a:gd name="T10" fmla="*/ 14 w 25"/>
                <a:gd name="T11" fmla="*/ 26 h 26"/>
                <a:gd name="T12" fmla="*/ 16 w 25"/>
                <a:gd name="T13" fmla="*/ 25 h 26"/>
                <a:gd name="T14" fmla="*/ 25 w 25"/>
                <a:gd name="T15" fmla="*/ 13 h 26"/>
                <a:gd name="T16" fmla="*/ 12 w 25"/>
                <a:gd name="T1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6">
                  <a:moveTo>
                    <a:pt x="12" y="0"/>
                  </a:moveTo>
                  <a:cubicBezTo>
                    <a:pt x="5" y="0"/>
                    <a:pt x="0" y="6"/>
                    <a:pt x="0" y="13"/>
                  </a:cubicBezTo>
                  <a:cubicBezTo>
                    <a:pt x="0" y="17"/>
                    <a:pt x="2" y="21"/>
                    <a:pt x="5" y="24"/>
                  </a:cubicBezTo>
                  <a:cubicBezTo>
                    <a:pt x="6" y="24"/>
                    <a:pt x="6" y="24"/>
                    <a:pt x="7" y="25"/>
                  </a:cubicBezTo>
                  <a:cubicBezTo>
                    <a:pt x="9" y="25"/>
                    <a:pt x="11" y="26"/>
                    <a:pt x="12" y="26"/>
                  </a:cubicBezTo>
                  <a:cubicBezTo>
                    <a:pt x="13" y="26"/>
                    <a:pt x="13" y="26"/>
                    <a:pt x="14" y="26"/>
                  </a:cubicBezTo>
                  <a:cubicBezTo>
                    <a:pt x="14" y="26"/>
                    <a:pt x="15" y="26"/>
                    <a:pt x="16" y="25"/>
                  </a:cubicBezTo>
                  <a:cubicBezTo>
                    <a:pt x="21" y="24"/>
                    <a:pt x="25" y="19"/>
                    <a:pt x="25" y="13"/>
                  </a:cubicBezTo>
                  <a:cubicBezTo>
                    <a:pt x="25" y="6"/>
                    <a:pt x="20" y="0"/>
                    <a:pt x="12"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0" name="Freeform 103">
              <a:extLst>
                <a:ext uri="{FF2B5EF4-FFF2-40B4-BE49-F238E27FC236}">
                  <a16:creationId xmlns:a16="http://schemas.microsoft.com/office/drawing/2014/main" id="{1FC23BC3-42D7-437D-8494-D5C65B2D1ECC}"/>
                </a:ext>
              </a:extLst>
            </p:cNvPr>
            <p:cNvSpPr/>
            <p:nvPr/>
          </p:nvSpPr>
          <p:spPr bwMode="auto">
            <a:xfrm>
              <a:off x="11010580" y="3974807"/>
              <a:ext cx="59583" cy="51520"/>
            </a:xfrm>
            <a:custGeom>
              <a:avLst/>
              <a:gdLst>
                <a:gd name="T0" fmla="*/ 13 w 25"/>
                <a:gd name="T1" fmla="*/ 0 h 25"/>
                <a:gd name="T2" fmla="*/ 0 w 25"/>
                <a:gd name="T3" fmla="*/ 12 h 25"/>
                <a:gd name="T4" fmla="*/ 13 w 25"/>
                <a:gd name="T5" fmla="*/ 25 h 25"/>
                <a:gd name="T6" fmla="*/ 22 w 25"/>
                <a:gd name="T7" fmla="*/ 21 h 25"/>
                <a:gd name="T8" fmla="*/ 23 w 25"/>
                <a:gd name="T9" fmla="*/ 19 h 25"/>
                <a:gd name="T10" fmla="*/ 23 w 25"/>
                <a:gd name="T11" fmla="*/ 19 h 25"/>
                <a:gd name="T12" fmla="*/ 25 w 25"/>
                <a:gd name="T13" fmla="*/ 17 h 25"/>
                <a:gd name="T14" fmla="*/ 25 w 25"/>
                <a:gd name="T15" fmla="*/ 12 h 25"/>
                <a:gd name="T16" fmla="*/ 25 w 25"/>
                <a:gd name="T17" fmla="*/ 10 h 25"/>
                <a:gd name="T18" fmla="*/ 25 w 25"/>
                <a:gd name="T19" fmla="*/ 8 h 25"/>
                <a:gd name="T20" fmla="*/ 21 w 25"/>
                <a:gd name="T21" fmla="*/ 2 h 25"/>
                <a:gd name="T22" fmla="*/ 18 w 25"/>
                <a:gd name="T23" fmla="*/ 1 h 25"/>
                <a:gd name="T24" fmla="*/ 13 w 25"/>
                <a:gd name="T25"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 h="25">
                  <a:moveTo>
                    <a:pt x="13" y="0"/>
                  </a:moveTo>
                  <a:cubicBezTo>
                    <a:pt x="6" y="0"/>
                    <a:pt x="0" y="5"/>
                    <a:pt x="0" y="12"/>
                  </a:cubicBezTo>
                  <a:cubicBezTo>
                    <a:pt x="0" y="19"/>
                    <a:pt x="6" y="25"/>
                    <a:pt x="13" y="25"/>
                  </a:cubicBezTo>
                  <a:cubicBezTo>
                    <a:pt x="16" y="25"/>
                    <a:pt x="20" y="23"/>
                    <a:pt x="22" y="21"/>
                  </a:cubicBezTo>
                  <a:cubicBezTo>
                    <a:pt x="22" y="20"/>
                    <a:pt x="23" y="20"/>
                    <a:pt x="23" y="19"/>
                  </a:cubicBezTo>
                  <a:cubicBezTo>
                    <a:pt x="23" y="19"/>
                    <a:pt x="23" y="19"/>
                    <a:pt x="23" y="19"/>
                  </a:cubicBezTo>
                  <a:cubicBezTo>
                    <a:pt x="24" y="18"/>
                    <a:pt x="24" y="17"/>
                    <a:pt x="25" y="17"/>
                  </a:cubicBezTo>
                  <a:cubicBezTo>
                    <a:pt x="25" y="15"/>
                    <a:pt x="25" y="14"/>
                    <a:pt x="25" y="12"/>
                  </a:cubicBezTo>
                  <a:cubicBezTo>
                    <a:pt x="25" y="12"/>
                    <a:pt x="25" y="11"/>
                    <a:pt x="25" y="10"/>
                  </a:cubicBezTo>
                  <a:cubicBezTo>
                    <a:pt x="25" y="10"/>
                    <a:pt x="25" y="9"/>
                    <a:pt x="25" y="8"/>
                  </a:cubicBezTo>
                  <a:cubicBezTo>
                    <a:pt x="24" y="6"/>
                    <a:pt x="22" y="4"/>
                    <a:pt x="21" y="2"/>
                  </a:cubicBezTo>
                  <a:cubicBezTo>
                    <a:pt x="20" y="2"/>
                    <a:pt x="19" y="1"/>
                    <a:pt x="18" y="1"/>
                  </a:cubicBezTo>
                  <a:cubicBezTo>
                    <a:pt x="17" y="0"/>
                    <a:pt x="15" y="0"/>
                    <a:pt x="13"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1" name="Freeform 104">
              <a:extLst>
                <a:ext uri="{FF2B5EF4-FFF2-40B4-BE49-F238E27FC236}">
                  <a16:creationId xmlns:a16="http://schemas.microsoft.com/office/drawing/2014/main" id="{CD1DC8EA-5FA3-4A7D-B131-3D0FFECC254F}"/>
                </a:ext>
              </a:extLst>
            </p:cNvPr>
            <p:cNvSpPr/>
            <p:nvPr/>
          </p:nvSpPr>
          <p:spPr bwMode="auto">
            <a:xfrm>
              <a:off x="11341559" y="4552498"/>
              <a:ext cx="59583" cy="53268"/>
            </a:xfrm>
            <a:custGeom>
              <a:avLst/>
              <a:gdLst>
                <a:gd name="T0" fmla="*/ 13 w 25"/>
                <a:gd name="T1" fmla="*/ 0 h 26"/>
                <a:gd name="T2" fmla="*/ 13 w 25"/>
                <a:gd name="T3" fmla="*/ 0 h 26"/>
                <a:gd name="T4" fmla="*/ 11 w 25"/>
                <a:gd name="T5" fmla="*/ 0 h 26"/>
                <a:gd name="T6" fmla="*/ 9 w 25"/>
                <a:gd name="T7" fmla="*/ 1 h 26"/>
                <a:gd name="T8" fmla="*/ 0 w 25"/>
                <a:gd name="T9" fmla="*/ 13 h 26"/>
                <a:gd name="T10" fmla="*/ 13 w 25"/>
                <a:gd name="T11" fmla="*/ 26 h 26"/>
                <a:gd name="T12" fmla="*/ 25 w 25"/>
                <a:gd name="T13" fmla="*/ 13 h 26"/>
                <a:gd name="T14" fmla="*/ 14 w 25"/>
                <a:gd name="T15" fmla="*/ 0 h 26"/>
                <a:gd name="T16" fmla="*/ 13 w 25"/>
                <a:gd name="T1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6">
                  <a:moveTo>
                    <a:pt x="13" y="0"/>
                  </a:moveTo>
                  <a:cubicBezTo>
                    <a:pt x="13" y="0"/>
                    <a:pt x="13" y="0"/>
                    <a:pt x="13" y="0"/>
                  </a:cubicBezTo>
                  <a:cubicBezTo>
                    <a:pt x="12" y="0"/>
                    <a:pt x="11" y="0"/>
                    <a:pt x="11" y="0"/>
                  </a:cubicBezTo>
                  <a:cubicBezTo>
                    <a:pt x="10" y="1"/>
                    <a:pt x="9" y="1"/>
                    <a:pt x="9" y="1"/>
                  </a:cubicBezTo>
                  <a:cubicBezTo>
                    <a:pt x="4" y="3"/>
                    <a:pt x="0" y="7"/>
                    <a:pt x="0" y="13"/>
                  </a:cubicBezTo>
                  <a:cubicBezTo>
                    <a:pt x="0" y="20"/>
                    <a:pt x="6" y="26"/>
                    <a:pt x="13" y="26"/>
                  </a:cubicBezTo>
                  <a:cubicBezTo>
                    <a:pt x="20" y="26"/>
                    <a:pt x="25" y="20"/>
                    <a:pt x="25" y="13"/>
                  </a:cubicBezTo>
                  <a:cubicBezTo>
                    <a:pt x="25" y="6"/>
                    <a:pt x="21" y="1"/>
                    <a:pt x="14" y="0"/>
                  </a:cubicBezTo>
                  <a:cubicBezTo>
                    <a:pt x="14" y="0"/>
                    <a:pt x="13" y="0"/>
                    <a:pt x="13"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2" name="Freeform 105">
              <a:extLst>
                <a:ext uri="{FF2B5EF4-FFF2-40B4-BE49-F238E27FC236}">
                  <a16:creationId xmlns:a16="http://schemas.microsoft.com/office/drawing/2014/main" id="{B37A1365-B864-46C4-9AA9-A4EB3B476B62}"/>
                </a:ext>
              </a:extLst>
            </p:cNvPr>
            <p:cNvSpPr/>
            <p:nvPr/>
          </p:nvSpPr>
          <p:spPr bwMode="auto">
            <a:xfrm>
              <a:off x="11184120" y="4382668"/>
              <a:ext cx="59583" cy="54141"/>
            </a:xfrm>
            <a:custGeom>
              <a:avLst/>
              <a:gdLst>
                <a:gd name="T0" fmla="*/ 12 w 25"/>
                <a:gd name="T1" fmla="*/ 0 h 26"/>
                <a:gd name="T2" fmla="*/ 10 w 25"/>
                <a:gd name="T3" fmla="*/ 0 h 26"/>
                <a:gd name="T4" fmla="*/ 9 w 25"/>
                <a:gd name="T5" fmla="*/ 1 h 26"/>
                <a:gd name="T6" fmla="*/ 4 w 25"/>
                <a:gd name="T7" fmla="*/ 3 h 26"/>
                <a:gd name="T8" fmla="*/ 3 w 25"/>
                <a:gd name="T9" fmla="*/ 4 h 26"/>
                <a:gd name="T10" fmla="*/ 0 w 25"/>
                <a:gd name="T11" fmla="*/ 13 h 26"/>
                <a:gd name="T12" fmla="*/ 12 w 25"/>
                <a:gd name="T13" fmla="*/ 26 h 26"/>
                <a:gd name="T14" fmla="*/ 25 w 25"/>
                <a:gd name="T15" fmla="*/ 13 h 26"/>
                <a:gd name="T16" fmla="*/ 12 w 25"/>
                <a:gd name="T1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6">
                  <a:moveTo>
                    <a:pt x="12" y="0"/>
                  </a:moveTo>
                  <a:cubicBezTo>
                    <a:pt x="12" y="0"/>
                    <a:pt x="11" y="0"/>
                    <a:pt x="10" y="0"/>
                  </a:cubicBezTo>
                  <a:cubicBezTo>
                    <a:pt x="10" y="0"/>
                    <a:pt x="9" y="0"/>
                    <a:pt x="9" y="1"/>
                  </a:cubicBezTo>
                  <a:cubicBezTo>
                    <a:pt x="7" y="1"/>
                    <a:pt x="6" y="2"/>
                    <a:pt x="4" y="3"/>
                  </a:cubicBezTo>
                  <a:cubicBezTo>
                    <a:pt x="4" y="3"/>
                    <a:pt x="3" y="4"/>
                    <a:pt x="3" y="4"/>
                  </a:cubicBezTo>
                  <a:cubicBezTo>
                    <a:pt x="1" y="6"/>
                    <a:pt x="0" y="9"/>
                    <a:pt x="0" y="13"/>
                  </a:cubicBezTo>
                  <a:cubicBezTo>
                    <a:pt x="0" y="20"/>
                    <a:pt x="5" y="26"/>
                    <a:pt x="12" y="26"/>
                  </a:cubicBezTo>
                  <a:cubicBezTo>
                    <a:pt x="19" y="26"/>
                    <a:pt x="25" y="20"/>
                    <a:pt x="25" y="13"/>
                  </a:cubicBezTo>
                  <a:cubicBezTo>
                    <a:pt x="25" y="6"/>
                    <a:pt x="19" y="0"/>
                    <a:pt x="12"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3" name="Freeform 106">
              <a:extLst>
                <a:ext uri="{FF2B5EF4-FFF2-40B4-BE49-F238E27FC236}">
                  <a16:creationId xmlns:a16="http://schemas.microsoft.com/office/drawing/2014/main" id="{F7B2ACEB-58CA-4287-800E-A794D5DF17A4}"/>
                </a:ext>
              </a:extLst>
            </p:cNvPr>
            <p:cNvSpPr/>
            <p:nvPr/>
          </p:nvSpPr>
          <p:spPr bwMode="auto">
            <a:xfrm>
              <a:off x="10926494" y="4199790"/>
              <a:ext cx="59583" cy="53268"/>
            </a:xfrm>
            <a:custGeom>
              <a:avLst/>
              <a:gdLst>
                <a:gd name="T0" fmla="*/ 12 w 25"/>
                <a:gd name="T1" fmla="*/ 0 h 26"/>
                <a:gd name="T2" fmla="*/ 11 w 25"/>
                <a:gd name="T3" fmla="*/ 0 h 26"/>
                <a:gd name="T4" fmla="*/ 5 w 25"/>
                <a:gd name="T5" fmla="*/ 3 h 26"/>
                <a:gd name="T6" fmla="*/ 4 w 25"/>
                <a:gd name="T7" fmla="*/ 4 h 26"/>
                <a:gd name="T8" fmla="*/ 0 w 25"/>
                <a:gd name="T9" fmla="*/ 13 h 26"/>
                <a:gd name="T10" fmla="*/ 12 w 25"/>
                <a:gd name="T11" fmla="*/ 26 h 26"/>
                <a:gd name="T12" fmla="*/ 25 w 25"/>
                <a:gd name="T13" fmla="*/ 13 h 26"/>
                <a:gd name="T14" fmla="*/ 13 w 25"/>
                <a:gd name="T15" fmla="*/ 0 h 26"/>
                <a:gd name="T16" fmla="*/ 12 w 25"/>
                <a:gd name="T1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6">
                  <a:moveTo>
                    <a:pt x="12" y="0"/>
                  </a:moveTo>
                  <a:cubicBezTo>
                    <a:pt x="12" y="0"/>
                    <a:pt x="11" y="0"/>
                    <a:pt x="11" y="0"/>
                  </a:cubicBezTo>
                  <a:cubicBezTo>
                    <a:pt x="9" y="0"/>
                    <a:pt x="7" y="1"/>
                    <a:pt x="5" y="3"/>
                  </a:cubicBezTo>
                  <a:cubicBezTo>
                    <a:pt x="4" y="3"/>
                    <a:pt x="4" y="3"/>
                    <a:pt x="4" y="4"/>
                  </a:cubicBezTo>
                  <a:cubicBezTo>
                    <a:pt x="1" y="6"/>
                    <a:pt x="0" y="9"/>
                    <a:pt x="0" y="13"/>
                  </a:cubicBezTo>
                  <a:cubicBezTo>
                    <a:pt x="0" y="20"/>
                    <a:pt x="5" y="26"/>
                    <a:pt x="12" y="26"/>
                  </a:cubicBezTo>
                  <a:cubicBezTo>
                    <a:pt x="19" y="26"/>
                    <a:pt x="25" y="20"/>
                    <a:pt x="25" y="13"/>
                  </a:cubicBezTo>
                  <a:cubicBezTo>
                    <a:pt x="25" y="6"/>
                    <a:pt x="20" y="0"/>
                    <a:pt x="13" y="0"/>
                  </a:cubicBezTo>
                  <a:cubicBezTo>
                    <a:pt x="13" y="0"/>
                    <a:pt x="12" y="0"/>
                    <a:pt x="12"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4" name="Freeform 107">
              <a:extLst>
                <a:ext uri="{FF2B5EF4-FFF2-40B4-BE49-F238E27FC236}">
                  <a16:creationId xmlns:a16="http://schemas.microsoft.com/office/drawing/2014/main" id="{80C5EF7F-845E-4256-A7B2-4B7921525D69}"/>
                </a:ext>
              </a:extLst>
            </p:cNvPr>
            <p:cNvSpPr/>
            <p:nvPr/>
          </p:nvSpPr>
          <p:spPr bwMode="auto">
            <a:xfrm>
              <a:off x="10393349" y="3989066"/>
              <a:ext cx="59583" cy="52393"/>
            </a:xfrm>
            <a:custGeom>
              <a:avLst/>
              <a:gdLst>
                <a:gd name="T0" fmla="*/ 12 w 25"/>
                <a:gd name="T1" fmla="*/ 0 h 25"/>
                <a:gd name="T2" fmla="*/ 11 w 25"/>
                <a:gd name="T3" fmla="*/ 0 h 25"/>
                <a:gd name="T4" fmla="*/ 0 w 25"/>
                <a:gd name="T5" fmla="*/ 13 h 25"/>
                <a:gd name="T6" fmla="*/ 12 w 25"/>
                <a:gd name="T7" fmla="*/ 25 h 25"/>
                <a:gd name="T8" fmla="*/ 25 w 25"/>
                <a:gd name="T9" fmla="*/ 13 h 25"/>
                <a:gd name="T10" fmla="*/ 16 w 25"/>
                <a:gd name="T11" fmla="*/ 0 h 25"/>
                <a:gd name="T12" fmla="*/ 14 w 25"/>
                <a:gd name="T13" fmla="*/ 0 h 25"/>
                <a:gd name="T14" fmla="*/ 13 w 25"/>
                <a:gd name="T15" fmla="*/ 0 h 25"/>
                <a:gd name="T16" fmla="*/ 12 w 25"/>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5">
                  <a:moveTo>
                    <a:pt x="12" y="0"/>
                  </a:moveTo>
                  <a:cubicBezTo>
                    <a:pt x="12" y="0"/>
                    <a:pt x="11" y="0"/>
                    <a:pt x="11" y="0"/>
                  </a:cubicBezTo>
                  <a:cubicBezTo>
                    <a:pt x="5" y="1"/>
                    <a:pt x="0" y="6"/>
                    <a:pt x="0" y="13"/>
                  </a:cubicBezTo>
                  <a:cubicBezTo>
                    <a:pt x="0" y="20"/>
                    <a:pt x="5" y="25"/>
                    <a:pt x="12" y="25"/>
                  </a:cubicBezTo>
                  <a:cubicBezTo>
                    <a:pt x="19" y="25"/>
                    <a:pt x="25" y="20"/>
                    <a:pt x="25" y="13"/>
                  </a:cubicBezTo>
                  <a:cubicBezTo>
                    <a:pt x="25" y="7"/>
                    <a:pt x="21" y="2"/>
                    <a:pt x="16" y="0"/>
                  </a:cubicBezTo>
                  <a:cubicBezTo>
                    <a:pt x="15" y="0"/>
                    <a:pt x="15" y="0"/>
                    <a:pt x="14" y="0"/>
                  </a:cubicBezTo>
                  <a:cubicBezTo>
                    <a:pt x="14" y="0"/>
                    <a:pt x="13" y="0"/>
                    <a:pt x="13" y="0"/>
                  </a:cubicBezTo>
                  <a:cubicBezTo>
                    <a:pt x="13" y="0"/>
                    <a:pt x="12" y="0"/>
                    <a:pt x="12"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5" name="Freeform 108">
              <a:extLst>
                <a:ext uri="{FF2B5EF4-FFF2-40B4-BE49-F238E27FC236}">
                  <a16:creationId xmlns:a16="http://schemas.microsoft.com/office/drawing/2014/main" id="{A98FA81D-2925-4487-B9EE-C9757475184B}"/>
                </a:ext>
              </a:extLst>
            </p:cNvPr>
            <p:cNvSpPr/>
            <p:nvPr/>
          </p:nvSpPr>
          <p:spPr bwMode="auto">
            <a:xfrm>
              <a:off x="9956815" y="4074822"/>
              <a:ext cx="59583" cy="54141"/>
            </a:xfrm>
            <a:custGeom>
              <a:avLst/>
              <a:gdLst>
                <a:gd name="T0" fmla="*/ 13 w 25"/>
                <a:gd name="T1" fmla="*/ 0 h 26"/>
                <a:gd name="T2" fmla="*/ 0 w 25"/>
                <a:gd name="T3" fmla="*/ 11 h 26"/>
                <a:gd name="T4" fmla="*/ 0 w 25"/>
                <a:gd name="T5" fmla="*/ 13 h 26"/>
                <a:gd name="T6" fmla="*/ 0 w 25"/>
                <a:gd name="T7" fmla="*/ 13 h 26"/>
                <a:gd name="T8" fmla="*/ 13 w 25"/>
                <a:gd name="T9" fmla="*/ 26 h 26"/>
                <a:gd name="T10" fmla="*/ 25 w 25"/>
                <a:gd name="T11" fmla="*/ 13 h 26"/>
                <a:gd name="T12" fmla="*/ 17 w 25"/>
                <a:gd name="T13" fmla="*/ 1 h 26"/>
                <a:gd name="T14" fmla="*/ 15 w 25"/>
                <a:gd name="T15" fmla="*/ 1 h 26"/>
                <a:gd name="T16" fmla="*/ 13 w 25"/>
                <a:gd name="T1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6">
                  <a:moveTo>
                    <a:pt x="13" y="0"/>
                  </a:moveTo>
                  <a:cubicBezTo>
                    <a:pt x="6" y="0"/>
                    <a:pt x="1" y="5"/>
                    <a:pt x="0" y="11"/>
                  </a:cubicBezTo>
                  <a:cubicBezTo>
                    <a:pt x="0" y="12"/>
                    <a:pt x="0" y="12"/>
                    <a:pt x="0" y="13"/>
                  </a:cubicBezTo>
                  <a:cubicBezTo>
                    <a:pt x="0" y="13"/>
                    <a:pt x="0" y="13"/>
                    <a:pt x="0" y="13"/>
                  </a:cubicBezTo>
                  <a:cubicBezTo>
                    <a:pt x="0" y="20"/>
                    <a:pt x="6" y="26"/>
                    <a:pt x="13" y="26"/>
                  </a:cubicBezTo>
                  <a:cubicBezTo>
                    <a:pt x="20" y="26"/>
                    <a:pt x="25" y="20"/>
                    <a:pt x="25" y="13"/>
                  </a:cubicBezTo>
                  <a:cubicBezTo>
                    <a:pt x="25" y="8"/>
                    <a:pt x="22" y="3"/>
                    <a:pt x="17" y="1"/>
                  </a:cubicBezTo>
                  <a:cubicBezTo>
                    <a:pt x="16" y="1"/>
                    <a:pt x="16" y="1"/>
                    <a:pt x="15" y="1"/>
                  </a:cubicBezTo>
                  <a:cubicBezTo>
                    <a:pt x="14" y="1"/>
                    <a:pt x="13" y="0"/>
                    <a:pt x="13"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6" name="Freeform 109">
              <a:extLst>
                <a:ext uri="{FF2B5EF4-FFF2-40B4-BE49-F238E27FC236}">
                  <a16:creationId xmlns:a16="http://schemas.microsoft.com/office/drawing/2014/main" id="{B9C70529-AD57-4417-B63D-85644339536C}"/>
                </a:ext>
              </a:extLst>
            </p:cNvPr>
            <p:cNvSpPr/>
            <p:nvPr/>
          </p:nvSpPr>
          <p:spPr bwMode="auto">
            <a:xfrm>
              <a:off x="9452297" y="4220775"/>
              <a:ext cx="59583" cy="51520"/>
            </a:xfrm>
            <a:custGeom>
              <a:avLst/>
              <a:gdLst>
                <a:gd name="T0" fmla="*/ 13 w 25"/>
                <a:gd name="T1" fmla="*/ 0 h 25"/>
                <a:gd name="T2" fmla="*/ 10 w 25"/>
                <a:gd name="T3" fmla="*/ 0 h 25"/>
                <a:gd name="T4" fmla="*/ 9 w 25"/>
                <a:gd name="T5" fmla="*/ 1 h 25"/>
                <a:gd name="T6" fmla="*/ 5 w 25"/>
                <a:gd name="T7" fmla="*/ 3 h 25"/>
                <a:gd name="T8" fmla="*/ 4 w 25"/>
                <a:gd name="T9" fmla="*/ 4 h 25"/>
                <a:gd name="T10" fmla="*/ 0 w 25"/>
                <a:gd name="T11" fmla="*/ 13 h 25"/>
                <a:gd name="T12" fmla="*/ 13 w 25"/>
                <a:gd name="T13" fmla="*/ 25 h 25"/>
                <a:gd name="T14" fmla="*/ 25 w 25"/>
                <a:gd name="T15" fmla="*/ 13 h 25"/>
                <a:gd name="T16" fmla="*/ 13 w 25"/>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5">
                  <a:moveTo>
                    <a:pt x="13" y="0"/>
                  </a:moveTo>
                  <a:cubicBezTo>
                    <a:pt x="12" y="0"/>
                    <a:pt x="11" y="0"/>
                    <a:pt x="10" y="0"/>
                  </a:cubicBezTo>
                  <a:cubicBezTo>
                    <a:pt x="10" y="0"/>
                    <a:pt x="9" y="1"/>
                    <a:pt x="9" y="1"/>
                  </a:cubicBezTo>
                  <a:cubicBezTo>
                    <a:pt x="7" y="1"/>
                    <a:pt x="6" y="2"/>
                    <a:pt x="5" y="3"/>
                  </a:cubicBezTo>
                  <a:cubicBezTo>
                    <a:pt x="5" y="3"/>
                    <a:pt x="4" y="3"/>
                    <a:pt x="4" y="4"/>
                  </a:cubicBezTo>
                  <a:cubicBezTo>
                    <a:pt x="1" y="6"/>
                    <a:pt x="0" y="9"/>
                    <a:pt x="0" y="13"/>
                  </a:cubicBezTo>
                  <a:cubicBezTo>
                    <a:pt x="0" y="20"/>
                    <a:pt x="6" y="25"/>
                    <a:pt x="13" y="25"/>
                  </a:cubicBezTo>
                  <a:cubicBezTo>
                    <a:pt x="20" y="25"/>
                    <a:pt x="25" y="20"/>
                    <a:pt x="25" y="13"/>
                  </a:cubicBezTo>
                  <a:cubicBezTo>
                    <a:pt x="25" y="6"/>
                    <a:pt x="20" y="0"/>
                    <a:pt x="13"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7" name="Freeform 110">
              <a:extLst>
                <a:ext uri="{FF2B5EF4-FFF2-40B4-BE49-F238E27FC236}">
                  <a16:creationId xmlns:a16="http://schemas.microsoft.com/office/drawing/2014/main" id="{AAE3022A-6B66-4B9D-B87D-A3C6C92FEF0E}"/>
                </a:ext>
              </a:extLst>
            </p:cNvPr>
            <p:cNvSpPr/>
            <p:nvPr/>
          </p:nvSpPr>
          <p:spPr bwMode="auto">
            <a:xfrm>
              <a:off x="9109961" y="4062985"/>
              <a:ext cx="62614" cy="51520"/>
            </a:xfrm>
            <a:custGeom>
              <a:avLst/>
              <a:gdLst>
                <a:gd name="T0" fmla="*/ 13 w 26"/>
                <a:gd name="T1" fmla="*/ 0 h 25"/>
                <a:gd name="T2" fmla="*/ 7 w 26"/>
                <a:gd name="T3" fmla="*/ 2 h 25"/>
                <a:gd name="T4" fmla="*/ 6 w 26"/>
                <a:gd name="T5" fmla="*/ 3 h 25"/>
                <a:gd name="T6" fmla="*/ 0 w 26"/>
                <a:gd name="T7" fmla="*/ 13 h 25"/>
                <a:gd name="T8" fmla="*/ 0 w 26"/>
                <a:gd name="T9" fmla="*/ 13 h 25"/>
                <a:gd name="T10" fmla="*/ 1 w 26"/>
                <a:gd name="T11" fmla="*/ 15 h 25"/>
                <a:gd name="T12" fmla="*/ 13 w 26"/>
                <a:gd name="T13" fmla="*/ 25 h 25"/>
                <a:gd name="T14" fmla="*/ 26 w 26"/>
                <a:gd name="T15" fmla="*/ 13 h 25"/>
                <a:gd name="T16" fmla="*/ 13 w 26"/>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25">
                  <a:moveTo>
                    <a:pt x="13" y="0"/>
                  </a:moveTo>
                  <a:cubicBezTo>
                    <a:pt x="11" y="0"/>
                    <a:pt x="9" y="1"/>
                    <a:pt x="7" y="2"/>
                  </a:cubicBezTo>
                  <a:cubicBezTo>
                    <a:pt x="7" y="2"/>
                    <a:pt x="6" y="2"/>
                    <a:pt x="6" y="3"/>
                  </a:cubicBezTo>
                  <a:cubicBezTo>
                    <a:pt x="2" y="5"/>
                    <a:pt x="0" y="9"/>
                    <a:pt x="0" y="13"/>
                  </a:cubicBezTo>
                  <a:cubicBezTo>
                    <a:pt x="0" y="13"/>
                    <a:pt x="0" y="13"/>
                    <a:pt x="0" y="13"/>
                  </a:cubicBezTo>
                  <a:cubicBezTo>
                    <a:pt x="0" y="14"/>
                    <a:pt x="0" y="14"/>
                    <a:pt x="1" y="15"/>
                  </a:cubicBezTo>
                  <a:cubicBezTo>
                    <a:pt x="2" y="21"/>
                    <a:pt x="7" y="25"/>
                    <a:pt x="13" y="25"/>
                  </a:cubicBezTo>
                  <a:cubicBezTo>
                    <a:pt x="20" y="25"/>
                    <a:pt x="26" y="20"/>
                    <a:pt x="26" y="13"/>
                  </a:cubicBezTo>
                  <a:cubicBezTo>
                    <a:pt x="26" y="6"/>
                    <a:pt x="20" y="0"/>
                    <a:pt x="13"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8" name="Freeform 111">
              <a:extLst>
                <a:ext uri="{FF2B5EF4-FFF2-40B4-BE49-F238E27FC236}">
                  <a16:creationId xmlns:a16="http://schemas.microsoft.com/office/drawing/2014/main" id="{B65288C2-D292-4B1B-A94C-C7AB1403ED09}"/>
                </a:ext>
              </a:extLst>
            </p:cNvPr>
            <p:cNvSpPr/>
            <p:nvPr/>
          </p:nvSpPr>
          <p:spPr bwMode="auto">
            <a:xfrm>
              <a:off x="8657324" y="3975816"/>
              <a:ext cx="62614" cy="54141"/>
            </a:xfrm>
            <a:custGeom>
              <a:avLst/>
              <a:gdLst>
                <a:gd name="T0" fmla="*/ 13 w 26"/>
                <a:gd name="T1" fmla="*/ 0 h 26"/>
                <a:gd name="T2" fmla="*/ 0 w 26"/>
                <a:gd name="T3" fmla="*/ 13 h 26"/>
                <a:gd name="T4" fmla="*/ 13 w 26"/>
                <a:gd name="T5" fmla="*/ 26 h 26"/>
                <a:gd name="T6" fmla="*/ 26 w 26"/>
                <a:gd name="T7" fmla="*/ 13 h 26"/>
                <a:gd name="T8" fmla="*/ 23 w 26"/>
                <a:gd name="T9" fmla="*/ 6 h 26"/>
                <a:gd name="T10" fmla="*/ 22 w 26"/>
                <a:gd name="T11" fmla="*/ 5 h 26"/>
                <a:gd name="T12" fmla="*/ 18 w 26"/>
                <a:gd name="T13" fmla="*/ 1 h 26"/>
                <a:gd name="T14" fmla="*/ 16 w 26"/>
                <a:gd name="T15" fmla="*/ 1 h 26"/>
                <a:gd name="T16" fmla="*/ 13 w 26"/>
                <a:gd name="T1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26">
                  <a:moveTo>
                    <a:pt x="13" y="0"/>
                  </a:moveTo>
                  <a:cubicBezTo>
                    <a:pt x="6" y="0"/>
                    <a:pt x="0" y="6"/>
                    <a:pt x="0" y="13"/>
                  </a:cubicBezTo>
                  <a:cubicBezTo>
                    <a:pt x="0" y="20"/>
                    <a:pt x="6" y="26"/>
                    <a:pt x="13" y="26"/>
                  </a:cubicBezTo>
                  <a:cubicBezTo>
                    <a:pt x="20" y="26"/>
                    <a:pt x="26" y="20"/>
                    <a:pt x="26" y="13"/>
                  </a:cubicBezTo>
                  <a:cubicBezTo>
                    <a:pt x="26" y="10"/>
                    <a:pt x="25" y="8"/>
                    <a:pt x="23" y="6"/>
                  </a:cubicBezTo>
                  <a:cubicBezTo>
                    <a:pt x="23" y="5"/>
                    <a:pt x="23" y="5"/>
                    <a:pt x="22" y="5"/>
                  </a:cubicBezTo>
                  <a:cubicBezTo>
                    <a:pt x="21" y="3"/>
                    <a:pt x="20" y="2"/>
                    <a:pt x="18" y="1"/>
                  </a:cubicBezTo>
                  <a:cubicBezTo>
                    <a:pt x="17" y="1"/>
                    <a:pt x="17" y="1"/>
                    <a:pt x="16" y="1"/>
                  </a:cubicBezTo>
                  <a:cubicBezTo>
                    <a:pt x="15" y="1"/>
                    <a:pt x="14" y="0"/>
                    <a:pt x="13"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9" name="Freeform 112">
              <a:extLst>
                <a:ext uri="{FF2B5EF4-FFF2-40B4-BE49-F238E27FC236}">
                  <a16:creationId xmlns:a16="http://schemas.microsoft.com/office/drawing/2014/main" id="{DFD0B4CE-E34D-4B8F-A6BF-909E78BD29FE}"/>
                </a:ext>
              </a:extLst>
            </p:cNvPr>
            <p:cNvSpPr/>
            <p:nvPr/>
          </p:nvSpPr>
          <p:spPr bwMode="auto">
            <a:xfrm>
              <a:off x="9482710" y="3801884"/>
              <a:ext cx="59583" cy="52393"/>
            </a:xfrm>
            <a:custGeom>
              <a:avLst/>
              <a:gdLst>
                <a:gd name="T0" fmla="*/ 13 w 25"/>
                <a:gd name="T1" fmla="*/ 0 h 25"/>
                <a:gd name="T2" fmla="*/ 0 w 25"/>
                <a:gd name="T3" fmla="*/ 12 h 25"/>
                <a:gd name="T4" fmla="*/ 13 w 25"/>
                <a:gd name="T5" fmla="*/ 25 h 25"/>
                <a:gd name="T6" fmla="*/ 25 w 25"/>
                <a:gd name="T7" fmla="*/ 12 h 25"/>
                <a:gd name="T8" fmla="*/ 25 w 25"/>
                <a:gd name="T9" fmla="*/ 9 h 25"/>
                <a:gd name="T10" fmla="*/ 24 w 25"/>
                <a:gd name="T11" fmla="*/ 7 h 25"/>
                <a:gd name="T12" fmla="*/ 15 w 25"/>
                <a:gd name="T13" fmla="*/ 0 h 25"/>
                <a:gd name="T14" fmla="*/ 14 w 25"/>
                <a:gd name="T15" fmla="*/ 0 h 25"/>
                <a:gd name="T16" fmla="*/ 13 w 25"/>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5">
                  <a:moveTo>
                    <a:pt x="13" y="0"/>
                  </a:moveTo>
                  <a:cubicBezTo>
                    <a:pt x="6" y="0"/>
                    <a:pt x="0" y="5"/>
                    <a:pt x="0" y="12"/>
                  </a:cubicBezTo>
                  <a:cubicBezTo>
                    <a:pt x="0" y="19"/>
                    <a:pt x="6" y="25"/>
                    <a:pt x="13" y="25"/>
                  </a:cubicBezTo>
                  <a:cubicBezTo>
                    <a:pt x="20" y="25"/>
                    <a:pt x="25" y="19"/>
                    <a:pt x="25" y="12"/>
                  </a:cubicBezTo>
                  <a:cubicBezTo>
                    <a:pt x="25" y="11"/>
                    <a:pt x="25" y="10"/>
                    <a:pt x="25" y="9"/>
                  </a:cubicBezTo>
                  <a:cubicBezTo>
                    <a:pt x="25" y="8"/>
                    <a:pt x="25" y="8"/>
                    <a:pt x="24" y="7"/>
                  </a:cubicBezTo>
                  <a:cubicBezTo>
                    <a:pt x="23" y="4"/>
                    <a:pt x="19" y="1"/>
                    <a:pt x="15" y="0"/>
                  </a:cubicBezTo>
                  <a:cubicBezTo>
                    <a:pt x="15" y="0"/>
                    <a:pt x="14" y="0"/>
                    <a:pt x="14" y="0"/>
                  </a:cubicBezTo>
                  <a:cubicBezTo>
                    <a:pt x="13" y="0"/>
                    <a:pt x="13" y="0"/>
                    <a:pt x="13"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40" name="Freeform 113">
              <a:extLst>
                <a:ext uri="{FF2B5EF4-FFF2-40B4-BE49-F238E27FC236}">
                  <a16:creationId xmlns:a16="http://schemas.microsoft.com/office/drawing/2014/main" id="{5830E979-A340-4DA1-8209-94CEACD0E766}"/>
                </a:ext>
              </a:extLst>
            </p:cNvPr>
            <p:cNvSpPr/>
            <p:nvPr/>
          </p:nvSpPr>
          <p:spPr bwMode="auto">
            <a:xfrm>
              <a:off x="9084914" y="4595140"/>
              <a:ext cx="62614" cy="51520"/>
            </a:xfrm>
            <a:custGeom>
              <a:avLst/>
              <a:gdLst>
                <a:gd name="T0" fmla="*/ 13 w 26"/>
                <a:gd name="T1" fmla="*/ 0 h 25"/>
                <a:gd name="T2" fmla="*/ 8 w 26"/>
                <a:gd name="T3" fmla="*/ 1 h 25"/>
                <a:gd name="T4" fmla="*/ 7 w 26"/>
                <a:gd name="T5" fmla="*/ 2 h 25"/>
                <a:gd name="T6" fmla="*/ 0 w 26"/>
                <a:gd name="T7" fmla="*/ 13 h 25"/>
                <a:gd name="T8" fmla="*/ 13 w 26"/>
                <a:gd name="T9" fmla="*/ 25 h 25"/>
                <a:gd name="T10" fmla="*/ 26 w 26"/>
                <a:gd name="T11" fmla="*/ 13 h 25"/>
                <a:gd name="T12" fmla="*/ 16 w 26"/>
                <a:gd name="T13" fmla="*/ 0 h 25"/>
                <a:gd name="T14" fmla="*/ 14 w 26"/>
                <a:gd name="T15" fmla="*/ 0 h 25"/>
                <a:gd name="T16" fmla="*/ 13 w 26"/>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25">
                  <a:moveTo>
                    <a:pt x="13" y="0"/>
                  </a:moveTo>
                  <a:cubicBezTo>
                    <a:pt x="11" y="0"/>
                    <a:pt x="10" y="0"/>
                    <a:pt x="8" y="1"/>
                  </a:cubicBezTo>
                  <a:cubicBezTo>
                    <a:pt x="8" y="1"/>
                    <a:pt x="7" y="1"/>
                    <a:pt x="7" y="2"/>
                  </a:cubicBezTo>
                  <a:cubicBezTo>
                    <a:pt x="3" y="4"/>
                    <a:pt x="0" y="8"/>
                    <a:pt x="0" y="13"/>
                  </a:cubicBezTo>
                  <a:cubicBezTo>
                    <a:pt x="0" y="20"/>
                    <a:pt x="6" y="25"/>
                    <a:pt x="13" y="25"/>
                  </a:cubicBezTo>
                  <a:cubicBezTo>
                    <a:pt x="20" y="25"/>
                    <a:pt x="26" y="20"/>
                    <a:pt x="26" y="13"/>
                  </a:cubicBezTo>
                  <a:cubicBezTo>
                    <a:pt x="26" y="7"/>
                    <a:pt x="21" y="2"/>
                    <a:pt x="16" y="0"/>
                  </a:cubicBezTo>
                  <a:cubicBezTo>
                    <a:pt x="15" y="0"/>
                    <a:pt x="15" y="0"/>
                    <a:pt x="14" y="0"/>
                  </a:cubicBezTo>
                  <a:cubicBezTo>
                    <a:pt x="14" y="0"/>
                    <a:pt x="13" y="0"/>
                    <a:pt x="13"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41" name="Freeform 114">
              <a:extLst>
                <a:ext uri="{FF2B5EF4-FFF2-40B4-BE49-F238E27FC236}">
                  <a16:creationId xmlns:a16="http://schemas.microsoft.com/office/drawing/2014/main" id="{F090A512-00CC-4A66-BB67-DE892A5919E6}"/>
                </a:ext>
              </a:extLst>
            </p:cNvPr>
            <p:cNvSpPr/>
            <p:nvPr/>
          </p:nvSpPr>
          <p:spPr bwMode="auto">
            <a:xfrm>
              <a:off x="8360338" y="4356908"/>
              <a:ext cx="62614" cy="51520"/>
            </a:xfrm>
            <a:custGeom>
              <a:avLst/>
              <a:gdLst>
                <a:gd name="T0" fmla="*/ 13 w 26"/>
                <a:gd name="T1" fmla="*/ 0 h 25"/>
                <a:gd name="T2" fmla="*/ 12 w 26"/>
                <a:gd name="T3" fmla="*/ 0 h 25"/>
                <a:gd name="T4" fmla="*/ 2 w 26"/>
                <a:gd name="T5" fmla="*/ 6 h 25"/>
                <a:gd name="T6" fmla="*/ 1 w 26"/>
                <a:gd name="T7" fmla="*/ 7 h 25"/>
                <a:gd name="T8" fmla="*/ 0 w 26"/>
                <a:gd name="T9" fmla="*/ 13 h 25"/>
                <a:gd name="T10" fmla="*/ 13 w 26"/>
                <a:gd name="T11" fmla="*/ 25 h 25"/>
                <a:gd name="T12" fmla="*/ 26 w 26"/>
                <a:gd name="T13" fmla="*/ 13 h 25"/>
                <a:gd name="T14" fmla="*/ 14 w 26"/>
                <a:gd name="T15" fmla="*/ 0 h 25"/>
                <a:gd name="T16" fmla="*/ 13 w 26"/>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25">
                  <a:moveTo>
                    <a:pt x="13" y="0"/>
                  </a:moveTo>
                  <a:cubicBezTo>
                    <a:pt x="13" y="0"/>
                    <a:pt x="12" y="0"/>
                    <a:pt x="12" y="0"/>
                  </a:cubicBezTo>
                  <a:cubicBezTo>
                    <a:pt x="8" y="0"/>
                    <a:pt x="4" y="3"/>
                    <a:pt x="2" y="6"/>
                  </a:cubicBezTo>
                  <a:cubicBezTo>
                    <a:pt x="2" y="6"/>
                    <a:pt x="2" y="7"/>
                    <a:pt x="1" y="7"/>
                  </a:cubicBezTo>
                  <a:cubicBezTo>
                    <a:pt x="1" y="9"/>
                    <a:pt x="0" y="11"/>
                    <a:pt x="0" y="13"/>
                  </a:cubicBezTo>
                  <a:cubicBezTo>
                    <a:pt x="0" y="20"/>
                    <a:pt x="6" y="25"/>
                    <a:pt x="13" y="25"/>
                  </a:cubicBezTo>
                  <a:cubicBezTo>
                    <a:pt x="20" y="25"/>
                    <a:pt x="26" y="20"/>
                    <a:pt x="26" y="13"/>
                  </a:cubicBezTo>
                  <a:cubicBezTo>
                    <a:pt x="26" y="6"/>
                    <a:pt x="21" y="0"/>
                    <a:pt x="14" y="0"/>
                  </a:cubicBezTo>
                  <a:cubicBezTo>
                    <a:pt x="14" y="0"/>
                    <a:pt x="13" y="0"/>
                    <a:pt x="13"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42" name="Freeform 115">
              <a:extLst>
                <a:ext uri="{FF2B5EF4-FFF2-40B4-BE49-F238E27FC236}">
                  <a16:creationId xmlns:a16="http://schemas.microsoft.com/office/drawing/2014/main" id="{7425DEE4-7B9A-413D-938F-73618F6C33FC}"/>
                </a:ext>
              </a:extLst>
            </p:cNvPr>
            <p:cNvSpPr/>
            <p:nvPr/>
          </p:nvSpPr>
          <p:spPr bwMode="auto">
            <a:xfrm>
              <a:off x="7788457" y="4293818"/>
              <a:ext cx="59583" cy="52393"/>
            </a:xfrm>
            <a:custGeom>
              <a:avLst/>
              <a:gdLst>
                <a:gd name="T0" fmla="*/ 12 w 25"/>
                <a:gd name="T1" fmla="*/ 0 h 25"/>
                <a:gd name="T2" fmla="*/ 11 w 25"/>
                <a:gd name="T3" fmla="*/ 0 h 25"/>
                <a:gd name="T4" fmla="*/ 0 w 25"/>
                <a:gd name="T5" fmla="*/ 13 h 25"/>
                <a:gd name="T6" fmla="*/ 12 w 25"/>
                <a:gd name="T7" fmla="*/ 25 h 25"/>
                <a:gd name="T8" fmla="*/ 25 w 25"/>
                <a:gd name="T9" fmla="*/ 13 h 25"/>
                <a:gd name="T10" fmla="*/ 24 w 25"/>
                <a:gd name="T11" fmla="*/ 7 h 25"/>
                <a:gd name="T12" fmla="*/ 23 w 25"/>
                <a:gd name="T13" fmla="*/ 6 h 25"/>
                <a:gd name="T14" fmla="*/ 13 w 25"/>
                <a:gd name="T15" fmla="*/ 0 h 25"/>
                <a:gd name="T16" fmla="*/ 12 w 25"/>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5">
                  <a:moveTo>
                    <a:pt x="12" y="0"/>
                  </a:moveTo>
                  <a:cubicBezTo>
                    <a:pt x="12" y="0"/>
                    <a:pt x="12" y="0"/>
                    <a:pt x="11" y="0"/>
                  </a:cubicBezTo>
                  <a:cubicBezTo>
                    <a:pt x="5" y="1"/>
                    <a:pt x="0" y="6"/>
                    <a:pt x="0" y="13"/>
                  </a:cubicBezTo>
                  <a:cubicBezTo>
                    <a:pt x="0" y="20"/>
                    <a:pt x="5" y="25"/>
                    <a:pt x="12" y="25"/>
                  </a:cubicBezTo>
                  <a:cubicBezTo>
                    <a:pt x="19" y="25"/>
                    <a:pt x="25" y="20"/>
                    <a:pt x="25" y="13"/>
                  </a:cubicBezTo>
                  <a:cubicBezTo>
                    <a:pt x="25" y="11"/>
                    <a:pt x="25" y="9"/>
                    <a:pt x="24" y="7"/>
                  </a:cubicBezTo>
                  <a:cubicBezTo>
                    <a:pt x="24" y="7"/>
                    <a:pt x="23" y="6"/>
                    <a:pt x="23" y="6"/>
                  </a:cubicBezTo>
                  <a:cubicBezTo>
                    <a:pt x="21" y="3"/>
                    <a:pt x="17" y="0"/>
                    <a:pt x="13" y="0"/>
                  </a:cubicBezTo>
                  <a:cubicBezTo>
                    <a:pt x="13" y="0"/>
                    <a:pt x="13" y="0"/>
                    <a:pt x="12"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43" name="Freeform 116">
              <a:extLst>
                <a:ext uri="{FF2B5EF4-FFF2-40B4-BE49-F238E27FC236}">
                  <a16:creationId xmlns:a16="http://schemas.microsoft.com/office/drawing/2014/main" id="{66F87C58-2FF2-43A5-B65B-F26406C5364A}"/>
                </a:ext>
              </a:extLst>
            </p:cNvPr>
            <p:cNvSpPr/>
            <p:nvPr/>
          </p:nvSpPr>
          <p:spPr bwMode="auto">
            <a:xfrm>
              <a:off x="7983466" y="4085651"/>
              <a:ext cx="59583" cy="54141"/>
            </a:xfrm>
            <a:custGeom>
              <a:avLst/>
              <a:gdLst>
                <a:gd name="T0" fmla="*/ 12 w 25"/>
                <a:gd name="T1" fmla="*/ 0 h 26"/>
                <a:gd name="T2" fmla="*/ 0 w 25"/>
                <a:gd name="T3" fmla="*/ 13 h 26"/>
                <a:gd name="T4" fmla="*/ 0 w 25"/>
                <a:gd name="T5" fmla="*/ 13 h 26"/>
                <a:gd name="T6" fmla="*/ 0 w 25"/>
                <a:gd name="T7" fmla="*/ 15 h 26"/>
                <a:gd name="T8" fmla="*/ 12 w 25"/>
                <a:gd name="T9" fmla="*/ 26 h 26"/>
                <a:gd name="T10" fmla="*/ 14 w 25"/>
                <a:gd name="T11" fmla="*/ 26 h 26"/>
                <a:gd name="T12" fmla="*/ 16 w 25"/>
                <a:gd name="T13" fmla="*/ 25 h 26"/>
                <a:gd name="T14" fmla="*/ 25 w 25"/>
                <a:gd name="T15" fmla="*/ 16 h 26"/>
                <a:gd name="T16" fmla="*/ 25 w 25"/>
                <a:gd name="T17" fmla="*/ 14 h 26"/>
                <a:gd name="T18" fmla="*/ 25 w 25"/>
                <a:gd name="T19" fmla="*/ 13 h 26"/>
                <a:gd name="T20" fmla="*/ 21 w 25"/>
                <a:gd name="T21" fmla="*/ 3 h 26"/>
                <a:gd name="T22" fmla="*/ 19 w 25"/>
                <a:gd name="T23" fmla="*/ 2 h 26"/>
                <a:gd name="T24" fmla="*/ 12 w 25"/>
                <a:gd name="T25"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 h="26">
                  <a:moveTo>
                    <a:pt x="12" y="0"/>
                  </a:moveTo>
                  <a:cubicBezTo>
                    <a:pt x="5" y="0"/>
                    <a:pt x="0" y="6"/>
                    <a:pt x="0" y="13"/>
                  </a:cubicBezTo>
                  <a:cubicBezTo>
                    <a:pt x="0" y="13"/>
                    <a:pt x="0" y="13"/>
                    <a:pt x="0" y="13"/>
                  </a:cubicBezTo>
                  <a:cubicBezTo>
                    <a:pt x="0" y="14"/>
                    <a:pt x="0" y="14"/>
                    <a:pt x="0" y="15"/>
                  </a:cubicBezTo>
                  <a:cubicBezTo>
                    <a:pt x="1" y="21"/>
                    <a:pt x="6" y="26"/>
                    <a:pt x="12" y="26"/>
                  </a:cubicBezTo>
                  <a:cubicBezTo>
                    <a:pt x="13" y="26"/>
                    <a:pt x="13" y="26"/>
                    <a:pt x="14" y="26"/>
                  </a:cubicBezTo>
                  <a:cubicBezTo>
                    <a:pt x="15" y="25"/>
                    <a:pt x="16" y="25"/>
                    <a:pt x="16" y="25"/>
                  </a:cubicBezTo>
                  <a:cubicBezTo>
                    <a:pt x="20" y="24"/>
                    <a:pt x="24" y="20"/>
                    <a:pt x="25" y="16"/>
                  </a:cubicBezTo>
                  <a:cubicBezTo>
                    <a:pt x="25" y="16"/>
                    <a:pt x="25" y="15"/>
                    <a:pt x="25" y="14"/>
                  </a:cubicBezTo>
                  <a:cubicBezTo>
                    <a:pt x="25" y="14"/>
                    <a:pt x="25" y="13"/>
                    <a:pt x="25" y="13"/>
                  </a:cubicBezTo>
                  <a:cubicBezTo>
                    <a:pt x="25" y="9"/>
                    <a:pt x="23" y="6"/>
                    <a:pt x="21" y="3"/>
                  </a:cubicBezTo>
                  <a:cubicBezTo>
                    <a:pt x="20" y="3"/>
                    <a:pt x="20" y="3"/>
                    <a:pt x="19" y="2"/>
                  </a:cubicBezTo>
                  <a:cubicBezTo>
                    <a:pt x="17" y="1"/>
                    <a:pt x="15" y="0"/>
                    <a:pt x="12"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44" name="Freeform 117">
              <a:extLst>
                <a:ext uri="{FF2B5EF4-FFF2-40B4-BE49-F238E27FC236}">
                  <a16:creationId xmlns:a16="http://schemas.microsoft.com/office/drawing/2014/main" id="{3C54F24D-755B-44FF-95DB-0A889DA8F50F}"/>
                </a:ext>
              </a:extLst>
            </p:cNvPr>
            <p:cNvSpPr/>
            <p:nvPr/>
          </p:nvSpPr>
          <p:spPr bwMode="auto">
            <a:xfrm>
              <a:off x="7580925" y="4499564"/>
              <a:ext cx="59583" cy="52393"/>
            </a:xfrm>
            <a:custGeom>
              <a:avLst/>
              <a:gdLst>
                <a:gd name="T0" fmla="*/ 13 w 25"/>
                <a:gd name="T1" fmla="*/ 0 h 25"/>
                <a:gd name="T2" fmla="*/ 12 w 25"/>
                <a:gd name="T3" fmla="*/ 0 h 25"/>
                <a:gd name="T4" fmla="*/ 10 w 25"/>
                <a:gd name="T5" fmla="*/ 0 h 25"/>
                <a:gd name="T6" fmla="*/ 4 w 25"/>
                <a:gd name="T7" fmla="*/ 3 h 25"/>
                <a:gd name="T8" fmla="*/ 3 w 25"/>
                <a:gd name="T9" fmla="*/ 4 h 25"/>
                <a:gd name="T10" fmla="*/ 0 w 25"/>
                <a:gd name="T11" fmla="*/ 12 h 25"/>
                <a:gd name="T12" fmla="*/ 13 w 25"/>
                <a:gd name="T13" fmla="*/ 25 h 25"/>
                <a:gd name="T14" fmla="*/ 25 w 25"/>
                <a:gd name="T15" fmla="*/ 12 h 25"/>
                <a:gd name="T16" fmla="*/ 13 w 25"/>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5">
                  <a:moveTo>
                    <a:pt x="13" y="0"/>
                  </a:moveTo>
                  <a:cubicBezTo>
                    <a:pt x="12" y="0"/>
                    <a:pt x="12" y="0"/>
                    <a:pt x="12" y="0"/>
                  </a:cubicBezTo>
                  <a:cubicBezTo>
                    <a:pt x="11" y="0"/>
                    <a:pt x="11" y="0"/>
                    <a:pt x="10" y="0"/>
                  </a:cubicBezTo>
                  <a:cubicBezTo>
                    <a:pt x="8" y="0"/>
                    <a:pt x="6" y="1"/>
                    <a:pt x="4" y="3"/>
                  </a:cubicBezTo>
                  <a:cubicBezTo>
                    <a:pt x="4" y="3"/>
                    <a:pt x="4" y="3"/>
                    <a:pt x="3" y="4"/>
                  </a:cubicBezTo>
                  <a:cubicBezTo>
                    <a:pt x="1" y="6"/>
                    <a:pt x="0" y="9"/>
                    <a:pt x="0" y="12"/>
                  </a:cubicBezTo>
                  <a:cubicBezTo>
                    <a:pt x="0" y="19"/>
                    <a:pt x="6" y="25"/>
                    <a:pt x="13" y="25"/>
                  </a:cubicBezTo>
                  <a:cubicBezTo>
                    <a:pt x="20" y="25"/>
                    <a:pt x="25" y="19"/>
                    <a:pt x="25" y="12"/>
                  </a:cubicBezTo>
                  <a:cubicBezTo>
                    <a:pt x="25" y="5"/>
                    <a:pt x="20" y="0"/>
                    <a:pt x="13"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45" name="Freeform 118">
              <a:extLst>
                <a:ext uri="{FF2B5EF4-FFF2-40B4-BE49-F238E27FC236}">
                  <a16:creationId xmlns:a16="http://schemas.microsoft.com/office/drawing/2014/main" id="{0F953584-7DC0-4F29-80BA-D97A2434167C}"/>
                </a:ext>
              </a:extLst>
            </p:cNvPr>
            <p:cNvSpPr/>
            <p:nvPr/>
          </p:nvSpPr>
          <p:spPr bwMode="auto">
            <a:xfrm>
              <a:off x="6446651" y="4305858"/>
              <a:ext cx="59583" cy="51520"/>
            </a:xfrm>
            <a:custGeom>
              <a:avLst/>
              <a:gdLst>
                <a:gd name="T0" fmla="*/ 12 w 25"/>
                <a:gd name="T1" fmla="*/ 0 h 25"/>
                <a:gd name="T2" fmla="*/ 11 w 25"/>
                <a:gd name="T3" fmla="*/ 0 h 25"/>
                <a:gd name="T4" fmla="*/ 9 w 25"/>
                <a:gd name="T5" fmla="*/ 0 h 25"/>
                <a:gd name="T6" fmla="*/ 0 w 25"/>
                <a:gd name="T7" fmla="*/ 12 h 25"/>
                <a:gd name="T8" fmla="*/ 12 w 25"/>
                <a:gd name="T9" fmla="*/ 25 h 25"/>
                <a:gd name="T10" fmla="*/ 25 w 25"/>
                <a:gd name="T11" fmla="*/ 12 h 25"/>
                <a:gd name="T12" fmla="*/ 24 w 25"/>
                <a:gd name="T13" fmla="*/ 7 h 25"/>
                <a:gd name="T14" fmla="*/ 23 w 25"/>
                <a:gd name="T15" fmla="*/ 5 h 25"/>
                <a:gd name="T16" fmla="*/ 12 w 25"/>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5">
                  <a:moveTo>
                    <a:pt x="12" y="0"/>
                  </a:moveTo>
                  <a:cubicBezTo>
                    <a:pt x="12" y="0"/>
                    <a:pt x="12" y="0"/>
                    <a:pt x="11" y="0"/>
                  </a:cubicBezTo>
                  <a:cubicBezTo>
                    <a:pt x="11" y="0"/>
                    <a:pt x="10" y="0"/>
                    <a:pt x="9" y="0"/>
                  </a:cubicBezTo>
                  <a:cubicBezTo>
                    <a:pt x="4" y="1"/>
                    <a:pt x="0" y="6"/>
                    <a:pt x="0" y="12"/>
                  </a:cubicBezTo>
                  <a:cubicBezTo>
                    <a:pt x="0" y="19"/>
                    <a:pt x="5" y="25"/>
                    <a:pt x="12" y="25"/>
                  </a:cubicBezTo>
                  <a:cubicBezTo>
                    <a:pt x="19" y="25"/>
                    <a:pt x="25" y="19"/>
                    <a:pt x="25" y="12"/>
                  </a:cubicBezTo>
                  <a:cubicBezTo>
                    <a:pt x="25" y="10"/>
                    <a:pt x="24" y="9"/>
                    <a:pt x="24" y="7"/>
                  </a:cubicBezTo>
                  <a:cubicBezTo>
                    <a:pt x="23" y="6"/>
                    <a:pt x="23" y="6"/>
                    <a:pt x="23" y="5"/>
                  </a:cubicBezTo>
                  <a:cubicBezTo>
                    <a:pt x="21" y="2"/>
                    <a:pt x="17" y="0"/>
                    <a:pt x="12"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46" name="Freeform 119">
              <a:extLst>
                <a:ext uri="{FF2B5EF4-FFF2-40B4-BE49-F238E27FC236}">
                  <a16:creationId xmlns:a16="http://schemas.microsoft.com/office/drawing/2014/main" id="{54278EA1-E025-461E-9715-658968F66179}"/>
                </a:ext>
              </a:extLst>
            </p:cNvPr>
            <p:cNvSpPr/>
            <p:nvPr/>
          </p:nvSpPr>
          <p:spPr bwMode="auto">
            <a:xfrm>
              <a:off x="6200926" y="3997474"/>
              <a:ext cx="62614" cy="54141"/>
            </a:xfrm>
            <a:custGeom>
              <a:avLst/>
              <a:gdLst>
                <a:gd name="T0" fmla="*/ 13 w 26"/>
                <a:gd name="T1" fmla="*/ 0 h 26"/>
                <a:gd name="T2" fmla="*/ 0 w 26"/>
                <a:gd name="T3" fmla="*/ 13 h 26"/>
                <a:gd name="T4" fmla="*/ 13 w 26"/>
                <a:gd name="T5" fmla="*/ 26 h 26"/>
                <a:gd name="T6" fmla="*/ 25 w 26"/>
                <a:gd name="T7" fmla="*/ 18 h 26"/>
                <a:gd name="T8" fmla="*/ 25 w 26"/>
                <a:gd name="T9" fmla="*/ 17 h 26"/>
                <a:gd name="T10" fmla="*/ 26 w 26"/>
                <a:gd name="T11" fmla="*/ 13 h 26"/>
                <a:gd name="T12" fmla="*/ 16 w 26"/>
                <a:gd name="T13" fmla="*/ 1 h 26"/>
                <a:gd name="T14" fmla="*/ 14 w 26"/>
                <a:gd name="T15" fmla="*/ 0 h 26"/>
                <a:gd name="T16" fmla="*/ 13 w 26"/>
                <a:gd name="T1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26">
                  <a:moveTo>
                    <a:pt x="13" y="0"/>
                  </a:moveTo>
                  <a:cubicBezTo>
                    <a:pt x="6" y="0"/>
                    <a:pt x="0" y="6"/>
                    <a:pt x="0" y="13"/>
                  </a:cubicBezTo>
                  <a:cubicBezTo>
                    <a:pt x="0" y="20"/>
                    <a:pt x="6" y="26"/>
                    <a:pt x="13" y="26"/>
                  </a:cubicBezTo>
                  <a:cubicBezTo>
                    <a:pt x="18" y="26"/>
                    <a:pt x="23" y="23"/>
                    <a:pt x="25" y="18"/>
                  </a:cubicBezTo>
                  <a:cubicBezTo>
                    <a:pt x="25" y="18"/>
                    <a:pt x="25" y="17"/>
                    <a:pt x="25" y="17"/>
                  </a:cubicBezTo>
                  <a:cubicBezTo>
                    <a:pt x="26" y="15"/>
                    <a:pt x="26" y="14"/>
                    <a:pt x="26" y="13"/>
                  </a:cubicBezTo>
                  <a:cubicBezTo>
                    <a:pt x="26" y="7"/>
                    <a:pt x="22" y="2"/>
                    <a:pt x="16" y="1"/>
                  </a:cubicBezTo>
                  <a:cubicBezTo>
                    <a:pt x="15" y="0"/>
                    <a:pt x="15" y="0"/>
                    <a:pt x="14" y="0"/>
                  </a:cubicBezTo>
                  <a:cubicBezTo>
                    <a:pt x="14" y="0"/>
                    <a:pt x="13" y="0"/>
                    <a:pt x="13"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47" name="Freeform 120">
              <a:extLst>
                <a:ext uri="{FF2B5EF4-FFF2-40B4-BE49-F238E27FC236}">
                  <a16:creationId xmlns:a16="http://schemas.microsoft.com/office/drawing/2014/main" id="{FC50F694-ED96-406B-B6C3-B0564A967031}"/>
                </a:ext>
              </a:extLst>
            </p:cNvPr>
            <p:cNvSpPr/>
            <p:nvPr/>
          </p:nvSpPr>
          <p:spPr bwMode="auto">
            <a:xfrm>
              <a:off x="7211595" y="3143413"/>
              <a:ext cx="57564" cy="49774"/>
            </a:xfrm>
            <a:custGeom>
              <a:avLst/>
              <a:gdLst>
                <a:gd name="T0" fmla="*/ 12 w 24"/>
                <a:gd name="T1" fmla="*/ 0 h 24"/>
                <a:gd name="T2" fmla="*/ 0 w 24"/>
                <a:gd name="T3" fmla="*/ 12 h 24"/>
                <a:gd name="T4" fmla="*/ 12 w 24"/>
                <a:gd name="T5" fmla="*/ 24 h 24"/>
                <a:gd name="T6" fmla="*/ 24 w 24"/>
                <a:gd name="T7" fmla="*/ 15 h 24"/>
                <a:gd name="T8" fmla="*/ 24 w 24"/>
                <a:gd name="T9" fmla="*/ 14 h 24"/>
                <a:gd name="T10" fmla="*/ 24 w 24"/>
                <a:gd name="T11" fmla="*/ 12 h 24"/>
                <a:gd name="T12" fmla="*/ 24 w 24"/>
                <a:gd name="T13" fmla="*/ 11 h 24"/>
                <a:gd name="T14" fmla="*/ 24 w 24"/>
                <a:gd name="T15" fmla="*/ 9 h 24"/>
                <a:gd name="T16" fmla="*/ 12 w 24"/>
                <a:gd name="T17"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24">
                  <a:moveTo>
                    <a:pt x="12" y="0"/>
                  </a:moveTo>
                  <a:cubicBezTo>
                    <a:pt x="5" y="0"/>
                    <a:pt x="0" y="5"/>
                    <a:pt x="0" y="12"/>
                  </a:cubicBezTo>
                  <a:cubicBezTo>
                    <a:pt x="0" y="18"/>
                    <a:pt x="5" y="24"/>
                    <a:pt x="12" y="24"/>
                  </a:cubicBezTo>
                  <a:cubicBezTo>
                    <a:pt x="17" y="24"/>
                    <a:pt x="22" y="20"/>
                    <a:pt x="24" y="15"/>
                  </a:cubicBezTo>
                  <a:cubicBezTo>
                    <a:pt x="24" y="15"/>
                    <a:pt x="24" y="14"/>
                    <a:pt x="24" y="14"/>
                  </a:cubicBezTo>
                  <a:cubicBezTo>
                    <a:pt x="24" y="13"/>
                    <a:pt x="24" y="12"/>
                    <a:pt x="24" y="12"/>
                  </a:cubicBezTo>
                  <a:cubicBezTo>
                    <a:pt x="24" y="11"/>
                    <a:pt x="24" y="11"/>
                    <a:pt x="24" y="11"/>
                  </a:cubicBezTo>
                  <a:cubicBezTo>
                    <a:pt x="24" y="10"/>
                    <a:pt x="24" y="10"/>
                    <a:pt x="24" y="9"/>
                  </a:cubicBezTo>
                  <a:cubicBezTo>
                    <a:pt x="23" y="4"/>
                    <a:pt x="18" y="0"/>
                    <a:pt x="12"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48" name="Freeform 121">
              <a:extLst>
                <a:ext uri="{FF2B5EF4-FFF2-40B4-BE49-F238E27FC236}">
                  <a16:creationId xmlns:a16="http://schemas.microsoft.com/office/drawing/2014/main" id="{5C08A3EE-98C5-4D3D-A04E-4E287C98BD9F}"/>
                </a:ext>
              </a:extLst>
            </p:cNvPr>
            <p:cNvSpPr/>
            <p:nvPr/>
          </p:nvSpPr>
          <p:spPr bwMode="auto">
            <a:xfrm>
              <a:off x="8294200" y="3520385"/>
              <a:ext cx="30296" cy="24450"/>
            </a:xfrm>
            <a:custGeom>
              <a:avLst/>
              <a:gdLst>
                <a:gd name="T0" fmla="*/ 6 w 13"/>
                <a:gd name="T1" fmla="*/ 0 h 12"/>
                <a:gd name="T2" fmla="*/ 6 w 13"/>
                <a:gd name="T3" fmla="*/ 0 h 12"/>
                <a:gd name="T4" fmla="*/ 5 w 13"/>
                <a:gd name="T5" fmla="*/ 0 h 12"/>
                <a:gd name="T6" fmla="*/ 1 w 13"/>
                <a:gd name="T7" fmla="*/ 3 h 12"/>
                <a:gd name="T8" fmla="*/ 1 w 13"/>
                <a:gd name="T9" fmla="*/ 4 h 12"/>
                <a:gd name="T10" fmla="*/ 0 w 13"/>
                <a:gd name="T11" fmla="*/ 6 h 12"/>
                <a:gd name="T12" fmla="*/ 6 w 13"/>
                <a:gd name="T13" fmla="*/ 12 h 12"/>
                <a:gd name="T14" fmla="*/ 13 w 13"/>
                <a:gd name="T15" fmla="*/ 6 h 12"/>
                <a:gd name="T16" fmla="*/ 6 w 13"/>
                <a:gd name="T17"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12">
                  <a:moveTo>
                    <a:pt x="6" y="0"/>
                  </a:moveTo>
                  <a:cubicBezTo>
                    <a:pt x="6" y="0"/>
                    <a:pt x="6" y="0"/>
                    <a:pt x="6" y="0"/>
                  </a:cubicBezTo>
                  <a:cubicBezTo>
                    <a:pt x="6" y="0"/>
                    <a:pt x="5" y="0"/>
                    <a:pt x="5" y="0"/>
                  </a:cubicBezTo>
                  <a:cubicBezTo>
                    <a:pt x="3" y="1"/>
                    <a:pt x="2" y="1"/>
                    <a:pt x="1" y="3"/>
                  </a:cubicBezTo>
                  <a:cubicBezTo>
                    <a:pt x="1" y="3"/>
                    <a:pt x="1" y="4"/>
                    <a:pt x="1" y="4"/>
                  </a:cubicBezTo>
                  <a:cubicBezTo>
                    <a:pt x="0" y="5"/>
                    <a:pt x="0" y="5"/>
                    <a:pt x="0" y="6"/>
                  </a:cubicBezTo>
                  <a:cubicBezTo>
                    <a:pt x="0" y="9"/>
                    <a:pt x="3" y="12"/>
                    <a:pt x="6" y="12"/>
                  </a:cubicBezTo>
                  <a:cubicBezTo>
                    <a:pt x="10" y="12"/>
                    <a:pt x="13" y="9"/>
                    <a:pt x="13" y="6"/>
                  </a:cubicBezTo>
                  <a:cubicBezTo>
                    <a:pt x="13" y="3"/>
                    <a:pt x="10" y="0"/>
                    <a:pt x="6"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49" name="Freeform 5">
              <a:extLst>
                <a:ext uri="{FF2B5EF4-FFF2-40B4-BE49-F238E27FC236}">
                  <a16:creationId xmlns:a16="http://schemas.microsoft.com/office/drawing/2014/main" id="{77F2DCD8-0B34-44E7-9671-64823AADBF46}"/>
                </a:ext>
              </a:extLst>
            </p:cNvPr>
            <p:cNvSpPr>
              <a:spLocks noEditPoints="1"/>
            </p:cNvSpPr>
            <p:nvPr/>
          </p:nvSpPr>
          <p:spPr bwMode="auto">
            <a:xfrm>
              <a:off x="9593904" y="2916138"/>
              <a:ext cx="402543" cy="590394"/>
            </a:xfrm>
            <a:custGeom>
              <a:avLst/>
              <a:gdLst>
                <a:gd name="T0" fmla="*/ 1 w 95"/>
                <a:gd name="T1" fmla="*/ 149 h 153"/>
                <a:gd name="T2" fmla="*/ 5 w 95"/>
                <a:gd name="T3" fmla="*/ 148 h 153"/>
                <a:gd name="T4" fmla="*/ 4 w 95"/>
                <a:gd name="T5" fmla="*/ 146 h 153"/>
                <a:gd name="T6" fmla="*/ 4 w 95"/>
                <a:gd name="T7" fmla="*/ 146 h 153"/>
                <a:gd name="T8" fmla="*/ 11 w 95"/>
                <a:gd name="T9" fmla="*/ 140 h 153"/>
                <a:gd name="T10" fmla="*/ 8 w 95"/>
                <a:gd name="T11" fmla="*/ 145 h 153"/>
                <a:gd name="T12" fmla="*/ 11 w 95"/>
                <a:gd name="T13" fmla="*/ 140 h 153"/>
                <a:gd name="T14" fmla="*/ 3 w 95"/>
                <a:gd name="T15" fmla="*/ 144 h 153"/>
                <a:gd name="T16" fmla="*/ 7 w 95"/>
                <a:gd name="T17" fmla="*/ 139 h 153"/>
                <a:gd name="T18" fmla="*/ 8 w 95"/>
                <a:gd name="T19" fmla="*/ 137 h 153"/>
                <a:gd name="T20" fmla="*/ 8 w 95"/>
                <a:gd name="T21" fmla="*/ 137 h 153"/>
                <a:gd name="T22" fmla="*/ 16 w 95"/>
                <a:gd name="T23" fmla="*/ 137 h 153"/>
                <a:gd name="T24" fmla="*/ 12 w 95"/>
                <a:gd name="T25" fmla="*/ 138 h 153"/>
                <a:gd name="T26" fmla="*/ 16 w 95"/>
                <a:gd name="T27" fmla="*/ 137 h 153"/>
                <a:gd name="T28" fmla="*/ 15 w 95"/>
                <a:gd name="T29" fmla="*/ 135 h 153"/>
                <a:gd name="T30" fmla="*/ 21 w 95"/>
                <a:gd name="T31" fmla="*/ 132 h 153"/>
                <a:gd name="T32" fmla="*/ 9 w 95"/>
                <a:gd name="T33" fmla="*/ 130 h 153"/>
                <a:gd name="T34" fmla="*/ 9 w 95"/>
                <a:gd name="T35" fmla="*/ 135 h 153"/>
                <a:gd name="T36" fmla="*/ 9 w 95"/>
                <a:gd name="T37" fmla="*/ 130 h 153"/>
                <a:gd name="T38" fmla="*/ 20 w 95"/>
                <a:gd name="T39" fmla="*/ 130 h 153"/>
                <a:gd name="T40" fmla="*/ 28 w 95"/>
                <a:gd name="T41" fmla="*/ 124 h 153"/>
                <a:gd name="T42" fmla="*/ 28 w 95"/>
                <a:gd name="T43" fmla="*/ 122 h 153"/>
                <a:gd name="T44" fmla="*/ 30 w 95"/>
                <a:gd name="T45" fmla="*/ 123 h 153"/>
                <a:gd name="T46" fmla="*/ 14 w 95"/>
                <a:gd name="T47" fmla="*/ 119 h 153"/>
                <a:gd name="T48" fmla="*/ 12 w 95"/>
                <a:gd name="T49" fmla="*/ 128 h 153"/>
                <a:gd name="T50" fmla="*/ 14 w 95"/>
                <a:gd name="T51" fmla="*/ 119 h 153"/>
                <a:gd name="T52" fmla="*/ 14 w 95"/>
                <a:gd name="T53" fmla="*/ 118 h 153"/>
                <a:gd name="T54" fmla="*/ 17 w 95"/>
                <a:gd name="T55" fmla="*/ 117 h 153"/>
                <a:gd name="T56" fmla="*/ 20 w 95"/>
                <a:gd name="T57" fmla="*/ 109 h 153"/>
                <a:gd name="T58" fmla="*/ 16 w 95"/>
                <a:gd name="T59" fmla="*/ 114 h 153"/>
                <a:gd name="T60" fmla="*/ 20 w 95"/>
                <a:gd name="T61" fmla="*/ 109 h 153"/>
                <a:gd name="T62" fmla="*/ 19 w 95"/>
                <a:gd name="T63" fmla="*/ 106 h 153"/>
                <a:gd name="T64" fmla="*/ 21 w 95"/>
                <a:gd name="T65" fmla="*/ 105 h 153"/>
                <a:gd name="T66" fmla="*/ 32 w 95"/>
                <a:gd name="T67" fmla="*/ 80 h 153"/>
                <a:gd name="T68" fmla="*/ 21 w 95"/>
                <a:gd name="T69" fmla="*/ 102 h 153"/>
                <a:gd name="T70" fmla="*/ 32 w 95"/>
                <a:gd name="T71" fmla="*/ 80 h 153"/>
                <a:gd name="T72" fmla="*/ 31 w 95"/>
                <a:gd name="T73" fmla="*/ 76 h 153"/>
                <a:gd name="T74" fmla="*/ 33 w 95"/>
                <a:gd name="T75" fmla="*/ 77 h 153"/>
                <a:gd name="T76" fmla="*/ 33 w 95"/>
                <a:gd name="T77" fmla="*/ 71 h 153"/>
                <a:gd name="T78" fmla="*/ 32 w 95"/>
                <a:gd name="T79" fmla="*/ 74 h 153"/>
                <a:gd name="T80" fmla="*/ 34 w 95"/>
                <a:gd name="T81" fmla="*/ 74 h 153"/>
                <a:gd name="T82" fmla="*/ 35 w 95"/>
                <a:gd name="T83" fmla="*/ 71 h 153"/>
                <a:gd name="T84" fmla="*/ 35 w 95"/>
                <a:gd name="T85" fmla="*/ 71 h 153"/>
                <a:gd name="T86" fmla="*/ 81 w 95"/>
                <a:gd name="T87" fmla="*/ 69 h 153"/>
                <a:gd name="T88" fmla="*/ 29 w 95"/>
                <a:gd name="T89" fmla="*/ 121 h 153"/>
                <a:gd name="T90" fmla="*/ 81 w 95"/>
                <a:gd name="T91" fmla="*/ 69 h 153"/>
                <a:gd name="T92" fmla="*/ 91 w 95"/>
                <a:gd name="T93" fmla="*/ 52 h 153"/>
                <a:gd name="T94" fmla="*/ 81 w 95"/>
                <a:gd name="T95" fmla="*/ 67 h 153"/>
                <a:gd name="T96" fmla="*/ 94 w 95"/>
                <a:gd name="T97" fmla="*/ 56 h 153"/>
                <a:gd name="T98" fmla="*/ 94 w 95"/>
                <a:gd name="T99" fmla="*/ 54 h 153"/>
                <a:gd name="T100" fmla="*/ 92 w 95"/>
                <a:gd name="T101" fmla="*/ 48 h 153"/>
                <a:gd name="T102" fmla="*/ 91 w 95"/>
                <a:gd name="T103" fmla="*/ 50 h 153"/>
                <a:gd name="T104" fmla="*/ 92 w 95"/>
                <a:gd name="T105" fmla="*/ 48 h 153"/>
                <a:gd name="T106" fmla="*/ 74 w 95"/>
                <a:gd name="T107" fmla="*/ 1 h 153"/>
                <a:gd name="T108" fmla="*/ 91 w 95"/>
                <a:gd name="T109" fmla="*/ 46 h 153"/>
                <a:gd name="T110" fmla="*/ 63 w 95"/>
                <a:gd name="T111" fmla="*/ 0 h 153"/>
                <a:gd name="T112" fmla="*/ 35 w 95"/>
                <a:gd name="T113" fmla="*/ 70 h 153"/>
                <a:gd name="T114" fmla="*/ 65 w 95"/>
                <a:gd name="T115" fmla="*/ 1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5" h="153">
                  <a:moveTo>
                    <a:pt x="2" y="146"/>
                  </a:moveTo>
                  <a:cubicBezTo>
                    <a:pt x="1" y="149"/>
                    <a:pt x="1" y="149"/>
                    <a:pt x="1" y="149"/>
                  </a:cubicBezTo>
                  <a:cubicBezTo>
                    <a:pt x="0" y="153"/>
                    <a:pt x="0" y="153"/>
                    <a:pt x="0" y="153"/>
                  </a:cubicBezTo>
                  <a:cubicBezTo>
                    <a:pt x="5" y="148"/>
                    <a:pt x="5" y="148"/>
                    <a:pt x="5" y="148"/>
                  </a:cubicBezTo>
                  <a:cubicBezTo>
                    <a:pt x="7" y="146"/>
                    <a:pt x="7" y="146"/>
                    <a:pt x="7" y="146"/>
                  </a:cubicBezTo>
                  <a:cubicBezTo>
                    <a:pt x="4" y="146"/>
                    <a:pt x="4" y="146"/>
                    <a:pt x="4" y="146"/>
                  </a:cubicBezTo>
                  <a:cubicBezTo>
                    <a:pt x="4" y="147"/>
                    <a:pt x="4" y="147"/>
                    <a:pt x="4" y="147"/>
                  </a:cubicBezTo>
                  <a:cubicBezTo>
                    <a:pt x="4" y="146"/>
                    <a:pt x="4" y="146"/>
                    <a:pt x="4" y="146"/>
                  </a:cubicBezTo>
                  <a:cubicBezTo>
                    <a:pt x="2" y="146"/>
                    <a:pt x="2" y="146"/>
                    <a:pt x="2" y="146"/>
                  </a:cubicBezTo>
                  <a:moveTo>
                    <a:pt x="11" y="140"/>
                  </a:moveTo>
                  <a:cubicBezTo>
                    <a:pt x="6" y="145"/>
                    <a:pt x="6" y="145"/>
                    <a:pt x="6" y="145"/>
                  </a:cubicBezTo>
                  <a:cubicBezTo>
                    <a:pt x="8" y="145"/>
                    <a:pt x="8" y="145"/>
                    <a:pt x="8" y="145"/>
                  </a:cubicBezTo>
                  <a:cubicBezTo>
                    <a:pt x="13" y="140"/>
                    <a:pt x="13" y="140"/>
                    <a:pt x="13" y="140"/>
                  </a:cubicBezTo>
                  <a:cubicBezTo>
                    <a:pt x="11" y="140"/>
                    <a:pt x="11" y="140"/>
                    <a:pt x="11" y="140"/>
                  </a:cubicBezTo>
                  <a:moveTo>
                    <a:pt x="5" y="139"/>
                  </a:moveTo>
                  <a:cubicBezTo>
                    <a:pt x="3" y="144"/>
                    <a:pt x="3" y="144"/>
                    <a:pt x="3" y="144"/>
                  </a:cubicBezTo>
                  <a:cubicBezTo>
                    <a:pt x="5" y="145"/>
                    <a:pt x="5" y="145"/>
                    <a:pt x="5" y="145"/>
                  </a:cubicBezTo>
                  <a:cubicBezTo>
                    <a:pt x="7" y="139"/>
                    <a:pt x="7" y="139"/>
                    <a:pt x="7" y="139"/>
                  </a:cubicBezTo>
                  <a:cubicBezTo>
                    <a:pt x="5" y="139"/>
                    <a:pt x="5" y="139"/>
                    <a:pt x="5" y="139"/>
                  </a:cubicBezTo>
                  <a:moveTo>
                    <a:pt x="8" y="137"/>
                  </a:moveTo>
                  <a:cubicBezTo>
                    <a:pt x="8" y="137"/>
                    <a:pt x="8" y="137"/>
                    <a:pt x="8" y="137"/>
                  </a:cubicBezTo>
                  <a:cubicBezTo>
                    <a:pt x="8" y="137"/>
                    <a:pt x="8" y="137"/>
                    <a:pt x="8" y="137"/>
                  </a:cubicBezTo>
                  <a:cubicBezTo>
                    <a:pt x="8" y="137"/>
                    <a:pt x="8" y="137"/>
                    <a:pt x="8" y="137"/>
                  </a:cubicBezTo>
                  <a:moveTo>
                    <a:pt x="16" y="137"/>
                  </a:moveTo>
                  <a:cubicBezTo>
                    <a:pt x="14" y="137"/>
                    <a:pt x="14" y="137"/>
                    <a:pt x="14" y="137"/>
                  </a:cubicBezTo>
                  <a:cubicBezTo>
                    <a:pt x="12" y="138"/>
                    <a:pt x="12" y="138"/>
                    <a:pt x="12" y="138"/>
                  </a:cubicBezTo>
                  <a:cubicBezTo>
                    <a:pt x="14" y="139"/>
                    <a:pt x="14" y="139"/>
                    <a:pt x="14" y="139"/>
                  </a:cubicBezTo>
                  <a:cubicBezTo>
                    <a:pt x="16" y="137"/>
                    <a:pt x="16" y="137"/>
                    <a:pt x="16" y="137"/>
                  </a:cubicBezTo>
                  <a:moveTo>
                    <a:pt x="19" y="131"/>
                  </a:moveTo>
                  <a:cubicBezTo>
                    <a:pt x="15" y="135"/>
                    <a:pt x="15" y="135"/>
                    <a:pt x="15" y="135"/>
                  </a:cubicBezTo>
                  <a:cubicBezTo>
                    <a:pt x="18" y="135"/>
                    <a:pt x="18" y="135"/>
                    <a:pt x="18" y="135"/>
                  </a:cubicBezTo>
                  <a:cubicBezTo>
                    <a:pt x="21" y="132"/>
                    <a:pt x="21" y="132"/>
                    <a:pt x="21" y="132"/>
                  </a:cubicBezTo>
                  <a:cubicBezTo>
                    <a:pt x="19" y="131"/>
                    <a:pt x="19" y="131"/>
                    <a:pt x="19" y="131"/>
                  </a:cubicBezTo>
                  <a:moveTo>
                    <a:pt x="9" y="130"/>
                  </a:moveTo>
                  <a:cubicBezTo>
                    <a:pt x="7" y="135"/>
                    <a:pt x="7" y="135"/>
                    <a:pt x="7" y="135"/>
                  </a:cubicBezTo>
                  <a:cubicBezTo>
                    <a:pt x="9" y="135"/>
                    <a:pt x="9" y="135"/>
                    <a:pt x="9" y="135"/>
                  </a:cubicBezTo>
                  <a:cubicBezTo>
                    <a:pt x="11" y="130"/>
                    <a:pt x="11" y="130"/>
                    <a:pt x="11" y="130"/>
                  </a:cubicBezTo>
                  <a:cubicBezTo>
                    <a:pt x="9" y="130"/>
                    <a:pt x="9" y="130"/>
                    <a:pt x="9" y="130"/>
                  </a:cubicBezTo>
                  <a:moveTo>
                    <a:pt x="27" y="123"/>
                  </a:moveTo>
                  <a:cubicBezTo>
                    <a:pt x="20" y="130"/>
                    <a:pt x="20" y="130"/>
                    <a:pt x="20" y="130"/>
                  </a:cubicBezTo>
                  <a:cubicBezTo>
                    <a:pt x="23" y="130"/>
                    <a:pt x="23" y="130"/>
                    <a:pt x="23" y="130"/>
                  </a:cubicBezTo>
                  <a:cubicBezTo>
                    <a:pt x="28" y="124"/>
                    <a:pt x="28" y="124"/>
                    <a:pt x="28" y="124"/>
                  </a:cubicBezTo>
                  <a:cubicBezTo>
                    <a:pt x="27" y="123"/>
                    <a:pt x="27" y="123"/>
                    <a:pt x="27" y="123"/>
                  </a:cubicBezTo>
                  <a:moveTo>
                    <a:pt x="28" y="122"/>
                  </a:moveTo>
                  <a:cubicBezTo>
                    <a:pt x="29" y="123"/>
                    <a:pt x="29" y="123"/>
                    <a:pt x="29" y="123"/>
                  </a:cubicBezTo>
                  <a:cubicBezTo>
                    <a:pt x="30" y="123"/>
                    <a:pt x="30" y="123"/>
                    <a:pt x="30" y="123"/>
                  </a:cubicBezTo>
                  <a:cubicBezTo>
                    <a:pt x="28" y="122"/>
                    <a:pt x="28" y="122"/>
                    <a:pt x="28" y="122"/>
                  </a:cubicBezTo>
                  <a:moveTo>
                    <a:pt x="14" y="119"/>
                  </a:moveTo>
                  <a:cubicBezTo>
                    <a:pt x="10" y="128"/>
                    <a:pt x="10" y="128"/>
                    <a:pt x="10" y="128"/>
                  </a:cubicBezTo>
                  <a:cubicBezTo>
                    <a:pt x="12" y="128"/>
                    <a:pt x="12" y="128"/>
                    <a:pt x="12" y="128"/>
                  </a:cubicBezTo>
                  <a:cubicBezTo>
                    <a:pt x="15" y="120"/>
                    <a:pt x="15" y="120"/>
                    <a:pt x="15" y="120"/>
                  </a:cubicBezTo>
                  <a:cubicBezTo>
                    <a:pt x="14" y="119"/>
                    <a:pt x="14" y="119"/>
                    <a:pt x="14" y="119"/>
                  </a:cubicBezTo>
                  <a:moveTo>
                    <a:pt x="15" y="116"/>
                  </a:moveTo>
                  <a:cubicBezTo>
                    <a:pt x="14" y="118"/>
                    <a:pt x="14" y="118"/>
                    <a:pt x="14" y="118"/>
                  </a:cubicBezTo>
                  <a:cubicBezTo>
                    <a:pt x="16" y="118"/>
                    <a:pt x="16" y="118"/>
                    <a:pt x="16" y="118"/>
                  </a:cubicBezTo>
                  <a:cubicBezTo>
                    <a:pt x="17" y="117"/>
                    <a:pt x="17" y="117"/>
                    <a:pt x="17" y="117"/>
                  </a:cubicBezTo>
                  <a:cubicBezTo>
                    <a:pt x="15" y="116"/>
                    <a:pt x="15" y="116"/>
                    <a:pt x="15" y="116"/>
                  </a:cubicBezTo>
                  <a:moveTo>
                    <a:pt x="20" y="109"/>
                  </a:moveTo>
                  <a:cubicBezTo>
                    <a:pt x="17" y="111"/>
                    <a:pt x="17" y="111"/>
                    <a:pt x="17" y="111"/>
                  </a:cubicBezTo>
                  <a:cubicBezTo>
                    <a:pt x="16" y="114"/>
                    <a:pt x="16" y="114"/>
                    <a:pt x="16" y="114"/>
                  </a:cubicBezTo>
                  <a:cubicBezTo>
                    <a:pt x="17" y="115"/>
                    <a:pt x="17" y="115"/>
                    <a:pt x="17" y="115"/>
                  </a:cubicBezTo>
                  <a:cubicBezTo>
                    <a:pt x="20" y="109"/>
                    <a:pt x="20" y="109"/>
                    <a:pt x="20" y="109"/>
                  </a:cubicBezTo>
                  <a:moveTo>
                    <a:pt x="22" y="103"/>
                  </a:moveTo>
                  <a:cubicBezTo>
                    <a:pt x="19" y="106"/>
                    <a:pt x="19" y="106"/>
                    <a:pt x="19" y="106"/>
                  </a:cubicBezTo>
                  <a:cubicBezTo>
                    <a:pt x="18" y="108"/>
                    <a:pt x="18" y="108"/>
                    <a:pt x="18" y="108"/>
                  </a:cubicBezTo>
                  <a:cubicBezTo>
                    <a:pt x="21" y="105"/>
                    <a:pt x="21" y="105"/>
                    <a:pt x="21" y="105"/>
                  </a:cubicBezTo>
                  <a:cubicBezTo>
                    <a:pt x="22" y="103"/>
                    <a:pt x="22" y="103"/>
                    <a:pt x="22" y="103"/>
                  </a:cubicBezTo>
                  <a:moveTo>
                    <a:pt x="32" y="80"/>
                  </a:moveTo>
                  <a:cubicBezTo>
                    <a:pt x="30" y="81"/>
                    <a:pt x="30" y="81"/>
                    <a:pt x="30" y="81"/>
                  </a:cubicBezTo>
                  <a:cubicBezTo>
                    <a:pt x="21" y="102"/>
                    <a:pt x="21" y="102"/>
                    <a:pt x="21" y="102"/>
                  </a:cubicBezTo>
                  <a:cubicBezTo>
                    <a:pt x="24" y="100"/>
                    <a:pt x="24" y="100"/>
                    <a:pt x="24" y="100"/>
                  </a:cubicBezTo>
                  <a:cubicBezTo>
                    <a:pt x="32" y="80"/>
                    <a:pt x="32" y="80"/>
                    <a:pt x="32" y="80"/>
                  </a:cubicBezTo>
                  <a:moveTo>
                    <a:pt x="33" y="76"/>
                  </a:moveTo>
                  <a:cubicBezTo>
                    <a:pt x="31" y="76"/>
                    <a:pt x="31" y="76"/>
                    <a:pt x="31" y="76"/>
                  </a:cubicBezTo>
                  <a:cubicBezTo>
                    <a:pt x="31" y="78"/>
                    <a:pt x="31" y="78"/>
                    <a:pt x="31" y="78"/>
                  </a:cubicBezTo>
                  <a:cubicBezTo>
                    <a:pt x="33" y="77"/>
                    <a:pt x="33" y="77"/>
                    <a:pt x="33" y="77"/>
                  </a:cubicBezTo>
                  <a:cubicBezTo>
                    <a:pt x="33" y="76"/>
                    <a:pt x="33" y="76"/>
                    <a:pt x="33" y="76"/>
                  </a:cubicBezTo>
                  <a:moveTo>
                    <a:pt x="33" y="71"/>
                  </a:moveTo>
                  <a:cubicBezTo>
                    <a:pt x="33" y="71"/>
                    <a:pt x="33" y="71"/>
                    <a:pt x="33" y="71"/>
                  </a:cubicBezTo>
                  <a:cubicBezTo>
                    <a:pt x="32" y="74"/>
                    <a:pt x="32" y="74"/>
                    <a:pt x="32" y="74"/>
                  </a:cubicBezTo>
                  <a:cubicBezTo>
                    <a:pt x="34" y="74"/>
                    <a:pt x="34" y="74"/>
                    <a:pt x="34" y="74"/>
                  </a:cubicBezTo>
                  <a:cubicBezTo>
                    <a:pt x="34" y="74"/>
                    <a:pt x="34" y="74"/>
                    <a:pt x="34" y="74"/>
                  </a:cubicBezTo>
                  <a:cubicBezTo>
                    <a:pt x="33" y="71"/>
                    <a:pt x="33" y="71"/>
                    <a:pt x="33" y="71"/>
                  </a:cubicBezTo>
                  <a:moveTo>
                    <a:pt x="35" y="71"/>
                  </a:moveTo>
                  <a:cubicBezTo>
                    <a:pt x="35" y="71"/>
                    <a:pt x="35" y="71"/>
                    <a:pt x="35" y="71"/>
                  </a:cubicBezTo>
                  <a:cubicBezTo>
                    <a:pt x="35" y="71"/>
                    <a:pt x="35" y="71"/>
                    <a:pt x="35" y="71"/>
                  </a:cubicBezTo>
                  <a:cubicBezTo>
                    <a:pt x="35" y="71"/>
                    <a:pt x="35" y="71"/>
                    <a:pt x="35" y="71"/>
                  </a:cubicBezTo>
                  <a:moveTo>
                    <a:pt x="81" y="69"/>
                  </a:moveTo>
                  <a:cubicBezTo>
                    <a:pt x="78" y="70"/>
                    <a:pt x="78" y="70"/>
                    <a:pt x="78" y="70"/>
                  </a:cubicBezTo>
                  <a:cubicBezTo>
                    <a:pt x="29" y="121"/>
                    <a:pt x="29" y="121"/>
                    <a:pt x="29" y="121"/>
                  </a:cubicBezTo>
                  <a:cubicBezTo>
                    <a:pt x="31" y="121"/>
                    <a:pt x="31" y="121"/>
                    <a:pt x="31" y="121"/>
                  </a:cubicBezTo>
                  <a:cubicBezTo>
                    <a:pt x="81" y="69"/>
                    <a:pt x="81" y="69"/>
                    <a:pt x="81" y="69"/>
                  </a:cubicBezTo>
                  <a:moveTo>
                    <a:pt x="93" y="50"/>
                  </a:moveTo>
                  <a:cubicBezTo>
                    <a:pt x="91" y="52"/>
                    <a:pt x="91" y="52"/>
                    <a:pt x="91" y="52"/>
                  </a:cubicBezTo>
                  <a:cubicBezTo>
                    <a:pt x="93" y="55"/>
                    <a:pt x="93" y="55"/>
                    <a:pt x="93" y="55"/>
                  </a:cubicBezTo>
                  <a:cubicBezTo>
                    <a:pt x="81" y="67"/>
                    <a:pt x="81" y="67"/>
                    <a:pt x="81" y="67"/>
                  </a:cubicBezTo>
                  <a:cubicBezTo>
                    <a:pt x="84" y="67"/>
                    <a:pt x="84" y="67"/>
                    <a:pt x="84" y="67"/>
                  </a:cubicBezTo>
                  <a:cubicBezTo>
                    <a:pt x="94" y="56"/>
                    <a:pt x="94" y="56"/>
                    <a:pt x="94" y="56"/>
                  </a:cubicBezTo>
                  <a:cubicBezTo>
                    <a:pt x="95" y="55"/>
                    <a:pt x="95" y="55"/>
                    <a:pt x="95" y="55"/>
                  </a:cubicBezTo>
                  <a:cubicBezTo>
                    <a:pt x="94" y="54"/>
                    <a:pt x="94" y="54"/>
                    <a:pt x="94" y="54"/>
                  </a:cubicBezTo>
                  <a:cubicBezTo>
                    <a:pt x="93" y="50"/>
                    <a:pt x="93" y="50"/>
                    <a:pt x="93" y="50"/>
                  </a:cubicBezTo>
                  <a:moveTo>
                    <a:pt x="92" y="48"/>
                  </a:moveTo>
                  <a:cubicBezTo>
                    <a:pt x="90" y="49"/>
                    <a:pt x="90" y="49"/>
                    <a:pt x="90" y="49"/>
                  </a:cubicBezTo>
                  <a:cubicBezTo>
                    <a:pt x="91" y="50"/>
                    <a:pt x="91" y="50"/>
                    <a:pt x="91" y="50"/>
                  </a:cubicBezTo>
                  <a:cubicBezTo>
                    <a:pt x="92" y="49"/>
                    <a:pt x="92" y="49"/>
                    <a:pt x="92" y="49"/>
                  </a:cubicBezTo>
                  <a:cubicBezTo>
                    <a:pt x="92" y="48"/>
                    <a:pt x="92" y="48"/>
                    <a:pt x="92" y="48"/>
                  </a:cubicBezTo>
                  <a:moveTo>
                    <a:pt x="75" y="0"/>
                  </a:moveTo>
                  <a:cubicBezTo>
                    <a:pt x="75" y="1"/>
                    <a:pt x="74" y="1"/>
                    <a:pt x="74" y="1"/>
                  </a:cubicBezTo>
                  <a:cubicBezTo>
                    <a:pt x="90" y="47"/>
                    <a:pt x="90" y="47"/>
                    <a:pt x="90" y="47"/>
                  </a:cubicBezTo>
                  <a:cubicBezTo>
                    <a:pt x="91" y="46"/>
                    <a:pt x="91" y="46"/>
                    <a:pt x="91" y="46"/>
                  </a:cubicBezTo>
                  <a:cubicBezTo>
                    <a:pt x="75" y="0"/>
                    <a:pt x="75" y="0"/>
                    <a:pt x="75" y="0"/>
                  </a:cubicBezTo>
                  <a:moveTo>
                    <a:pt x="63" y="0"/>
                  </a:moveTo>
                  <a:cubicBezTo>
                    <a:pt x="34" y="69"/>
                    <a:pt x="34" y="69"/>
                    <a:pt x="34" y="69"/>
                  </a:cubicBezTo>
                  <a:cubicBezTo>
                    <a:pt x="35" y="70"/>
                    <a:pt x="35" y="70"/>
                    <a:pt x="35" y="70"/>
                  </a:cubicBezTo>
                  <a:cubicBezTo>
                    <a:pt x="36" y="69"/>
                    <a:pt x="36" y="69"/>
                    <a:pt x="36" y="69"/>
                  </a:cubicBezTo>
                  <a:cubicBezTo>
                    <a:pt x="65" y="1"/>
                    <a:pt x="65" y="1"/>
                    <a:pt x="65" y="1"/>
                  </a:cubicBezTo>
                  <a:cubicBezTo>
                    <a:pt x="64" y="1"/>
                    <a:pt x="64" y="0"/>
                    <a:pt x="63"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lstStyle/>
            <a:p>
              <a:endParaRPr lang="zh-CN" altLang="en-US">
                <a:cs typeface="+mn-ea"/>
                <a:sym typeface="+mn-lt"/>
              </a:endParaRPr>
            </a:p>
          </p:txBody>
        </p:sp>
        <p:sp>
          <p:nvSpPr>
            <p:cNvPr id="50" name="Freeform 6">
              <a:extLst>
                <a:ext uri="{FF2B5EF4-FFF2-40B4-BE49-F238E27FC236}">
                  <a16:creationId xmlns:a16="http://schemas.microsoft.com/office/drawing/2014/main" id="{AEAE7F98-BCA2-40E8-9AFB-FDFB83BD39DD}"/>
                </a:ext>
              </a:extLst>
            </p:cNvPr>
            <p:cNvSpPr>
              <a:spLocks noEditPoints="1"/>
            </p:cNvSpPr>
            <p:nvPr/>
          </p:nvSpPr>
          <p:spPr bwMode="auto">
            <a:xfrm>
              <a:off x="8951626" y="2881983"/>
              <a:ext cx="799717" cy="683101"/>
            </a:xfrm>
            <a:custGeom>
              <a:avLst/>
              <a:gdLst>
                <a:gd name="T0" fmla="*/ 5 w 189"/>
                <a:gd name="T1" fmla="*/ 174 h 177"/>
                <a:gd name="T2" fmla="*/ 26 w 189"/>
                <a:gd name="T3" fmla="*/ 162 h 177"/>
                <a:gd name="T4" fmla="*/ 26 w 189"/>
                <a:gd name="T5" fmla="*/ 162 h 177"/>
                <a:gd name="T6" fmla="*/ 29 w 189"/>
                <a:gd name="T7" fmla="*/ 163 h 177"/>
                <a:gd name="T8" fmla="*/ 21 w 189"/>
                <a:gd name="T9" fmla="*/ 154 h 177"/>
                <a:gd name="T10" fmla="*/ 4 w 189"/>
                <a:gd name="T11" fmla="*/ 171 h 177"/>
                <a:gd name="T12" fmla="*/ 24 w 189"/>
                <a:gd name="T13" fmla="*/ 165 h 177"/>
                <a:gd name="T14" fmla="*/ 21 w 189"/>
                <a:gd name="T15" fmla="*/ 154 h 177"/>
                <a:gd name="T16" fmla="*/ 46 w 189"/>
                <a:gd name="T17" fmla="*/ 153 h 177"/>
                <a:gd name="T18" fmla="*/ 47 w 189"/>
                <a:gd name="T19" fmla="*/ 154 h 177"/>
                <a:gd name="T20" fmla="*/ 48 w 189"/>
                <a:gd name="T21" fmla="*/ 152 h 177"/>
                <a:gd name="T22" fmla="*/ 23 w 189"/>
                <a:gd name="T23" fmla="*/ 148 h 177"/>
                <a:gd name="T24" fmla="*/ 22 w 189"/>
                <a:gd name="T25" fmla="*/ 152 h 177"/>
                <a:gd name="T26" fmla="*/ 61 w 189"/>
                <a:gd name="T27" fmla="*/ 147 h 177"/>
                <a:gd name="T28" fmla="*/ 61 w 189"/>
                <a:gd name="T29" fmla="*/ 147 h 177"/>
                <a:gd name="T30" fmla="*/ 55 w 189"/>
                <a:gd name="T31" fmla="*/ 150 h 177"/>
                <a:gd name="T32" fmla="*/ 27 w 189"/>
                <a:gd name="T33" fmla="*/ 144 h 177"/>
                <a:gd name="T34" fmla="*/ 29 w 189"/>
                <a:gd name="T35" fmla="*/ 144 h 177"/>
                <a:gd name="T36" fmla="*/ 62 w 189"/>
                <a:gd name="T37" fmla="*/ 145 h 177"/>
                <a:gd name="T38" fmla="*/ 86 w 189"/>
                <a:gd name="T39" fmla="*/ 133 h 177"/>
                <a:gd name="T40" fmla="*/ 31 w 189"/>
                <a:gd name="T41" fmla="*/ 142 h 177"/>
                <a:gd name="T42" fmla="*/ 95 w 189"/>
                <a:gd name="T43" fmla="*/ 129 h 177"/>
                <a:gd name="T44" fmla="*/ 98 w 189"/>
                <a:gd name="T45" fmla="*/ 130 h 177"/>
                <a:gd name="T46" fmla="*/ 39 w 189"/>
                <a:gd name="T47" fmla="*/ 129 h 177"/>
                <a:gd name="T48" fmla="*/ 43 w 189"/>
                <a:gd name="T49" fmla="*/ 124 h 177"/>
                <a:gd name="T50" fmla="*/ 46 w 189"/>
                <a:gd name="T51" fmla="*/ 123 h 177"/>
                <a:gd name="T52" fmla="*/ 112 w 189"/>
                <a:gd name="T53" fmla="*/ 121 h 177"/>
                <a:gd name="T54" fmla="*/ 113 w 189"/>
                <a:gd name="T55" fmla="*/ 123 h 177"/>
                <a:gd name="T56" fmla="*/ 113 w 189"/>
                <a:gd name="T57" fmla="*/ 120 h 177"/>
                <a:gd name="T58" fmla="*/ 117 w 189"/>
                <a:gd name="T59" fmla="*/ 119 h 177"/>
                <a:gd name="T60" fmla="*/ 123 w 189"/>
                <a:gd name="T61" fmla="*/ 118 h 177"/>
                <a:gd name="T62" fmla="*/ 58 w 189"/>
                <a:gd name="T63" fmla="*/ 106 h 177"/>
                <a:gd name="T64" fmla="*/ 60 w 189"/>
                <a:gd name="T65" fmla="*/ 107 h 177"/>
                <a:gd name="T66" fmla="*/ 61 w 189"/>
                <a:gd name="T67" fmla="*/ 102 h 177"/>
                <a:gd name="T68" fmla="*/ 64 w 189"/>
                <a:gd name="T69" fmla="*/ 102 h 177"/>
                <a:gd name="T70" fmla="*/ 145 w 189"/>
                <a:gd name="T71" fmla="*/ 107 h 177"/>
                <a:gd name="T72" fmla="*/ 75 w 189"/>
                <a:gd name="T73" fmla="*/ 89 h 177"/>
                <a:gd name="T74" fmla="*/ 65 w 189"/>
                <a:gd name="T75" fmla="*/ 100 h 177"/>
                <a:gd name="T76" fmla="*/ 187 w 189"/>
                <a:gd name="T77" fmla="*/ 85 h 177"/>
                <a:gd name="T78" fmla="*/ 183 w 189"/>
                <a:gd name="T79" fmla="*/ 87 h 177"/>
                <a:gd name="T80" fmla="*/ 182 w 189"/>
                <a:gd name="T81" fmla="*/ 90 h 177"/>
                <a:gd name="T82" fmla="*/ 189 w 189"/>
                <a:gd name="T83" fmla="*/ 86 h 177"/>
                <a:gd name="T84" fmla="*/ 187 w 189"/>
                <a:gd name="T85" fmla="*/ 80 h 177"/>
                <a:gd name="T86" fmla="*/ 186 w 189"/>
                <a:gd name="T87" fmla="*/ 83 h 177"/>
                <a:gd name="T88" fmla="*/ 187 w 189"/>
                <a:gd name="T89" fmla="*/ 80 h 177"/>
                <a:gd name="T90" fmla="*/ 185 w 189"/>
                <a:gd name="T91" fmla="*/ 79 h 177"/>
                <a:gd name="T92" fmla="*/ 180 w 189"/>
                <a:gd name="T93" fmla="*/ 58 h 177"/>
                <a:gd name="T94" fmla="*/ 178 w 189"/>
                <a:gd name="T95" fmla="*/ 58 h 177"/>
                <a:gd name="T96" fmla="*/ 117 w 189"/>
                <a:gd name="T97" fmla="*/ 35 h 177"/>
                <a:gd name="T98" fmla="*/ 113 w 189"/>
                <a:gd name="T99" fmla="*/ 42 h 177"/>
                <a:gd name="T100" fmla="*/ 128 w 189"/>
                <a:gd name="T101" fmla="*/ 20 h 177"/>
                <a:gd name="T102" fmla="*/ 131 w 189"/>
                <a:gd name="T103" fmla="*/ 20 h 177"/>
                <a:gd name="T104" fmla="*/ 175 w 189"/>
                <a:gd name="T105" fmla="*/ 50 h 177"/>
                <a:gd name="T106" fmla="*/ 160 w 189"/>
                <a:gd name="T107" fmla="*/ 1 h 177"/>
                <a:gd name="T108" fmla="*/ 165 w 189"/>
                <a:gd name="T109" fmla="*/ 16 h 177"/>
                <a:gd name="T110" fmla="*/ 130 w 189"/>
                <a:gd name="T111" fmla="*/ 18 h 177"/>
                <a:gd name="T112" fmla="*/ 145 w 189"/>
                <a:gd name="T113" fmla="*/ 0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89" h="177">
                  <a:moveTo>
                    <a:pt x="3" y="173"/>
                  </a:moveTo>
                  <a:cubicBezTo>
                    <a:pt x="0" y="177"/>
                    <a:pt x="0" y="177"/>
                    <a:pt x="0" y="177"/>
                  </a:cubicBezTo>
                  <a:cubicBezTo>
                    <a:pt x="5" y="174"/>
                    <a:pt x="5" y="174"/>
                    <a:pt x="5" y="174"/>
                  </a:cubicBezTo>
                  <a:cubicBezTo>
                    <a:pt x="3" y="173"/>
                    <a:pt x="3" y="173"/>
                    <a:pt x="3" y="173"/>
                  </a:cubicBezTo>
                  <a:moveTo>
                    <a:pt x="26" y="162"/>
                  </a:moveTo>
                  <a:cubicBezTo>
                    <a:pt x="26" y="162"/>
                    <a:pt x="26" y="162"/>
                    <a:pt x="26" y="162"/>
                  </a:cubicBezTo>
                  <a:cubicBezTo>
                    <a:pt x="26" y="164"/>
                    <a:pt x="26" y="164"/>
                    <a:pt x="26" y="164"/>
                  </a:cubicBezTo>
                  <a:cubicBezTo>
                    <a:pt x="27" y="163"/>
                    <a:pt x="27" y="163"/>
                    <a:pt x="27" y="163"/>
                  </a:cubicBezTo>
                  <a:cubicBezTo>
                    <a:pt x="26" y="162"/>
                    <a:pt x="26" y="162"/>
                    <a:pt x="26" y="162"/>
                  </a:cubicBezTo>
                  <a:moveTo>
                    <a:pt x="41" y="155"/>
                  </a:moveTo>
                  <a:cubicBezTo>
                    <a:pt x="28" y="161"/>
                    <a:pt x="28" y="161"/>
                    <a:pt x="28" y="161"/>
                  </a:cubicBezTo>
                  <a:cubicBezTo>
                    <a:pt x="29" y="163"/>
                    <a:pt x="29" y="163"/>
                    <a:pt x="29" y="163"/>
                  </a:cubicBezTo>
                  <a:cubicBezTo>
                    <a:pt x="41" y="157"/>
                    <a:pt x="41" y="157"/>
                    <a:pt x="41" y="157"/>
                  </a:cubicBezTo>
                  <a:cubicBezTo>
                    <a:pt x="41" y="155"/>
                    <a:pt x="41" y="155"/>
                    <a:pt x="41" y="155"/>
                  </a:cubicBezTo>
                  <a:moveTo>
                    <a:pt x="21" y="154"/>
                  </a:moveTo>
                  <a:cubicBezTo>
                    <a:pt x="18" y="154"/>
                    <a:pt x="18" y="154"/>
                    <a:pt x="18" y="154"/>
                  </a:cubicBezTo>
                  <a:cubicBezTo>
                    <a:pt x="5" y="170"/>
                    <a:pt x="5" y="170"/>
                    <a:pt x="5" y="170"/>
                  </a:cubicBezTo>
                  <a:cubicBezTo>
                    <a:pt x="4" y="171"/>
                    <a:pt x="4" y="171"/>
                    <a:pt x="4" y="171"/>
                  </a:cubicBezTo>
                  <a:cubicBezTo>
                    <a:pt x="7" y="173"/>
                    <a:pt x="7" y="173"/>
                    <a:pt x="7" y="173"/>
                  </a:cubicBezTo>
                  <a:cubicBezTo>
                    <a:pt x="7" y="173"/>
                    <a:pt x="7" y="173"/>
                    <a:pt x="7" y="173"/>
                  </a:cubicBezTo>
                  <a:cubicBezTo>
                    <a:pt x="24" y="165"/>
                    <a:pt x="24" y="165"/>
                    <a:pt x="24" y="165"/>
                  </a:cubicBezTo>
                  <a:cubicBezTo>
                    <a:pt x="24" y="163"/>
                    <a:pt x="24" y="163"/>
                    <a:pt x="24" y="163"/>
                  </a:cubicBezTo>
                  <a:cubicBezTo>
                    <a:pt x="7" y="171"/>
                    <a:pt x="7" y="171"/>
                    <a:pt x="7" y="171"/>
                  </a:cubicBezTo>
                  <a:cubicBezTo>
                    <a:pt x="21" y="154"/>
                    <a:pt x="21" y="154"/>
                    <a:pt x="21" y="154"/>
                  </a:cubicBezTo>
                  <a:cubicBezTo>
                    <a:pt x="21" y="154"/>
                    <a:pt x="21" y="154"/>
                    <a:pt x="21" y="154"/>
                  </a:cubicBezTo>
                  <a:moveTo>
                    <a:pt x="46" y="153"/>
                  </a:moveTo>
                  <a:cubicBezTo>
                    <a:pt x="46" y="153"/>
                    <a:pt x="46" y="153"/>
                    <a:pt x="46" y="153"/>
                  </a:cubicBezTo>
                  <a:cubicBezTo>
                    <a:pt x="42" y="154"/>
                    <a:pt x="42" y="154"/>
                    <a:pt x="42" y="154"/>
                  </a:cubicBezTo>
                  <a:cubicBezTo>
                    <a:pt x="43" y="156"/>
                    <a:pt x="43" y="156"/>
                    <a:pt x="43" y="156"/>
                  </a:cubicBezTo>
                  <a:cubicBezTo>
                    <a:pt x="47" y="154"/>
                    <a:pt x="47" y="154"/>
                    <a:pt x="47" y="154"/>
                  </a:cubicBezTo>
                  <a:cubicBezTo>
                    <a:pt x="46" y="153"/>
                    <a:pt x="46" y="153"/>
                    <a:pt x="46" y="153"/>
                  </a:cubicBezTo>
                  <a:moveTo>
                    <a:pt x="51" y="152"/>
                  </a:moveTo>
                  <a:cubicBezTo>
                    <a:pt x="48" y="152"/>
                    <a:pt x="48" y="152"/>
                    <a:pt x="48" y="152"/>
                  </a:cubicBezTo>
                  <a:cubicBezTo>
                    <a:pt x="48" y="153"/>
                    <a:pt x="48" y="153"/>
                    <a:pt x="48" y="153"/>
                  </a:cubicBezTo>
                  <a:cubicBezTo>
                    <a:pt x="51" y="152"/>
                    <a:pt x="51" y="152"/>
                    <a:pt x="51" y="152"/>
                  </a:cubicBezTo>
                  <a:moveTo>
                    <a:pt x="23" y="148"/>
                  </a:moveTo>
                  <a:cubicBezTo>
                    <a:pt x="21" y="151"/>
                    <a:pt x="21" y="151"/>
                    <a:pt x="21" y="151"/>
                  </a:cubicBezTo>
                  <a:cubicBezTo>
                    <a:pt x="22" y="152"/>
                    <a:pt x="22" y="152"/>
                    <a:pt x="22" y="152"/>
                  </a:cubicBezTo>
                  <a:cubicBezTo>
                    <a:pt x="22" y="152"/>
                    <a:pt x="22" y="152"/>
                    <a:pt x="22" y="152"/>
                  </a:cubicBezTo>
                  <a:cubicBezTo>
                    <a:pt x="23" y="151"/>
                    <a:pt x="23" y="151"/>
                    <a:pt x="23" y="151"/>
                  </a:cubicBezTo>
                  <a:cubicBezTo>
                    <a:pt x="23" y="148"/>
                    <a:pt x="23" y="148"/>
                    <a:pt x="23" y="148"/>
                  </a:cubicBezTo>
                  <a:moveTo>
                    <a:pt x="61" y="147"/>
                  </a:moveTo>
                  <a:cubicBezTo>
                    <a:pt x="60" y="148"/>
                    <a:pt x="60" y="148"/>
                    <a:pt x="60" y="148"/>
                  </a:cubicBezTo>
                  <a:cubicBezTo>
                    <a:pt x="62" y="147"/>
                    <a:pt x="62" y="147"/>
                    <a:pt x="62" y="147"/>
                  </a:cubicBezTo>
                  <a:cubicBezTo>
                    <a:pt x="61" y="147"/>
                    <a:pt x="61" y="147"/>
                    <a:pt x="61" y="147"/>
                  </a:cubicBezTo>
                  <a:moveTo>
                    <a:pt x="59" y="146"/>
                  </a:moveTo>
                  <a:cubicBezTo>
                    <a:pt x="50" y="151"/>
                    <a:pt x="50" y="151"/>
                    <a:pt x="50" y="151"/>
                  </a:cubicBezTo>
                  <a:cubicBezTo>
                    <a:pt x="55" y="150"/>
                    <a:pt x="55" y="150"/>
                    <a:pt x="55" y="150"/>
                  </a:cubicBezTo>
                  <a:cubicBezTo>
                    <a:pt x="57" y="149"/>
                    <a:pt x="57" y="149"/>
                    <a:pt x="57" y="149"/>
                  </a:cubicBezTo>
                  <a:cubicBezTo>
                    <a:pt x="59" y="146"/>
                    <a:pt x="59" y="146"/>
                    <a:pt x="59" y="146"/>
                  </a:cubicBezTo>
                  <a:moveTo>
                    <a:pt x="27" y="144"/>
                  </a:moveTo>
                  <a:cubicBezTo>
                    <a:pt x="25" y="146"/>
                    <a:pt x="25" y="146"/>
                    <a:pt x="25" y="146"/>
                  </a:cubicBezTo>
                  <a:cubicBezTo>
                    <a:pt x="25" y="149"/>
                    <a:pt x="25" y="149"/>
                    <a:pt x="25" y="149"/>
                  </a:cubicBezTo>
                  <a:cubicBezTo>
                    <a:pt x="29" y="144"/>
                    <a:pt x="29" y="144"/>
                    <a:pt x="29" y="144"/>
                  </a:cubicBezTo>
                  <a:cubicBezTo>
                    <a:pt x="27" y="144"/>
                    <a:pt x="27" y="144"/>
                    <a:pt x="27" y="144"/>
                  </a:cubicBezTo>
                  <a:moveTo>
                    <a:pt x="86" y="133"/>
                  </a:moveTo>
                  <a:cubicBezTo>
                    <a:pt x="62" y="145"/>
                    <a:pt x="62" y="145"/>
                    <a:pt x="62" y="145"/>
                  </a:cubicBezTo>
                  <a:cubicBezTo>
                    <a:pt x="66" y="145"/>
                    <a:pt x="66" y="145"/>
                    <a:pt x="66" y="145"/>
                  </a:cubicBezTo>
                  <a:cubicBezTo>
                    <a:pt x="89" y="134"/>
                    <a:pt x="89" y="134"/>
                    <a:pt x="89" y="134"/>
                  </a:cubicBezTo>
                  <a:cubicBezTo>
                    <a:pt x="86" y="133"/>
                    <a:pt x="86" y="133"/>
                    <a:pt x="86" y="133"/>
                  </a:cubicBezTo>
                  <a:moveTo>
                    <a:pt x="37" y="131"/>
                  </a:moveTo>
                  <a:cubicBezTo>
                    <a:pt x="29" y="142"/>
                    <a:pt x="29" y="142"/>
                    <a:pt x="29" y="142"/>
                  </a:cubicBezTo>
                  <a:cubicBezTo>
                    <a:pt x="31" y="142"/>
                    <a:pt x="31" y="142"/>
                    <a:pt x="31" y="142"/>
                  </a:cubicBezTo>
                  <a:cubicBezTo>
                    <a:pt x="38" y="134"/>
                    <a:pt x="38" y="134"/>
                    <a:pt x="38" y="134"/>
                  </a:cubicBezTo>
                  <a:cubicBezTo>
                    <a:pt x="37" y="131"/>
                    <a:pt x="37" y="131"/>
                    <a:pt x="37" y="131"/>
                  </a:cubicBezTo>
                  <a:moveTo>
                    <a:pt x="95" y="129"/>
                  </a:moveTo>
                  <a:cubicBezTo>
                    <a:pt x="89" y="132"/>
                    <a:pt x="89" y="132"/>
                    <a:pt x="89" y="132"/>
                  </a:cubicBezTo>
                  <a:cubicBezTo>
                    <a:pt x="92" y="133"/>
                    <a:pt x="92" y="133"/>
                    <a:pt x="92" y="133"/>
                  </a:cubicBezTo>
                  <a:cubicBezTo>
                    <a:pt x="98" y="130"/>
                    <a:pt x="98" y="130"/>
                    <a:pt x="98" y="130"/>
                  </a:cubicBezTo>
                  <a:cubicBezTo>
                    <a:pt x="95" y="129"/>
                    <a:pt x="95" y="129"/>
                    <a:pt x="95" y="129"/>
                  </a:cubicBezTo>
                  <a:moveTo>
                    <a:pt x="43" y="124"/>
                  </a:moveTo>
                  <a:cubicBezTo>
                    <a:pt x="39" y="129"/>
                    <a:pt x="39" y="129"/>
                    <a:pt x="39" y="129"/>
                  </a:cubicBezTo>
                  <a:cubicBezTo>
                    <a:pt x="40" y="131"/>
                    <a:pt x="40" y="131"/>
                    <a:pt x="40" y="131"/>
                  </a:cubicBezTo>
                  <a:cubicBezTo>
                    <a:pt x="45" y="125"/>
                    <a:pt x="45" y="125"/>
                    <a:pt x="45" y="125"/>
                  </a:cubicBezTo>
                  <a:cubicBezTo>
                    <a:pt x="43" y="124"/>
                    <a:pt x="43" y="124"/>
                    <a:pt x="43" y="124"/>
                  </a:cubicBezTo>
                  <a:moveTo>
                    <a:pt x="45" y="122"/>
                  </a:moveTo>
                  <a:cubicBezTo>
                    <a:pt x="44" y="123"/>
                    <a:pt x="44" y="123"/>
                    <a:pt x="44" y="123"/>
                  </a:cubicBezTo>
                  <a:cubicBezTo>
                    <a:pt x="46" y="123"/>
                    <a:pt x="46" y="123"/>
                    <a:pt x="46" y="123"/>
                  </a:cubicBezTo>
                  <a:cubicBezTo>
                    <a:pt x="47" y="123"/>
                    <a:pt x="47" y="123"/>
                    <a:pt x="47" y="123"/>
                  </a:cubicBezTo>
                  <a:cubicBezTo>
                    <a:pt x="45" y="122"/>
                    <a:pt x="45" y="122"/>
                    <a:pt x="45" y="122"/>
                  </a:cubicBezTo>
                  <a:moveTo>
                    <a:pt x="112" y="121"/>
                  </a:moveTo>
                  <a:cubicBezTo>
                    <a:pt x="97" y="128"/>
                    <a:pt x="97" y="128"/>
                    <a:pt x="97" y="128"/>
                  </a:cubicBezTo>
                  <a:cubicBezTo>
                    <a:pt x="101" y="128"/>
                    <a:pt x="101" y="128"/>
                    <a:pt x="101" y="128"/>
                  </a:cubicBezTo>
                  <a:cubicBezTo>
                    <a:pt x="113" y="123"/>
                    <a:pt x="113" y="123"/>
                    <a:pt x="113" y="123"/>
                  </a:cubicBezTo>
                  <a:cubicBezTo>
                    <a:pt x="112" y="121"/>
                    <a:pt x="112" y="121"/>
                    <a:pt x="112" y="121"/>
                  </a:cubicBezTo>
                  <a:moveTo>
                    <a:pt x="117" y="119"/>
                  </a:moveTo>
                  <a:cubicBezTo>
                    <a:pt x="113" y="120"/>
                    <a:pt x="113" y="120"/>
                    <a:pt x="113" y="120"/>
                  </a:cubicBezTo>
                  <a:cubicBezTo>
                    <a:pt x="114" y="122"/>
                    <a:pt x="114" y="122"/>
                    <a:pt x="114" y="122"/>
                  </a:cubicBezTo>
                  <a:cubicBezTo>
                    <a:pt x="120" y="119"/>
                    <a:pt x="120" y="119"/>
                    <a:pt x="120" y="119"/>
                  </a:cubicBezTo>
                  <a:cubicBezTo>
                    <a:pt x="117" y="119"/>
                    <a:pt x="117" y="119"/>
                    <a:pt x="117" y="119"/>
                  </a:cubicBezTo>
                  <a:moveTo>
                    <a:pt x="141" y="107"/>
                  </a:moveTo>
                  <a:cubicBezTo>
                    <a:pt x="120" y="117"/>
                    <a:pt x="120" y="117"/>
                    <a:pt x="120" y="117"/>
                  </a:cubicBezTo>
                  <a:cubicBezTo>
                    <a:pt x="123" y="118"/>
                    <a:pt x="123" y="118"/>
                    <a:pt x="123" y="118"/>
                  </a:cubicBezTo>
                  <a:cubicBezTo>
                    <a:pt x="143" y="108"/>
                    <a:pt x="143" y="108"/>
                    <a:pt x="143" y="108"/>
                  </a:cubicBezTo>
                  <a:cubicBezTo>
                    <a:pt x="141" y="107"/>
                    <a:pt x="141" y="107"/>
                    <a:pt x="141" y="107"/>
                  </a:cubicBezTo>
                  <a:moveTo>
                    <a:pt x="58" y="106"/>
                  </a:moveTo>
                  <a:cubicBezTo>
                    <a:pt x="46" y="121"/>
                    <a:pt x="46" y="121"/>
                    <a:pt x="46" y="121"/>
                  </a:cubicBezTo>
                  <a:cubicBezTo>
                    <a:pt x="48" y="121"/>
                    <a:pt x="48" y="121"/>
                    <a:pt x="48" y="121"/>
                  </a:cubicBezTo>
                  <a:cubicBezTo>
                    <a:pt x="60" y="107"/>
                    <a:pt x="60" y="107"/>
                    <a:pt x="60" y="107"/>
                  </a:cubicBezTo>
                  <a:cubicBezTo>
                    <a:pt x="58" y="106"/>
                    <a:pt x="58" y="106"/>
                    <a:pt x="58" y="106"/>
                  </a:cubicBezTo>
                  <a:moveTo>
                    <a:pt x="64" y="102"/>
                  </a:moveTo>
                  <a:cubicBezTo>
                    <a:pt x="61" y="102"/>
                    <a:pt x="61" y="102"/>
                    <a:pt x="61" y="102"/>
                  </a:cubicBezTo>
                  <a:cubicBezTo>
                    <a:pt x="59" y="105"/>
                    <a:pt x="59" y="105"/>
                    <a:pt x="59" y="105"/>
                  </a:cubicBezTo>
                  <a:cubicBezTo>
                    <a:pt x="61" y="105"/>
                    <a:pt x="61" y="105"/>
                    <a:pt x="61" y="105"/>
                  </a:cubicBezTo>
                  <a:cubicBezTo>
                    <a:pt x="64" y="102"/>
                    <a:pt x="64" y="102"/>
                    <a:pt x="64" y="102"/>
                  </a:cubicBezTo>
                  <a:moveTo>
                    <a:pt x="165" y="96"/>
                  </a:moveTo>
                  <a:cubicBezTo>
                    <a:pt x="143" y="106"/>
                    <a:pt x="143" y="106"/>
                    <a:pt x="143" y="106"/>
                  </a:cubicBezTo>
                  <a:cubicBezTo>
                    <a:pt x="145" y="107"/>
                    <a:pt x="145" y="107"/>
                    <a:pt x="145" y="107"/>
                  </a:cubicBezTo>
                  <a:cubicBezTo>
                    <a:pt x="164" y="98"/>
                    <a:pt x="164" y="98"/>
                    <a:pt x="164" y="98"/>
                  </a:cubicBezTo>
                  <a:cubicBezTo>
                    <a:pt x="165" y="96"/>
                    <a:pt x="165" y="96"/>
                    <a:pt x="165" y="96"/>
                  </a:cubicBezTo>
                  <a:moveTo>
                    <a:pt x="75" y="89"/>
                  </a:moveTo>
                  <a:cubicBezTo>
                    <a:pt x="72" y="89"/>
                    <a:pt x="72" y="89"/>
                    <a:pt x="72" y="89"/>
                  </a:cubicBezTo>
                  <a:cubicBezTo>
                    <a:pt x="63" y="100"/>
                    <a:pt x="63" y="100"/>
                    <a:pt x="63" y="100"/>
                  </a:cubicBezTo>
                  <a:cubicBezTo>
                    <a:pt x="65" y="100"/>
                    <a:pt x="65" y="100"/>
                    <a:pt x="65" y="100"/>
                  </a:cubicBezTo>
                  <a:cubicBezTo>
                    <a:pt x="75" y="89"/>
                    <a:pt x="75" y="89"/>
                    <a:pt x="75" y="89"/>
                  </a:cubicBezTo>
                  <a:moveTo>
                    <a:pt x="189" y="84"/>
                  </a:moveTo>
                  <a:cubicBezTo>
                    <a:pt x="187" y="85"/>
                    <a:pt x="187" y="85"/>
                    <a:pt x="187" y="85"/>
                  </a:cubicBezTo>
                  <a:cubicBezTo>
                    <a:pt x="187" y="85"/>
                    <a:pt x="187" y="85"/>
                    <a:pt x="187" y="85"/>
                  </a:cubicBezTo>
                  <a:cubicBezTo>
                    <a:pt x="185" y="86"/>
                    <a:pt x="185" y="86"/>
                    <a:pt x="185" y="86"/>
                  </a:cubicBezTo>
                  <a:cubicBezTo>
                    <a:pt x="183" y="87"/>
                    <a:pt x="183" y="87"/>
                    <a:pt x="183" y="87"/>
                  </a:cubicBezTo>
                  <a:cubicBezTo>
                    <a:pt x="167" y="95"/>
                    <a:pt x="167" y="95"/>
                    <a:pt x="167" y="95"/>
                  </a:cubicBezTo>
                  <a:cubicBezTo>
                    <a:pt x="167" y="97"/>
                    <a:pt x="167" y="97"/>
                    <a:pt x="167" y="97"/>
                  </a:cubicBezTo>
                  <a:cubicBezTo>
                    <a:pt x="182" y="90"/>
                    <a:pt x="182" y="90"/>
                    <a:pt x="182" y="90"/>
                  </a:cubicBezTo>
                  <a:cubicBezTo>
                    <a:pt x="184" y="89"/>
                    <a:pt x="184" y="89"/>
                    <a:pt x="184" y="89"/>
                  </a:cubicBezTo>
                  <a:cubicBezTo>
                    <a:pt x="188" y="87"/>
                    <a:pt x="188" y="87"/>
                    <a:pt x="188" y="87"/>
                  </a:cubicBezTo>
                  <a:cubicBezTo>
                    <a:pt x="189" y="86"/>
                    <a:pt x="189" y="86"/>
                    <a:pt x="189" y="86"/>
                  </a:cubicBezTo>
                  <a:cubicBezTo>
                    <a:pt x="189" y="85"/>
                    <a:pt x="189" y="85"/>
                    <a:pt x="189" y="85"/>
                  </a:cubicBezTo>
                  <a:cubicBezTo>
                    <a:pt x="189" y="84"/>
                    <a:pt x="189" y="84"/>
                    <a:pt x="189" y="84"/>
                  </a:cubicBezTo>
                  <a:moveTo>
                    <a:pt x="187" y="80"/>
                  </a:moveTo>
                  <a:cubicBezTo>
                    <a:pt x="185" y="80"/>
                    <a:pt x="185" y="80"/>
                    <a:pt x="185" y="80"/>
                  </a:cubicBezTo>
                  <a:cubicBezTo>
                    <a:pt x="186" y="83"/>
                    <a:pt x="186" y="83"/>
                    <a:pt x="186" y="83"/>
                  </a:cubicBezTo>
                  <a:cubicBezTo>
                    <a:pt x="186" y="83"/>
                    <a:pt x="186" y="83"/>
                    <a:pt x="186" y="83"/>
                  </a:cubicBezTo>
                  <a:cubicBezTo>
                    <a:pt x="188" y="83"/>
                    <a:pt x="188" y="83"/>
                    <a:pt x="188" y="83"/>
                  </a:cubicBezTo>
                  <a:cubicBezTo>
                    <a:pt x="187" y="80"/>
                    <a:pt x="187" y="80"/>
                    <a:pt x="187" y="80"/>
                  </a:cubicBezTo>
                  <a:cubicBezTo>
                    <a:pt x="187" y="80"/>
                    <a:pt x="187" y="80"/>
                    <a:pt x="187" y="80"/>
                  </a:cubicBezTo>
                  <a:moveTo>
                    <a:pt x="180" y="58"/>
                  </a:moveTo>
                  <a:cubicBezTo>
                    <a:pt x="179" y="61"/>
                    <a:pt x="179" y="61"/>
                    <a:pt x="179" y="61"/>
                  </a:cubicBezTo>
                  <a:cubicBezTo>
                    <a:pt x="185" y="79"/>
                    <a:pt x="185" y="79"/>
                    <a:pt x="185" y="79"/>
                  </a:cubicBezTo>
                  <a:cubicBezTo>
                    <a:pt x="187" y="79"/>
                    <a:pt x="187" y="79"/>
                    <a:pt x="187" y="79"/>
                  </a:cubicBezTo>
                  <a:cubicBezTo>
                    <a:pt x="186" y="78"/>
                    <a:pt x="186" y="78"/>
                    <a:pt x="186" y="78"/>
                  </a:cubicBezTo>
                  <a:cubicBezTo>
                    <a:pt x="180" y="58"/>
                    <a:pt x="180" y="58"/>
                    <a:pt x="180" y="58"/>
                  </a:cubicBezTo>
                  <a:moveTo>
                    <a:pt x="177" y="50"/>
                  </a:moveTo>
                  <a:cubicBezTo>
                    <a:pt x="176" y="54"/>
                    <a:pt x="176" y="54"/>
                    <a:pt x="176" y="54"/>
                  </a:cubicBezTo>
                  <a:cubicBezTo>
                    <a:pt x="178" y="58"/>
                    <a:pt x="178" y="58"/>
                    <a:pt x="178" y="58"/>
                  </a:cubicBezTo>
                  <a:cubicBezTo>
                    <a:pt x="179" y="55"/>
                    <a:pt x="179" y="55"/>
                    <a:pt x="179" y="55"/>
                  </a:cubicBezTo>
                  <a:cubicBezTo>
                    <a:pt x="177" y="50"/>
                    <a:pt x="177" y="50"/>
                    <a:pt x="177" y="50"/>
                  </a:cubicBezTo>
                  <a:moveTo>
                    <a:pt x="117" y="35"/>
                  </a:moveTo>
                  <a:cubicBezTo>
                    <a:pt x="74" y="87"/>
                    <a:pt x="74" y="87"/>
                    <a:pt x="74" y="87"/>
                  </a:cubicBezTo>
                  <a:cubicBezTo>
                    <a:pt x="76" y="87"/>
                    <a:pt x="76" y="87"/>
                    <a:pt x="76" y="87"/>
                  </a:cubicBezTo>
                  <a:cubicBezTo>
                    <a:pt x="113" y="42"/>
                    <a:pt x="113" y="42"/>
                    <a:pt x="113" y="42"/>
                  </a:cubicBezTo>
                  <a:cubicBezTo>
                    <a:pt x="117" y="35"/>
                    <a:pt x="117" y="35"/>
                    <a:pt x="117" y="35"/>
                  </a:cubicBezTo>
                  <a:moveTo>
                    <a:pt x="131" y="20"/>
                  </a:moveTo>
                  <a:cubicBezTo>
                    <a:pt x="128" y="20"/>
                    <a:pt x="128" y="20"/>
                    <a:pt x="128" y="20"/>
                  </a:cubicBezTo>
                  <a:cubicBezTo>
                    <a:pt x="122" y="28"/>
                    <a:pt x="122" y="28"/>
                    <a:pt x="122" y="28"/>
                  </a:cubicBezTo>
                  <a:cubicBezTo>
                    <a:pt x="118" y="36"/>
                    <a:pt x="118" y="36"/>
                    <a:pt x="118" y="36"/>
                  </a:cubicBezTo>
                  <a:cubicBezTo>
                    <a:pt x="131" y="20"/>
                    <a:pt x="131" y="20"/>
                    <a:pt x="131" y="20"/>
                  </a:cubicBezTo>
                  <a:moveTo>
                    <a:pt x="166" y="18"/>
                  </a:moveTo>
                  <a:cubicBezTo>
                    <a:pt x="164" y="18"/>
                    <a:pt x="164" y="18"/>
                    <a:pt x="164" y="18"/>
                  </a:cubicBezTo>
                  <a:cubicBezTo>
                    <a:pt x="175" y="50"/>
                    <a:pt x="175" y="50"/>
                    <a:pt x="175" y="50"/>
                  </a:cubicBezTo>
                  <a:cubicBezTo>
                    <a:pt x="176" y="47"/>
                    <a:pt x="176" y="47"/>
                    <a:pt x="176" y="47"/>
                  </a:cubicBezTo>
                  <a:cubicBezTo>
                    <a:pt x="166" y="18"/>
                    <a:pt x="166" y="18"/>
                    <a:pt x="166" y="18"/>
                  </a:cubicBezTo>
                  <a:moveTo>
                    <a:pt x="160" y="1"/>
                  </a:moveTo>
                  <a:cubicBezTo>
                    <a:pt x="160" y="1"/>
                    <a:pt x="159" y="1"/>
                    <a:pt x="158" y="1"/>
                  </a:cubicBezTo>
                  <a:cubicBezTo>
                    <a:pt x="164" y="16"/>
                    <a:pt x="164" y="16"/>
                    <a:pt x="164" y="16"/>
                  </a:cubicBezTo>
                  <a:cubicBezTo>
                    <a:pt x="165" y="16"/>
                    <a:pt x="165" y="16"/>
                    <a:pt x="165" y="16"/>
                  </a:cubicBezTo>
                  <a:cubicBezTo>
                    <a:pt x="160" y="1"/>
                    <a:pt x="160" y="1"/>
                    <a:pt x="160" y="1"/>
                  </a:cubicBezTo>
                  <a:moveTo>
                    <a:pt x="145" y="0"/>
                  </a:moveTo>
                  <a:cubicBezTo>
                    <a:pt x="130" y="18"/>
                    <a:pt x="130" y="18"/>
                    <a:pt x="130" y="18"/>
                  </a:cubicBezTo>
                  <a:cubicBezTo>
                    <a:pt x="132" y="18"/>
                    <a:pt x="132" y="18"/>
                    <a:pt x="132" y="18"/>
                  </a:cubicBezTo>
                  <a:cubicBezTo>
                    <a:pt x="147" y="1"/>
                    <a:pt x="147" y="1"/>
                    <a:pt x="147" y="1"/>
                  </a:cubicBezTo>
                  <a:cubicBezTo>
                    <a:pt x="146" y="0"/>
                    <a:pt x="146" y="0"/>
                    <a:pt x="145"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lstStyle/>
            <a:p>
              <a:endParaRPr lang="zh-CN" altLang="en-US">
                <a:cs typeface="+mn-ea"/>
                <a:sym typeface="+mn-lt"/>
              </a:endParaRPr>
            </a:p>
          </p:txBody>
        </p:sp>
        <p:sp>
          <p:nvSpPr>
            <p:cNvPr id="51" name="Freeform 7">
              <a:extLst>
                <a:ext uri="{FF2B5EF4-FFF2-40B4-BE49-F238E27FC236}">
                  <a16:creationId xmlns:a16="http://schemas.microsoft.com/office/drawing/2014/main" id="{19AFE720-9E46-4996-A22E-3235D7F0A4A1}"/>
                </a:ext>
              </a:extLst>
            </p:cNvPr>
            <p:cNvSpPr>
              <a:spLocks noEditPoints="1"/>
            </p:cNvSpPr>
            <p:nvPr/>
          </p:nvSpPr>
          <p:spPr bwMode="auto">
            <a:xfrm>
              <a:off x="9518763" y="2618502"/>
              <a:ext cx="1100281" cy="1221450"/>
            </a:xfrm>
            <a:custGeom>
              <a:avLst/>
              <a:gdLst>
                <a:gd name="T0" fmla="*/ 103 w 260"/>
                <a:gd name="T1" fmla="*/ 311 h 316"/>
                <a:gd name="T2" fmla="*/ 105 w 260"/>
                <a:gd name="T3" fmla="*/ 311 h 316"/>
                <a:gd name="T4" fmla="*/ 132 w 260"/>
                <a:gd name="T5" fmla="*/ 307 h 316"/>
                <a:gd name="T6" fmla="*/ 208 w 260"/>
                <a:gd name="T7" fmla="*/ 303 h 316"/>
                <a:gd name="T8" fmla="*/ 208 w 260"/>
                <a:gd name="T9" fmla="*/ 304 h 316"/>
                <a:gd name="T10" fmla="*/ 209 w 260"/>
                <a:gd name="T11" fmla="*/ 304 h 316"/>
                <a:gd name="T12" fmla="*/ 212 w 260"/>
                <a:gd name="T13" fmla="*/ 304 h 316"/>
                <a:gd name="T14" fmla="*/ 222 w 260"/>
                <a:gd name="T15" fmla="*/ 302 h 316"/>
                <a:gd name="T16" fmla="*/ 249 w 260"/>
                <a:gd name="T17" fmla="*/ 284 h 316"/>
                <a:gd name="T18" fmla="*/ 227 w 260"/>
                <a:gd name="T19" fmla="*/ 303 h 316"/>
                <a:gd name="T20" fmla="*/ 249 w 260"/>
                <a:gd name="T21" fmla="*/ 284 h 316"/>
                <a:gd name="T22" fmla="*/ 248 w 260"/>
                <a:gd name="T23" fmla="*/ 282 h 316"/>
                <a:gd name="T24" fmla="*/ 234 w 260"/>
                <a:gd name="T25" fmla="*/ 261 h 316"/>
                <a:gd name="T26" fmla="*/ 235 w 260"/>
                <a:gd name="T27" fmla="*/ 264 h 316"/>
                <a:gd name="T28" fmla="*/ 13 w 260"/>
                <a:gd name="T29" fmla="*/ 256 h 316"/>
                <a:gd name="T30" fmla="*/ 13 w 260"/>
                <a:gd name="T31" fmla="*/ 256 h 316"/>
                <a:gd name="T32" fmla="*/ 234 w 260"/>
                <a:gd name="T33" fmla="*/ 259 h 316"/>
                <a:gd name="T34" fmla="*/ 11 w 260"/>
                <a:gd name="T35" fmla="*/ 254 h 316"/>
                <a:gd name="T36" fmla="*/ 18 w 260"/>
                <a:gd name="T37" fmla="*/ 223 h 316"/>
                <a:gd name="T38" fmla="*/ 19 w 260"/>
                <a:gd name="T39" fmla="*/ 226 h 316"/>
                <a:gd name="T40" fmla="*/ 18 w 260"/>
                <a:gd name="T41" fmla="*/ 221 h 316"/>
                <a:gd name="T42" fmla="*/ 203 w 260"/>
                <a:gd name="T43" fmla="*/ 207 h 316"/>
                <a:gd name="T44" fmla="*/ 203 w 260"/>
                <a:gd name="T45" fmla="*/ 207 h 316"/>
                <a:gd name="T46" fmla="*/ 24 w 260"/>
                <a:gd name="T47" fmla="*/ 206 h 316"/>
                <a:gd name="T48" fmla="*/ 202 w 260"/>
                <a:gd name="T49" fmla="*/ 205 h 316"/>
                <a:gd name="T50" fmla="*/ 22 w 260"/>
                <a:gd name="T51" fmla="*/ 204 h 316"/>
                <a:gd name="T52" fmla="*/ 27 w 260"/>
                <a:gd name="T53" fmla="*/ 191 h 316"/>
                <a:gd name="T54" fmla="*/ 27 w 260"/>
                <a:gd name="T55" fmla="*/ 192 h 316"/>
                <a:gd name="T56" fmla="*/ 27 w 260"/>
                <a:gd name="T57" fmla="*/ 188 h 316"/>
                <a:gd name="T58" fmla="*/ 200 w 260"/>
                <a:gd name="T59" fmla="*/ 205 h 316"/>
                <a:gd name="T60" fmla="*/ 176 w 260"/>
                <a:gd name="T61" fmla="*/ 166 h 316"/>
                <a:gd name="T62" fmla="*/ 34 w 260"/>
                <a:gd name="T63" fmla="*/ 160 h 316"/>
                <a:gd name="T64" fmla="*/ 33 w 260"/>
                <a:gd name="T65" fmla="*/ 165 h 316"/>
                <a:gd name="T66" fmla="*/ 33 w 260"/>
                <a:gd name="T67" fmla="*/ 156 h 316"/>
                <a:gd name="T68" fmla="*/ 169 w 260"/>
                <a:gd name="T69" fmla="*/ 155 h 316"/>
                <a:gd name="T70" fmla="*/ 36 w 260"/>
                <a:gd name="T71" fmla="*/ 149 h 316"/>
                <a:gd name="T72" fmla="*/ 36 w 260"/>
                <a:gd name="T73" fmla="*/ 149 h 316"/>
                <a:gd name="T74" fmla="*/ 170 w 260"/>
                <a:gd name="T75" fmla="*/ 152 h 316"/>
                <a:gd name="T76" fmla="*/ 165 w 260"/>
                <a:gd name="T77" fmla="*/ 147 h 316"/>
                <a:gd name="T78" fmla="*/ 144 w 260"/>
                <a:gd name="T79" fmla="*/ 112 h 316"/>
                <a:gd name="T80" fmla="*/ 141 w 260"/>
                <a:gd name="T81" fmla="*/ 104 h 316"/>
                <a:gd name="T82" fmla="*/ 141 w 260"/>
                <a:gd name="T83" fmla="*/ 104 h 316"/>
                <a:gd name="T84" fmla="*/ 140 w 260"/>
                <a:gd name="T85" fmla="*/ 102 h 316"/>
                <a:gd name="T86" fmla="*/ 42 w 260"/>
                <a:gd name="T87" fmla="*/ 115 h 316"/>
                <a:gd name="T88" fmla="*/ 37 w 260"/>
                <a:gd name="T89" fmla="*/ 145 h 316"/>
                <a:gd name="T90" fmla="*/ 90 w 260"/>
                <a:gd name="T91" fmla="*/ 23 h 316"/>
                <a:gd name="T92" fmla="*/ 90 w 260"/>
                <a:gd name="T93" fmla="*/ 23 h 316"/>
                <a:gd name="T94" fmla="*/ 68 w 260"/>
                <a:gd name="T95" fmla="*/ 5 h 316"/>
                <a:gd name="T96" fmla="*/ 68 w 260"/>
                <a:gd name="T97" fmla="*/ 3 h 316"/>
                <a:gd name="T98" fmla="*/ 76 w 260"/>
                <a:gd name="T99" fmla="*/ 1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60" h="316">
                  <a:moveTo>
                    <a:pt x="104" y="309"/>
                  </a:moveTo>
                  <a:cubicBezTo>
                    <a:pt x="10" y="314"/>
                    <a:pt x="10" y="314"/>
                    <a:pt x="10" y="314"/>
                  </a:cubicBezTo>
                  <a:cubicBezTo>
                    <a:pt x="11" y="315"/>
                    <a:pt x="11" y="315"/>
                    <a:pt x="11" y="316"/>
                  </a:cubicBezTo>
                  <a:cubicBezTo>
                    <a:pt x="103" y="311"/>
                    <a:pt x="103" y="311"/>
                    <a:pt x="103" y="311"/>
                  </a:cubicBezTo>
                  <a:cubicBezTo>
                    <a:pt x="104" y="309"/>
                    <a:pt x="104" y="309"/>
                    <a:pt x="104" y="309"/>
                  </a:cubicBezTo>
                  <a:moveTo>
                    <a:pt x="130" y="307"/>
                  </a:moveTo>
                  <a:cubicBezTo>
                    <a:pt x="106" y="309"/>
                    <a:pt x="106" y="309"/>
                    <a:pt x="106" y="309"/>
                  </a:cubicBezTo>
                  <a:cubicBezTo>
                    <a:pt x="105" y="311"/>
                    <a:pt x="105" y="311"/>
                    <a:pt x="105" y="311"/>
                  </a:cubicBezTo>
                  <a:cubicBezTo>
                    <a:pt x="129" y="309"/>
                    <a:pt x="129" y="309"/>
                    <a:pt x="129" y="309"/>
                  </a:cubicBezTo>
                  <a:cubicBezTo>
                    <a:pt x="130" y="307"/>
                    <a:pt x="130" y="307"/>
                    <a:pt x="130" y="307"/>
                  </a:cubicBezTo>
                  <a:moveTo>
                    <a:pt x="197" y="303"/>
                  </a:moveTo>
                  <a:cubicBezTo>
                    <a:pt x="132" y="307"/>
                    <a:pt x="132" y="307"/>
                    <a:pt x="132" y="307"/>
                  </a:cubicBezTo>
                  <a:cubicBezTo>
                    <a:pt x="131" y="309"/>
                    <a:pt x="131" y="309"/>
                    <a:pt x="131" y="309"/>
                  </a:cubicBezTo>
                  <a:cubicBezTo>
                    <a:pt x="196" y="305"/>
                    <a:pt x="196" y="305"/>
                    <a:pt x="196" y="305"/>
                  </a:cubicBezTo>
                  <a:cubicBezTo>
                    <a:pt x="197" y="303"/>
                    <a:pt x="197" y="303"/>
                    <a:pt x="197" y="303"/>
                  </a:cubicBezTo>
                  <a:moveTo>
                    <a:pt x="208" y="303"/>
                  </a:moveTo>
                  <a:cubicBezTo>
                    <a:pt x="199" y="303"/>
                    <a:pt x="199" y="303"/>
                    <a:pt x="199" y="303"/>
                  </a:cubicBezTo>
                  <a:cubicBezTo>
                    <a:pt x="198" y="305"/>
                    <a:pt x="198" y="305"/>
                    <a:pt x="198" y="305"/>
                  </a:cubicBezTo>
                  <a:cubicBezTo>
                    <a:pt x="207" y="305"/>
                    <a:pt x="207" y="305"/>
                    <a:pt x="207" y="305"/>
                  </a:cubicBezTo>
                  <a:cubicBezTo>
                    <a:pt x="208" y="304"/>
                    <a:pt x="208" y="304"/>
                    <a:pt x="208" y="304"/>
                  </a:cubicBezTo>
                  <a:cubicBezTo>
                    <a:pt x="208" y="303"/>
                    <a:pt x="208" y="303"/>
                    <a:pt x="208" y="303"/>
                  </a:cubicBezTo>
                  <a:moveTo>
                    <a:pt x="211" y="303"/>
                  </a:moveTo>
                  <a:cubicBezTo>
                    <a:pt x="209" y="303"/>
                    <a:pt x="209" y="303"/>
                    <a:pt x="209" y="303"/>
                  </a:cubicBezTo>
                  <a:cubicBezTo>
                    <a:pt x="209" y="304"/>
                    <a:pt x="209" y="304"/>
                    <a:pt x="209" y="304"/>
                  </a:cubicBezTo>
                  <a:cubicBezTo>
                    <a:pt x="211" y="303"/>
                    <a:pt x="211" y="303"/>
                    <a:pt x="211" y="303"/>
                  </a:cubicBezTo>
                  <a:moveTo>
                    <a:pt x="219" y="302"/>
                  </a:moveTo>
                  <a:cubicBezTo>
                    <a:pt x="215" y="302"/>
                    <a:pt x="215" y="302"/>
                    <a:pt x="215" y="302"/>
                  </a:cubicBezTo>
                  <a:cubicBezTo>
                    <a:pt x="212" y="304"/>
                    <a:pt x="212" y="304"/>
                    <a:pt x="212" y="304"/>
                  </a:cubicBezTo>
                  <a:cubicBezTo>
                    <a:pt x="221" y="304"/>
                    <a:pt x="221" y="304"/>
                    <a:pt x="221" y="304"/>
                  </a:cubicBezTo>
                  <a:cubicBezTo>
                    <a:pt x="219" y="302"/>
                    <a:pt x="219" y="302"/>
                    <a:pt x="219" y="302"/>
                  </a:cubicBezTo>
                  <a:moveTo>
                    <a:pt x="226" y="302"/>
                  </a:moveTo>
                  <a:cubicBezTo>
                    <a:pt x="222" y="302"/>
                    <a:pt x="222" y="302"/>
                    <a:pt x="222" y="302"/>
                  </a:cubicBezTo>
                  <a:cubicBezTo>
                    <a:pt x="223" y="304"/>
                    <a:pt x="223" y="304"/>
                    <a:pt x="223" y="304"/>
                  </a:cubicBezTo>
                  <a:cubicBezTo>
                    <a:pt x="226" y="304"/>
                    <a:pt x="226" y="304"/>
                    <a:pt x="226" y="304"/>
                  </a:cubicBezTo>
                  <a:cubicBezTo>
                    <a:pt x="226" y="302"/>
                    <a:pt x="226" y="302"/>
                    <a:pt x="226" y="302"/>
                  </a:cubicBezTo>
                  <a:moveTo>
                    <a:pt x="249" y="284"/>
                  </a:moveTo>
                  <a:cubicBezTo>
                    <a:pt x="248" y="285"/>
                    <a:pt x="248" y="285"/>
                    <a:pt x="248" y="285"/>
                  </a:cubicBezTo>
                  <a:cubicBezTo>
                    <a:pt x="257" y="300"/>
                    <a:pt x="257" y="300"/>
                    <a:pt x="257" y="300"/>
                  </a:cubicBezTo>
                  <a:cubicBezTo>
                    <a:pt x="228" y="302"/>
                    <a:pt x="228" y="302"/>
                    <a:pt x="228" y="302"/>
                  </a:cubicBezTo>
                  <a:cubicBezTo>
                    <a:pt x="227" y="303"/>
                    <a:pt x="227" y="303"/>
                    <a:pt x="227" y="303"/>
                  </a:cubicBezTo>
                  <a:cubicBezTo>
                    <a:pt x="257" y="302"/>
                    <a:pt x="257" y="302"/>
                    <a:pt x="257" y="302"/>
                  </a:cubicBezTo>
                  <a:cubicBezTo>
                    <a:pt x="260" y="302"/>
                    <a:pt x="260" y="302"/>
                    <a:pt x="260" y="302"/>
                  </a:cubicBezTo>
                  <a:cubicBezTo>
                    <a:pt x="259" y="299"/>
                    <a:pt x="259" y="299"/>
                    <a:pt x="259" y="299"/>
                  </a:cubicBezTo>
                  <a:cubicBezTo>
                    <a:pt x="249" y="284"/>
                    <a:pt x="249" y="284"/>
                    <a:pt x="249" y="284"/>
                  </a:cubicBezTo>
                  <a:moveTo>
                    <a:pt x="245" y="280"/>
                  </a:moveTo>
                  <a:cubicBezTo>
                    <a:pt x="247" y="283"/>
                    <a:pt x="247" y="283"/>
                    <a:pt x="247" y="283"/>
                  </a:cubicBezTo>
                  <a:cubicBezTo>
                    <a:pt x="249" y="282"/>
                    <a:pt x="249" y="282"/>
                    <a:pt x="249" y="282"/>
                  </a:cubicBezTo>
                  <a:cubicBezTo>
                    <a:pt x="248" y="282"/>
                    <a:pt x="248" y="282"/>
                    <a:pt x="248" y="282"/>
                  </a:cubicBezTo>
                  <a:cubicBezTo>
                    <a:pt x="245" y="280"/>
                    <a:pt x="245" y="280"/>
                    <a:pt x="245" y="280"/>
                  </a:cubicBezTo>
                  <a:moveTo>
                    <a:pt x="234" y="261"/>
                  </a:moveTo>
                  <a:cubicBezTo>
                    <a:pt x="234" y="261"/>
                    <a:pt x="234" y="261"/>
                    <a:pt x="234" y="261"/>
                  </a:cubicBezTo>
                  <a:cubicBezTo>
                    <a:pt x="234" y="261"/>
                    <a:pt x="234" y="261"/>
                    <a:pt x="234" y="261"/>
                  </a:cubicBezTo>
                  <a:cubicBezTo>
                    <a:pt x="234" y="261"/>
                    <a:pt x="234" y="261"/>
                    <a:pt x="234" y="261"/>
                  </a:cubicBezTo>
                  <a:moveTo>
                    <a:pt x="236" y="261"/>
                  </a:moveTo>
                  <a:cubicBezTo>
                    <a:pt x="236" y="261"/>
                    <a:pt x="236" y="261"/>
                    <a:pt x="236" y="261"/>
                  </a:cubicBezTo>
                  <a:cubicBezTo>
                    <a:pt x="235" y="264"/>
                    <a:pt x="235" y="264"/>
                    <a:pt x="235" y="264"/>
                  </a:cubicBezTo>
                  <a:cubicBezTo>
                    <a:pt x="244" y="278"/>
                    <a:pt x="244" y="278"/>
                    <a:pt x="244" y="278"/>
                  </a:cubicBezTo>
                  <a:cubicBezTo>
                    <a:pt x="247" y="279"/>
                    <a:pt x="247" y="279"/>
                    <a:pt x="247" y="279"/>
                  </a:cubicBezTo>
                  <a:cubicBezTo>
                    <a:pt x="236" y="261"/>
                    <a:pt x="236" y="261"/>
                    <a:pt x="236" y="261"/>
                  </a:cubicBezTo>
                  <a:moveTo>
                    <a:pt x="13" y="256"/>
                  </a:moveTo>
                  <a:cubicBezTo>
                    <a:pt x="11" y="256"/>
                    <a:pt x="11" y="256"/>
                    <a:pt x="11" y="256"/>
                  </a:cubicBezTo>
                  <a:cubicBezTo>
                    <a:pt x="0" y="307"/>
                    <a:pt x="0" y="307"/>
                    <a:pt x="0" y="307"/>
                  </a:cubicBezTo>
                  <a:cubicBezTo>
                    <a:pt x="0" y="307"/>
                    <a:pt x="1" y="307"/>
                    <a:pt x="1" y="307"/>
                  </a:cubicBezTo>
                  <a:cubicBezTo>
                    <a:pt x="13" y="256"/>
                    <a:pt x="13" y="256"/>
                    <a:pt x="13" y="256"/>
                  </a:cubicBezTo>
                  <a:moveTo>
                    <a:pt x="229" y="250"/>
                  </a:moveTo>
                  <a:cubicBezTo>
                    <a:pt x="228" y="251"/>
                    <a:pt x="228" y="251"/>
                    <a:pt x="228" y="251"/>
                  </a:cubicBezTo>
                  <a:cubicBezTo>
                    <a:pt x="233" y="259"/>
                    <a:pt x="233" y="259"/>
                    <a:pt x="233" y="259"/>
                  </a:cubicBezTo>
                  <a:cubicBezTo>
                    <a:pt x="234" y="259"/>
                    <a:pt x="234" y="259"/>
                    <a:pt x="234" y="259"/>
                  </a:cubicBezTo>
                  <a:cubicBezTo>
                    <a:pt x="234" y="259"/>
                    <a:pt x="234" y="259"/>
                    <a:pt x="234" y="259"/>
                  </a:cubicBezTo>
                  <a:cubicBezTo>
                    <a:pt x="229" y="250"/>
                    <a:pt x="229" y="250"/>
                    <a:pt x="229" y="250"/>
                  </a:cubicBezTo>
                  <a:moveTo>
                    <a:pt x="13" y="247"/>
                  </a:moveTo>
                  <a:cubicBezTo>
                    <a:pt x="11" y="254"/>
                    <a:pt x="11" y="254"/>
                    <a:pt x="11" y="254"/>
                  </a:cubicBezTo>
                  <a:cubicBezTo>
                    <a:pt x="13" y="254"/>
                    <a:pt x="13" y="254"/>
                    <a:pt x="13" y="254"/>
                  </a:cubicBezTo>
                  <a:cubicBezTo>
                    <a:pt x="14" y="249"/>
                    <a:pt x="14" y="249"/>
                    <a:pt x="14" y="249"/>
                  </a:cubicBezTo>
                  <a:cubicBezTo>
                    <a:pt x="13" y="247"/>
                    <a:pt x="13" y="247"/>
                    <a:pt x="13" y="247"/>
                  </a:cubicBezTo>
                  <a:moveTo>
                    <a:pt x="18" y="223"/>
                  </a:moveTo>
                  <a:cubicBezTo>
                    <a:pt x="13" y="244"/>
                    <a:pt x="13" y="244"/>
                    <a:pt x="13" y="244"/>
                  </a:cubicBezTo>
                  <a:cubicBezTo>
                    <a:pt x="15" y="247"/>
                    <a:pt x="15" y="247"/>
                    <a:pt x="15" y="247"/>
                  </a:cubicBezTo>
                  <a:cubicBezTo>
                    <a:pt x="18" y="230"/>
                    <a:pt x="18" y="230"/>
                    <a:pt x="18" y="230"/>
                  </a:cubicBezTo>
                  <a:cubicBezTo>
                    <a:pt x="19" y="226"/>
                    <a:pt x="19" y="226"/>
                    <a:pt x="19" y="226"/>
                  </a:cubicBezTo>
                  <a:cubicBezTo>
                    <a:pt x="20" y="223"/>
                    <a:pt x="20" y="223"/>
                    <a:pt x="20" y="223"/>
                  </a:cubicBezTo>
                  <a:cubicBezTo>
                    <a:pt x="18" y="223"/>
                    <a:pt x="18" y="223"/>
                    <a:pt x="18" y="223"/>
                  </a:cubicBezTo>
                  <a:moveTo>
                    <a:pt x="20" y="215"/>
                  </a:moveTo>
                  <a:cubicBezTo>
                    <a:pt x="18" y="221"/>
                    <a:pt x="18" y="221"/>
                    <a:pt x="18" y="221"/>
                  </a:cubicBezTo>
                  <a:cubicBezTo>
                    <a:pt x="20" y="221"/>
                    <a:pt x="20" y="221"/>
                    <a:pt x="20" y="221"/>
                  </a:cubicBezTo>
                  <a:cubicBezTo>
                    <a:pt x="22" y="215"/>
                    <a:pt x="22" y="215"/>
                    <a:pt x="22" y="215"/>
                  </a:cubicBezTo>
                  <a:cubicBezTo>
                    <a:pt x="20" y="215"/>
                    <a:pt x="20" y="215"/>
                    <a:pt x="20" y="215"/>
                  </a:cubicBezTo>
                  <a:moveTo>
                    <a:pt x="203" y="207"/>
                  </a:moveTo>
                  <a:cubicBezTo>
                    <a:pt x="202" y="209"/>
                    <a:pt x="202" y="209"/>
                    <a:pt x="202" y="209"/>
                  </a:cubicBezTo>
                  <a:cubicBezTo>
                    <a:pt x="227" y="250"/>
                    <a:pt x="227" y="250"/>
                    <a:pt x="227" y="250"/>
                  </a:cubicBezTo>
                  <a:cubicBezTo>
                    <a:pt x="228" y="248"/>
                    <a:pt x="228" y="248"/>
                    <a:pt x="228" y="248"/>
                  </a:cubicBezTo>
                  <a:cubicBezTo>
                    <a:pt x="203" y="207"/>
                    <a:pt x="203" y="207"/>
                    <a:pt x="203" y="207"/>
                  </a:cubicBezTo>
                  <a:moveTo>
                    <a:pt x="22" y="206"/>
                  </a:moveTo>
                  <a:cubicBezTo>
                    <a:pt x="20" y="213"/>
                    <a:pt x="20" y="213"/>
                    <a:pt x="20" y="213"/>
                  </a:cubicBezTo>
                  <a:cubicBezTo>
                    <a:pt x="22" y="213"/>
                    <a:pt x="22" y="213"/>
                    <a:pt x="22" y="213"/>
                  </a:cubicBezTo>
                  <a:cubicBezTo>
                    <a:pt x="24" y="206"/>
                    <a:pt x="24" y="206"/>
                    <a:pt x="24" y="206"/>
                  </a:cubicBezTo>
                  <a:cubicBezTo>
                    <a:pt x="22" y="206"/>
                    <a:pt x="22" y="206"/>
                    <a:pt x="22" y="206"/>
                  </a:cubicBezTo>
                  <a:moveTo>
                    <a:pt x="202" y="205"/>
                  </a:moveTo>
                  <a:cubicBezTo>
                    <a:pt x="202" y="206"/>
                    <a:pt x="202" y="206"/>
                    <a:pt x="202" y="206"/>
                  </a:cubicBezTo>
                  <a:cubicBezTo>
                    <a:pt x="202" y="205"/>
                    <a:pt x="202" y="205"/>
                    <a:pt x="202" y="205"/>
                  </a:cubicBezTo>
                  <a:cubicBezTo>
                    <a:pt x="202" y="205"/>
                    <a:pt x="202" y="205"/>
                    <a:pt x="202" y="205"/>
                  </a:cubicBezTo>
                  <a:moveTo>
                    <a:pt x="26" y="195"/>
                  </a:moveTo>
                  <a:cubicBezTo>
                    <a:pt x="24" y="197"/>
                    <a:pt x="24" y="197"/>
                    <a:pt x="24" y="197"/>
                  </a:cubicBezTo>
                  <a:cubicBezTo>
                    <a:pt x="22" y="204"/>
                    <a:pt x="22" y="204"/>
                    <a:pt x="22" y="204"/>
                  </a:cubicBezTo>
                  <a:cubicBezTo>
                    <a:pt x="24" y="205"/>
                    <a:pt x="24" y="205"/>
                    <a:pt x="24" y="205"/>
                  </a:cubicBezTo>
                  <a:cubicBezTo>
                    <a:pt x="26" y="195"/>
                    <a:pt x="26" y="195"/>
                    <a:pt x="26" y="195"/>
                  </a:cubicBezTo>
                  <a:cubicBezTo>
                    <a:pt x="26" y="195"/>
                    <a:pt x="26" y="195"/>
                    <a:pt x="26" y="195"/>
                  </a:cubicBezTo>
                  <a:moveTo>
                    <a:pt x="27" y="191"/>
                  </a:moveTo>
                  <a:cubicBezTo>
                    <a:pt x="25" y="192"/>
                    <a:pt x="25" y="192"/>
                    <a:pt x="25" y="192"/>
                  </a:cubicBezTo>
                  <a:cubicBezTo>
                    <a:pt x="25" y="193"/>
                    <a:pt x="25" y="193"/>
                    <a:pt x="25" y="193"/>
                  </a:cubicBezTo>
                  <a:cubicBezTo>
                    <a:pt x="26" y="193"/>
                    <a:pt x="26" y="193"/>
                    <a:pt x="26" y="193"/>
                  </a:cubicBezTo>
                  <a:cubicBezTo>
                    <a:pt x="27" y="192"/>
                    <a:pt x="27" y="192"/>
                    <a:pt x="27" y="192"/>
                  </a:cubicBezTo>
                  <a:cubicBezTo>
                    <a:pt x="27" y="191"/>
                    <a:pt x="27" y="191"/>
                    <a:pt x="27" y="191"/>
                  </a:cubicBezTo>
                  <a:moveTo>
                    <a:pt x="26" y="188"/>
                  </a:moveTo>
                  <a:cubicBezTo>
                    <a:pt x="25" y="190"/>
                    <a:pt x="25" y="190"/>
                    <a:pt x="25" y="190"/>
                  </a:cubicBezTo>
                  <a:cubicBezTo>
                    <a:pt x="27" y="188"/>
                    <a:pt x="27" y="188"/>
                    <a:pt x="27" y="188"/>
                  </a:cubicBezTo>
                  <a:cubicBezTo>
                    <a:pt x="26" y="188"/>
                    <a:pt x="26" y="188"/>
                    <a:pt x="26" y="188"/>
                  </a:cubicBezTo>
                  <a:moveTo>
                    <a:pt x="182" y="172"/>
                  </a:moveTo>
                  <a:cubicBezTo>
                    <a:pt x="180" y="173"/>
                    <a:pt x="180" y="173"/>
                    <a:pt x="180" y="173"/>
                  </a:cubicBezTo>
                  <a:cubicBezTo>
                    <a:pt x="200" y="205"/>
                    <a:pt x="200" y="205"/>
                    <a:pt x="200" y="205"/>
                  </a:cubicBezTo>
                  <a:cubicBezTo>
                    <a:pt x="200" y="201"/>
                    <a:pt x="200" y="201"/>
                    <a:pt x="200" y="201"/>
                  </a:cubicBezTo>
                  <a:cubicBezTo>
                    <a:pt x="182" y="172"/>
                    <a:pt x="182" y="172"/>
                    <a:pt x="182" y="172"/>
                  </a:cubicBezTo>
                  <a:moveTo>
                    <a:pt x="178" y="165"/>
                  </a:moveTo>
                  <a:cubicBezTo>
                    <a:pt x="176" y="166"/>
                    <a:pt x="176" y="166"/>
                    <a:pt x="176" y="166"/>
                  </a:cubicBezTo>
                  <a:cubicBezTo>
                    <a:pt x="179" y="171"/>
                    <a:pt x="179" y="171"/>
                    <a:pt x="179" y="171"/>
                  </a:cubicBezTo>
                  <a:cubicBezTo>
                    <a:pt x="181" y="170"/>
                    <a:pt x="181" y="170"/>
                    <a:pt x="181" y="170"/>
                  </a:cubicBezTo>
                  <a:cubicBezTo>
                    <a:pt x="178" y="165"/>
                    <a:pt x="178" y="165"/>
                    <a:pt x="178" y="165"/>
                  </a:cubicBezTo>
                  <a:moveTo>
                    <a:pt x="34" y="160"/>
                  </a:moveTo>
                  <a:cubicBezTo>
                    <a:pt x="29" y="175"/>
                    <a:pt x="29" y="175"/>
                    <a:pt x="29" y="175"/>
                  </a:cubicBezTo>
                  <a:cubicBezTo>
                    <a:pt x="26" y="186"/>
                    <a:pt x="26" y="186"/>
                    <a:pt x="26" y="186"/>
                  </a:cubicBezTo>
                  <a:cubicBezTo>
                    <a:pt x="28" y="187"/>
                    <a:pt x="28" y="187"/>
                    <a:pt x="28" y="187"/>
                  </a:cubicBezTo>
                  <a:cubicBezTo>
                    <a:pt x="33" y="165"/>
                    <a:pt x="33" y="165"/>
                    <a:pt x="33" y="165"/>
                  </a:cubicBezTo>
                  <a:cubicBezTo>
                    <a:pt x="33" y="163"/>
                    <a:pt x="33" y="163"/>
                    <a:pt x="33" y="163"/>
                  </a:cubicBezTo>
                  <a:cubicBezTo>
                    <a:pt x="34" y="160"/>
                    <a:pt x="34" y="160"/>
                    <a:pt x="34" y="160"/>
                  </a:cubicBezTo>
                  <a:moveTo>
                    <a:pt x="33" y="155"/>
                  </a:moveTo>
                  <a:cubicBezTo>
                    <a:pt x="33" y="156"/>
                    <a:pt x="33" y="156"/>
                    <a:pt x="33" y="156"/>
                  </a:cubicBezTo>
                  <a:cubicBezTo>
                    <a:pt x="32" y="160"/>
                    <a:pt x="32" y="160"/>
                    <a:pt x="32" y="160"/>
                  </a:cubicBezTo>
                  <a:cubicBezTo>
                    <a:pt x="33" y="155"/>
                    <a:pt x="33" y="155"/>
                    <a:pt x="33" y="155"/>
                  </a:cubicBezTo>
                  <a:moveTo>
                    <a:pt x="171" y="154"/>
                  </a:moveTo>
                  <a:cubicBezTo>
                    <a:pt x="169" y="155"/>
                    <a:pt x="169" y="155"/>
                    <a:pt x="169" y="155"/>
                  </a:cubicBezTo>
                  <a:cubicBezTo>
                    <a:pt x="175" y="164"/>
                    <a:pt x="175" y="164"/>
                    <a:pt x="175" y="164"/>
                  </a:cubicBezTo>
                  <a:cubicBezTo>
                    <a:pt x="177" y="163"/>
                    <a:pt x="177" y="163"/>
                    <a:pt x="177" y="163"/>
                  </a:cubicBezTo>
                  <a:cubicBezTo>
                    <a:pt x="171" y="154"/>
                    <a:pt x="171" y="154"/>
                    <a:pt x="171" y="154"/>
                  </a:cubicBezTo>
                  <a:moveTo>
                    <a:pt x="36" y="149"/>
                  </a:moveTo>
                  <a:cubicBezTo>
                    <a:pt x="34" y="149"/>
                    <a:pt x="34" y="149"/>
                    <a:pt x="34" y="149"/>
                  </a:cubicBezTo>
                  <a:cubicBezTo>
                    <a:pt x="33" y="154"/>
                    <a:pt x="33" y="154"/>
                    <a:pt x="33" y="154"/>
                  </a:cubicBezTo>
                  <a:cubicBezTo>
                    <a:pt x="34" y="154"/>
                    <a:pt x="34" y="154"/>
                    <a:pt x="34" y="154"/>
                  </a:cubicBezTo>
                  <a:cubicBezTo>
                    <a:pt x="36" y="149"/>
                    <a:pt x="36" y="149"/>
                    <a:pt x="36" y="149"/>
                  </a:cubicBezTo>
                  <a:moveTo>
                    <a:pt x="167" y="147"/>
                  </a:moveTo>
                  <a:cubicBezTo>
                    <a:pt x="166" y="150"/>
                    <a:pt x="166" y="150"/>
                    <a:pt x="166" y="150"/>
                  </a:cubicBezTo>
                  <a:cubicBezTo>
                    <a:pt x="168" y="153"/>
                    <a:pt x="168" y="153"/>
                    <a:pt x="168" y="153"/>
                  </a:cubicBezTo>
                  <a:cubicBezTo>
                    <a:pt x="170" y="152"/>
                    <a:pt x="170" y="152"/>
                    <a:pt x="170" y="152"/>
                  </a:cubicBezTo>
                  <a:cubicBezTo>
                    <a:pt x="167" y="147"/>
                    <a:pt x="167" y="147"/>
                    <a:pt x="167" y="147"/>
                  </a:cubicBezTo>
                  <a:moveTo>
                    <a:pt x="164" y="142"/>
                  </a:moveTo>
                  <a:cubicBezTo>
                    <a:pt x="162" y="142"/>
                    <a:pt x="162" y="142"/>
                    <a:pt x="162" y="142"/>
                  </a:cubicBezTo>
                  <a:cubicBezTo>
                    <a:pt x="165" y="147"/>
                    <a:pt x="165" y="147"/>
                    <a:pt x="165" y="147"/>
                  </a:cubicBezTo>
                  <a:cubicBezTo>
                    <a:pt x="166" y="145"/>
                    <a:pt x="166" y="145"/>
                    <a:pt x="166" y="145"/>
                  </a:cubicBezTo>
                  <a:cubicBezTo>
                    <a:pt x="164" y="142"/>
                    <a:pt x="164" y="142"/>
                    <a:pt x="164" y="142"/>
                  </a:cubicBezTo>
                  <a:moveTo>
                    <a:pt x="144" y="109"/>
                  </a:moveTo>
                  <a:cubicBezTo>
                    <a:pt x="144" y="112"/>
                    <a:pt x="144" y="112"/>
                    <a:pt x="144" y="112"/>
                  </a:cubicBezTo>
                  <a:cubicBezTo>
                    <a:pt x="161" y="140"/>
                    <a:pt x="161" y="140"/>
                    <a:pt x="161" y="140"/>
                  </a:cubicBezTo>
                  <a:cubicBezTo>
                    <a:pt x="163" y="140"/>
                    <a:pt x="163" y="140"/>
                    <a:pt x="163" y="140"/>
                  </a:cubicBezTo>
                  <a:cubicBezTo>
                    <a:pt x="144" y="109"/>
                    <a:pt x="144" y="109"/>
                    <a:pt x="144" y="109"/>
                  </a:cubicBezTo>
                  <a:moveTo>
                    <a:pt x="141" y="104"/>
                  </a:moveTo>
                  <a:cubicBezTo>
                    <a:pt x="139" y="105"/>
                    <a:pt x="139" y="105"/>
                    <a:pt x="139" y="105"/>
                  </a:cubicBezTo>
                  <a:cubicBezTo>
                    <a:pt x="142" y="110"/>
                    <a:pt x="142" y="110"/>
                    <a:pt x="142" y="110"/>
                  </a:cubicBezTo>
                  <a:cubicBezTo>
                    <a:pt x="143" y="107"/>
                    <a:pt x="143" y="107"/>
                    <a:pt x="143" y="107"/>
                  </a:cubicBezTo>
                  <a:cubicBezTo>
                    <a:pt x="141" y="104"/>
                    <a:pt x="141" y="104"/>
                    <a:pt x="141" y="104"/>
                  </a:cubicBezTo>
                  <a:moveTo>
                    <a:pt x="139" y="101"/>
                  </a:moveTo>
                  <a:cubicBezTo>
                    <a:pt x="138" y="102"/>
                    <a:pt x="138" y="102"/>
                    <a:pt x="138" y="102"/>
                  </a:cubicBezTo>
                  <a:cubicBezTo>
                    <a:pt x="138" y="103"/>
                    <a:pt x="138" y="103"/>
                    <a:pt x="138" y="103"/>
                  </a:cubicBezTo>
                  <a:cubicBezTo>
                    <a:pt x="140" y="102"/>
                    <a:pt x="140" y="102"/>
                    <a:pt x="140" y="102"/>
                  </a:cubicBezTo>
                  <a:cubicBezTo>
                    <a:pt x="139" y="101"/>
                    <a:pt x="139" y="101"/>
                    <a:pt x="139" y="101"/>
                  </a:cubicBezTo>
                  <a:moveTo>
                    <a:pt x="50" y="85"/>
                  </a:moveTo>
                  <a:cubicBezTo>
                    <a:pt x="49" y="85"/>
                    <a:pt x="49" y="85"/>
                    <a:pt x="49" y="85"/>
                  </a:cubicBezTo>
                  <a:cubicBezTo>
                    <a:pt x="42" y="115"/>
                    <a:pt x="42" y="115"/>
                    <a:pt x="42" y="115"/>
                  </a:cubicBezTo>
                  <a:cubicBezTo>
                    <a:pt x="41" y="118"/>
                    <a:pt x="41" y="118"/>
                    <a:pt x="41" y="118"/>
                  </a:cubicBezTo>
                  <a:cubicBezTo>
                    <a:pt x="35" y="148"/>
                    <a:pt x="35" y="148"/>
                    <a:pt x="35" y="148"/>
                  </a:cubicBezTo>
                  <a:cubicBezTo>
                    <a:pt x="36" y="147"/>
                    <a:pt x="36" y="147"/>
                    <a:pt x="36" y="147"/>
                  </a:cubicBezTo>
                  <a:cubicBezTo>
                    <a:pt x="37" y="145"/>
                    <a:pt x="37" y="145"/>
                    <a:pt x="37" y="145"/>
                  </a:cubicBezTo>
                  <a:cubicBezTo>
                    <a:pt x="42" y="122"/>
                    <a:pt x="42" y="122"/>
                    <a:pt x="42" y="122"/>
                  </a:cubicBezTo>
                  <a:cubicBezTo>
                    <a:pt x="43" y="118"/>
                    <a:pt x="43" y="118"/>
                    <a:pt x="43" y="118"/>
                  </a:cubicBezTo>
                  <a:cubicBezTo>
                    <a:pt x="50" y="85"/>
                    <a:pt x="50" y="85"/>
                    <a:pt x="50" y="85"/>
                  </a:cubicBezTo>
                  <a:moveTo>
                    <a:pt x="90" y="23"/>
                  </a:moveTo>
                  <a:cubicBezTo>
                    <a:pt x="137" y="101"/>
                    <a:pt x="137" y="101"/>
                    <a:pt x="137" y="101"/>
                  </a:cubicBezTo>
                  <a:cubicBezTo>
                    <a:pt x="138" y="100"/>
                    <a:pt x="138" y="100"/>
                    <a:pt x="138" y="100"/>
                  </a:cubicBezTo>
                  <a:cubicBezTo>
                    <a:pt x="94" y="26"/>
                    <a:pt x="94" y="26"/>
                    <a:pt x="94" y="26"/>
                  </a:cubicBezTo>
                  <a:cubicBezTo>
                    <a:pt x="90" y="23"/>
                    <a:pt x="90" y="23"/>
                    <a:pt x="90" y="23"/>
                  </a:cubicBezTo>
                  <a:moveTo>
                    <a:pt x="66" y="4"/>
                  </a:moveTo>
                  <a:cubicBezTo>
                    <a:pt x="49" y="83"/>
                    <a:pt x="49" y="83"/>
                    <a:pt x="49" y="83"/>
                  </a:cubicBezTo>
                  <a:cubicBezTo>
                    <a:pt x="51" y="83"/>
                    <a:pt x="51" y="83"/>
                    <a:pt x="51" y="83"/>
                  </a:cubicBezTo>
                  <a:cubicBezTo>
                    <a:pt x="68" y="5"/>
                    <a:pt x="68" y="5"/>
                    <a:pt x="68" y="5"/>
                  </a:cubicBezTo>
                  <a:cubicBezTo>
                    <a:pt x="66" y="4"/>
                    <a:pt x="66" y="4"/>
                    <a:pt x="66" y="4"/>
                  </a:cubicBezTo>
                  <a:moveTo>
                    <a:pt x="67" y="1"/>
                  </a:moveTo>
                  <a:cubicBezTo>
                    <a:pt x="67" y="2"/>
                    <a:pt x="67" y="2"/>
                    <a:pt x="67" y="2"/>
                  </a:cubicBezTo>
                  <a:cubicBezTo>
                    <a:pt x="68" y="3"/>
                    <a:pt x="68" y="3"/>
                    <a:pt x="68" y="3"/>
                  </a:cubicBezTo>
                  <a:cubicBezTo>
                    <a:pt x="69" y="2"/>
                    <a:pt x="69" y="2"/>
                    <a:pt x="69" y="2"/>
                  </a:cubicBezTo>
                  <a:cubicBezTo>
                    <a:pt x="68" y="1"/>
                    <a:pt x="68" y="1"/>
                    <a:pt x="67" y="1"/>
                  </a:cubicBezTo>
                  <a:moveTo>
                    <a:pt x="78" y="0"/>
                  </a:moveTo>
                  <a:cubicBezTo>
                    <a:pt x="78" y="1"/>
                    <a:pt x="77" y="1"/>
                    <a:pt x="76" y="1"/>
                  </a:cubicBezTo>
                  <a:cubicBezTo>
                    <a:pt x="87" y="18"/>
                    <a:pt x="87" y="18"/>
                    <a:pt x="87" y="18"/>
                  </a:cubicBezTo>
                  <a:cubicBezTo>
                    <a:pt x="91" y="22"/>
                    <a:pt x="91" y="22"/>
                    <a:pt x="91" y="22"/>
                  </a:cubicBezTo>
                  <a:cubicBezTo>
                    <a:pt x="78" y="0"/>
                    <a:pt x="78" y="0"/>
                    <a:pt x="78"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lstStyle/>
            <a:p>
              <a:endParaRPr lang="zh-CN" altLang="en-US">
                <a:cs typeface="+mn-ea"/>
                <a:sym typeface="+mn-lt"/>
              </a:endParaRPr>
            </a:p>
          </p:txBody>
        </p:sp>
        <p:sp>
          <p:nvSpPr>
            <p:cNvPr id="52" name="Freeform 8">
              <a:extLst>
                <a:ext uri="{FF2B5EF4-FFF2-40B4-BE49-F238E27FC236}">
                  <a16:creationId xmlns:a16="http://schemas.microsoft.com/office/drawing/2014/main" id="{D1C81A38-773D-4E2D-8D9D-2408446EAD68}"/>
                </a:ext>
              </a:extLst>
            </p:cNvPr>
            <p:cNvSpPr>
              <a:spLocks noEditPoints="1"/>
            </p:cNvSpPr>
            <p:nvPr/>
          </p:nvSpPr>
          <p:spPr bwMode="auto">
            <a:xfrm>
              <a:off x="7319990" y="2989328"/>
              <a:ext cx="754990" cy="483051"/>
            </a:xfrm>
            <a:custGeom>
              <a:avLst/>
              <a:gdLst>
                <a:gd name="T0" fmla="*/ 169 w 178"/>
                <a:gd name="T1" fmla="*/ 125 h 125"/>
                <a:gd name="T2" fmla="*/ 170 w 178"/>
                <a:gd name="T3" fmla="*/ 125 h 125"/>
                <a:gd name="T4" fmla="*/ 170 w 178"/>
                <a:gd name="T5" fmla="*/ 124 h 125"/>
                <a:gd name="T6" fmla="*/ 165 w 178"/>
                <a:gd name="T7" fmla="*/ 124 h 125"/>
                <a:gd name="T8" fmla="*/ 167 w 178"/>
                <a:gd name="T9" fmla="*/ 125 h 125"/>
                <a:gd name="T10" fmla="*/ 167 w 178"/>
                <a:gd name="T11" fmla="*/ 124 h 125"/>
                <a:gd name="T12" fmla="*/ 150 w 178"/>
                <a:gd name="T13" fmla="*/ 123 h 125"/>
                <a:gd name="T14" fmla="*/ 149 w 178"/>
                <a:gd name="T15" fmla="*/ 125 h 125"/>
                <a:gd name="T16" fmla="*/ 163 w 178"/>
                <a:gd name="T17" fmla="*/ 125 h 125"/>
                <a:gd name="T18" fmla="*/ 150 w 178"/>
                <a:gd name="T19" fmla="*/ 123 h 125"/>
                <a:gd name="T20" fmla="*/ 130 w 178"/>
                <a:gd name="T21" fmla="*/ 125 h 125"/>
                <a:gd name="T22" fmla="*/ 146 w 178"/>
                <a:gd name="T23" fmla="*/ 124 h 125"/>
                <a:gd name="T24" fmla="*/ 130 w 178"/>
                <a:gd name="T25" fmla="*/ 123 h 125"/>
                <a:gd name="T26" fmla="*/ 59 w 178"/>
                <a:gd name="T27" fmla="*/ 125 h 125"/>
                <a:gd name="T28" fmla="*/ 129 w 178"/>
                <a:gd name="T29" fmla="*/ 123 h 125"/>
                <a:gd name="T30" fmla="*/ 14 w 178"/>
                <a:gd name="T31" fmla="*/ 123 h 125"/>
                <a:gd name="T32" fmla="*/ 57 w 178"/>
                <a:gd name="T33" fmla="*/ 125 h 125"/>
                <a:gd name="T34" fmla="*/ 14 w 178"/>
                <a:gd name="T35" fmla="*/ 123 h 125"/>
                <a:gd name="T36" fmla="*/ 175 w 178"/>
                <a:gd name="T37" fmla="*/ 121 h 125"/>
                <a:gd name="T38" fmla="*/ 174 w 178"/>
                <a:gd name="T39" fmla="*/ 124 h 125"/>
                <a:gd name="T40" fmla="*/ 176 w 178"/>
                <a:gd name="T41" fmla="*/ 125 h 125"/>
                <a:gd name="T42" fmla="*/ 177 w 178"/>
                <a:gd name="T43" fmla="*/ 123 h 125"/>
                <a:gd name="T44" fmla="*/ 176 w 178"/>
                <a:gd name="T45" fmla="*/ 121 h 125"/>
                <a:gd name="T46" fmla="*/ 177 w 178"/>
                <a:gd name="T47" fmla="*/ 119 h 125"/>
                <a:gd name="T48" fmla="*/ 177 w 178"/>
                <a:gd name="T49" fmla="*/ 119 h 125"/>
                <a:gd name="T50" fmla="*/ 175 w 178"/>
                <a:gd name="T51" fmla="*/ 114 h 125"/>
                <a:gd name="T52" fmla="*/ 175 w 178"/>
                <a:gd name="T53" fmla="*/ 118 h 125"/>
                <a:gd name="T54" fmla="*/ 177 w 178"/>
                <a:gd name="T55" fmla="*/ 113 h 125"/>
                <a:gd name="T56" fmla="*/ 173 w 178"/>
                <a:gd name="T57" fmla="*/ 77 h 125"/>
                <a:gd name="T58" fmla="*/ 175 w 178"/>
                <a:gd name="T59" fmla="*/ 92 h 125"/>
                <a:gd name="T60" fmla="*/ 175 w 178"/>
                <a:gd name="T61" fmla="*/ 77 h 125"/>
                <a:gd name="T62" fmla="*/ 0 w 178"/>
                <a:gd name="T63" fmla="*/ 123 h 125"/>
                <a:gd name="T64" fmla="*/ 2 w 178"/>
                <a:gd name="T65" fmla="*/ 124 h 125"/>
                <a:gd name="T66" fmla="*/ 12 w 178"/>
                <a:gd name="T67" fmla="*/ 123 h 125"/>
                <a:gd name="T68" fmla="*/ 2 w 178"/>
                <a:gd name="T69" fmla="*/ 71 h 125"/>
                <a:gd name="T70" fmla="*/ 0 w 178"/>
                <a:gd name="T71" fmla="*/ 50 h 125"/>
                <a:gd name="T72" fmla="*/ 2 w 178"/>
                <a:gd name="T73" fmla="*/ 61 h 125"/>
                <a:gd name="T74" fmla="*/ 0 w 178"/>
                <a:gd name="T75" fmla="*/ 50 h 125"/>
                <a:gd name="T76" fmla="*/ 0 w 178"/>
                <a:gd name="T77" fmla="*/ 42 h 125"/>
                <a:gd name="T78" fmla="*/ 2 w 178"/>
                <a:gd name="T79" fmla="*/ 49 h 125"/>
                <a:gd name="T80" fmla="*/ 0 w 178"/>
                <a:gd name="T81" fmla="*/ 38 h 125"/>
                <a:gd name="T82" fmla="*/ 2 w 178"/>
                <a:gd name="T83" fmla="*/ 40 h 125"/>
                <a:gd name="T84" fmla="*/ 1 w 178"/>
                <a:gd name="T85" fmla="*/ 38 h 125"/>
                <a:gd name="T86" fmla="*/ 172 w 178"/>
                <a:gd name="T87" fmla="*/ 28 h 125"/>
                <a:gd name="T88" fmla="*/ 173 w 178"/>
                <a:gd name="T89" fmla="*/ 75 h 125"/>
                <a:gd name="T90" fmla="*/ 172 w 178"/>
                <a:gd name="T91" fmla="*/ 28 h 125"/>
                <a:gd name="T92" fmla="*/ 5 w 178"/>
                <a:gd name="T93" fmla="*/ 31 h 125"/>
                <a:gd name="T94" fmla="*/ 38 w 178"/>
                <a:gd name="T95" fmla="*/ 27 h 125"/>
                <a:gd name="T96" fmla="*/ 171 w 178"/>
                <a:gd name="T97" fmla="*/ 10 h 125"/>
                <a:gd name="T98" fmla="*/ 170 w 178"/>
                <a:gd name="T99" fmla="*/ 26 h 125"/>
                <a:gd name="T100" fmla="*/ 171 w 178"/>
                <a:gd name="T101" fmla="*/ 10 h 125"/>
                <a:gd name="T102" fmla="*/ 39 w 178"/>
                <a:gd name="T103" fmla="*/ 24 h 125"/>
                <a:gd name="T104" fmla="*/ 135 w 178"/>
                <a:gd name="T105" fmla="*/ 6 h 125"/>
                <a:gd name="T106" fmla="*/ 156 w 178"/>
                <a:gd name="T107" fmla="*/ 0 h 125"/>
                <a:gd name="T108" fmla="*/ 137 w 178"/>
                <a:gd name="T109" fmla="*/ 6 h 125"/>
                <a:gd name="T110" fmla="*/ 156 w 178"/>
                <a:gd name="T111" fmla="*/ 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78" h="125">
                  <a:moveTo>
                    <a:pt x="170" y="124"/>
                  </a:moveTo>
                  <a:cubicBezTo>
                    <a:pt x="169" y="125"/>
                    <a:pt x="169" y="125"/>
                    <a:pt x="169" y="125"/>
                  </a:cubicBezTo>
                  <a:cubicBezTo>
                    <a:pt x="169" y="125"/>
                    <a:pt x="169" y="125"/>
                    <a:pt x="169" y="125"/>
                  </a:cubicBezTo>
                  <a:cubicBezTo>
                    <a:pt x="170" y="125"/>
                    <a:pt x="170" y="125"/>
                    <a:pt x="170" y="125"/>
                  </a:cubicBezTo>
                  <a:cubicBezTo>
                    <a:pt x="171" y="124"/>
                    <a:pt x="171" y="124"/>
                    <a:pt x="171" y="124"/>
                  </a:cubicBezTo>
                  <a:cubicBezTo>
                    <a:pt x="170" y="124"/>
                    <a:pt x="170" y="124"/>
                    <a:pt x="170" y="124"/>
                  </a:cubicBezTo>
                  <a:moveTo>
                    <a:pt x="165" y="124"/>
                  </a:moveTo>
                  <a:cubicBezTo>
                    <a:pt x="165" y="124"/>
                    <a:pt x="165" y="124"/>
                    <a:pt x="165" y="124"/>
                  </a:cubicBezTo>
                  <a:cubicBezTo>
                    <a:pt x="166" y="125"/>
                    <a:pt x="166" y="125"/>
                    <a:pt x="166" y="125"/>
                  </a:cubicBezTo>
                  <a:cubicBezTo>
                    <a:pt x="167" y="125"/>
                    <a:pt x="167" y="125"/>
                    <a:pt x="167" y="125"/>
                  </a:cubicBezTo>
                  <a:cubicBezTo>
                    <a:pt x="167" y="125"/>
                    <a:pt x="167" y="125"/>
                    <a:pt x="167" y="125"/>
                  </a:cubicBezTo>
                  <a:cubicBezTo>
                    <a:pt x="167" y="124"/>
                    <a:pt x="167" y="124"/>
                    <a:pt x="167" y="124"/>
                  </a:cubicBezTo>
                  <a:cubicBezTo>
                    <a:pt x="165" y="124"/>
                    <a:pt x="165" y="124"/>
                    <a:pt x="165" y="124"/>
                  </a:cubicBezTo>
                  <a:moveTo>
                    <a:pt x="150" y="123"/>
                  </a:moveTo>
                  <a:cubicBezTo>
                    <a:pt x="148" y="125"/>
                    <a:pt x="148" y="125"/>
                    <a:pt x="148" y="125"/>
                  </a:cubicBezTo>
                  <a:cubicBezTo>
                    <a:pt x="149" y="125"/>
                    <a:pt x="149" y="125"/>
                    <a:pt x="149" y="125"/>
                  </a:cubicBezTo>
                  <a:cubicBezTo>
                    <a:pt x="163" y="125"/>
                    <a:pt x="163" y="125"/>
                    <a:pt x="163" y="125"/>
                  </a:cubicBezTo>
                  <a:cubicBezTo>
                    <a:pt x="163" y="125"/>
                    <a:pt x="163" y="125"/>
                    <a:pt x="163" y="125"/>
                  </a:cubicBezTo>
                  <a:cubicBezTo>
                    <a:pt x="161" y="123"/>
                    <a:pt x="161" y="123"/>
                    <a:pt x="161" y="123"/>
                  </a:cubicBezTo>
                  <a:cubicBezTo>
                    <a:pt x="150" y="123"/>
                    <a:pt x="150" y="123"/>
                    <a:pt x="150" y="123"/>
                  </a:cubicBezTo>
                  <a:moveTo>
                    <a:pt x="130" y="123"/>
                  </a:moveTo>
                  <a:cubicBezTo>
                    <a:pt x="130" y="125"/>
                    <a:pt x="130" y="125"/>
                    <a:pt x="130" y="125"/>
                  </a:cubicBezTo>
                  <a:cubicBezTo>
                    <a:pt x="144" y="125"/>
                    <a:pt x="144" y="125"/>
                    <a:pt x="144" y="125"/>
                  </a:cubicBezTo>
                  <a:cubicBezTo>
                    <a:pt x="146" y="124"/>
                    <a:pt x="146" y="124"/>
                    <a:pt x="146" y="124"/>
                  </a:cubicBezTo>
                  <a:cubicBezTo>
                    <a:pt x="146" y="123"/>
                    <a:pt x="146" y="123"/>
                    <a:pt x="146" y="123"/>
                  </a:cubicBezTo>
                  <a:cubicBezTo>
                    <a:pt x="130" y="123"/>
                    <a:pt x="130" y="123"/>
                    <a:pt x="130" y="123"/>
                  </a:cubicBezTo>
                  <a:moveTo>
                    <a:pt x="58" y="123"/>
                  </a:moveTo>
                  <a:cubicBezTo>
                    <a:pt x="59" y="125"/>
                    <a:pt x="59" y="125"/>
                    <a:pt x="59" y="125"/>
                  </a:cubicBezTo>
                  <a:cubicBezTo>
                    <a:pt x="128" y="125"/>
                    <a:pt x="128" y="125"/>
                    <a:pt x="128" y="125"/>
                  </a:cubicBezTo>
                  <a:cubicBezTo>
                    <a:pt x="129" y="123"/>
                    <a:pt x="129" y="123"/>
                    <a:pt x="129" y="123"/>
                  </a:cubicBezTo>
                  <a:cubicBezTo>
                    <a:pt x="58" y="123"/>
                    <a:pt x="58" y="123"/>
                    <a:pt x="58" y="123"/>
                  </a:cubicBezTo>
                  <a:moveTo>
                    <a:pt x="14" y="123"/>
                  </a:moveTo>
                  <a:cubicBezTo>
                    <a:pt x="14" y="124"/>
                    <a:pt x="14" y="124"/>
                    <a:pt x="14" y="124"/>
                  </a:cubicBezTo>
                  <a:cubicBezTo>
                    <a:pt x="57" y="125"/>
                    <a:pt x="57" y="125"/>
                    <a:pt x="57" y="125"/>
                  </a:cubicBezTo>
                  <a:cubicBezTo>
                    <a:pt x="56" y="123"/>
                    <a:pt x="56" y="123"/>
                    <a:pt x="56" y="123"/>
                  </a:cubicBezTo>
                  <a:cubicBezTo>
                    <a:pt x="14" y="123"/>
                    <a:pt x="14" y="123"/>
                    <a:pt x="14" y="123"/>
                  </a:cubicBezTo>
                  <a:moveTo>
                    <a:pt x="176" y="121"/>
                  </a:moveTo>
                  <a:cubicBezTo>
                    <a:pt x="175" y="121"/>
                    <a:pt x="175" y="121"/>
                    <a:pt x="175" y="121"/>
                  </a:cubicBezTo>
                  <a:cubicBezTo>
                    <a:pt x="176" y="124"/>
                    <a:pt x="176" y="124"/>
                    <a:pt x="176" y="124"/>
                  </a:cubicBezTo>
                  <a:cubicBezTo>
                    <a:pt x="174" y="124"/>
                    <a:pt x="174" y="124"/>
                    <a:pt x="174" y="124"/>
                  </a:cubicBezTo>
                  <a:cubicBezTo>
                    <a:pt x="172" y="125"/>
                    <a:pt x="172" y="125"/>
                    <a:pt x="172" y="125"/>
                  </a:cubicBezTo>
                  <a:cubicBezTo>
                    <a:pt x="176" y="125"/>
                    <a:pt x="176" y="125"/>
                    <a:pt x="176" y="125"/>
                  </a:cubicBezTo>
                  <a:cubicBezTo>
                    <a:pt x="178" y="125"/>
                    <a:pt x="178" y="125"/>
                    <a:pt x="178" y="125"/>
                  </a:cubicBezTo>
                  <a:cubicBezTo>
                    <a:pt x="177" y="123"/>
                    <a:pt x="177" y="123"/>
                    <a:pt x="177" y="123"/>
                  </a:cubicBezTo>
                  <a:cubicBezTo>
                    <a:pt x="177" y="121"/>
                    <a:pt x="177" y="121"/>
                    <a:pt x="177" y="121"/>
                  </a:cubicBezTo>
                  <a:cubicBezTo>
                    <a:pt x="176" y="121"/>
                    <a:pt x="176" y="121"/>
                    <a:pt x="176" y="121"/>
                  </a:cubicBezTo>
                  <a:moveTo>
                    <a:pt x="177" y="119"/>
                  </a:moveTo>
                  <a:cubicBezTo>
                    <a:pt x="177" y="119"/>
                    <a:pt x="177" y="119"/>
                    <a:pt x="177" y="119"/>
                  </a:cubicBezTo>
                  <a:cubicBezTo>
                    <a:pt x="177" y="119"/>
                    <a:pt x="177" y="119"/>
                    <a:pt x="177" y="119"/>
                  </a:cubicBezTo>
                  <a:cubicBezTo>
                    <a:pt x="177" y="119"/>
                    <a:pt x="177" y="119"/>
                    <a:pt x="177" y="119"/>
                  </a:cubicBezTo>
                  <a:moveTo>
                    <a:pt x="177" y="113"/>
                  </a:moveTo>
                  <a:cubicBezTo>
                    <a:pt x="176" y="114"/>
                    <a:pt x="176" y="114"/>
                    <a:pt x="175" y="114"/>
                  </a:cubicBezTo>
                  <a:cubicBezTo>
                    <a:pt x="175" y="118"/>
                    <a:pt x="175" y="118"/>
                    <a:pt x="175" y="118"/>
                  </a:cubicBezTo>
                  <a:cubicBezTo>
                    <a:pt x="175" y="118"/>
                    <a:pt x="175" y="118"/>
                    <a:pt x="175" y="118"/>
                  </a:cubicBezTo>
                  <a:cubicBezTo>
                    <a:pt x="177" y="117"/>
                    <a:pt x="177" y="117"/>
                    <a:pt x="177" y="117"/>
                  </a:cubicBezTo>
                  <a:cubicBezTo>
                    <a:pt x="177" y="113"/>
                    <a:pt x="177" y="113"/>
                    <a:pt x="177" y="113"/>
                  </a:cubicBezTo>
                  <a:moveTo>
                    <a:pt x="175" y="77"/>
                  </a:moveTo>
                  <a:cubicBezTo>
                    <a:pt x="173" y="77"/>
                    <a:pt x="173" y="77"/>
                    <a:pt x="173" y="77"/>
                  </a:cubicBezTo>
                  <a:cubicBezTo>
                    <a:pt x="174" y="92"/>
                    <a:pt x="174" y="92"/>
                    <a:pt x="174" y="92"/>
                  </a:cubicBezTo>
                  <a:cubicBezTo>
                    <a:pt x="174" y="92"/>
                    <a:pt x="175" y="92"/>
                    <a:pt x="175" y="92"/>
                  </a:cubicBezTo>
                  <a:cubicBezTo>
                    <a:pt x="176" y="92"/>
                    <a:pt x="176" y="92"/>
                    <a:pt x="176" y="92"/>
                  </a:cubicBezTo>
                  <a:cubicBezTo>
                    <a:pt x="175" y="77"/>
                    <a:pt x="175" y="77"/>
                    <a:pt x="175" y="77"/>
                  </a:cubicBezTo>
                  <a:moveTo>
                    <a:pt x="0" y="62"/>
                  </a:moveTo>
                  <a:cubicBezTo>
                    <a:pt x="0" y="123"/>
                    <a:pt x="0" y="123"/>
                    <a:pt x="0" y="123"/>
                  </a:cubicBezTo>
                  <a:cubicBezTo>
                    <a:pt x="0" y="124"/>
                    <a:pt x="0" y="124"/>
                    <a:pt x="0" y="124"/>
                  </a:cubicBezTo>
                  <a:cubicBezTo>
                    <a:pt x="2" y="124"/>
                    <a:pt x="2" y="124"/>
                    <a:pt x="2" y="124"/>
                  </a:cubicBezTo>
                  <a:cubicBezTo>
                    <a:pt x="12" y="124"/>
                    <a:pt x="12" y="124"/>
                    <a:pt x="12" y="124"/>
                  </a:cubicBezTo>
                  <a:cubicBezTo>
                    <a:pt x="12" y="123"/>
                    <a:pt x="12" y="123"/>
                    <a:pt x="12" y="123"/>
                  </a:cubicBezTo>
                  <a:cubicBezTo>
                    <a:pt x="2" y="123"/>
                    <a:pt x="2" y="123"/>
                    <a:pt x="2" y="123"/>
                  </a:cubicBezTo>
                  <a:cubicBezTo>
                    <a:pt x="2" y="71"/>
                    <a:pt x="2" y="71"/>
                    <a:pt x="2" y="71"/>
                  </a:cubicBezTo>
                  <a:cubicBezTo>
                    <a:pt x="0" y="62"/>
                    <a:pt x="0" y="62"/>
                    <a:pt x="0" y="62"/>
                  </a:cubicBezTo>
                  <a:moveTo>
                    <a:pt x="0" y="50"/>
                  </a:moveTo>
                  <a:cubicBezTo>
                    <a:pt x="0" y="52"/>
                    <a:pt x="0" y="52"/>
                    <a:pt x="0" y="52"/>
                  </a:cubicBezTo>
                  <a:cubicBezTo>
                    <a:pt x="2" y="61"/>
                    <a:pt x="2" y="61"/>
                    <a:pt x="2" y="61"/>
                  </a:cubicBezTo>
                  <a:cubicBezTo>
                    <a:pt x="2" y="51"/>
                    <a:pt x="2" y="51"/>
                    <a:pt x="2" y="51"/>
                  </a:cubicBezTo>
                  <a:cubicBezTo>
                    <a:pt x="0" y="50"/>
                    <a:pt x="0" y="50"/>
                    <a:pt x="0" y="50"/>
                  </a:cubicBezTo>
                  <a:moveTo>
                    <a:pt x="2" y="42"/>
                  </a:moveTo>
                  <a:cubicBezTo>
                    <a:pt x="0" y="42"/>
                    <a:pt x="0" y="42"/>
                    <a:pt x="0" y="42"/>
                  </a:cubicBezTo>
                  <a:cubicBezTo>
                    <a:pt x="0" y="48"/>
                    <a:pt x="0" y="48"/>
                    <a:pt x="0" y="48"/>
                  </a:cubicBezTo>
                  <a:cubicBezTo>
                    <a:pt x="2" y="49"/>
                    <a:pt x="2" y="49"/>
                    <a:pt x="2" y="49"/>
                  </a:cubicBezTo>
                  <a:cubicBezTo>
                    <a:pt x="2" y="42"/>
                    <a:pt x="2" y="42"/>
                    <a:pt x="2" y="42"/>
                  </a:cubicBezTo>
                  <a:moveTo>
                    <a:pt x="0" y="38"/>
                  </a:moveTo>
                  <a:cubicBezTo>
                    <a:pt x="0" y="40"/>
                    <a:pt x="0" y="40"/>
                    <a:pt x="0" y="40"/>
                  </a:cubicBezTo>
                  <a:cubicBezTo>
                    <a:pt x="2" y="40"/>
                    <a:pt x="2" y="40"/>
                    <a:pt x="2" y="40"/>
                  </a:cubicBezTo>
                  <a:cubicBezTo>
                    <a:pt x="2" y="38"/>
                    <a:pt x="2" y="38"/>
                    <a:pt x="2" y="38"/>
                  </a:cubicBezTo>
                  <a:cubicBezTo>
                    <a:pt x="2" y="38"/>
                    <a:pt x="1" y="38"/>
                    <a:pt x="1" y="38"/>
                  </a:cubicBezTo>
                  <a:cubicBezTo>
                    <a:pt x="1" y="38"/>
                    <a:pt x="0" y="38"/>
                    <a:pt x="0" y="38"/>
                  </a:cubicBezTo>
                  <a:moveTo>
                    <a:pt x="172" y="28"/>
                  </a:moveTo>
                  <a:cubicBezTo>
                    <a:pt x="170" y="28"/>
                    <a:pt x="170" y="28"/>
                    <a:pt x="170" y="28"/>
                  </a:cubicBezTo>
                  <a:cubicBezTo>
                    <a:pt x="173" y="75"/>
                    <a:pt x="173" y="75"/>
                    <a:pt x="173" y="75"/>
                  </a:cubicBezTo>
                  <a:cubicBezTo>
                    <a:pt x="175" y="75"/>
                    <a:pt x="175" y="75"/>
                    <a:pt x="175" y="75"/>
                  </a:cubicBezTo>
                  <a:cubicBezTo>
                    <a:pt x="172" y="28"/>
                    <a:pt x="172" y="28"/>
                    <a:pt x="172" y="28"/>
                  </a:cubicBezTo>
                  <a:moveTo>
                    <a:pt x="37" y="25"/>
                  </a:moveTo>
                  <a:cubicBezTo>
                    <a:pt x="5" y="31"/>
                    <a:pt x="5" y="31"/>
                    <a:pt x="5" y="31"/>
                  </a:cubicBezTo>
                  <a:cubicBezTo>
                    <a:pt x="6" y="32"/>
                    <a:pt x="6" y="33"/>
                    <a:pt x="6" y="33"/>
                  </a:cubicBezTo>
                  <a:cubicBezTo>
                    <a:pt x="38" y="27"/>
                    <a:pt x="38" y="27"/>
                    <a:pt x="38" y="27"/>
                  </a:cubicBezTo>
                  <a:cubicBezTo>
                    <a:pt x="37" y="25"/>
                    <a:pt x="37" y="25"/>
                    <a:pt x="37" y="25"/>
                  </a:cubicBezTo>
                  <a:moveTo>
                    <a:pt x="171" y="10"/>
                  </a:moveTo>
                  <a:cubicBezTo>
                    <a:pt x="171" y="10"/>
                    <a:pt x="170" y="10"/>
                    <a:pt x="169" y="10"/>
                  </a:cubicBezTo>
                  <a:cubicBezTo>
                    <a:pt x="170" y="26"/>
                    <a:pt x="170" y="26"/>
                    <a:pt x="170" y="26"/>
                  </a:cubicBezTo>
                  <a:cubicBezTo>
                    <a:pt x="172" y="26"/>
                    <a:pt x="172" y="26"/>
                    <a:pt x="172" y="26"/>
                  </a:cubicBezTo>
                  <a:cubicBezTo>
                    <a:pt x="171" y="10"/>
                    <a:pt x="171" y="10"/>
                    <a:pt x="171" y="10"/>
                  </a:cubicBezTo>
                  <a:moveTo>
                    <a:pt x="135" y="5"/>
                  </a:moveTo>
                  <a:cubicBezTo>
                    <a:pt x="39" y="24"/>
                    <a:pt x="39" y="24"/>
                    <a:pt x="39" y="24"/>
                  </a:cubicBezTo>
                  <a:cubicBezTo>
                    <a:pt x="39" y="26"/>
                    <a:pt x="39" y="26"/>
                    <a:pt x="39" y="26"/>
                  </a:cubicBezTo>
                  <a:cubicBezTo>
                    <a:pt x="135" y="6"/>
                    <a:pt x="135" y="6"/>
                    <a:pt x="135" y="6"/>
                  </a:cubicBezTo>
                  <a:cubicBezTo>
                    <a:pt x="135" y="5"/>
                    <a:pt x="135" y="5"/>
                    <a:pt x="135" y="5"/>
                  </a:cubicBezTo>
                  <a:moveTo>
                    <a:pt x="156" y="0"/>
                  </a:moveTo>
                  <a:cubicBezTo>
                    <a:pt x="137" y="4"/>
                    <a:pt x="137" y="4"/>
                    <a:pt x="137" y="4"/>
                  </a:cubicBezTo>
                  <a:cubicBezTo>
                    <a:pt x="137" y="6"/>
                    <a:pt x="137" y="6"/>
                    <a:pt x="137" y="6"/>
                  </a:cubicBezTo>
                  <a:cubicBezTo>
                    <a:pt x="156" y="2"/>
                    <a:pt x="156" y="2"/>
                    <a:pt x="156" y="2"/>
                  </a:cubicBezTo>
                  <a:cubicBezTo>
                    <a:pt x="156" y="1"/>
                    <a:pt x="156" y="1"/>
                    <a:pt x="156"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lstStyle/>
            <a:p>
              <a:endParaRPr lang="zh-CN" altLang="en-US">
                <a:cs typeface="+mn-ea"/>
                <a:sym typeface="+mn-lt"/>
              </a:endParaRPr>
            </a:p>
          </p:txBody>
        </p:sp>
        <p:sp>
          <p:nvSpPr>
            <p:cNvPr id="53" name="Freeform 9">
              <a:extLst>
                <a:ext uri="{FF2B5EF4-FFF2-40B4-BE49-F238E27FC236}">
                  <a16:creationId xmlns:a16="http://schemas.microsoft.com/office/drawing/2014/main" id="{6A921771-8073-41E5-AA89-B1E20CB2ECE9}"/>
                </a:ext>
              </a:extLst>
            </p:cNvPr>
            <p:cNvSpPr>
              <a:spLocks noEditPoints="1"/>
            </p:cNvSpPr>
            <p:nvPr/>
          </p:nvSpPr>
          <p:spPr bwMode="auto">
            <a:xfrm>
              <a:off x="8565186" y="2963305"/>
              <a:ext cx="186064" cy="528591"/>
            </a:xfrm>
            <a:custGeom>
              <a:avLst/>
              <a:gdLst>
                <a:gd name="T0" fmla="*/ 19 w 104"/>
                <a:gd name="T1" fmla="*/ 320 h 325"/>
                <a:gd name="T2" fmla="*/ 24 w 104"/>
                <a:gd name="T3" fmla="*/ 325 h 325"/>
                <a:gd name="T4" fmla="*/ 26 w 104"/>
                <a:gd name="T5" fmla="*/ 323 h 325"/>
                <a:gd name="T6" fmla="*/ 24 w 104"/>
                <a:gd name="T7" fmla="*/ 320 h 325"/>
                <a:gd name="T8" fmla="*/ 17 w 104"/>
                <a:gd name="T9" fmla="*/ 296 h 325"/>
                <a:gd name="T10" fmla="*/ 29 w 104"/>
                <a:gd name="T11" fmla="*/ 313 h 325"/>
                <a:gd name="T12" fmla="*/ 62 w 104"/>
                <a:gd name="T13" fmla="*/ 287 h 325"/>
                <a:gd name="T14" fmla="*/ 22 w 104"/>
                <a:gd name="T15" fmla="*/ 275 h 325"/>
                <a:gd name="T16" fmla="*/ 17 w 104"/>
                <a:gd name="T17" fmla="*/ 282 h 325"/>
                <a:gd name="T18" fmla="*/ 22 w 104"/>
                <a:gd name="T19" fmla="*/ 275 h 325"/>
                <a:gd name="T20" fmla="*/ 62 w 104"/>
                <a:gd name="T21" fmla="*/ 280 h 325"/>
                <a:gd name="T22" fmla="*/ 76 w 104"/>
                <a:gd name="T23" fmla="*/ 273 h 325"/>
                <a:gd name="T24" fmla="*/ 17 w 104"/>
                <a:gd name="T25" fmla="*/ 266 h 325"/>
                <a:gd name="T26" fmla="*/ 19 w 104"/>
                <a:gd name="T27" fmla="*/ 270 h 325"/>
                <a:gd name="T28" fmla="*/ 17 w 104"/>
                <a:gd name="T29" fmla="*/ 266 h 325"/>
                <a:gd name="T30" fmla="*/ 74 w 104"/>
                <a:gd name="T31" fmla="*/ 268 h 325"/>
                <a:gd name="T32" fmla="*/ 83 w 104"/>
                <a:gd name="T33" fmla="*/ 266 h 325"/>
                <a:gd name="T34" fmla="*/ 95 w 104"/>
                <a:gd name="T35" fmla="*/ 247 h 325"/>
                <a:gd name="T36" fmla="*/ 85 w 104"/>
                <a:gd name="T37" fmla="*/ 261 h 325"/>
                <a:gd name="T38" fmla="*/ 95 w 104"/>
                <a:gd name="T39" fmla="*/ 247 h 325"/>
                <a:gd name="T40" fmla="*/ 14 w 104"/>
                <a:gd name="T41" fmla="*/ 263 h 325"/>
                <a:gd name="T42" fmla="*/ 19 w 104"/>
                <a:gd name="T43" fmla="*/ 244 h 325"/>
                <a:gd name="T44" fmla="*/ 97 w 104"/>
                <a:gd name="T45" fmla="*/ 225 h 325"/>
                <a:gd name="T46" fmla="*/ 100 w 104"/>
                <a:gd name="T47" fmla="*/ 244 h 325"/>
                <a:gd name="T48" fmla="*/ 102 w 104"/>
                <a:gd name="T49" fmla="*/ 247 h 325"/>
                <a:gd name="T50" fmla="*/ 104 w 104"/>
                <a:gd name="T51" fmla="*/ 244 h 325"/>
                <a:gd name="T52" fmla="*/ 97 w 104"/>
                <a:gd name="T53" fmla="*/ 225 h 325"/>
                <a:gd name="T54" fmla="*/ 14 w 104"/>
                <a:gd name="T55" fmla="*/ 235 h 325"/>
                <a:gd name="T56" fmla="*/ 17 w 104"/>
                <a:gd name="T57" fmla="*/ 199 h 325"/>
                <a:gd name="T58" fmla="*/ 14 w 104"/>
                <a:gd name="T59" fmla="*/ 183 h 325"/>
                <a:gd name="T60" fmla="*/ 12 w 104"/>
                <a:gd name="T61" fmla="*/ 190 h 325"/>
                <a:gd name="T62" fmla="*/ 14 w 104"/>
                <a:gd name="T63" fmla="*/ 183 h 325"/>
                <a:gd name="T64" fmla="*/ 71 w 104"/>
                <a:gd name="T65" fmla="*/ 178 h 325"/>
                <a:gd name="T66" fmla="*/ 95 w 104"/>
                <a:gd name="T67" fmla="*/ 223 h 325"/>
                <a:gd name="T68" fmla="*/ 10 w 104"/>
                <a:gd name="T69" fmla="*/ 173 h 325"/>
                <a:gd name="T70" fmla="*/ 14 w 104"/>
                <a:gd name="T71" fmla="*/ 178 h 325"/>
                <a:gd name="T72" fmla="*/ 10 w 104"/>
                <a:gd name="T73" fmla="*/ 173 h 325"/>
                <a:gd name="T74" fmla="*/ 71 w 104"/>
                <a:gd name="T75" fmla="*/ 175 h 325"/>
                <a:gd name="T76" fmla="*/ 62 w 104"/>
                <a:gd name="T77" fmla="*/ 145 h 325"/>
                <a:gd name="T78" fmla="*/ 7 w 104"/>
                <a:gd name="T79" fmla="*/ 133 h 325"/>
                <a:gd name="T80" fmla="*/ 14 w 104"/>
                <a:gd name="T81" fmla="*/ 171 h 325"/>
                <a:gd name="T82" fmla="*/ 7 w 104"/>
                <a:gd name="T83" fmla="*/ 133 h 325"/>
                <a:gd name="T84" fmla="*/ 3 w 104"/>
                <a:gd name="T85" fmla="*/ 45 h 325"/>
                <a:gd name="T86" fmla="*/ 12 w 104"/>
                <a:gd name="T87" fmla="*/ 130 h 325"/>
                <a:gd name="T88" fmla="*/ 5 w 104"/>
                <a:gd name="T89" fmla="*/ 33 h 325"/>
                <a:gd name="T90" fmla="*/ 3 w 104"/>
                <a:gd name="T91" fmla="*/ 35 h 325"/>
                <a:gd name="T92" fmla="*/ 14 w 104"/>
                <a:gd name="T93" fmla="*/ 31 h 325"/>
                <a:gd name="T94" fmla="*/ 10 w 104"/>
                <a:gd name="T95" fmla="*/ 31 h 325"/>
                <a:gd name="T96" fmla="*/ 59 w 104"/>
                <a:gd name="T97" fmla="*/ 140 h 325"/>
                <a:gd name="T98" fmla="*/ 12 w 104"/>
                <a:gd name="T99" fmla="*/ 26 h 325"/>
                <a:gd name="T100" fmla="*/ 12 w 104"/>
                <a:gd name="T101" fmla="*/ 28 h 325"/>
                <a:gd name="T102" fmla="*/ 0 w 104"/>
                <a:gd name="T103" fmla="*/ 0 h 325"/>
                <a:gd name="T104" fmla="*/ 3 w 104"/>
                <a:gd name="T105" fmla="*/ 28 h 325"/>
                <a:gd name="T106" fmla="*/ 7 w 104"/>
                <a:gd name="T107" fmla="*/ 26 h 325"/>
                <a:gd name="T108" fmla="*/ 10 w 104"/>
                <a:gd name="T109" fmla="*/ 21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04" h="325">
                  <a:moveTo>
                    <a:pt x="17" y="296"/>
                  </a:moveTo>
                  <a:lnTo>
                    <a:pt x="19" y="320"/>
                  </a:lnTo>
                  <a:lnTo>
                    <a:pt x="19" y="325"/>
                  </a:lnTo>
                  <a:lnTo>
                    <a:pt x="24" y="325"/>
                  </a:lnTo>
                  <a:lnTo>
                    <a:pt x="26" y="323"/>
                  </a:lnTo>
                  <a:lnTo>
                    <a:pt x="26" y="323"/>
                  </a:lnTo>
                  <a:lnTo>
                    <a:pt x="26" y="318"/>
                  </a:lnTo>
                  <a:lnTo>
                    <a:pt x="24" y="320"/>
                  </a:lnTo>
                  <a:lnTo>
                    <a:pt x="22" y="311"/>
                  </a:lnTo>
                  <a:lnTo>
                    <a:pt x="17" y="296"/>
                  </a:lnTo>
                  <a:close/>
                  <a:moveTo>
                    <a:pt x="59" y="282"/>
                  </a:moveTo>
                  <a:lnTo>
                    <a:pt x="29" y="313"/>
                  </a:lnTo>
                  <a:lnTo>
                    <a:pt x="31" y="318"/>
                  </a:lnTo>
                  <a:lnTo>
                    <a:pt x="62" y="287"/>
                  </a:lnTo>
                  <a:lnTo>
                    <a:pt x="59" y="282"/>
                  </a:lnTo>
                  <a:close/>
                  <a:moveTo>
                    <a:pt x="22" y="275"/>
                  </a:moveTo>
                  <a:lnTo>
                    <a:pt x="17" y="277"/>
                  </a:lnTo>
                  <a:lnTo>
                    <a:pt x="17" y="282"/>
                  </a:lnTo>
                  <a:lnTo>
                    <a:pt x="22" y="296"/>
                  </a:lnTo>
                  <a:lnTo>
                    <a:pt x="22" y="275"/>
                  </a:lnTo>
                  <a:close/>
                  <a:moveTo>
                    <a:pt x="71" y="273"/>
                  </a:moveTo>
                  <a:lnTo>
                    <a:pt x="62" y="280"/>
                  </a:lnTo>
                  <a:lnTo>
                    <a:pt x="67" y="282"/>
                  </a:lnTo>
                  <a:lnTo>
                    <a:pt x="76" y="273"/>
                  </a:lnTo>
                  <a:lnTo>
                    <a:pt x="71" y="273"/>
                  </a:lnTo>
                  <a:close/>
                  <a:moveTo>
                    <a:pt x="17" y="266"/>
                  </a:moveTo>
                  <a:lnTo>
                    <a:pt x="17" y="273"/>
                  </a:lnTo>
                  <a:lnTo>
                    <a:pt x="19" y="270"/>
                  </a:lnTo>
                  <a:lnTo>
                    <a:pt x="19" y="268"/>
                  </a:lnTo>
                  <a:lnTo>
                    <a:pt x="17" y="266"/>
                  </a:lnTo>
                  <a:close/>
                  <a:moveTo>
                    <a:pt x="81" y="261"/>
                  </a:moveTo>
                  <a:lnTo>
                    <a:pt x="74" y="268"/>
                  </a:lnTo>
                  <a:lnTo>
                    <a:pt x="81" y="268"/>
                  </a:lnTo>
                  <a:lnTo>
                    <a:pt x="83" y="266"/>
                  </a:lnTo>
                  <a:lnTo>
                    <a:pt x="81" y="261"/>
                  </a:lnTo>
                  <a:close/>
                  <a:moveTo>
                    <a:pt x="95" y="247"/>
                  </a:moveTo>
                  <a:lnTo>
                    <a:pt x="83" y="259"/>
                  </a:lnTo>
                  <a:lnTo>
                    <a:pt x="85" y="261"/>
                  </a:lnTo>
                  <a:lnTo>
                    <a:pt x="100" y="249"/>
                  </a:lnTo>
                  <a:lnTo>
                    <a:pt x="95" y="247"/>
                  </a:lnTo>
                  <a:close/>
                  <a:moveTo>
                    <a:pt x="14" y="240"/>
                  </a:moveTo>
                  <a:lnTo>
                    <a:pt x="14" y="263"/>
                  </a:lnTo>
                  <a:lnTo>
                    <a:pt x="19" y="263"/>
                  </a:lnTo>
                  <a:lnTo>
                    <a:pt x="19" y="244"/>
                  </a:lnTo>
                  <a:lnTo>
                    <a:pt x="14" y="240"/>
                  </a:lnTo>
                  <a:close/>
                  <a:moveTo>
                    <a:pt x="97" y="225"/>
                  </a:moveTo>
                  <a:lnTo>
                    <a:pt x="93" y="228"/>
                  </a:lnTo>
                  <a:lnTo>
                    <a:pt x="100" y="244"/>
                  </a:lnTo>
                  <a:lnTo>
                    <a:pt x="97" y="244"/>
                  </a:lnTo>
                  <a:lnTo>
                    <a:pt x="102" y="247"/>
                  </a:lnTo>
                  <a:lnTo>
                    <a:pt x="102" y="247"/>
                  </a:lnTo>
                  <a:lnTo>
                    <a:pt x="104" y="244"/>
                  </a:lnTo>
                  <a:lnTo>
                    <a:pt x="102" y="242"/>
                  </a:lnTo>
                  <a:lnTo>
                    <a:pt x="97" y="225"/>
                  </a:lnTo>
                  <a:close/>
                  <a:moveTo>
                    <a:pt x="12" y="197"/>
                  </a:moveTo>
                  <a:lnTo>
                    <a:pt x="14" y="235"/>
                  </a:lnTo>
                  <a:lnTo>
                    <a:pt x="19" y="237"/>
                  </a:lnTo>
                  <a:lnTo>
                    <a:pt x="17" y="199"/>
                  </a:lnTo>
                  <a:lnTo>
                    <a:pt x="12" y="197"/>
                  </a:lnTo>
                  <a:close/>
                  <a:moveTo>
                    <a:pt x="14" y="183"/>
                  </a:moveTo>
                  <a:lnTo>
                    <a:pt x="12" y="183"/>
                  </a:lnTo>
                  <a:lnTo>
                    <a:pt x="12" y="190"/>
                  </a:lnTo>
                  <a:lnTo>
                    <a:pt x="17" y="194"/>
                  </a:lnTo>
                  <a:lnTo>
                    <a:pt x="14" y="183"/>
                  </a:lnTo>
                  <a:close/>
                  <a:moveTo>
                    <a:pt x="76" y="178"/>
                  </a:moveTo>
                  <a:lnTo>
                    <a:pt x="71" y="178"/>
                  </a:lnTo>
                  <a:lnTo>
                    <a:pt x="90" y="225"/>
                  </a:lnTo>
                  <a:lnTo>
                    <a:pt x="95" y="223"/>
                  </a:lnTo>
                  <a:lnTo>
                    <a:pt x="76" y="178"/>
                  </a:lnTo>
                  <a:close/>
                  <a:moveTo>
                    <a:pt x="10" y="173"/>
                  </a:moveTo>
                  <a:lnTo>
                    <a:pt x="12" y="178"/>
                  </a:lnTo>
                  <a:lnTo>
                    <a:pt x="14" y="178"/>
                  </a:lnTo>
                  <a:lnTo>
                    <a:pt x="14" y="178"/>
                  </a:lnTo>
                  <a:lnTo>
                    <a:pt x="10" y="173"/>
                  </a:lnTo>
                  <a:close/>
                  <a:moveTo>
                    <a:pt x="57" y="142"/>
                  </a:moveTo>
                  <a:lnTo>
                    <a:pt x="71" y="175"/>
                  </a:lnTo>
                  <a:lnTo>
                    <a:pt x="74" y="175"/>
                  </a:lnTo>
                  <a:lnTo>
                    <a:pt x="62" y="145"/>
                  </a:lnTo>
                  <a:lnTo>
                    <a:pt x="57" y="142"/>
                  </a:lnTo>
                  <a:close/>
                  <a:moveTo>
                    <a:pt x="7" y="133"/>
                  </a:moveTo>
                  <a:lnTo>
                    <a:pt x="10" y="168"/>
                  </a:lnTo>
                  <a:lnTo>
                    <a:pt x="14" y="171"/>
                  </a:lnTo>
                  <a:lnTo>
                    <a:pt x="12" y="135"/>
                  </a:lnTo>
                  <a:lnTo>
                    <a:pt x="7" y="133"/>
                  </a:lnTo>
                  <a:close/>
                  <a:moveTo>
                    <a:pt x="7" y="35"/>
                  </a:moveTo>
                  <a:lnTo>
                    <a:pt x="3" y="45"/>
                  </a:lnTo>
                  <a:lnTo>
                    <a:pt x="7" y="128"/>
                  </a:lnTo>
                  <a:lnTo>
                    <a:pt x="12" y="130"/>
                  </a:lnTo>
                  <a:lnTo>
                    <a:pt x="7" y="35"/>
                  </a:lnTo>
                  <a:close/>
                  <a:moveTo>
                    <a:pt x="5" y="33"/>
                  </a:moveTo>
                  <a:lnTo>
                    <a:pt x="3" y="33"/>
                  </a:lnTo>
                  <a:lnTo>
                    <a:pt x="3" y="35"/>
                  </a:lnTo>
                  <a:lnTo>
                    <a:pt x="5" y="33"/>
                  </a:lnTo>
                  <a:close/>
                  <a:moveTo>
                    <a:pt x="14" y="31"/>
                  </a:moveTo>
                  <a:lnTo>
                    <a:pt x="10" y="31"/>
                  </a:lnTo>
                  <a:lnTo>
                    <a:pt x="10" y="31"/>
                  </a:lnTo>
                  <a:lnTo>
                    <a:pt x="55" y="137"/>
                  </a:lnTo>
                  <a:lnTo>
                    <a:pt x="59" y="140"/>
                  </a:lnTo>
                  <a:lnTo>
                    <a:pt x="14" y="31"/>
                  </a:lnTo>
                  <a:close/>
                  <a:moveTo>
                    <a:pt x="12" y="26"/>
                  </a:moveTo>
                  <a:lnTo>
                    <a:pt x="12" y="28"/>
                  </a:lnTo>
                  <a:lnTo>
                    <a:pt x="12" y="28"/>
                  </a:lnTo>
                  <a:lnTo>
                    <a:pt x="12" y="26"/>
                  </a:lnTo>
                  <a:close/>
                  <a:moveTo>
                    <a:pt x="0" y="0"/>
                  </a:moveTo>
                  <a:lnTo>
                    <a:pt x="3" y="26"/>
                  </a:lnTo>
                  <a:lnTo>
                    <a:pt x="3" y="28"/>
                  </a:lnTo>
                  <a:lnTo>
                    <a:pt x="7" y="28"/>
                  </a:lnTo>
                  <a:lnTo>
                    <a:pt x="7" y="26"/>
                  </a:lnTo>
                  <a:lnTo>
                    <a:pt x="7" y="26"/>
                  </a:lnTo>
                  <a:lnTo>
                    <a:pt x="10" y="21"/>
                  </a:lnTo>
                  <a:lnTo>
                    <a:pt x="0" y="0"/>
                  </a:lnTo>
                  <a:close/>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lstStyle/>
            <a:p>
              <a:endParaRPr lang="zh-CN" altLang="en-US">
                <a:cs typeface="+mn-ea"/>
                <a:sym typeface="+mn-lt"/>
              </a:endParaRPr>
            </a:p>
          </p:txBody>
        </p:sp>
        <p:sp>
          <p:nvSpPr>
            <p:cNvPr id="54" name="Freeform 10">
              <a:extLst>
                <a:ext uri="{FF2B5EF4-FFF2-40B4-BE49-F238E27FC236}">
                  <a16:creationId xmlns:a16="http://schemas.microsoft.com/office/drawing/2014/main" id="{EC20AF5C-83CA-4711-9BE1-704296CC9A6D}"/>
                </a:ext>
              </a:extLst>
            </p:cNvPr>
            <p:cNvSpPr>
              <a:spLocks noEditPoints="1"/>
            </p:cNvSpPr>
            <p:nvPr/>
          </p:nvSpPr>
          <p:spPr bwMode="auto">
            <a:xfrm>
              <a:off x="8565186" y="2963305"/>
              <a:ext cx="186064" cy="528591"/>
            </a:xfrm>
            <a:custGeom>
              <a:avLst/>
              <a:gdLst>
                <a:gd name="T0" fmla="*/ 19 w 104"/>
                <a:gd name="T1" fmla="*/ 320 h 325"/>
                <a:gd name="T2" fmla="*/ 24 w 104"/>
                <a:gd name="T3" fmla="*/ 325 h 325"/>
                <a:gd name="T4" fmla="*/ 26 w 104"/>
                <a:gd name="T5" fmla="*/ 323 h 325"/>
                <a:gd name="T6" fmla="*/ 24 w 104"/>
                <a:gd name="T7" fmla="*/ 320 h 325"/>
                <a:gd name="T8" fmla="*/ 17 w 104"/>
                <a:gd name="T9" fmla="*/ 296 h 325"/>
                <a:gd name="T10" fmla="*/ 29 w 104"/>
                <a:gd name="T11" fmla="*/ 313 h 325"/>
                <a:gd name="T12" fmla="*/ 62 w 104"/>
                <a:gd name="T13" fmla="*/ 287 h 325"/>
                <a:gd name="T14" fmla="*/ 22 w 104"/>
                <a:gd name="T15" fmla="*/ 275 h 325"/>
                <a:gd name="T16" fmla="*/ 17 w 104"/>
                <a:gd name="T17" fmla="*/ 282 h 325"/>
                <a:gd name="T18" fmla="*/ 22 w 104"/>
                <a:gd name="T19" fmla="*/ 275 h 325"/>
                <a:gd name="T20" fmla="*/ 62 w 104"/>
                <a:gd name="T21" fmla="*/ 280 h 325"/>
                <a:gd name="T22" fmla="*/ 76 w 104"/>
                <a:gd name="T23" fmla="*/ 273 h 325"/>
                <a:gd name="T24" fmla="*/ 17 w 104"/>
                <a:gd name="T25" fmla="*/ 266 h 325"/>
                <a:gd name="T26" fmla="*/ 19 w 104"/>
                <a:gd name="T27" fmla="*/ 270 h 325"/>
                <a:gd name="T28" fmla="*/ 17 w 104"/>
                <a:gd name="T29" fmla="*/ 266 h 325"/>
                <a:gd name="T30" fmla="*/ 74 w 104"/>
                <a:gd name="T31" fmla="*/ 268 h 325"/>
                <a:gd name="T32" fmla="*/ 83 w 104"/>
                <a:gd name="T33" fmla="*/ 266 h 325"/>
                <a:gd name="T34" fmla="*/ 95 w 104"/>
                <a:gd name="T35" fmla="*/ 247 h 325"/>
                <a:gd name="T36" fmla="*/ 85 w 104"/>
                <a:gd name="T37" fmla="*/ 261 h 325"/>
                <a:gd name="T38" fmla="*/ 95 w 104"/>
                <a:gd name="T39" fmla="*/ 247 h 325"/>
                <a:gd name="T40" fmla="*/ 14 w 104"/>
                <a:gd name="T41" fmla="*/ 263 h 325"/>
                <a:gd name="T42" fmla="*/ 19 w 104"/>
                <a:gd name="T43" fmla="*/ 244 h 325"/>
                <a:gd name="T44" fmla="*/ 97 w 104"/>
                <a:gd name="T45" fmla="*/ 225 h 325"/>
                <a:gd name="T46" fmla="*/ 100 w 104"/>
                <a:gd name="T47" fmla="*/ 244 h 325"/>
                <a:gd name="T48" fmla="*/ 102 w 104"/>
                <a:gd name="T49" fmla="*/ 247 h 325"/>
                <a:gd name="T50" fmla="*/ 104 w 104"/>
                <a:gd name="T51" fmla="*/ 244 h 325"/>
                <a:gd name="T52" fmla="*/ 97 w 104"/>
                <a:gd name="T53" fmla="*/ 225 h 325"/>
                <a:gd name="T54" fmla="*/ 14 w 104"/>
                <a:gd name="T55" fmla="*/ 235 h 325"/>
                <a:gd name="T56" fmla="*/ 17 w 104"/>
                <a:gd name="T57" fmla="*/ 199 h 325"/>
                <a:gd name="T58" fmla="*/ 14 w 104"/>
                <a:gd name="T59" fmla="*/ 183 h 325"/>
                <a:gd name="T60" fmla="*/ 12 w 104"/>
                <a:gd name="T61" fmla="*/ 190 h 325"/>
                <a:gd name="T62" fmla="*/ 14 w 104"/>
                <a:gd name="T63" fmla="*/ 183 h 325"/>
                <a:gd name="T64" fmla="*/ 71 w 104"/>
                <a:gd name="T65" fmla="*/ 178 h 325"/>
                <a:gd name="T66" fmla="*/ 95 w 104"/>
                <a:gd name="T67" fmla="*/ 223 h 325"/>
                <a:gd name="T68" fmla="*/ 10 w 104"/>
                <a:gd name="T69" fmla="*/ 173 h 325"/>
                <a:gd name="T70" fmla="*/ 14 w 104"/>
                <a:gd name="T71" fmla="*/ 178 h 325"/>
                <a:gd name="T72" fmla="*/ 10 w 104"/>
                <a:gd name="T73" fmla="*/ 173 h 325"/>
                <a:gd name="T74" fmla="*/ 71 w 104"/>
                <a:gd name="T75" fmla="*/ 175 h 325"/>
                <a:gd name="T76" fmla="*/ 62 w 104"/>
                <a:gd name="T77" fmla="*/ 145 h 325"/>
                <a:gd name="T78" fmla="*/ 7 w 104"/>
                <a:gd name="T79" fmla="*/ 133 h 325"/>
                <a:gd name="T80" fmla="*/ 14 w 104"/>
                <a:gd name="T81" fmla="*/ 171 h 325"/>
                <a:gd name="T82" fmla="*/ 7 w 104"/>
                <a:gd name="T83" fmla="*/ 133 h 325"/>
                <a:gd name="T84" fmla="*/ 3 w 104"/>
                <a:gd name="T85" fmla="*/ 45 h 325"/>
                <a:gd name="T86" fmla="*/ 12 w 104"/>
                <a:gd name="T87" fmla="*/ 130 h 325"/>
                <a:gd name="T88" fmla="*/ 5 w 104"/>
                <a:gd name="T89" fmla="*/ 33 h 325"/>
                <a:gd name="T90" fmla="*/ 3 w 104"/>
                <a:gd name="T91" fmla="*/ 35 h 325"/>
                <a:gd name="T92" fmla="*/ 14 w 104"/>
                <a:gd name="T93" fmla="*/ 31 h 325"/>
                <a:gd name="T94" fmla="*/ 10 w 104"/>
                <a:gd name="T95" fmla="*/ 31 h 325"/>
                <a:gd name="T96" fmla="*/ 59 w 104"/>
                <a:gd name="T97" fmla="*/ 140 h 325"/>
                <a:gd name="T98" fmla="*/ 12 w 104"/>
                <a:gd name="T99" fmla="*/ 26 h 325"/>
                <a:gd name="T100" fmla="*/ 12 w 104"/>
                <a:gd name="T101" fmla="*/ 28 h 325"/>
                <a:gd name="T102" fmla="*/ 0 w 104"/>
                <a:gd name="T103" fmla="*/ 0 h 325"/>
                <a:gd name="T104" fmla="*/ 3 w 104"/>
                <a:gd name="T105" fmla="*/ 28 h 325"/>
                <a:gd name="T106" fmla="*/ 7 w 104"/>
                <a:gd name="T107" fmla="*/ 26 h 325"/>
                <a:gd name="T108" fmla="*/ 10 w 104"/>
                <a:gd name="T109" fmla="*/ 21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04" h="325">
                  <a:moveTo>
                    <a:pt x="17" y="296"/>
                  </a:moveTo>
                  <a:lnTo>
                    <a:pt x="19" y="320"/>
                  </a:lnTo>
                  <a:lnTo>
                    <a:pt x="19" y="325"/>
                  </a:lnTo>
                  <a:lnTo>
                    <a:pt x="24" y="325"/>
                  </a:lnTo>
                  <a:lnTo>
                    <a:pt x="26" y="323"/>
                  </a:lnTo>
                  <a:lnTo>
                    <a:pt x="26" y="323"/>
                  </a:lnTo>
                  <a:lnTo>
                    <a:pt x="26" y="318"/>
                  </a:lnTo>
                  <a:lnTo>
                    <a:pt x="24" y="320"/>
                  </a:lnTo>
                  <a:lnTo>
                    <a:pt x="22" y="311"/>
                  </a:lnTo>
                  <a:lnTo>
                    <a:pt x="17" y="296"/>
                  </a:lnTo>
                  <a:moveTo>
                    <a:pt x="59" y="282"/>
                  </a:moveTo>
                  <a:lnTo>
                    <a:pt x="29" y="313"/>
                  </a:lnTo>
                  <a:lnTo>
                    <a:pt x="31" y="318"/>
                  </a:lnTo>
                  <a:lnTo>
                    <a:pt x="62" y="287"/>
                  </a:lnTo>
                  <a:lnTo>
                    <a:pt x="59" y="282"/>
                  </a:lnTo>
                  <a:moveTo>
                    <a:pt x="22" y="275"/>
                  </a:moveTo>
                  <a:lnTo>
                    <a:pt x="17" y="277"/>
                  </a:lnTo>
                  <a:lnTo>
                    <a:pt x="17" y="282"/>
                  </a:lnTo>
                  <a:lnTo>
                    <a:pt x="22" y="296"/>
                  </a:lnTo>
                  <a:lnTo>
                    <a:pt x="22" y="275"/>
                  </a:lnTo>
                  <a:moveTo>
                    <a:pt x="71" y="273"/>
                  </a:moveTo>
                  <a:lnTo>
                    <a:pt x="62" y="280"/>
                  </a:lnTo>
                  <a:lnTo>
                    <a:pt x="67" y="282"/>
                  </a:lnTo>
                  <a:lnTo>
                    <a:pt x="76" y="273"/>
                  </a:lnTo>
                  <a:lnTo>
                    <a:pt x="71" y="273"/>
                  </a:lnTo>
                  <a:moveTo>
                    <a:pt x="17" y="266"/>
                  </a:moveTo>
                  <a:lnTo>
                    <a:pt x="17" y="273"/>
                  </a:lnTo>
                  <a:lnTo>
                    <a:pt x="19" y="270"/>
                  </a:lnTo>
                  <a:lnTo>
                    <a:pt x="19" y="268"/>
                  </a:lnTo>
                  <a:lnTo>
                    <a:pt x="17" y="266"/>
                  </a:lnTo>
                  <a:moveTo>
                    <a:pt x="81" y="261"/>
                  </a:moveTo>
                  <a:lnTo>
                    <a:pt x="74" y="268"/>
                  </a:lnTo>
                  <a:lnTo>
                    <a:pt x="81" y="268"/>
                  </a:lnTo>
                  <a:lnTo>
                    <a:pt x="83" y="266"/>
                  </a:lnTo>
                  <a:lnTo>
                    <a:pt x="81" y="261"/>
                  </a:lnTo>
                  <a:moveTo>
                    <a:pt x="95" y="247"/>
                  </a:moveTo>
                  <a:lnTo>
                    <a:pt x="83" y="259"/>
                  </a:lnTo>
                  <a:lnTo>
                    <a:pt x="85" y="261"/>
                  </a:lnTo>
                  <a:lnTo>
                    <a:pt x="100" y="249"/>
                  </a:lnTo>
                  <a:lnTo>
                    <a:pt x="95" y="247"/>
                  </a:lnTo>
                  <a:moveTo>
                    <a:pt x="14" y="240"/>
                  </a:moveTo>
                  <a:lnTo>
                    <a:pt x="14" y="263"/>
                  </a:lnTo>
                  <a:lnTo>
                    <a:pt x="19" y="263"/>
                  </a:lnTo>
                  <a:lnTo>
                    <a:pt x="19" y="244"/>
                  </a:lnTo>
                  <a:lnTo>
                    <a:pt x="14" y="240"/>
                  </a:lnTo>
                  <a:moveTo>
                    <a:pt x="97" y="225"/>
                  </a:moveTo>
                  <a:lnTo>
                    <a:pt x="93" y="228"/>
                  </a:lnTo>
                  <a:lnTo>
                    <a:pt x="100" y="244"/>
                  </a:lnTo>
                  <a:lnTo>
                    <a:pt x="97" y="244"/>
                  </a:lnTo>
                  <a:lnTo>
                    <a:pt x="102" y="247"/>
                  </a:lnTo>
                  <a:lnTo>
                    <a:pt x="102" y="247"/>
                  </a:lnTo>
                  <a:lnTo>
                    <a:pt x="104" y="244"/>
                  </a:lnTo>
                  <a:lnTo>
                    <a:pt x="102" y="242"/>
                  </a:lnTo>
                  <a:lnTo>
                    <a:pt x="97" y="225"/>
                  </a:lnTo>
                  <a:moveTo>
                    <a:pt x="12" y="197"/>
                  </a:moveTo>
                  <a:lnTo>
                    <a:pt x="14" y="235"/>
                  </a:lnTo>
                  <a:lnTo>
                    <a:pt x="19" y="237"/>
                  </a:lnTo>
                  <a:lnTo>
                    <a:pt x="17" y="199"/>
                  </a:lnTo>
                  <a:lnTo>
                    <a:pt x="12" y="197"/>
                  </a:lnTo>
                  <a:moveTo>
                    <a:pt x="14" y="183"/>
                  </a:moveTo>
                  <a:lnTo>
                    <a:pt x="12" y="183"/>
                  </a:lnTo>
                  <a:lnTo>
                    <a:pt x="12" y="190"/>
                  </a:lnTo>
                  <a:lnTo>
                    <a:pt x="17" y="194"/>
                  </a:lnTo>
                  <a:lnTo>
                    <a:pt x="14" y="183"/>
                  </a:lnTo>
                  <a:moveTo>
                    <a:pt x="76" y="178"/>
                  </a:moveTo>
                  <a:lnTo>
                    <a:pt x="71" y="178"/>
                  </a:lnTo>
                  <a:lnTo>
                    <a:pt x="90" y="225"/>
                  </a:lnTo>
                  <a:lnTo>
                    <a:pt x="95" y="223"/>
                  </a:lnTo>
                  <a:lnTo>
                    <a:pt x="76" y="178"/>
                  </a:lnTo>
                  <a:moveTo>
                    <a:pt x="10" y="173"/>
                  </a:moveTo>
                  <a:lnTo>
                    <a:pt x="12" y="178"/>
                  </a:lnTo>
                  <a:lnTo>
                    <a:pt x="14" y="178"/>
                  </a:lnTo>
                  <a:lnTo>
                    <a:pt x="14" y="178"/>
                  </a:lnTo>
                  <a:lnTo>
                    <a:pt x="10" y="173"/>
                  </a:lnTo>
                  <a:moveTo>
                    <a:pt x="57" y="142"/>
                  </a:moveTo>
                  <a:lnTo>
                    <a:pt x="71" y="175"/>
                  </a:lnTo>
                  <a:lnTo>
                    <a:pt x="74" y="175"/>
                  </a:lnTo>
                  <a:lnTo>
                    <a:pt x="62" y="145"/>
                  </a:lnTo>
                  <a:lnTo>
                    <a:pt x="57" y="142"/>
                  </a:lnTo>
                  <a:moveTo>
                    <a:pt x="7" y="133"/>
                  </a:moveTo>
                  <a:lnTo>
                    <a:pt x="10" y="168"/>
                  </a:lnTo>
                  <a:lnTo>
                    <a:pt x="14" y="171"/>
                  </a:lnTo>
                  <a:lnTo>
                    <a:pt x="12" y="135"/>
                  </a:lnTo>
                  <a:lnTo>
                    <a:pt x="7" y="133"/>
                  </a:lnTo>
                  <a:moveTo>
                    <a:pt x="7" y="35"/>
                  </a:moveTo>
                  <a:lnTo>
                    <a:pt x="3" y="45"/>
                  </a:lnTo>
                  <a:lnTo>
                    <a:pt x="7" y="128"/>
                  </a:lnTo>
                  <a:lnTo>
                    <a:pt x="12" y="130"/>
                  </a:lnTo>
                  <a:lnTo>
                    <a:pt x="7" y="35"/>
                  </a:lnTo>
                  <a:moveTo>
                    <a:pt x="5" y="33"/>
                  </a:moveTo>
                  <a:lnTo>
                    <a:pt x="3" y="33"/>
                  </a:lnTo>
                  <a:lnTo>
                    <a:pt x="3" y="35"/>
                  </a:lnTo>
                  <a:lnTo>
                    <a:pt x="5" y="33"/>
                  </a:lnTo>
                  <a:moveTo>
                    <a:pt x="14" y="31"/>
                  </a:moveTo>
                  <a:lnTo>
                    <a:pt x="10" y="31"/>
                  </a:lnTo>
                  <a:lnTo>
                    <a:pt x="10" y="31"/>
                  </a:lnTo>
                  <a:lnTo>
                    <a:pt x="55" y="137"/>
                  </a:lnTo>
                  <a:lnTo>
                    <a:pt x="59" y="140"/>
                  </a:lnTo>
                  <a:lnTo>
                    <a:pt x="14" y="31"/>
                  </a:lnTo>
                  <a:moveTo>
                    <a:pt x="12" y="26"/>
                  </a:moveTo>
                  <a:lnTo>
                    <a:pt x="12" y="28"/>
                  </a:lnTo>
                  <a:lnTo>
                    <a:pt x="12" y="28"/>
                  </a:lnTo>
                  <a:lnTo>
                    <a:pt x="12" y="26"/>
                  </a:lnTo>
                  <a:moveTo>
                    <a:pt x="0" y="0"/>
                  </a:moveTo>
                  <a:lnTo>
                    <a:pt x="3" y="26"/>
                  </a:lnTo>
                  <a:lnTo>
                    <a:pt x="3" y="28"/>
                  </a:lnTo>
                  <a:lnTo>
                    <a:pt x="7" y="28"/>
                  </a:lnTo>
                  <a:lnTo>
                    <a:pt x="7" y="26"/>
                  </a:lnTo>
                  <a:lnTo>
                    <a:pt x="7" y="26"/>
                  </a:lnTo>
                  <a:lnTo>
                    <a:pt x="10" y="21"/>
                  </a:lnTo>
                  <a:lnTo>
                    <a:pt x="0" y="0"/>
                  </a:ln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lstStyle/>
            <a:p>
              <a:endParaRPr lang="zh-CN" altLang="en-US">
                <a:cs typeface="+mn-ea"/>
                <a:sym typeface="+mn-lt"/>
              </a:endParaRPr>
            </a:p>
          </p:txBody>
        </p:sp>
        <p:sp>
          <p:nvSpPr>
            <p:cNvPr id="55" name="Freeform 11">
              <a:extLst>
                <a:ext uri="{FF2B5EF4-FFF2-40B4-BE49-F238E27FC236}">
                  <a16:creationId xmlns:a16="http://schemas.microsoft.com/office/drawing/2014/main" id="{CA28B23A-31CA-4CD8-B4EF-C27F55565E08}"/>
                </a:ext>
              </a:extLst>
            </p:cNvPr>
            <p:cNvSpPr>
              <a:spLocks noEditPoints="1"/>
            </p:cNvSpPr>
            <p:nvPr/>
          </p:nvSpPr>
          <p:spPr bwMode="auto">
            <a:xfrm>
              <a:off x="7353983" y="2468869"/>
              <a:ext cx="1046609" cy="1543482"/>
            </a:xfrm>
            <a:custGeom>
              <a:avLst/>
              <a:gdLst>
                <a:gd name="T0" fmla="*/ 87 w 247"/>
                <a:gd name="T1" fmla="*/ 400 h 400"/>
                <a:gd name="T2" fmla="*/ 72 w 247"/>
                <a:gd name="T3" fmla="*/ 379 h 400"/>
                <a:gd name="T4" fmla="*/ 75 w 247"/>
                <a:gd name="T5" fmla="*/ 382 h 400"/>
                <a:gd name="T6" fmla="*/ 98 w 247"/>
                <a:gd name="T7" fmla="*/ 377 h 400"/>
                <a:gd name="T8" fmla="*/ 100 w 247"/>
                <a:gd name="T9" fmla="*/ 377 h 400"/>
                <a:gd name="T10" fmla="*/ 71 w 247"/>
                <a:gd name="T11" fmla="*/ 376 h 400"/>
                <a:gd name="T12" fmla="*/ 72 w 247"/>
                <a:gd name="T13" fmla="*/ 371 h 400"/>
                <a:gd name="T14" fmla="*/ 72 w 247"/>
                <a:gd name="T15" fmla="*/ 371 h 400"/>
                <a:gd name="T16" fmla="*/ 99 w 247"/>
                <a:gd name="T17" fmla="*/ 375 h 400"/>
                <a:gd name="T18" fmla="*/ 116 w 247"/>
                <a:gd name="T19" fmla="*/ 342 h 400"/>
                <a:gd name="T20" fmla="*/ 108 w 247"/>
                <a:gd name="T21" fmla="*/ 362 h 400"/>
                <a:gd name="T22" fmla="*/ 61 w 247"/>
                <a:gd name="T23" fmla="*/ 321 h 400"/>
                <a:gd name="T24" fmla="*/ 63 w 247"/>
                <a:gd name="T25" fmla="*/ 324 h 400"/>
                <a:gd name="T26" fmla="*/ 61 w 247"/>
                <a:gd name="T27" fmla="*/ 319 h 400"/>
                <a:gd name="T28" fmla="*/ 61 w 247"/>
                <a:gd name="T29" fmla="*/ 312 h 400"/>
                <a:gd name="T30" fmla="*/ 62 w 247"/>
                <a:gd name="T31" fmla="*/ 317 h 400"/>
                <a:gd name="T32" fmla="*/ 118 w 247"/>
                <a:gd name="T33" fmla="*/ 338 h 400"/>
                <a:gd name="T34" fmla="*/ 133 w 247"/>
                <a:gd name="T35" fmla="*/ 311 h 400"/>
                <a:gd name="T36" fmla="*/ 60 w 247"/>
                <a:gd name="T37" fmla="*/ 310 h 400"/>
                <a:gd name="T38" fmla="*/ 138 w 247"/>
                <a:gd name="T39" fmla="*/ 299 h 400"/>
                <a:gd name="T40" fmla="*/ 140 w 247"/>
                <a:gd name="T41" fmla="*/ 300 h 400"/>
                <a:gd name="T42" fmla="*/ 58 w 247"/>
                <a:gd name="T43" fmla="*/ 306 h 400"/>
                <a:gd name="T44" fmla="*/ 55 w 247"/>
                <a:gd name="T45" fmla="*/ 292 h 400"/>
                <a:gd name="T46" fmla="*/ 57 w 247"/>
                <a:gd name="T47" fmla="*/ 290 h 400"/>
                <a:gd name="T48" fmla="*/ 148 w 247"/>
                <a:gd name="T49" fmla="*/ 282 h 400"/>
                <a:gd name="T50" fmla="*/ 149 w 247"/>
                <a:gd name="T51" fmla="*/ 284 h 400"/>
                <a:gd name="T52" fmla="*/ 150 w 247"/>
                <a:gd name="T53" fmla="*/ 277 h 400"/>
                <a:gd name="T54" fmla="*/ 155 w 247"/>
                <a:gd name="T55" fmla="*/ 271 h 400"/>
                <a:gd name="T56" fmla="*/ 154 w 247"/>
                <a:gd name="T57" fmla="*/ 270 h 400"/>
                <a:gd name="T58" fmla="*/ 158 w 247"/>
                <a:gd name="T59" fmla="*/ 262 h 400"/>
                <a:gd name="T60" fmla="*/ 159 w 247"/>
                <a:gd name="T61" fmla="*/ 263 h 400"/>
                <a:gd name="T62" fmla="*/ 159 w 247"/>
                <a:gd name="T63" fmla="*/ 260 h 400"/>
                <a:gd name="T64" fmla="*/ 159 w 247"/>
                <a:gd name="T65" fmla="*/ 260 h 400"/>
                <a:gd name="T66" fmla="*/ 161 w 247"/>
                <a:gd name="T67" fmla="*/ 260 h 400"/>
                <a:gd name="T68" fmla="*/ 162 w 247"/>
                <a:gd name="T69" fmla="*/ 253 h 400"/>
                <a:gd name="T70" fmla="*/ 163 w 247"/>
                <a:gd name="T71" fmla="*/ 252 h 400"/>
                <a:gd name="T72" fmla="*/ 175 w 247"/>
                <a:gd name="T73" fmla="*/ 230 h 400"/>
                <a:gd name="T74" fmla="*/ 174 w 247"/>
                <a:gd name="T75" fmla="*/ 235 h 400"/>
                <a:gd name="T76" fmla="*/ 187 w 247"/>
                <a:gd name="T77" fmla="*/ 211 h 400"/>
                <a:gd name="T78" fmla="*/ 178 w 247"/>
                <a:gd name="T79" fmla="*/ 228 h 400"/>
                <a:gd name="T80" fmla="*/ 48 w 247"/>
                <a:gd name="T81" fmla="*/ 258 h 400"/>
                <a:gd name="T82" fmla="*/ 56 w 247"/>
                <a:gd name="T83" fmla="*/ 286 h 400"/>
                <a:gd name="T84" fmla="*/ 40 w 247"/>
                <a:gd name="T85" fmla="*/ 205 h 400"/>
                <a:gd name="T86" fmla="*/ 32 w 247"/>
                <a:gd name="T87" fmla="*/ 174 h 400"/>
                <a:gd name="T88" fmla="*/ 34 w 247"/>
                <a:gd name="T89" fmla="*/ 174 h 400"/>
                <a:gd name="T90" fmla="*/ 186 w 247"/>
                <a:gd name="T91" fmla="*/ 209 h 400"/>
                <a:gd name="T92" fmla="*/ 214 w 247"/>
                <a:gd name="T93" fmla="*/ 154 h 400"/>
                <a:gd name="T94" fmla="*/ 216 w 247"/>
                <a:gd name="T95" fmla="*/ 156 h 400"/>
                <a:gd name="T96" fmla="*/ 215 w 247"/>
                <a:gd name="T97" fmla="*/ 153 h 400"/>
                <a:gd name="T98" fmla="*/ 220 w 247"/>
                <a:gd name="T99" fmla="*/ 143 h 400"/>
                <a:gd name="T100" fmla="*/ 223 w 247"/>
                <a:gd name="T101" fmla="*/ 142 h 400"/>
                <a:gd name="T102" fmla="*/ 2 w 247"/>
                <a:gd name="T103" fmla="*/ 10 h 400"/>
                <a:gd name="T104" fmla="*/ 30 w 247"/>
                <a:gd name="T105" fmla="*/ 162 h 400"/>
                <a:gd name="T106" fmla="*/ 31 w 247"/>
                <a:gd name="T107" fmla="*/ 161 h 400"/>
                <a:gd name="T108" fmla="*/ 8 w 247"/>
                <a:gd name="T109" fmla="*/ 0 h 400"/>
                <a:gd name="T110" fmla="*/ 222 w 247"/>
                <a:gd name="T111" fmla="*/ 139 h 400"/>
                <a:gd name="T112" fmla="*/ 247 w 247"/>
                <a:gd name="T113" fmla="*/ 96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47" h="400">
                  <a:moveTo>
                    <a:pt x="87" y="397"/>
                  </a:moveTo>
                  <a:cubicBezTo>
                    <a:pt x="86" y="400"/>
                    <a:pt x="86" y="400"/>
                    <a:pt x="86" y="400"/>
                  </a:cubicBezTo>
                  <a:cubicBezTo>
                    <a:pt x="86" y="400"/>
                    <a:pt x="87" y="400"/>
                    <a:pt x="87" y="400"/>
                  </a:cubicBezTo>
                  <a:cubicBezTo>
                    <a:pt x="88" y="398"/>
                    <a:pt x="88" y="398"/>
                    <a:pt x="88" y="398"/>
                  </a:cubicBezTo>
                  <a:cubicBezTo>
                    <a:pt x="87" y="397"/>
                    <a:pt x="87" y="397"/>
                    <a:pt x="87" y="397"/>
                  </a:cubicBezTo>
                  <a:moveTo>
                    <a:pt x="72" y="379"/>
                  </a:moveTo>
                  <a:cubicBezTo>
                    <a:pt x="76" y="399"/>
                    <a:pt x="76" y="399"/>
                    <a:pt x="76" y="399"/>
                  </a:cubicBezTo>
                  <a:cubicBezTo>
                    <a:pt x="77" y="399"/>
                    <a:pt x="77" y="399"/>
                    <a:pt x="78" y="399"/>
                  </a:cubicBezTo>
                  <a:cubicBezTo>
                    <a:pt x="75" y="382"/>
                    <a:pt x="75" y="382"/>
                    <a:pt x="75" y="382"/>
                  </a:cubicBezTo>
                  <a:cubicBezTo>
                    <a:pt x="72" y="379"/>
                    <a:pt x="72" y="379"/>
                    <a:pt x="72" y="379"/>
                  </a:cubicBezTo>
                  <a:moveTo>
                    <a:pt x="100" y="377"/>
                  </a:moveTo>
                  <a:cubicBezTo>
                    <a:pt x="98" y="377"/>
                    <a:pt x="98" y="377"/>
                    <a:pt x="98" y="377"/>
                  </a:cubicBezTo>
                  <a:cubicBezTo>
                    <a:pt x="88" y="395"/>
                    <a:pt x="88" y="395"/>
                    <a:pt x="88" y="395"/>
                  </a:cubicBezTo>
                  <a:cubicBezTo>
                    <a:pt x="89" y="397"/>
                    <a:pt x="89" y="397"/>
                    <a:pt x="89" y="397"/>
                  </a:cubicBezTo>
                  <a:cubicBezTo>
                    <a:pt x="100" y="377"/>
                    <a:pt x="100" y="377"/>
                    <a:pt x="100" y="377"/>
                  </a:cubicBezTo>
                  <a:moveTo>
                    <a:pt x="73" y="374"/>
                  </a:moveTo>
                  <a:cubicBezTo>
                    <a:pt x="71" y="374"/>
                    <a:pt x="71" y="374"/>
                    <a:pt x="71" y="374"/>
                  </a:cubicBezTo>
                  <a:cubicBezTo>
                    <a:pt x="71" y="376"/>
                    <a:pt x="71" y="376"/>
                    <a:pt x="71" y="376"/>
                  </a:cubicBezTo>
                  <a:cubicBezTo>
                    <a:pt x="74" y="379"/>
                    <a:pt x="74" y="379"/>
                    <a:pt x="74" y="379"/>
                  </a:cubicBezTo>
                  <a:cubicBezTo>
                    <a:pt x="73" y="374"/>
                    <a:pt x="73" y="374"/>
                    <a:pt x="73" y="374"/>
                  </a:cubicBezTo>
                  <a:moveTo>
                    <a:pt x="72" y="371"/>
                  </a:moveTo>
                  <a:cubicBezTo>
                    <a:pt x="71" y="372"/>
                    <a:pt x="71" y="372"/>
                    <a:pt x="71" y="372"/>
                  </a:cubicBezTo>
                  <a:cubicBezTo>
                    <a:pt x="72" y="372"/>
                    <a:pt x="72" y="372"/>
                    <a:pt x="72" y="372"/>
                  </a:cubicBezTo>
                  <a:cubicBezTo>
                    <a:pt x="72" y="371"/>
                    <a:pt x="72" y="371"/>
                    <a:pt x="72" y="371"/>
                  </a:cubicBezTo>
                  <a:moveTo>
                    <a:pt x="106" y="365"/>
                  </a:moveTo>
                  <a:cubicBezTo>
                    <a:pt x="103" y="367"/>
                    <a:pt x="103" y="367"/>
                    <a:pt x="103" y="367"/>
                  </a:cubicBezTo>
                  <a:cubicBezTo>
                    <a:pt x="99" y="375"/>
                    <a:pt x="99" y="375"/>
                    <a:pt x="99" y="375"/>
                  </a:cubicBezTo>
                  <a:cubicBezTo>
                    <a:pt x="101" y="375"/>
                    <a:pt x="101" y="375"/>
                    <a:pt x="101" y="375"/>
                  </a:cubicBezTo>
                  <a:cubicBezTo>
                    <a:pt x="106" y="365"/>
                    <a:pt x="106" y="365"/>
                    <a:pt x="106" y="365"/>
                  </a:cubicBezTo>
                  <a:moveTo>
                    <a:pt x="116" y="342"/>
                  </a:moveTo>
                  <a:cubicBezTo>
                    <a:pt x="105" y="363"/>
                    <a:pt x="105" y="363"/>
                    <a:pt x="105" y="363"/>
                  </a:cubicBezTo>
                  <a:cubicBezTo>
                    <a:pt x="105" y="363"/>
                    <a:pt x="105" y="363"/>
                    <a:pt x="105" y="363"/>
                  </a:cubicBezTo>
                  <a:cubicBezTo>
                    <a:pt x="108" y="362"/>
                    <a:pt x="108" y="362"/>
                    <a:pt x="108" y="362"/>
                  </a:cubicBezTo>
                  <a:cubicBezTo>
                    <a:pt x="116" y="347"/>
                    <a:pt x="116" y="347"/>
                    <a:pt x="116" y="347"/>
                  </a:cubicBezTo>
                  <a:cubicBezTo>
                    <a:pt x="116" y="342"/>
                    <a:pt x="116" y="342"/>
                    <a:pt x="116" y="342"/>
                  </a:cubicBezTo>
                  <a:moveTo>
                    <a:pt x="61" y="321"/>
                  </a:moveTo>
                  <a:cubicBezTo>
                    <a:pt x="70" y="370"/>
                    <a:pt x="70" y="370"/>
                    <a:pt x="70" y="370"/>
                  </a:cubicBezTo>
                  <a:cubicBezTo>
                    <a:pt x="72" y="368"/>
                    <a:pt x="72" y="368"/>
                    <a:pt x="72" y="368"/>
                  </a:cubicBezTo>
                  <a:cubicBezTo>
                    <a:pt x="63" y="324"/>
                    <a:pt x="63" y="324"/>
                    <a:pt x="63" y="324"/>
                  </a:cubicBezTo>
                  <a:cubicBezTo>
                    <a:pt x="61" y="321"/>
                    <a:pt x="61" y="321"/>
                    <a:pt x="61" y="321"/>
                  </a:cubicBezTo>
                  <a:moveTo>
                    <a:pt x="62" y="319"/>
                  </a:moveTo>
                  <a:cubicBezTo>
                    <a:pt x="61" y="319"/>
                    <a:pt x="61" y="319"/>
                    <a:pt x="61" y="319"/>
                  </a:cubicBezTo>
                  <a:cubicBezTo>
                    <a:pt x="62" y="320"/>
                    <a:pt x="62" y="320"/>
                    <a:pt x="62" y="320"/>
                  </a:cubicBezTo>
                  <a:cubicBezTo>
                    <a:pt x="62" y="319"/>
                    <a:pt x="62" y="319"/>
                    <a:pt x="62" y="319"/>
                  </a:cubicBezTo>
                  <a:moveTo>
                    <a:pt x="61" y="312"/>
                  </a:moveTo>
                  <a:cubicBezTo>
                    <a:pt x="59" y="313"/>
                    <a:pt x="59" y="313"/>
                    <a:pt x="59" y="313"/>
                  </a:cubicBezTo>
                  <a:cubicBezTo>
                    <a:pt x="60" y="318"/>
                    <a:pt x="60" y="318"/>
                    <a:pt x="60" y="318"/>
                  </a:cubicBezTo>
                  <a:cubicBezTo>
                    <a:pt x="62" y="317"/>
                    <a:pt x="62" y="317"/>
                    <a:pt x="62" y="317"/>
                  </a:cubicBezTo>
                  <a:cubicBezTo>
                    <a:pt x="61" y="312"/>
                    <a:pt x="61" y="312"/>
                    <a:pt x="61" y="312"/>
                  </a:cubicBezTo>
                  <a:moveTo>
                    <a:pt x="133" y="311"/>
                  </a:moveTo>
                  <a:cubicBezTo>
                    <a:pt x="118" y="338"/>
                    <a:pt x="118" y="338"/>
                    <a:pt x="118" y="338"/>
                  </a:cubicBezTo>
                  <a:cubicBezTo>
                    <a:pt x="118" y="343"/>
                    <a:pt x="118" y="343"/>
                    <a:pt x="118" y="343"/>
                  </a:cubicBezTo>
                  <a:cubicBezTo>
                    <a:pt x="134" y="311"/>
                    <a:pt x="134" y="311"/>
                    <a:pt x="134" y="311"/>
                  </a:cubicBezTo>
                  <a:cubicBezTo>
                    <a:pt x="133" y="311"/>
                    <a:pt x="133" y="311"/>
                    <a:pt x="133" y="311"/>
                  </a:cubicBezTo>
                  <a:moveTo>
                    <a:pt x="58" y="308"/>
                  </a:moveTo>
                  <a:cubicBezTo>
                    <a:pt x="59" y="311"/>
                    <a:pt x="59" y="311"/>
                    <a:pt x="59" y="311"/>
                  </a:cubicBezTo>
                  <a:cubicBezTo>
                    <a:pt x="60" y="310"/>
                    <a:pt x="60" y="310"/>
                    <a:pt x="60" y="310"/>
                  </a:cubicBezTo>
                  <a:cubicBezTo>
                    <a:pt x="60" y="308"/>
                    <a:pt x="60" y="308"/>
                    <a:pt x="60" y="308"/>
                  </a:cubicBezTo>
                  <a:cubicBezTo>
                    <a:pt x="58" y="308"/>
                    <a:pt x="58" y="308"/>
                    <a:pt x="58" y="308"/>
                  </a:cubicBezTo>
                  <a:moveTo>
                    <a:pt x="138" y="299"/>
                  </a:moveTo>
                  <a:cubicBezTo>
                    <a:pt x="133" y="309"/>
                    <a:pt x="133" y="309"/>
                    <a:pt x="133" y="309"/>
                  </a:cubicBezTo>
                  <a:cubicBezTo>
                    <a:pt x="135" y="309"/>
                    <a:pt x="135" y="309"/>
                    <a:pt x="135" y="309"/>
                  </a:cubicBezTo>
                  <a:cubicBezTo>
                    <a:pt x="140" y="300"/>
                    <a:pt x="140" y="300"/>
                    <a:pt x="140" y="300"/>
                  </a:cubicBezTo>
                  <a:cubicBezTo>
                    <a:pt x="138" y="299"/>
                    <a:pt x="138" y="299"/>
                    <a:pt x="138" y="299"/>
                  </a:cubicBezTo>
                  <a:moveTo>
                    <a:pt x="55" y="292"/>
                  </a:moveTo>
                  <a:cubicBezTo>
                    <a:pt x="58" y="306"/>
                    <a:pt x="58" y="306"/>
                    <a:pt x="58" y="306"/>
                  </a:cubicBezTo>
                  <a:cubicBezTo>
                    <a:pt x="60" y="306"/>
                    <a:pt x="60" y="306"/>
                    <a:pt x="60" y="306"/>
                  </a:cubicBezTo>
                  <a:cubicBezTo>
                    <a:pt x="57" y="292"/>
                    <a:pt x="57" y="292"/>
                    <a:pt x="57" y="292"/>
                  </a:cubicBezTo>
                  <a:cubicBezTo>
                    <a:pt x="55" y="292"/>
                    <a:pt x="55" y="292"/>
                    <a:pt x="55" y="292"/>
                  </a:cubicBezTo>
                  <a:moveTo>
                    <a:pt x="54" y="288"/>
                  </a:moveTo>
                  <a:cubicBezTo>
                    <a:pt x="55" y="290"/>
                    <a:pt x="55" y="290"/>
                    <a:pt x="55" y="290"/>
                  </a:cubicBezTo>
                  <a:cubicBezTo>
                    <a:pt x="57" y="290"/>
                    <a:pt x="57" y="290"/>
                    <a:pt x="57" y="290"/>
                  </a:cubicBezTo>
                  <a:cubicBezTo>
                    <a:pt x="56" y="288"/>
                    <a:pt x="56" y="288"/>
                    <a:pt x="56" y="288"/>
                  </a:cubicBezTo>
                  <a:cubicBezTo>
                    <a:pt x="54" y="288"/>
                    <a:pt x="54" y="288"/>
                    <a:pt x="54" y="288"/>
                  </a:cubicBezTo>
                  <a:moveTo>
                    <a:pt x="148" y="282"/>
                  </a:moveTo>
                  <a:cubicBezTo>
                    <a:pt x="139" y="298"/>
                    <a:pt x="139" y="298"/>
                    <a:pt x="139" y="298"/>
                  </a:cubicBezTo>
                  <a:cubicBezTo>
                    <a:pt x="141" y="298"/>
                    <a:pt x="141" y="298"/>
                    <a:pt x="141" y="298"/>
                  </a:cubicBezTo>
                  <a:cubicBezTo>
                    <a:pt x="149" y="284"/>
                    <a:pt x="149" y="284"/>
                    <a:pt x="149" y="284"/>
                  </a:cubicBezTo>
                  <a:cubicBezTo>
                    <a:pt x="148" y="282"/>
                    <a:pt x="148" y="282"/>
                    <a:pt x="148" y="282"/>
                  </a:cubicBezTo>
                  <a:moveTo>
                    <a:pt x="155" y="271"/>
                  </a:moveTo>
                  <a:cubicBezTo>
                    <a:pt x="150" y="277"/>
                    <a:pt x="150" y="277"/>
                    <a:pt x="150" y="277"/>
                  </a:cubicBezTo>
                  <a:cubicBezTo>
                    <a:pt x="149" y="279"/>
                    <a:pt x="149" y="279"/>
                    <a:pt x="149" y="279"/>
                  </a:cubicBezTo>
                  <a:cubicBezTo>
                    <a:pt x="150" y="282"/>
                    <a:pt x="150" y="282"/>
                    <a:pt x="150" y="282"/>
                  </a:cubicBezTo>
                  <a:cubicBezTo>
                    <a:pt x="155" y="271"/>
                    <a:pt x="155" y="271"/>
                    <a:pt x="155" y="271"/>
                  </a:cubicBezTo>
                  <a:cubicBezTo>
                    <a:pt x="155" y="271"/>
                    <a:pt x="155" y="271"/>
                    <a:pt x="155" y="271"/>
                  </a:cubicBezTo>
                  <a:moveTo>
                    <a:pt x="155" y="267"/>
                  </a:moveTo>
                  <a:cubicBezTo>
                    <a:pt x="154" y="270"/>
                    <a:pt x="154" y="270"/>
                    <a:pt x="154" y="270"/>
                  </a:cubicBezTo>
                  <a:cubicBezTo>
                    <a:pt x="155" y="268"/>
                    <a:pt x="155" y="268"/>
                    <a:pt x="155" y="268"/>
                  </a:cubicBezTo>
                  <a:cubicBezTo>
                    <a:pt x="155" y="267"/>
                    <a:pt x="155" y="267"/>
                    <a:pt x="155" y="267"/>
                  </a:cubicBezTo>
                  <a:moveTo>
                    <a:pt x="158" y="262"/>
                  </a:moveTo>
                  <a:cubicBezTo>
                    <a:pt x="157" y="264"/>
                    <a:pt x="157" y="264"/>
                    <a:pt x="157" y="264"/>
                  </a:cubicBezTo>
                  <a:cubicBezTo>
                    <a:pt x="157" y="266"/>
                    <a:pt x="157" y="266"/>
                    <a:pt x="157" y="266"/>
                  </a:cubicBezTo>
                  <a:cubicBezTo>
                    <a:pt x="159" y="263"/>
                    <a:pt x="159" y="263"/>
                    <a:pt x="159" y="263"/>
                  </a:cubicBezTo>
                  <a:cubicBezTo>
                    <a:pt x="158" y="262"/>
                    <a:pt x="158" y="262"/>
                    <a:pt x="158" y="262"/>
                  </a:cubicBezTo>
                  <a:moveTo>
                    <a:pt x="159" y="260"/>
                  </a:moveTo>
                  <a:cubicBezTo>
                    <a:pt x="159" y="260"/>
                    <a:pt x="159" y="260"/>
                    <a:pt x="159" y="260"/>
                  </a:cubicBezTo>
                  <a:cubicBezTo>
                    <a:pt x="159" y="261"/>
                    <a:pt x="159" y="261"/>
                    <a:pt x="159" y="261"/>
                  </a:cubicBezTo>
                  <a:cubicBezTo>
                    <a:pt x="159" y="261"/>
                    <a:pt x="159" y="261"/>
                    <a:pt x="159" y="261"/>
                  </a:cubicBezTo>
                  <a:cubicBezTo>
                    <a:pt x="159" y="260"/>
                    <a:pt x="159" y="260"/>
                    <a:pt x="159" y="260"/>
                  </a:cubicBezTo>
                  <a:moveTo>
                    <a:pt x="162" y="253"/>
                  </a:moveTo>
                  <a:cubicBezTo>
                    <a:pt x="161" y="257"/>
                    <a:pt x="161" y="257"/>
                    <a:pt x="161" y="257"/>
                  </a:cubicBezTo>
                  <a:cubicBezTo>
                    <a:pt x="161" y="260"/>
                    <a:pt x="161" y="260"/>
                    <a:pt x="161" y="260"/>
                  </a:cubicBezTo>
                  <a:cubicBezTo>
                    <a:pt x="162" y="259"/>
                    <a:pt x="162" y="259"/>
                    <a:pt x="162" y="259"/>
                  </a:cubicBezTo>
                  <a:cubicBezTo>
                    <a:pt x="164" y="254"/>
                    <a:pt x="164" y="254"/>
                    <a:pt x="164" y="254"/>
                  </a:cubicBezTo>
                  <a:cubicBezTo>
                    <a:pt x="162" y="253"/>
                    <a:pt x="162" y="253"/>
                    <a:pt x="162" y="253"/>
                  </a:cubicBezTo>
                  <a:moveTo>
                    <a:pt x="166" y="250"/>
                  </a:moveTo>
                  <a:cubicBezTo>
                    <a:pt x="166" y="250"/>
                    <a:pt x="165" y="251"/>
                    <a:pt x="164" y="251"/>
                  </a:cubicBezTo>
                  <a:cubicBezTo>
                    <a:pt x="163" y="252"/>
                    <a:pt x="163" y="252"/>
                    <a:pt x="163" y="252"/>
                  </a:cubicBezTo>
                  <a:cubicBezTo>
                    <a:pt x="165" y="253"/>
                    <a:pt x="165" y="253"/>
                    <a:pt x="165" y="253"/>
                  </a:cubicBezTo>
                  <a:cubicBezTo>
                    <a:pt x="166" y="250"/>
                    <a:pt x="166" y="250"/>
                    <a:pt x="166" y="250"/>
                  </a:cubicBezTo>
                  <a:moveTo>
                    <a:pt x="175" y="230"/>
                  </a:moveTo>
                  <a:cubicBezTo>
                    <a:pt x="173" y="234"/>
                    <a:pt x="173" y="234"/>
                    <a:pt x="173" y="234"/>
                  </a:cubicBezTo>
                  <a:cubicBezTo>
                    <a:pt x="173" y="234"/>
                    <a:pt x="173" y="235"/>
                    <a:pt x="173" y="236"/>
                  </a:cubicBezTo>
                  <a:cubicBezTo>
                    <a:pt x="174" y="235"/>
                    <a:pt x="174" y="235"/>
                    <a:pt x="174" y="235"/>
                  </a:cubicBezTo>
                  <a:cubicBezTo>
                    <a:pt x="177" y="230"/>
                    <a:pt x="177" y="230"/>
                    <a:pt x="177" y="230"/>
                  </a:cubicBezTo>
                  <a:cubicBezTo>
                    <a:pt x="175" y="230"/>
                    <a:pt x="175" y="230"/>
                    <a:pt x="175" y="230"/>
                  </a:cubicBezTo>
                  <a:moveTo>
                    <a:pt x="187" y="211"/>
                  </a:moveTo>
                  <a:cubicBezTo>
                    <a:pt x="185" y="211"/>
                    <a:pt x="185" y="211"/>
                    <a:pt x="185" y="211"/>
                  </a:cubicBezTo>
                  <a:cubicBezTo>
                    <a:pt x="176" y="228"/>
                    <a:pt x="176" y="228"/>
                    <a:pt x="176" y="228"/>
                  </a:cubicBezTo>
                  <a:cubicBezTo>
                    <a:pt x="178" y="228"/>
                    <a:pt x="178" y="228"/>
                    <a:pt x="178" y="228"/>
                  </a:cubicBezTo>
                  <a:cubicBezTo>
                    <a:pt x="187" y="211"/>
                    <a:pt x="187" y="211"/>
                    <a:pt x="187" y="211"/>
                  </a:cubicBezTo>
                  <a:moveTo>
                    <a:pt x="38" y="204"/>
                  </a:moveTo>
                  <a:cubicBezTo>
                    <a:pt x="48" y="258"/>
                    <a:pt x="48" y="258"/>
                    <a:pt x="48" y="258"/>
                  </a:cubicBezTo>
                  <a:cubicBezTo>
                    <a:pt x="49" y="260"/>
                    <a:pt x="49" y="260"/>
                    <a:pt x="49" y="260"/>
                  </a:cubicBezTo>
                  <a:cubicBezTo>
                    <a:pt x="54" y="286"/>
                    <a:pt x="54" y="286"/>
                    <a:pt x="54" y="286"/>
                  </a:cubicBezTo>
                  <a:cubicBezTo>
                    <a:pt x="56" y="286"/>
                    <a:pt x="56" y="286"/>
                    <a:pt x="56" y="286"/>
                  </a:cubicBezTo>
                  <a:cubicBezTo>
                    <a:pt x="51" y="260"/>
                    <a:pt x="51" y="260"/>
                    <a:pt x="51" y="260"/>
                  </a:cubicBezTo>
                  <a:cubicBezTo>
                    <a:pt x="50" y="258"/>
                    <a:pt x="50" y="258"/>
                    <a:pt x="50" y="258"/>
                  </a:cubicBezTo>
                  <a:cubicBezTo>
                    <a:pt x="40" y="205"/>
                    <a:pt x="40" y="205"/>
                    <a:pt x="40" y="205"/>
                  </a:cubicBezTo>
                  <a:cubicBezTo>
                    <a:pt x="38" y="204"/>
                    <a:pt x="38" y="204"/>
                    <a:pt x="38" y="204"/>
                  </a:cubicBezTo>
                  <a:moveTo>
                    <a:pt x="34" y="174"/>
                  </a:moveTo>
                  <a:cubicBezTo>
                    <a:pt x="32" y="174"/>
                    <a:pt x="32" y="174"/>
                    <a:pt x="32" y="174"/>
                  </a:cubicBezTo>
                  <a:cubicBezTo>
                    <a:pt x="37" y="202"/>
                    <a:pt x="37" y="202"/>
                    <a:pt x="37" y="202"/>
                  </a:cubicBezTo>
                  <a:cubicBezTo>
                    <a:pt x="39" y="202"/>
                    <a:pt x="39" y="202"/>
                    <a:pt x="39" y="202"/>
                  </a:cubicBezTo>
                  <a:cubicBezTo>
                    <a:pt x="34" y="174"/>
                    <a:pt x="34" y="174"/>
                    <a:pt x="34" y="174"/>
                  </a:cubicBezTo>
                  <a:moveTo>
                    <a:pt x="214" y="159"/>
                  </a:moveTo>
                  <a:cubicBezTo>
                    <a:pt x="212" y="159"/>
                    <a:pt x="212" y="159"/>
                    <a:pt x="212" y="159"/>
                  </a:cubicBezTo>
                  <a:cubicBezTo>
                    <a:pt x="186" y="209"/>
                    <a:pt x="186" y="209"/>
                    <a:pt x="186" y="209"/>
                  </a:cubicBezTo>
                  <a:cubicBezTo>
                    <a:pt x="188" y="209"/>
                    <a:pt x="188" y="209"/>
                    <a:pt x="188" y="209"/>
                  </a:cubicBezTo>
                  <a:cubicBezTo>
                    <a:pt x="214" y="159"/>
                    <a:pt x="214" y="159"/>
                    <a:pt x="214" y="159"/>
                  </a:cubicBezTo>
                  <a:moveTo>
                    <a:pt x="214" y="154"/>
                  </a:moveTo>
                  <a:cubicBezTo>
                    <a:pt x="213" y="157"/>
                    <a:pt x="213" y="157"/>
                    <a:pt x="213" y="157"/>
                  </a:cubicBezTo>
                  <a:cubicBezTo>
                    <a:pt x="215" y="157"/>
                    <a:pt x="215" y="157"/>
                    <a:pt x="215" y="157"/>
                  </a:cubicBezTo>
                  <a:cubicBezTo>
                    <a:pt x="216" y="156"/>
                    <a:pt x="216" y="156"/>
                    <a:pt x="216" y="156"/>
                  </a:cubicBezTo>
                  <a:cubicBezTo>
                    <a:pt x="214" y="154"/>
                    <a:pt x="214" y="154"/>
                    <a:pt x="214" y="154"/>
                  </a:cubicBezTo>
                  <a:moveTo>
                    <a:pt x="220" y="143"/>
                  </a:moveTo>
                  <a:cubicBezTo>
                    <a:pt x="215" y="153"/>
                    <a:pt x="215" y="153"/>
                    <a:pt x="215" y="153"/>
                  </a:cubicBezTo>
                  <a:cubicBezTo>
                    <a:pt x="217" y="154"/>
                    <a:pt x="217" y="154"/>
                    <a:pt x="217" y="154"/>
                  </a:cubicBezTo>
                  <a:cubicBezTo>
                    <a:pt x="222" y="144"/>
                    <a:pt x="222" y="144"/>
                    <a:pt x="222" y="144"/>
                  </a:cubicBezTo>
                  <a:cubicBezTo>
                    <a:pt x="220" y="143"/>
                    <a:pt x="220" y="143"/>
                    <a:pt x="220" y="143"/>
                  </a:cubicBezTo>
                  <a:moveTo>
                    <a:pt x="221" y="141"/>
                  </a:moveTo>
                  <a:cubicBezTo>
                    <a:pt x="221" y="141"/>
                    <a:pt x="221" y="141"/>
                    <a:pt x="221" y="141"/>
                  </a:cubicBezTo>
                  <a:cubicBezTo>
                    <a:pt x="223" y="142"/>
                    <a:pt x="223" y="142"/>
                    <a:pt x="223" y="142"/>
                  </a:cubicBezTo>
                  <a:cubicBezTo>
                    <a:pt x="223" y="142"/>
                    <a:pt x="223" y="142"/>
                    <a:pt x="223" y="142"/>
                  </a:cubicBezTo>
                  <a:cubicBezTo>
                    <a:pt x="221" y="141"/>
                    <a:pt x="221" y="141"/>
                    <a:pt x="221" y="141"/>
                  </a:cubicBezTo>
                  <a:moveTo>
                    <a:pt x="2" y="10"/>
                  </a:moveTo>
                  <a:cubicBezTo>
                    <a:pt x="1" y="11"/>
                    <a:pt x="1" y="11"/>
                    <a:pt x="0" y="11"/>
                  </a:cubicBezTo>
                  <a:cubicBezTo>
                    <a:pt x="29" y="160"/>
                    <a:pt x="29" y="160"/>
                    <a:pt x="29" y="160"/>
                  </a:cubicBezTo>
                  <a:cubicBezTo>
                    <a:pt x="30" y="162"/>
                    <a:pt x="30" y="162"/>
                    <a:pt x="30" y="162"/>
                  </a:cubicBezTo>
                  <a:cubicBezTo>
                    <a:pt x="32" y="172"/>
                    <a:pt x="32" y="172"/>
                    <a:pt x="32" y="172"/>
                  </a:cubicBezTo>
                  <a:cubicBezTo>
                    <a:pt x="33" y="172"/>
                    <a:pt x="33" y="172"/>
                    <a:pt x="33" y="172"/>
                  </a:cubicBezTo>
                  <a:cubicBezTo>
                    <a:pt x="31" y="161"/>
                    <a:pt x="31" y="161"/>
                    <a:pt x="31" y="161"/>
                  </a:cubicBezTo>
                  <a:cubicBezTo>
                    <a:pt x="31" y="159"/>
                    <a:pt x="31" y="159"/>
                    <a:pt x="31" y="159"/>
                  </a:cubicBezTo>
                  <a:cubicBezTo>
                    <a:pt x="2" y="10"/>
                    <a:pt x="2" y="10"/>
                    <a:pt x="2" y="10"/>
                  </a:cubicBezTo>
                  <a:moveTo>
                    <a:pt x="8" y="0"/>
                  </a:moveTo>
                  <a:cubicBezTo>
                    <a:pt x="8" y="1"/>
                    <a:pt x="7" y="2"/>
                    <a:pt x="7" y="2"/>
                  </a:cubicBezTo>
                  <a:cubicBezTo>
                    <a:pt x="244" y="97"/>
                    <a:pt x="244" y="97"/>
                    <a:pt x="244" y="97"/>
                  </a:cubicBezTo>
                  <a:cubicBezTo>
                    <a:pt x="222" y="139"/>
                    <a:pt x="222" y="139"/>
                    <a:pt x="222" y="139"/>
                  </a:cubicBezTo>
                  <a:cubicBezTo>
                    <a:pt x="224" y="140"/>
                    <a:pt x="224" y="140"/>
                    <a:pt x="224" y="140"/>
                  </a:cubicBezTo>
                  <a:cubicBezTo>
                    <a:pt x="246" y="98"/>
                    <a:pt x="246" y="98"/>
                    <a:pt x="246" y="98"/>
                  </a:cubicBezTo>
                  <a:cubicBezTo>
                    <a:pt x="247" y="96"/>
                    <a:pt x="247" y="96"/>
                    <a:pt x="247" y="96"/>
                  </a:cubicBezTo>
                  <a:cubicBezTo>
                    <a:pt x="245" y="95"/>
                    <a:pt x="245" y="95"/>
                    <a:pt x="245" y="95"/>
                  </a:cubicBezTo>
                  <a:cubicBezTo>
                    <a:pt x="8" y="0"/>
                    <a:pt x="8" y="0"/>
                    <a:pt x="8"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lstStyle/>
            <a:p>
              <a:endParaRPr lang="zh-CN" altLang="en-US">
                <a:cs typeface="+mn-ea"/>
                <a:sym typeface="+mn-lt"/>
              </a:endParaRPr>
            </a:p>
          </p:txBody>
        </p:sp>
        <p:sp>
          <p:nvSpPr>
            <p:cNvPr id="56" name="Freeform 12">
              <a:extLst>
                <a:ext uri="{FF2B5EF4-FFF2-40B4-BE49-F238E27FC236}">
                  <a16:creationId xmlns:a16="http://schemas.microsoft.com/office/drawing/2014/main" id="{C35A9012-2D80-4F07-9D19-3B6BB9CC75AF}"/>
                </a:ext>
              </a:extLst>
            </p:cNvPr>
            <p:cNvSpPr>
              <a:spLocks noEditPoints="1"/>
            </p:cNvSpPr>
            <p:nvPr/>
          </p:nvSpPr>
          <p:spPr bwMode="auto">
            <a:xfrm>
              <a:off x="9915938" y="2668920"/>
              <a:ext cx="814030" cy="1236087"/>
            </a:xfrm>
            <a:custGeom>
              <a:avLst/>
              <a:gdLst>
                <a:gd name="T0" fmla="*/ 192 w 192"/>
                <a:gd name="T1" fmla="*/ 319 h 320"/>
                <a:gd name="T2" fmla="*/ 188 w 192"/>
                <a:gd name="T3" fmla="*/ 299 h 320"/>
                <a:gd name="T4" fmla="*/ 183 w 192"/>
                <a:gd name="T5" fmla="*/ 304 h 320"/>
                <a:gd name="T6" fmla="*/ 190 w 192"/>
                <a:gd name="T7" fmla="*/ 299 h 320"/>
                <a:gd name="T8" fmla="*/ 178 w 192"/>
                <a:gd name="T9" fmla="*/ 298 h 320"/>
                <a:gd name="T10" fmla="*/ 180 w 192"/>
                <a:gd name="T11" fmla="*/ 296 h 320"/>
                <a:gd name="T12" fmla="*/ 177 w 192"/>
                <a:gd name="T13" fmla="*/ 296 h 320"/>
                <a:gd name="T14" fmla="*/ 188 w 192"/>
                <a:gd name="T15" fmla="*/ 285 h 320"/>
                <a:gd name="T16" fmla="*/ 190 w 192"/>
                <a:gd name="T17" fmla="*/ 295 h 320"/>
                <a:gd name="T18" fmla="*/ 188 w 192"/>
                <a:gd name="T19" fmla="*/ 285 h 320"/>
                <a:gd name="T20" fmla="*/ 177 w 192"/>
                <a:gd name="T21" fmla="*/ 291 h 320"/>
                <a:gd name="T22" fmla="*/ 188 w 192"/>
                <a:gd name="T23" fmla="*/ 270 h 320"/>
                <a:gd name="T24" fmla="*/ 188 w 192"/>
                <a:gd name="T25" fmla="*/ 283 h 320"/>
                <a:gd name="T26" fmla="*/ 162 w 192"/>
                <a:gd name="T27" fmla="*/ 267 h 320"/>
                <a:gd name="T28" fmla="*/ 165 w 192"/>
                <a:gd name="T29" fmla="*/ 272 h 320"/>
                <a:gd name="T30" fmla="*/ 185 w 192"/>
                <a:gd name="T31" fmla="*/ 254 h 320"/>
                <a:gd name="T32" fmla="*/ 187 w 192"/>
                <a:gd name="T33" fmla="*/ 254 h 320"/>
                <a:gd name="T34" fmla="*/ 148 w 192"/>
                <a:gd name="T35" fmla="*/ 248 h 320"/>
                <a:gd name="T36" fmla="*/ 150 w 192"/>
                <a:gd name="T37" fmla="*/ 248 h 320"/>
                <a:gd name="T38" fmla="*/ 147 w 192"/>
                <a:gd name="T39" fmla="*/ 246 h 320"/>
                <a:gd name="T40" fmla="*/ 144 w 192"/>
                <a:gd name="T41" fmla="*/ 238 h 320"/>
                <a:gd name="T42" fmla="*/ 142 w 192"/>
                <a:gd name="T43" fmla="*/ 236 h 320"/>
                <a:gd name="T44" fmla="*/ 112 w 192"/>
                <a:gd name="T45" fmla="*/ 188 h 320"/>
                <a:gd name="T46" fmla="*/ 139 w 192"/>
                <a:gd name="T47" fmla="*/ 230 h 320"/>
                <a:gd name="T48" fmla="*/ 106 w 192"/>
                <a:gd name="T49" fmla="*/ 175 h 320"/>
                <a:gd name="T50" fmla="*/ 112 w 192"/>
                <a:gd name="T51" fmla="*/ 184 h 320"/>
                <a:gd name="T52" fmla="*/ 185 w 192"/>
                <a:gd name="T53" fmla="*/ 253 h 320"/>
                <a:gd name="T54" fmla="*/ 178 w 192"/>
                <a:gd name="T55" fmla="*/ 168 h 320"/>
                <a:gd name="T56" fmla="*/ 105 w 192"/>
                <a:gd name="T57" fmla="*/ 176 h 320"/>
                <a:gd name="T58" fmla="*/ 90 w 192"/>
                <a:gd name="T59" fmla="*/ 148 h 320"/>
                <a:gd name="T60" fmla="*/ 92 w 192"/>
                <a:gd name="T61" fmla="*/ 152 h 320"/>
                <a:gd name="T62" fmla="*/ 82 w 192"/>
                <a:gd name="T63" fmla="*/ 138 h 320"/>
                <a:gd name="T64" fmla="*/ 83 w 192"/>
                <a:gd name="T65" fmla="*/ 137 h 320"/>
                <a:gd name="T66" fmla="*/ 81 w 192"/>
                <a:gd name="T67" fmla="*/ 136 h 320"/>
                <a:gd name="T68" fmla="*/ 75 w 192"/>
                <a:gd name="T69" fmla="*/ 124 h 320"/>
                <a:gd name="T70" fmla="*/ 77 w 192"/>
                <a:gd name="T71" fmla="*/ 127 h 320"/>
                <a:gd name="T72" fmla="*/ 52 w 192"/>
                <a:gd name="T73" fmla="*/ 87 h 320"/>
                <a:gd name="T74" fmla="*/ 74 w 192"/>
                <a:gd name="T75" fmla="*/ 121 h 320"/>
                <a:gd name="T76" fmla="*/ 50 w 192"/>
                <a:gd name="T77" fmla="*/ 85 h 320"/>
                <a:gd name="T78" fmla="*/ 51 w 192"/>
                <a:gd name="T79" fmla="*/ 84 h 320"/>
                <a:gd name="T80" fmla="*/ 178 w 192"/>
                <a:gd name="T81" fmla="*/ 165 h 320"/>
                <a:gd name="T82" fmla="*/ 168 w 192"/>
                <a:gd name="T83" fmla="*/ 41 h 320"/>
                <a:gd name="T84" fmla="*/ 170 w 192"/>
                <a:gd name="T85" fmla="*/ 41 h 320"/>
                <a:gd name="T86" fmla="*/ 49 w 192"/>
                <a:gd name="T87" fmla="*/ 83 h 320"/>
                <a:gd name="T88" fmla="*/ 13 w 192"/>
                <a:gd name="T89" fmla="*/ 24 h 320"/>
                <a:gd name="T90" fmla="*/ 168 w 192"/>
                <a:gd name="T91" fmla="*/ 39 h 320"/>
                <a:gd name="T92" fmla="*/ 153 w 192"/>
                <a:gd name="T93" fmla="*/ 0 h 320"/>
                <a:gd name="T94" fmla="*/ 2 w 192"/>
                <a:gd name="T95" fmla="*/ 6 h 320"/>
                <a:gd name="T96" fmla="*/ 3 w 192"/>
                <a:gd name="T97" fmla="*/ 5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92" h="320">
                  <a:moveTo>
                    <a:pt x="190" y="317"/>
                  </a:moveTo>
                  <a:cubicBezTo>
                    <a:pt x="192" y="320"/>
                    <a:pt x="192" y="320"/>
                    <a:pt x="192" y="320"/>
                  </a:cubicBezTo>
                  <a:cubicBezTo>
                    <a:pt x="192" y="319"/>
                    <a:pt x="192" y="319"/>
                    <a:pt x="192" y="319"/>
                  </a:cubicBezTo>
                  <a:cubicBezTo>
                    <a:pt x="190" y="317"/>
                    <a:pt x="190" y="317"/>
                    <a:pt x="190" y="317"/>
                  </a:cubicBezTo>
                  <a:moveTo>
                    <a:pt x="189" y="298"/>
                  </a:moveTo>
                  <a:cubicBezTo>
                    <a:pt x="188" y="299"/>
                    <a:pt x="188" y="299"/>
                    <a:pt x="188" y="299"/>
                  </a:cubicBezTo>
                  <a:cubicBezTo>
                    <a:pt x="190" y="313"/>
                    <a:pt x="190" y="313"/>
                    <a:pt x="190" y="313"/>
                  </a:cubicBezTo>
                  <a:cubicBezTo>
                    <a:pt x="184" y="303"/>
                    <a:pt x="184" y="303"/>
                    <a:pt x="184" y="303"/>
                  </a:cubicBezTo>
                  <a:cubicBezTo>
                    <a:pt x="183" y="304"/>
                    <a:pt x="183" y="304"/>
                    <a:pt x="183" y="304"/>
                  </a:cubicBezTo>
                  <a:cubicBezTo>
                    <a:pt x="192" y="316"/>
                    <a:pt x="192" y="316"/>
                    <a:pt x="192" y="316"/>
                  </a:cubicBezTo>
                  <a:cubicBezTo>
                    <a:pt x="191" y="313"/>
                    <a:pt x="191" y="313"/>
                    <a:pt x="191" y="313"/>
                  </a:cubicBezTo>
                  <a:cubicBezTo>
                    <a:pt x="190" y="299"/>
                    <a:pt x="190" y="299"/>
                    <a:pt x="190" y="299"/>
                  </a:cubicBezTo>
                  <a:cubicBezTo>
                    <a:pt x="189" y="298"/>
                    <a:pt x="189" y="298"/>
                    <a:pt x="189" y="298"/>
                  </a:cubicBezTo>
                  <a:moveTo>
                    <a:pt x="180" y="296"/>
                  </a:moveTo>
                  <a:cubicBezTo>
                    <a:pt x="178" y="298"/>
                    <a:pt x="178" y="298"/>
                    <a:pt x="178" y="298"/>
                  </a:cubicBezTo>
                  <a:cubicBezTo>
                    <a:pt x="182" y="303"/>
                    <a:pt x="182" y="303"/>
                    <a:pt x="182" y="303"/>
                  </a:cubicBezTo>
                  <a:cubicBezTo>
                    <a:pt x="183" y="302"/>
                    <a:pt x="183" y="302"/>
                    <a:pt x="183" y="302"/>
                  </a:cubicBezTo>
                  <a:cubicBezTo>
                    <a:pt x="180" y="296"/>
                    <a:pt x="180" y="296"/>
                    <a:pt x="180" y="296"/>
                  </a:cubicBezTo>
                  <a:moveTo>
                    <a:pt x="178" y="293"/>
                  </a:moveTo>
                  <a:cubicBezTo>
                    <a:pt x="177" y="295"/>
                    <a:pt x="177" y="295"/>
                    <a:pt x="177" y="295"/>
                  </a:cubicBezTo>
                  <a:cubicBezTo>
                    <a:pt x="177" y="296"/>
                    <a:pt x="177" y="296"/>
                    <a:pt x="177" y="296"/>
                  </a:cubicBezTo>
                  <a:cubicBezTo>
                    <a:pt x="179" y="295"/>
                    <a:pt x="179" y="295"/>
                    <a:pt x="179" y="295"/>
                  </a:cubicBezTo>
                  <a:cubicBezTo>
                    <a:pt x="178" y="293"/>
                    <a:pt x="178" y="293"/>
                    <a:pt x="178" y="293"/>
                  </a:cubicBezTo>
                  <a:moveTo>
                    <a:pt x="188" y="285"/>
                  </a:moveTo>
                  <a:cubicBezTo>
                    <a:pt x="187" y="286"/>
                    <a:pt x="187" y="286"/>
                    <a:pt x="187" y="286"/>
                  </a:cubicBezTo>
                  <a:cubicBezTo>
                    <a:pt x="188" y="293"/>
                    <a:pt x="188" y="293"/>
                    <a:pt x="188" y="293"/>
                  </a:cubicBezTo>
                  <a:cubicBezTo>
                    <a:pt x="190" y="295"/>
                    <a:pt x="190" y="295"/>
                    <a:pt x="190" y="295"/>
                  </a:cubicBezTo>
                  <a:cubicBezTo>
                    <a:pt x="190" y="295"/>
                    <a:pt x="190" y="295"/>
                    <a:pt x="190" y="295"/>
                  </a:cubicBezTo>
                  <a:cubicBezTo>
                    <a:pt x="189" y="285"/>
                    <a:pt x="189" y="285"/>
                    <a:pt x="189" y="285"/>
                  </a:cubicBezTo>
                  <a:cubicBezTo>
                    <a:pt x="188" y="285"/>
                    <a:pt x="188" y="285"/>
                    <a:pt x="188" y="285"/>
                  </a:cubicBezTo>
                  <a:moveTo>
                    <a:pt x="164" y="273"/>
                  </a:moveTo>
                  <a:cubicBezTo>
                    <a:pt x="176" y="293"/>
                    <a:pt x="176" y="293"/>
                    <a:pt x="176" y="293"/>
                  </a:cubicBezTo>
                  <a:cubicBezTo>
                    <a:pt x="177" y="291"/>
                    <a:pt x="177" y="291"/>
                    <a:pt x="177" y="291"/>
                  </a:cubicBezTo>
                  <a:cubicBezTo>
                    <a:pt x="166" y="275"/>
                    <a:pt x="166" y="275"/>
                    <a:pt x="166" y="275"/>
                  </a:cubicBezTo>
                  <a:cubicBezTo>
                    <a:pt x="164" y="273"/>
                    <a:pt x="164" y="273"/>
                    <a:pt x="164" y="273"/>
                  </a:cubicBezTo>
                  <a:moveTo>
                    <a:pt x="188" y="270"/>
                  </a:moveTo>
                  <a:cubicBezTo>
                    <a:pt x="186" y="273"/>
                    <a:pt x="186" y="273"/>
                    <a:pt x="186" y="273"/>
                  </a:cubicBezTo>
                  <a:cubicBezTo>
                    <a:pt x="187" y="282"/>
                    <a:pt x="187" y="282"/>
                    <a:pt x="187" y="282"/>
                  </a:cubicBezTo>
                  <a:cubicBezTo>
                    <a:pt x="188" y="283"/>
                    <a:pt x="188" y="283"/>
                    <a:pt x="188" y="283"/>
                  </a:cubicBezTo>
                  <a:cubicBezTo>
                    <a:pt x="189" y="281"/>
                    <a:pt x="189" y="281"/>
                    <a:pt x="189" y="281"/>
                  </a:cubicBezTo>
                  <a:cubicBezTo>
                    <a:pt x="188" y="270"/>
                    <a:pt x="188" y="270"/>
                    <a:pt x="188" y="270"/>
                  </a:cubicBezTo>
                  <a:moveTo>
                    <a:pt x="162" y="267"/>
                  </a:moveTo>
                  <a:cubicBezTo>
                    <a:pt x="160" y="268"/>
                    <a:pt x="160" y="268"/>
                    <a:pt x="160" y="268"/>
                  </a:cubicBezTo>
                  <a:cubicBezTo>
                    <a:pt x="162" y="270"/>
                    <a:pt x="162" y="270"/>
                    <a:pt x="162" y="270"/>
                  </a:cubicBezTo>
                  <a:cubicBezTo>
                    <a:pt x="165" y="272"/>
                    <a:pt x="165" y="272"/>
                    <a:pt x="165" y="272"/>
                  </a:cubicBezTo>
                  <a:cubicBezTo>
                    <a:pt x="162" y="267"/>
                    <a:pt x="162" y="267"/>
                    <a:pt x="162" y="267"/>
                  </a:cubicBezTo>
                  <a:moveTo>
                    <a:pt x="187" y="254"/>
                  </a:moveTo>
                  <a:cubicBezTo>
                    <a:pt x="185" y="254"/>
                    <a:pt x="185" y="254"/>
                    <a:pt x="185" y="254"/>
                  </a:cubicBezTo>
                  <a:cubicBezTo>
                    <a:pt x="186" y="269"/>
                    <a:pt x="186" y="269"/>
                    <a:pt x="186" y="269"/>
                  </a:cubicBezTo>
                  <a:cubicBezTo>
                    <a:pt x="188" y="266"/>
                    <a:pt x="188" y="266"/>
                    <a:pt x="188" y="266"/>
                  </a:cubicBezTo>
                  <a:cubicBezTo>
                    <a:pt x="187" y="254"/>
                    <a:pt x="187" y="254"/>
                    <a:pt x="187" y="254"/>
                  </a:cubicBezTo>
                  <a:moveTo>
                    <a:pt x="150" y="248"/>
                  </a:moveTo>
                  <a:cubicBezTo>
                    <a:pt x="150" y="248"/>
                    <a:pt x="150" y="248"/>
                    <a:pt x="150" y="248"/>
                  </a:cubicBezTo>
                  <a:cubicBezTo>
                    <a:pt x="148" y="248"/>
                    <a:pt x="148" y="248"/>
                    <a:pt x="148" y="248"/>
                  </a:cubicBezTo>
                  <a:cubicBezTo>
                    <a:pt x="159" y="266"/>
                    <a:pt x="159" y="266"/>
                    <a:pt x="159" y="266"/>
                  </a:cubicBezTo>
                  <a:cubicBezTo>
                    <a:pt x="161" y="266"/>
                    <a:pt x="161" y="266"/>
                    <a:pt x="161" y="266"/>
                  </a:cubicBezTo>
                  <a:cubicBezTo>
                    <a:pt x="150" y="248"/>
                    <a:pt x="150" y="248"/>
                    <a:pt x="150" y="248"/>
                  </a:cubicBezTo>
                  <a:moveTo>
                    <a:pt x="144" y="238"/>
                  </a:moveTo>
                  <a:cubicBezTo>
                    <a:pt x="143" y="240"/>
                    <a:pt x="143" y="240"/>
                    <a:pt x="143" y="240"/>
                  </a:cubicBezTo>
                  <a:cubicBezTo>
                    <a:pt x="147" y="246"/>
                    <a:pt x="147" y="246"/>
                    <a:pt x="147" y="246"/>
                  </a:cubicBezTo>
                  <a:cubicBezTo>
                    <a:pt x="149" y="246"/>
                    <a:pt x="149" y="246"/>
                    <a:pt x="149" y="246"/>
                  </a:cubicBezTo>
                  <a:cubicBezTo>
                    <a:pt x="148" y="245"/>
                    <a:pt x="148" y="245"/>
                    <a:pt x="148" y="245"/>
                  </a:cubicBezTo>
                  <a:cubicBezTo>
                    <a:pt x="144" y="238"/>
                    <a:pt x="144" y="238"/>
                    <a:pt x="144" y="238"/>
                  </a:cubicBezTo>
                  <a:moveTo>
                    <a:pt x="139" y="232"/>
                  </a:moveTo>
                  <a:cubicBezTo>
                    <a:pt x="142" y="237"/>
                    <a:pt x="142" y="237"/>
                    <a:pt x="142" y="237"/>
                  </a:cubicBezTo>
                  <a:cubicBezTo>
                    <a:pt x="142" y="236"/>
                    <a:pt x="142" y="236"/>
                    <a:pt x="142" y="236"/>
                  </a:cubicBezTo>
                  <a:cubicBezTo>
                    <a:pt x="139" y="232"/>
                    <a:pt x="139" y="232"/>
                    <a:pt x="139" y="232"/>
                  </a:cubicBezTo>
                  <a:moveTo>
                    <a:pt x="113" y="186"/>
                  </a:moveTo>
                  <a:cubicBezTo>
                    <a:pt x="112" y="188"/>
                    <a:pt x="112" y="188"/>
                    <a:pt x="112" y="188"/>
                  </a:cubicBezTo>
                  <a:cubicBezTo>
                    <a:pt x="137" y="229"/>
                    <a:pt x="137" y="229"/>
                    <a:pt x="137" y="229"/>
                  </a:cubicBezTo>
                  <a:cubicBezTo>
                    <a:pt x="138" y="228"/>
                    <a:pt x="138" y="228"/>
                    <a:pt x="138" y="228"/>
                  </a:cubicBezTo>
                  <a:cubicBezTo>
                    <a:pt x="139" y="230"/>
                    <a:pt x="139" y="230"/>
                    <a:pt x="139" y="230"/>
                  </a:cubicBezTo>
                  <a:cubicBezTo>
                    <a:pt x="140" y="231"/>
                    <a:pt x="140" y="231"/>
                    <a:pt x="140" y="231"/>
                  </a:cubicBezTo>
                  <a:cubicBezTo>
                    <a:pt x="113" y="186"/>
                    <a:pt x="113" y="186"/>
                    <a:pt x="113" y="186"/>
                  </a:cubicBezTo>
                  <a:moveTo>
                    <a:pt x="106" y="175"/>
                  </a:moveTo>
                  <a:cubicBezTo>
                    <a:pt x="107" y="179"/>
                    <a:pt x="107" y="179"/>
                    <a:pt x="107" y="179"/>
                  </a:cubicBezTo>
                  <a:cubicBezTo>
                    <a:pt x="111" y="186"/>
                    <a:pt x="111" y="186"/>
                    <a:pt x="111" y="186"/>
                  </a:cubicBezTo>
                  <a:cubicBezTo>
                    <a:pt x="112" y="184"/>
                    <a:pt x="112" y="184"/>
                    <a:pt x="112" y="184"/>
                  </a:cubicBezTo>
                  <a:cubicBezTo>
                    <a:pt x="106" y="175"/>
                    <a:pt x="106" y="175"/>
                    <a:pt x="106" y="175"/>
                  </a:cubicBezTo>
                  <a:moveTo>
                    <a:pt x="178" y="168"/>
                  </a:moveTo>
                  <a:cubicBezTo>
                    <a:pt x="185" y="253"/>
                    <a:pt x="185" y="253"/>
                    <a:pt x="185" y="253"/>
                  </a:cubicBezTo>
                  <a:cubicBezTo>
                    <a:pt x="187" y="252"/>
                    <a:pt x="187" y="252"/>
                    <a:pt x="187" y="252"/>
                  </a:cubicBezTo>
                  <a:cubicBezTo>
                    <a:pt x="180" y="170"/>
                    <a:pt x="180" y="170"/>
                    <a:pt x="180" y="170"/>
                  </a:cubicBezTo>
                  <a:cubicBezTo>
                    <a:pt x="178" y="168"/>
                    <a:pt x="178" y="168"/>
                    <a:pt x="178" y="168"/>
                  </a:cubicBezTo>
                  <a:moveTo>
                    <a:pt x="93" y="154"/>
                  </a:moveTo>
                  <a:cubicBezTo>
                    <a:pt x="92" y="155"/>
                    <a:pt x="92" y="155"/>
                    <a:pt x="92" y="155"/>
                  </a:cubicBezTo>
                  <a:cubicBezTo>
                    <a:pt x="105" y="176"/>
                    <a:pt x="105" y="176"/>
                    <a:pt x="105" y="176"/>
                  </a:cubicBezTo>
                  <a:cubicBezTo>
                    <a:pt x="104" y="172"/>
                    <a:pt x="104" y="172"/>
                    <a:pt x="104" y="172"/>
                  </a:cubicBezTo>
                  <a:cubicBezTo>
                    <a:pt x="93" y="154"/>
                    <a:pt x="93" y="154"/>
                    <a:pt x="93" y="154"/>
                  </a:cubicBezTo>
                  <a:moveTo>
                    <a:pt x="90" y="148"/>
                  </a:moveTo>
                  <a:cubicBezTo>
                    <a:pt x="88" y="149"/>
                    <a:pt x="88" y="149"/>
                    <a:pt x="88" y="149"/>
                  </a:cubicBezTo>
                  <a:cubicBezTo>
                    <a:pt x="91" y="153"/>
                    <a:pt x="91" y="153"/>
                    <a:pt x="91" y="153"/>
                  </a:cubicBezTo>
                  <a:cubicBezTo>
                    <a:pt x="92" y="152"/>
                    <a:pt x="92" y="152"/>
                    <a:pt x="92" y="152"/>
                  </a:cubicBezTo>
                  <a:cubicBezTo>
                    <a:pt x="90" y="148"/>
                    <a:pt x="90" y="148"/>
                    <a:pt x="90" y="148"/>
                  </a:cubicBezTo>
                  <a:moveTo>
                    <a:pt x="83" y="137"/>
                  </a:moveTo>
                  <a:cubicBezTo>
                    <a:pt x="82" y="138"/>
                    <a:pt x="82" y="138"/>
                    <a:pt x="82" y="138"/>
                  </a:cubicBezTo>
                  <a:cubicBezTo>
                    <a:pt x="87" y="147"/>
                    <a:pt x="87" y="147"/>
                    <a:pt x="87" y="147"/>
                  </a:cubicBezTo>
                  <a:cubicBezTo>
                    <a:pt x="89" y="146"/>
                    <a:pt x="89" y="146"/>
                    <a:pt x="89" y="146"/>
                  </a:cubicBezTo>
                  <a:cubicBezTo>
                    <a:pt x="83" y="137"/>
                    <a:pt x="83" y="137"/>
                    <a:pt x="83" y="137"/>
                  </a:cubicBezTo>
                  <a:moveTo>
                    <a:pt x="78" y="128"/>
                  </a:moveTo>
                  <a:cubicBezTo>
                    <a:pt x="76" y="129"/>
                    <a:pt x="76" y="129"/>
                    <a:pt x="76" y="129"/>
                  </a:cubicBezTo>
                  <a:cubicBezTo>
                    <a:pt x="81" y="136"/>
                    <a:pt x="81" y="136"/>
                    <a:pt x="81" y="136"/>
                  </a:cubicBezTo>
                  <a:cubicBezTo>
                    <a:pt x="82" y="135"/>
                    <a:pt x="82" y="135"/>
                    <a:pt x="82" y="135"/>
                  </a:cubicBezTo>
                  <a:cubicBezTo>
                    <a:pt x="78" y="128"/>
                    <a:pt x="78" y="128"/>
                    <a:pt x="78" y="128"/>
                  </a:cubicBezTo>
                  <a:moveTo>
                    <a:pt x="75" y="124"/>
                  </a:moveTo>
                  <a:cubicBezTo>
                    <a:pt x="75" y="126"/>
                    <a:pt x="75" y="126"/>
                    <a:pt x="75" y="126"/>
                  </a:cubicBezTo>
                  <a:cubicBezTo>
                    <a:pt x="75" y="127"/>
                    <a:pt x="75" y="127"/>
                    <a:pt x="75" y="127"/>
                  </a:cubicBezTo>
                  <a:cubicBezTo>
                    <a:pt x="77" y="127"/>
                    <a:pt x="77" y="127"/>
                    <a:pt x="77" y="127"/>
                  </a:cubicBezTo>
                  <a:cubicBezTo>
                    <a:pt x="75" y="124"/>
                    <a:pt x="75" y="124"/>
                    <a:pt x="75" y="124"/>
                  </a:cubicBezTo>
                  <a:moveTo>
                    <a:pt x="53" y="86"/>
                  </a:moveTo>
                  <a:cubicBezTo>
                    <a:pt x="52" y="87"/>
                    <a:pt x="52" y="87"/>
                    <a:pt x="52" y="87"/>
                  </a:cubicBezTo>
                  <a:cubicBezTo>
                    <a:pt x="52" y="88"/>
                    <a:pt x="52" y="88"/>
                    <a:pt x="52" y="88"/>
                  </a:cubicBezTo>
                  <a:cubicBezTo>
                    <a:pt x="73" y="124"/>
                    <a:pt x="73" y="124"/>
                    <a:pt x="73" y="124"/>
                  </a:cubicBezTo>
                  <a:cubicBezTo>
                    <a:pt x="74" y="121"/>
                    <a:pt x="74" y="121"/>
                    <a:pt x="74" y="121"/>
                  </a:cubicBezTo>
                  <a:cubicBezTo>
                    <a:pt x="53" y="86"/>
                    <a:pt x="53" y="86"/>
                    <a:pt x="53" y="86"/>
                  </a:cubicBezTo>
                  <a:moveTo>
                    <a:pt x="51" y="84"/>
                  </a:moveTo>
                  <a:cubicBezTo>
                    <a:pt x="50" y="85"/>
                    <a:pt x="50" y="85"/>
                    <a:pt x="50" y="85"/>
                  </a:cubicBezTo>
                  <a:cubicBezTo>
                    <a:pt x="50" y="86"/>
                    <a:pt x="50" y="86"/>
                    <a:pt x="50" y="86"/>
                  </a:cubicBezTo>
                  <a:cubicBezTo>
                    <a:pt x="50" y="86"/>
                    <a:pt x="50" y="86"/>
                    <a:pt x="50" y="86"/>
                  </a:cubicBezTo>
                  <a:cubicBezTo>
                    <a:pt x="51" y="84"/>
                    <a:pt x="51" y="84"/>
                    <a:pt x="51" y="84"/>
                  </a:cubicBezTo>
                  <a:moveTo>
                    <a:pt x="174" y="83"/>
                  </a:moveTo>
                  <a:cubicBezTo>
                    <a:pt x="172" y="90"/>
                    <a:pt x="172" y="90"/>
                    <a:pt x="172" y="90"/>
                  </a:cubicBezTo>
                  <a:cubicBezTo>
                    <a:pt x="178" y="165"/>
                    <a:pt x="178" y="165"/>
                    <a:pt x="178" y="165"/>
                  </a:cubicBezTo>
                  <a:cubicBezTo>
                    <a:pt x="180" y="167"/>
                    <a:pt x="180" y="167"/>
                    <a:pt x="180" y="167"/>
                  </a:cubicBezTo>
                  <a:cubicBezTo>
                    <a:pt x="174" y="83"/>
                    <a:pt x="174" y="83"/>
                    <a:pt x="174" y="83"/>
                  </a:cubicBezTo>
                  <a:moveTo>
                    <a:pt x="168" y="41"/>
                  </a:moveTo>
                  <a:cubicBezTo>
                    <a:pt x="172" y="83"/>
                    <a:pt x="172" y="83"/>
                    <a:pt x="172" y="83"/>
                  </a:cubicBezTo>
                  <a:cubicBezTo>
                    <a:pt x="173" y="76"/>
                    <a:pt x="173" y="76"/>
                    <a:pt x="173" y="76"/>
                  </a:cubicBezTo>
                  <a:cubicBezTo>
                    <a:pt x="170" y="41"/>
                    <a:pt x="170" y="41"/>
                    <a:pt x="170" y="41"/>
                  </a:cubicBezTo>
                  <a:cubicBezTo>
                    <a:pt x="168" y="41"/>
                    <a:pt x="168" y="41"/>
                    <a:pt x="168" y="41"/>
                  </a:cubicBezTo>
                  <a:moveTo>
                    <a:pt x="13" y="24"/>
                  </a:moveTo>
                  <a:cubicBezTo>
                    <a:pt x="49" y="83"/>
                    <a:pt x="49" y="83"/>
                    <a:pt x="49" y="83"/>
                  </a:cubicBezTo>
                  <a:cubicBezTo>
                    <a:pt x="50" y="82"/>
                    <a:pt x="50" y="82"/>
                    <a:pt x="50" y="82"/>
                  </a:cubicBezTo>
                  <a:cubicBezTo>
                    <a:pt x="17" y="28"/>
                    <a:pt x="17" y="28"/>
                    <a:pt x="17" y="28"/>
                  </a:cubicBezTo>
                  <a:cubicBezTo>
                    <a:pt x="13" y="24"/>
                    <a:pt x="13" y="24"/>
                    <a:pt x="13" y="24"/>
                  </a:cubicBezTo>
                  <a:moveTo>
                    <a:pt x="168" y="15"/>
                  </a:moveTo>
                  <a:cubicBezTo>
                    <a:pt x="168" y="15"/>
                    <a:pt x="167" y="15"/>
                    <a:pt x="166" y="15"/>
                  </a:cubicBezTo>
                  <a:cubicBezTo>
                    <a:pt x="168" y="39"/>
                    <a:pt x="168" y="39"/>
                    <a:pt x="168" y="39"/>
                  </a:cubicBezTo>
                  <a:cubicBezTo>
                    <a:pt x="170" y="39"/>
                    <a:pt x="170" y="39"/>
                    <a:pt x="170" y="39"/>
                  </a:cubicBezTo>
                  <a:cubicBezTo>
                    <a:pt x="168" y="15"/>
                    <a:pt x="168" y="15"/>
                    <a:pt x="168" y="15"/>
                  </a:cubicBezTo>
                  <a:moveTo>
                    <a:pt x="153" y="0"/>
                  </a:moveTo>
                  <a:cubicBezTo>
                    <a:pt x="3" y="3"/>
                    <a:pt x="3" y="3"/>
                    <a:pt x="3" y="3"/>
                  </a:cubicBezTo>
                  <a:cubicBezTo>
                    <a:pt x="0" y="3"/>
                    <a:pt x="0" y="3"/>
                    <a:pt x="0" y="3"/>
                  </a:cubicBezTo>
                  <a:cubicBezTo>
                    <a:pt x="2" y="6"/>
                    <a:pt x="2" y="6"/>
                    <a:pt x="2" y="6"/>
                  </a:cubicBezTo>
                  <a:cubicBezTo>
                    <a:pt x="10" y="19"/>
                    <a:pt x="10" y="19"/>
                    <a:pt x="10" y="19"/>
                  </a:cubicBezTo>
                  <a:cubicBezTo>
                    <a:pt x="14" y="23"/>
                    <a:pt x="14" y="23"/>
                    <a:pt x="14" y="23"/>
                  </a:cubicBezTo>
                  <a:cubicBezTo>
                    <a:pt x="3" y="5"/>
                    <a:pt x="3" y="5"/>
                    <a:pt x="3" y="5"/>
                  </a:cubicBezTo>
                  <a:cubicBezTo>
                    <a:pt x="153" y="2"/>
                    <a:pt x="153" y="2"/>
                    <a:pt x="153" y="2"/>
                  </a:cubicBezTo>
                  <a:cubicBezTo>
                    <a:pt x="153" y="1"/>
                    <a:pt x="153" y="0"/>
                    <a:pt x="153"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lstStyle/>
            <a:p>
              <a:endParaRPr lang="zh-CN" altLang="en-US">
                <a:cs typeface="+mn-ea"/>
                <a:sym typeface="+mn-lt"/>
              </a:endParaRPr>
            </a:p>
          </p:txBody>
        </p:sp>
        <p:sp>
          <p:nvSpPr>
            <p:cNvPr id="57" name="Freeform 13">
              <a:extLst>
                <a:ext uri="{FF2B5EF4-FFF2-40B4-BE49-F238E27FC236}">
                  <a16:creationId xmlns:a16="http://schemas.microsoft.com/office/drawing/2014/main" id="{3B2DC76F-012F-408E-AF8C-F61CBE6347AC}"/>
                </a:ext>
              </a:extLst>
            </p:cNvPr>
            <p:cNvSpPr>
              <a:spLocks noEditPoints="1"/>
            </p:cNvSpPr>
            <p:nvPr/>
          </p:nvSpPr>
          <p:spPr bwMode="auto">
            <a:xfrm>
              <a:off x="9035713" y="2885236"/>
              <a:ext cx="491996" cy="811589"/>
            </a:xfrm>
            <a:custGeom>
              <a:avLst/>
              <a:gdLst>
                <a:gd name="T0" fmla="*/ 17 w 275"/>
                <a:gd name="T1" fmla="*/ 496 h 499"/>
                <a:gd name="T2" fmla="*/ 33 w 275"/>
                <a:gd name="T3" fmla="*/ 470 h 499"/>
                <a:gd name="T4" fmla="*/ 19 w 275"/>
                <a:gd name="T5" fmla="*/ 458 h 499"/>
                <a:gd name="T6" fmla="*/ 31 w 275"/>
                <a:gd name="T7" fmla="*/ 463 h 499"/>
                <a:gd name="T8" fmla="*/ 47 w 275"/>
                <a:gd name="T9" fmla="*/ 430 h 499"/>
                <a:gd name="T10" fmla="*/ 52 w 275"/>
                <a:gd name="T11" fmla="*/ 430 h 499"/>
                <a:gd name="T12" fmla="*/ 71 w 275"/>
                <a:gd name="T13" fmla="*/ 385 h 499"/>
                <a:gd name="T14" fmla="*/ 73 w 275"/>
                <a:gd name="T15" fmla="*/ 390 h 499"/>
                <a:gd name="T16" fmla="*/ 9 w 275"/>
                <a:gd name="T17" fmla="*/ 385 h 499"/>
                <a:gd name="T18" fmla="*/ 19 w 275"/>
                <a:gd name="T19" fmla="*/ 451 h 499"/>
                <a:gd name="T20" fmla="*/ 14 w 275"/>
                <a:gd name="T21" fmla="*/ 380 h 499"/>
                <a:gd name="T22" fmla="*/ 9 w 275"/>
                <a:gd name="T23" fmla="*/ 363 h 499"/>
                <a:gd name="T24" fmla="*/ 12 w 275"/>
                <a:gd name="T25" fmla="*/ 363 h 499"/>
                <a:gd name="T26" fmla="*/ 73 w 275"/>
                <a:gd name="T27" fmla="*/ 380 h 499"/>
                <a:gd name="T28" fmla="*/ 92 w 275"/>
                <a:gd name="T29" fmla="*/ 344 h 499"/>
                <a:gd name="T30" fmla="*/ 88 w 275"/>
                <a:gd name="T31" fmla="*/ 354 h 499"/>
                <a:gd name="T32" fmla="*/ 97 w 275"/>
                <a:gd name="T33" fmla="*/ 347 h 499"/>
                <a:gd name="T34" fmla="*/ 7 w 275"/>
                <a:gd name="T35" fmla="*/ 349 h 499"/>
                <a:gd name="T36" fmla="*/ 12 w 275"/>
                <a:gd name="T37" fmla="*/ 359 h 499"/>
                <a:gd name="T38" fmla="*/ 12 w 275"/>
                <a:gd name="T39" fmla="*/ 337 h 499"/>
                <a:gd name="T40" fmla="*/ 95 w 275"/>
                <a:gd name="T41" fmla="*/ 342 h 499"/>
                <a:gd name="T42" fmla="*/ 114 w 275"/>
                <a:gd name="T43" fmla="*/ 304 h 499"/>
                <a:gd name="T44" fmla="*/ 118 w 275"/>
                <a:gd name="T45" fmla="*/ 302 h 499"/>
                <a:gd name="T46" fmla="*/ 5 w 275"/>
                <a:gd name="T47" fmla="*/ 283 h 499"/>
                <a:gd name="T48" fmla="*/ 7 w 275"/>
                <a:gd name="T49" fmla="*/ 285 h 499"/>
                <a:gd name="T50" fmla="*/ 118 w 275"/>
                <a:gd name="T51" fmla="*/ 292 h 499"/>
                <a:gd name="T52" fmla="*/ 135 w 275"/>
                <a:gd name="T53" fmla="*/ 259 h 499"/>
                <a:gd name="T54" fmla="*/ 5 w 275"/>
                <a:gd name="T55" fmla="*/ 278 h 499"/>
                <a:gd name="T56" fmla="*/ 0 w 275"/>
                <a:gd name="T57" fmla="*/ 233 h 499"/>
                <a:gd name="T58" fmla="*/ 5 w 275"/>
                <a:gd name="T59" fmla="*/ 233 h 499"/>
                <a:gd name="T60" fmla="*/ 149 w 275"/>
                <a:gd name="T61" fmla="*/ 233 h 499"/>
                <a:gd name="T62" fmla="*/ 154 w 275"/>
                <a:gd name="T63" fmla="*/ 233 h 499"/>
                <a:gd name="T64" fmla="*/ 0 w 275"/>
                <a:gd name="T65" fmla="*/ 228 h 499"/>
                <a:gd name="T66" fmla="*/ 168 w 275"/>
                <a:gd name="T67" fmla="*/ 207 h 499"/>
                <a:gd name="T68" fmla="*/ 156 w 275"/>
                <a:gd name="T69" fmla="*/ 228 h 499"/>
                <a:gd name="T70" fmla="*/ 166 w 275"/>
                <a:gd name="T71" fmla="*/ 202 h 499"/>
                <a:gd name="T72" fmla="*/ 2 w 275"/>
                <a:gd name="T73" fmla="*/ 202 h 499"/>
                <a:gd name="T74" fmla="*/ 0 w 275"/>
                <a:gd name="T75" fmla="*/ 207 h 499"/>
                <a:gd name="T76" fmla="*/ 5 w 275"/>
                <a:gd name="T77" fmla="*/ 207 h 499"/>
                <a:gd name="T78" fmla="*/ 218 w 275"/>
                <a:gd name="T79" fmla="*/ 48 h 499"/>
                <a:gd name="T80" fmla="*/ 7 w 275"/>
                <a:gd name="T81" fmla="*/ 202 h 499"/>
                <a:gd name="T82" fmla="*/ 246 w 275"/>
                <a:gd name="T83" fmla="*/ 48 h 499"/>
                <a:gd name="T84" fmla="*/ 168 w 275"/>
                <a:gd name="T85" fmla="*/ 197 h 499"/>
                <a:gd name="T86" fmla="*/ 232 w 275"/>
                <a:gd name="T87" fmla="*/ 83 h 499"/>
                <a:gd name="T88" fmla="*/ 263 w 275"/>
                <a:gd name="T89" fmla="*/ 14 h 499"/>
                <a:gd name="T90" fmla="*/ 275 w 275"/>
                <a:gd name="T91" fmla="*/ 0 h 499"/>
                <a:gd name="T92" fmla="*/ 222 w 275"/>
                <a:gd name="T93" fmla="*/ 43 h 499"/>
                <a:gd name="T94" fmla="*/ 253 w 275"/>
                <a:gd name="T95" fmla="*/ 43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75" h="499">
                  <a:moveTo>
                    <a:pt x="14" y="454"/>
                  </a:moveTo>
                  <a:lnTo>
                    <a:pt x="17" y="485"/>
                  </a:lnTo>
                  <a:lnTo>
                    <a:pt x="17" y="496"/>
                  </a:lnTo>
                  <a:lnTo>
                    <a:pt x="19" y="499"/>
                  </a:lnTo>
                  <a:lnTo>
                    <a:pt x="24" y="487"/>
                  </a:lnTo>
                  <a:lnTo>
                    <a:pt x="33" y="470"/>
                  </a:lnTo>
                  <a:lnTo>
                    <a:pt x="28" y="468"/>
                  </a:lnTo>
                  <a:lnTo>
                    <a:pt x="19" y="485"/>
                  </a:lnTo>
                  <a:lnTo>
                    <a:pt x="19" y="458"/>
                  </a:lnTo>
                  <a:lnTo>
                    <a:pt x="14" y="454"/>
                  </a:lnTo>
                  <a:close/>
                  <a:moveTo>
                    <a:pt x="47" y="430"/>
                  </a:moveTo>
                  <a:lnTo>
                    <a:pt x="31" y="463"/>
                  </a:lnTo>
                  <a:lnTo>
                    <a:pt x="33" y="466"/>
                  </a:lnTo>
                  <a:lnTo>
                    <a:pt x="52" y="435"/>
                  </a:lnTo>
                  <a:lnTo>
                    <a:pt x="47" y="430"/>
                  </a:lnTo>
                  <a:close/>
                  <a:moveTo>
                    <a:pt x="57" y="413"/>
                  </a:moveTo>
                  <a:lnTo>
                    <a:pt x="50" y="425"/>
                  </a:lnTo>
                  <a:lnTo>
                    <a:pt x="52" y="430"/>
                  </a:lnTo>
                  <a:lnTo>
                    <a:pt x="57" y="420"/>
                  </a:lnTo>
                  <a:lnTo>
                    <a:pt x="57" y="413"/>
                  </a:lnTo>
                  <a:close/>
                  <a:moveTo>
                    <a:pt x="71" y="385"/>
                  </a:moveTo>
                  <a:lnTo>
                    <a:pt x="59" y="409"/>
                  </a:lnTo>
                  <a:lnTo>
                    <a:pt x="62" y="416"/>
                  </a:lnTo>
                  <a:lnTo>
                    <a:pt x="73" y="390"/>
                  </a:lnTo>
                  <a:lnTo>
                    <a:pt x="71" y="385"/>
                  </a:lnTo>
                  <a:close/>
                  <a:moveTo>
                    <a:pt x="9" y="375"/>
                  </a:moveTo>
                  <a:lnTo>
                    <a:pt x="9" y="385"/>
                  </a:lnTo>
                  <a:lnTo>
                    <a:pt x="9" y="390"/>
                  </a:lnTo>
                  <a:lnTo>
                    <a:pt x="14" y="449"/>
                  </a:lnTo>
                  <a:lnTo>
                    <a:pt x="19" y="451"/>
                  </a:lnTo>
                  <a:lnTo>
                    <a:pt x="14" y="387"/>
                  </a:lnTo>
                  <a:lnTo>
                    <a:pt x="14" y="382"/>
                  </a:lnTo>
                  <a:lnTo>
                    <a:pt x="14" y="380"/>
                  </a:lnTo>
                  <a:lnTo>
                    <a:pt x="9" y="375"/>
                  </a:lnTo>
                  <a:close/>
                  <a:moveTo>
                    <a:pt x="12" y="363"/>
                  </a:moveTo>
                  <a:lnTo>
                    <a:pt x="9" y="363"/>
                  </a:lnTo>
                  <a:lnTo>
                    <a:pt x="9" y="366"/>
                  </a:lnTo>
                  <a:lnTo>
                    <a:pt x="14" y="373"/>
                  </a:lnTo>
                  <a:lnTo>
                    <a:pt x="12" y="363"/>
                  </a:lnTo>
                  <a:close/>
                  <a:moveTo>
                    <a:pt x="90" y="359"/>
                  </a:moveTo>
                  <a:lnTo>
                    <a:pt x="85" y="359"/>
                  </a:lnTo>
                  <a:lnTo>
                    <a:pt x="73" y="380"/>
                  </a:lnTo>
                  <a:lnTo>
                    <a:pt x="76" y="385"/>
                  </a:lnTo>
                  <a:lnTo>
                    <a:pt x="90" y="359"/>
                  </a:lnTo>
                  <a:close/>
                  <a:moveTo>
                    <a:pt x="92" y="344"/>
                  </a:moveTo>
                  <a:lnTo>
                    <a:pt x="92" y="344"/>
                  </a:lnTo>
                  <a:lnTo>
                    <a:pt x="88" y="352"/>
                  </a:lnTo>
                  <a:lnTo>
                    <a:pt x="88" y="354"/>
                  </a:lnTo>
                  <a:lnTo>
                    <a:pt x="92" y="354"/>
                  </a:lnTo>
                  <a:lnTo>
                    <a:pt x="95" y="349"/>
                  </a:lnTo>
                  <a:lnTo>
                    <a:pt x="97" y="347"/>
                  </a:lnTo>
                  <a:lnTo>
                    <a:pt x="92" y="344"/>
                  </a:lnTo>
                  <a:close/>
                  <a:moveTo>
                    <a:pt x="7" y="337"/>
                  </a:moveTo>
                  <a:lnTo>
                    <a:pt x="7" y="349"/>
                  </a:lnTo>
                  <a:lnTo>
                    <a:pt x="7" y="356"/>
                  </a:lnTo>
                  <a:lnTo>
                    <a:pt x="9" y="359"/>
                  </a:lnTo>
                  <a:lnTo>
                    <a:pt x="12" y="359"/>
                  </a:lnTo>
                  <a:lnTo>
                    <a:pt x="12" y="352"/>
                  </a:lnTo>
                  <a:lnTo>
                    <a:pt x="12" y="344"/>
                  </a:lnTo>
                  <a:lnTo>
                    <a:pt x="12" y="337"/>
                  </a:lnTo>
                  <a:lnTo>
                    <a:pt x="7" y="337"/>
                  </a:lnTo>
                  <a:close/>
                  <a:moveTo>
                    <a:pt x="114" y="304"/>
                  </a:moveTo>
                  <a:lnTo>
                    <a:pt x="95" y="342"/>
                  </a:lnTo>
                  <a:lnTo>
                    <a:pt x="99" y="342"/>
                  </a:lnTo>
                  <a:lnTo>
                    <a:pt x="116" y="307"/>
                  </a:lnTo>
                  <a:lnTo>
                    <a:pt x="114" y="304"/>
                  </a:lnTo>
                  <a:close/>
                  <a:moveTo>
                    <a:pt x="116" y="297"/>
                  </a:moveTo>
                  <a:lnTo>
                    <a:pt x="114" y="302"/>
                  </a:lnTo>
                  <a:lnTo>
                    <a:pt x="118" y="302"/>
                  </a:lnTo>
                  <a:lnTo>
                    <a:pt x="121" y="297"/>
                  </a:lnTo>
                  <a:lnTo>
                    <a:pt x="116" y="297"/>
                  </a:lnTo>
                  <a:close/>
                  <a:moveTo>
                    <a:pt x="5" y="283"/>
                  </a:moveTo>
                  <a:lnTo>
                    <a:pt x="7" y="333"/>
                  </a:lnTo>
                  <a:lnTo>
                    <a:pt x="12" y="335"/>
                  </a:lnTo>
                  <a:lnTo>
                    <a:pt x="7" y="285"/>
                  </a:lnTo>
                  <a:lnTo>
                    <a:pt x="5" y="283"/>
                  </a:lnTo>
                  <a:close/>
                  <a:moveTo>
                    <a:pt x="135" y="259"/>
                  </a:moveTo>
                  <a:lnTo>
                    <a:pt x="118" y="292"/>
                  </a:lnTo>
                  <a:lnTo>
                    <a:pt x="123" y="292"/>
                  </a:lnTo>
                  <a:lnTo>
                    <a:pt x="140" y="261"/>
                  </a:lnTo>
                  <a:lnTo>
                    <a:pt x="135" y="259"/>
                  </a:lnTo>
                  <a:close/>
                  <a:moveTo>
                    <a:pt x="7" y="254"/>
                  </a:moveTo>
                  <a:lnTo>
                    <a:pt x="2" y="254"/>
                  </a:lnTo>
                  <a:lnTo>
                    <a:pt x="5" y="278"/>
                  </a:lnTo>
                  <a:lnTo>
                    <a:pt x="7" y="280"/>
                  </a:lnTo>
                  <a:lnTo>
                    <a:pt x="7" y="254"/>
                  </a:lnTo>
                  <a:close/>
                  <a:moveTo>
                    <a:pt x="0" y="233"/>
                  </a:moveTo>
                  <a:lnTo>
                    <a:pt x="2" y="250"/>
                  </a:lnTo>
                  <a:lnTo>
                    <a:pt x="7" y="250"/>
                  </a:lnTo>
                  <a:lnTo>
                    <a:pt x="5" y="233"/>
                  </a:lnTo>
                  <a:lnTo>
                    <a:pt x="0" y="233"/>
                  </a:lnTo>
                  <a:close/>
                  <a:moveTo>
                    <a:pt x="154" y="233"/>
                  </a:moveTo>
                  <a:lnTo>
                    <a:pt x="149" y="233"/>
                  </a:lnTo>
                  <a:lnTo>
                    <a:pt x="137" y="257"/>
                  </a:lnTo>
                  <a:lnTo>
                    <a:pt x="142" y="257"/>
                  </a:lnTo>
                  <a:lnTo>
                    <a:pt x="154" y="233"/>
                  </a:lnTo>
                  <a:close/>
                  <a:moveTo>
                    <a:pt x="5" y="216"/>
                  </a:moveTo>
                  <a:lnTo>
                    <a:pt x="0" y="216"/>
                  </a:lnTo>
                  <a:lnTo>
                    <a:pt x="0" y="228"/>
                  </a:lnTo>
                  <a:lnTo>
                    <a:pt x="5" y="228"/>
                  </a:lnTo>
                  <a:lnTo>
                    <a:pt x="5" y="216"/>
                  </a:lnTo>
                  <a:close/>
                  <a:moveTo>
                    <a:pt x="168" y="207"/>
                  </a:moveTo>
                  <a:lnTo>
                    <a:pt x="163" y="207"/>
                  </a:lnTo>
                  <a:lnTo>
                    <a:pt x="151" y="228"/>
                  </a:lnTo>
                  <a:lnTo>
                    <a:pt x="156" y="228"/>
                  </a:lnTo>
                  <a:lnTo>
                    <a:pt x="168" y="207"/>
                  </a:lnTo>
                  <a:close/>
                  <a:moveTo>
                    <a:pt x="166" y="202"/>
                  </a:moveTo>
                  <a:lnTo>
                    <a:pt x="166" y="202"/>
                  </a:lnTo>
                  <a:lnTo>
                    <a:pt x="166" y="202"/>
                  </a:lnTo>
                  <a:lnTo>
                    <a:pt x="166" y="202"/>
                  </a:lnTo>
                  <a:close/>
                  <a:moveTo>
                    <a:pt x="2" y="202"/>
                  </a:moveTo>
                  <a:lnTo>
                    <a:pt x="0" y="202"/>
                  </a:lnTo>
                  <a:lnTo>
                    <a:pt x="0" y="204"/>
                  </a:lnTo>
                  <a:lnTo>
                    <a:pt x="0" y="207"/>
                  </a:lnTo>
                  <a:lnTo>
                    <a:pt x="0" y="212"/>
                  </a:lnTo>
                  <a:lnTo>
                    <a:pt x="5" y="212"/>
                  </a:lnTo>
                  <a:lnTo>
                    <a:pt x="5" y="207"/>
                  </a:lnTo>
                  <a:lnTo>
                    <a:pt x="5" y="207"/>
                  </a:lnTo>
                  <a:lnTo>
                    <a:pt x="2" y="202"/>
                  </a:lnTo>
                  <a:close/>
                  <a:moveTo>
                    <a:pt x="218" y="48"/>
                  </a:moveTo>
                  <a:lnTo>
                    <a:pt x="208" y="50"/>
                  </a:lnTo>
                  <a:lnTo>
                    <a:pt x="7" y="200"/>
                  </a:lnTo>
                  <a:lnTo>
                    <a:pt x="7" y="202"/>
                  </a:lnTo>
                  <a:lnTo>
                    <a:pt x="218" y="48"/>
                  </a:lnTo>
                  <a:close/>
                  <a:moveTo>
                    <a:pt x="251" y="45"/>
                  </a:moveTo>
                  <a:lnTo>
                    <a:pt x="246" y="48"/>
                  </a:lnTo>
                  <a:lnTo>
                    <a:pt x="230" y="81"/>
                  </a:lnTo>
                  <a:lnTo>
                    <a:pt x="220" y="98"/>
                  </a:lnTo>
                  <a:lnTo>
                    <a:pt x="168" y="197"/>
                  </a:lnTo>
                  <a:lnTo>
                    <a:pt x="170" y="197"/>
                  </a:lnTo>
                  <a:lnTo>
                    <a:pt x="173" y="197"/>
                  </a:lnTo>
                  <a:lnTo>
                    <a:pt x="232" y="83"/>
                  </a:lnTo>
                  <a:lnTo>
                    <a:pt x="241" y="64"/>
                  </a:lnTo>
                  <a:lnTo>
                    <a:pt x="251" y="45"/>
                  </a:lnTo>
                  <a:close/>
                  <a:moveTo>
                    <a:pt x="263" y="14"/>
                  </a:moveTo>
                  <a:lnTo>
                    <a:pt x="263" y="14"/>
                  </a:lnTo>
                  <a:lnTo>
                    <a:pt x="263" y="14"/>
                  </a:lnTo>
                  <a:close/>
                  <a:moveTo>
                    <a:pt x="275" y="0"/>
                  </a:moveTo>
                  <a:lnTo>
                    <a:pt x="260" y="12"/>
                  </a:lnTo>
                  <a:lnTo>
                    <a:pt x="215" y="45"/>
                  </a:lnTo>
                  <a:lnTo>
                    <a:pt x="222" y="43"/>
                  </a:lnTo>
                  <a:lnTo>
                    <a:pt x="263" y="14"/>
                  </a:lnTo>
                  <a:lnTo>
                    <a:pt x="249" y="43"/>
                  </a:lnTo>
                  <a:lnTo>
                    <a:pt x="253" y="43"/>
                  </a:lnTo>
                  <a:lnTo>
                    <a:pt x="265" y="17"/>
                  </a:lnTo>
                  <a:lnTo>
                    <a:pt x="275" y="0"/>
                  </a:lnTo>
                  <a:close/>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lstStyle/>
            <a:p>
              <a:endParaRPr lang="zh-CN" altLang="en-US">
                <a:cs typeface="+mn-ea"/>
                <a:sym typeface="+mn-lt"/>
              </a:endParaRPr>
            </a:p>
          </p:txBody>
        </p:sp>
        <p:sp>
          <p:nvSpPr>
            <p:cNvPr id="58" name="Freeform 14">
              <a:extLst>
                <a:ext uri="{FF2B5EF4-FFF2-40B4-BE49-F238E27FC236}">
                  <a16:creationId xmlns:a16="http://schemas.microsoft.com/office/drawing/2014/main" id="{A7556D04-7DF6-4C2F-B28A-425867155EE3}"/>
                </a:ext>
              </a:extLst>
            </p:cNvPr>
            <p:cNvSpPr>
              <a:spLocks noEditPoints="1"/>
            </p:cNvSpPr>
            <p:nvPr/>
          </p:nvSpPr>
          <p:spPr bwMode="auto">
            <a:xfrm>
              <a:off x="9035713" y="2885236"/>
              <a:ext cx="491996" cy="811589"/>
            </a:xfrm>
            <a:custGeom>
              <a:avLst/>
              <a:gdLst>
                <a:gd name="T0" fmla="*/ 17 w 275"/>
                <a:gd name="T1" fmla="*/ 496 h 499"/>
                <a:gd name="T2" fmla="*/ 33 w 275"/>
                <a:gd name="T3" fmla="*/ 470 h 499"/>
                <a:gd name="T4" fmla="*/ 19 w 275"/>
                <a:gd name="T5" fmla="*/ 458 h 499"/>
                <a:gd name="T6" fmla="*/ 31 w 275"/>
                <a:gd name="T7" fmla="*/ 463 h 499"/>
                <a:gd name="T8" fmla="*/ 47 w 275"/>
                <a:gd name="T9" fmla="*/ 430 h 499"/>
                <a:gd name="T10" fmla="*/ 52 w 275"/>
                <a:gd name="T11" fmla="*/ 430 h 499"/>
                <a:gd name="T12" fmla="*/ 71 w 275"/>
                <a:gd name="T13" fmla="*/ 385 h 499"/>
                <a:gd name="T14" fmla="*/ 73 w 275"/>
                <a:gd name="T15" fmla="*/ 390 h 499"/>
                <a:gd name="T16" fmla="*/ 9 w 275"/>
                <a:gd name="T17" fmla="*/ 385 h 499"/>
                <a:gd name="T18" fmla="*/ 19 w 275"/>
                <a:gd name="T19" fmla="*/ 451 h 499"/>
                <a:gd name="T20" fmla="*/ 14 w 275"/>
                <a:gd name="T21" fmla="*/ 380 h 499"/>
                <a:gd name="T22" fmla="*/ 9 w 275"/>
                <a:gd name="T23" fmla="*/ 363 h 499"/>
                <a:gd name="T24" fmla="*/ 12 w 275"/>
                <a:gd name="T25" fmla="*/ 363 h 499"/>
                <a:gd name="T26" fmla="*/ 73 w 275"/>
                <a:gd name="T27" fmla="*/ 380 h 499"/>
                <a:gd name="T28" fmla="*/ 92 w 275"/>
                <a:gd name="T29" fmla="*/ 344 h 499"/>
                <a:gd name="T30" fmla="*/ 88 w 275"/>
                <a:gd name="T31" fmla="*/ 354 h 499"/>
                <a:gd name="T32" fmla="*/ 97 w 275"/>
                <a:gd name="T33" fmla="*/ 347 h 499"/>
                <a:gd name="T34" fmla="*/ 7 w 275"/>
                <a:gd name="T35" fmla="*/ 349 h 499"/>
                <a:gd name="T36" fmla="*/ 12 w 275"/>
                <a:gd name="T37" fmla="*/ 359 h 499"/>
                <a:gd name="T38" fmla="*/ 12 w 275"/>
                <a:gd name="T39" fmla="*/ 337 h 499"/>
                <a:gd name="T40" fmla="*/ 95 w 275"/>
                <a:gd name="T41" fmla="*/ 342 h 499"/>
                <a:gd name="T42" fmla="*/ 114 w 275"/>
                <a:gd name="T43" fmla="*/ 304 h 499"/>
                <a:gd name="T44" fmla="*/ 118 w 275"/>
                <a:gd name="T45" fmla="*/ 302 h 499"/>
                <a:gd name="T46" fmla="*/ 5 w 275"/>
                <a:gd name="T47" fmla="*/ 283 h 499"/>
                <a:gd name="T48" fmla="*/ 7 w 275"/>
                <a:gd name="T49" fmla="*/ 285 h 499"/>
                <a:gd name="T50" fmla="*/ 118 w 275"/>
                <a:gd name="T51" fmla="*/ 292 h 499"/>
                <a:gd name="T52" fmla="*/ 135 w 275"/>
                <a:gd name="T53" fmla="*/ 259 h 499"/>
                <a:gd name="T54" fmla="*/ 5 w 275"/>
                <a:gd name="T55" fmla="*/ 278 h 499"/>
                <a:gd name="T56" fmla="*/ 0 w 275"/>
                <a:gd name="T57" fmla="*/ 233 h 499"/>
                <a:gd name="T58" fmla="*/ 5 w 275"/>
                <a:gd name="T59" fmla="*/ 233 h 499"/>
                <a:gd name="T60" fmla="*/ 149 w 275"/>
                <a:gd name="T61" fmla="*/ 233 h 499"/>
                <a:gd name="T62" fmla="*/ 154 w 275"/>
                <a:gd name="T63" fmla="*/ 233 h 499"/>
                <a:gd name="T64" fmla="*/ 0 w 275"/>
                <a:gd name="T65" fmla="*/ 228 h 499"/>
                <a:gd name="T66" fmla="*/ 168 w 275"/>
                <a:gd name="T67" fmla="*/ 207 h 499"/>
                <a:gd name="T68" fmla="*/ 156 w 275"/>
                <a:gd name="T69" fmla="*/ 228 h 499"/>
                <a:gd name="T70" fmla="*/ 166 w 275"/>
                <a:gd name="T71" fmla="*/ 202 h 499"/>
                <a:gd name="T72" fmla="*/ 2 w 275"/>
                <a:gd name="T73" fmla="*/ 202 h 499"/>
                <a:gd name="T74" fmla="*/ 0 w 275"/>
                <a:gd name="T75" fmla="*/ 207 h 499"/>
                <a:gd name="T76" fmla="*/ 5 w 275"/>
                <a:gd name="T77" fmla="*/ 207 h 499"/>
                <a:gd name="T78" fmla="*/ 218 w 275"/>
                <a:gd name="T79" fmla="*/ 48 h 499"/>
                <a:gd name="T80" fmla="*/ 7 w 275"/>
                <a:gd name="T81" fmla="*/ 202 h 499"/>
                <a:gd name="T82" fmla="*/ 246 w 275"/>
                <a:gd name="T83" fmla="*/ 48 h 499"/>
                <a:gd name="T84" fmla="*/ 168 w 275"/>
                <a:gd name="T85" fmla="*/ 197 h 499"/>
                <a:gd name="T86" fmla="*/ 232 w 275"/>
                <a:gd name="T87" fmla="*/ 83 h 499"/>
                <a:gd name="T88" fmla="*/ 263 w 275"/>
                <a:gd name="T89" fmla="*/ 14 h 499"/>
                <a:gd name="T90" fmla="*/ 275 w 275"/>
                <a:gd name="T91" fmla="*/ 0 h 499"/>
                <a:gd name="T92" fmla="*/ 222 w 275"/>
                <a:gd name="T93" fmla="*/ 43 h 499"/>
                <a:gd name="T94" fmla="*/ 253 w 275"/>
                <a:gd name="T95" fmla="*/ 43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75" h="499">
                  <a:moveTo>
                    <a:pt x="14" y="454"/>
                  </a:moveTo>
                  <a:lnTo>
                    <a:pt x="17" y="485"/>
                  </a:lnTo>
                  <a:lnTo>
                    <a:pt x="17" y="496"/>
                  </a:lnTo>
                  <a:lnTo>
                    <a:pt x="19" y="499"/>
                  </a:lnTo>
                  <a:lnTo>
                    <a:pt x="24" y="487"/>
                  </a:lnTo>
                  <a:lnTo>
                    <a:pt x="33" y="470"/>
                  </a:lnTo>
                  <a:lnTo>
                    <a:pt x="28" y="468"/>
                  </a:lnTo>
                  <a:lnTo>
                    <a:pt x="19" y="485"/>
                  </a:lnTo>
                  <a:lnTo>
                    <a:pt x="19" y="458"/>
                  </a:lnTo>
                  <a:lnTo>
                    <a:pt x="14" y="454"/>
                  </a:lnTo>
                  <a:moveTo>
                    <a:pt x="47" y="430"/>
                  </a:moveTo>
                  <a:lnTo>
                    <a:pt x="31" y="463"/>
                  </a:lnTo>
                  <a:lnTo>
                    <a:pt x="33" y="466"/>
                  </a:lnTo>
                  <a:lnTo>
                    <a:pt x="52" y="435"/>
                  </a:lnTo>
                  <a:lnTo>
                    <a:pt x="47" y="430"/>
                  </a:lnTo>
                  <a:moveTo>
                    <a:pt x="57" y="413"/>
                  </a:moveTo>
                  <a:lnTo>
                    <a:pt x="50" y="425"/>
                  </a:lnTo>
                  <a:lnTo>
                    <a:pt x="52" y="430"/>
                  </a:lnTo>
                  <a:lnTo>
                    <a:pt x="57" y="420"/>
                  </a:lnTo>
                  <a:lnTo>
                    <a:pt x="57" y="413"/>
                  </a:lnTo>
                  <a:moveTo>
                    <a:pt x="71" y="385"/>
                  </a:moveTo>
                  <a:lnTo>
                    <a:pt x="59" y="409"/>
                  </a:lnTo>
                  <a:lnTo>
                    <a:pt x="62" y="416"/>
                  </a:lnTo>
                  <a:lnTo>
                    <a:pt x="73" y="390"/>
                  </a:lnTo>
                  <a:lnTo>
                    <a:pt x="71" y="385"/>
                  </a:lnTo>
                  <a:moveTo>
                    <a:pt x="9" y="375"/>
                  </a:moveTo>
                  <a:lnTo>
                    <a:pt x="9" y="385"/>
                  </a:lnTo>
                  <a:lnTo>
                    <a:pt x="9" y="390"/>
                  </a:lnTo>
                  <a:lnTo>
                    <a:pt x="14" y="449"/>
                  </a:lnTo>
                  <a:lnTo>
                    <a:pt x="19" y="451"/>
                  </a:lnTo>
                  <a:lnTo>
                    <a:pt x="14" y="387"/>
                  </a:lnTo>
                  <a:lnTo>
                    <a:pt x="14" y="382"/>
                  </a:lnTo>
                  <a:lnTo>
                    <a:pt x="14" y="380"/>
                  </a:lnTo>
                  <a:lnTo>
                    <a:pt x="9" y="375"/>
                  </a:lnTo>
                  <a:moveTo>
                    <a:pt x="12" y="363"/>
                  </a:moveTo>
                  <a:lnTo>
                    <a:pt x="9" y="363"/>
                  </a:lnTo>
                  <a:lnTo>
                    <a:pt x="9" y="366"/>
                  </a:lnTo>
                  <a:lnTo>
                    <a:pt x="14" y="373"/>
                  </a:lnTo>
                  <a:lnTo>
                    <a:pt x="12" y="363"/>
                  </a:lnTo>
                  <a:moveTo>
                    <a:pt x="90" y="359"/>
                  </a:moveTo>
                  <a:lnTo>
                    <a:pt x="85" y="359"/>
                  </a:lnTo>
                  <a:lnTo>
                    <a:pt x="73" y="380"/>
                  </a:lnTo>
                  <a:lnTo>
                    <a:pt x="76" y="385"/>
                  </a:lnTo>
                  <a:lnTo>
                    <a:pt x="90" y="359"/>
                  </a:lnTo>
                  <a:moveTo>
                    <a:pt x="92" y="344"/>
                  </a:moveTo>
                  <a:lnTo>
                    <a:pt x="92" y="344"/>
                  </a:lnTo>
                  <a:lnTo>
                    <a:pt x="88" y="352"/>
                  </a:lnTo>
                  <a:lnTo>
                    <a:pt x="88" y="354"/>
                  </a:lnTo>
                  <a:lnTo>
                    <a:pt x="92" y="354"/>
                  </a:lnTo>
                  <a:lnTo>
                    <a:pt x="95" y="349"/>
                  </a:lnTo>
                  <a:lnTo>
                    <a:pt x="97" y="347"/>
                  </a:lnTo>
                  <a:lnTo>
                    <a:pt x="92" y="344"/>
                  </a:lnTo>
                  <a:moveTo>
                    <a:pt x="7" y="337"/>
                  </a:moveTo>
                  <a:lnTo>
                    <a:pt x="7" y="349"/>
                  </a:lnTo>
                  <a:lnTo>
                    <a:pt x="7" y="356"/>
                  </a:lnTo>
                  <a:lnTo>
                    <a:pt x="9" y="359"/>
                  </a:lnTo>
                  <a:lnTo>
                    <a:pt x="12" y="359"/>
                  </a:lnTo>
                  <a:lnTo>
                    <a:pt x="12" y="352"/>
                  </a:lnTo>
                  <a:lnTo>
                    <a:pt x="12" y="344"/>
                  </a:lnTo>
                  <a:lnTo>
                    <a:pt x="12" y="337"/>
                  </a:lnTo>
                  <a:lnTo>
                    <a:pt x="7" y="337"/>
                  </a:lnTo>
                  <a:moveTo>
                    <a:pt x="114" y="304"/>
                  </a:moveTo>
                  <a:lnTo>
                    <a:pt x="95" y="342"/>
                  </a:lnTo>
                  <a:lnTo>
                    <a:pt x="99" y="342"/>
                  </a:lnTo>
                  <a:lnTo>
                    <a:pt x="116" y="307"/>
                  </a:lnTo>
                  <a:lnTo>
                    <a:pt x="114" y="304"/>
                  </a:lnTo>
                  <a:moveTo>
                    <a:pt x="116" y="297"/>
                  </a:moveTo>
                  <a:lnTo>
                    <a:pt x="114" y="302"/>
                  </a:lnTo>
                  <a:lnTo>
                    <a:pt x="118" y="302"/>
                  </a:lnTo>
                  <a:lnTo>
                    <a:pt x="121" y="297"/>
                  </a:lnTo>
                  <a:lnTo>
                    <a:pt x="116" y="297"/>
                  </a:lnTo>
                  <a:moveTo>
                    <a:pt x="5" y="283"/>
                  </a:moveTo>
                  <a:lnTo>
                    <a:pt x="7" y="333"/>
                  </a:lnTo>
                  <a:lnTo>
                    <a:pt x="12" y="335"/>
                  </a:lnTo>
                  <a:lnTo>
                    <a:pt x="7" y="285"/>
                  </a:lnTo>
                  <a:lnTo>
                    <a:pt x="5" y="283"/>
                  </a:lnTo>
                  <a:moveTo>
                    <a:pt x="135" y="259"/>
                  </a:moveTo>
                  <a:lnTo>
                    <a:pt x="118" y="292"/>
                  </a:lnTo>
                  <a:lnTo>
                    <a:pt x="123" y="292"/>
                  </a:lnTo>
                  <a:lnTo>
                    <a:pt x="140" y="261"/>
                  </a:lnTo>
                  <a:lnTo>
                    <a:pt x="135" y="259"/>
                  </a:lnTo>
                  <a:moveTo>
                    <a:pt x="7" y="254"/>
                  </a:moveTo>
                  <a:lnTo>
                    <a:pt x="2" y="254"/>
                  </a:lnTo>
                  <a:lnTo>
                    <a:pt x="5" y="278"/>
                  </a:lnTo>
                  <a:lnTo>
                    <a:pt x="7" y="280"/>
                  </a:lnTo>
                  <a:lnTo>
                    <a:pt x="7" y="254"/>
                  </a:lnTo>
                  <a:moveTo>
                    <a:pt x="0" y="233"/>
                  </a:moveTo>
                  <a:lnTo>
                    <a:pt x="2" y="250"/>
                  </a:lnTo>
                  <a:lnTo>
                    <a:pt x="7" y="250"/>
                  </a:lnTo>
                  <a:lnTo>
                    <a:pt x="5" y="233"/>
                  </a:lnTo>
                  <a:lnTo>
                    <a:pt x="0" y="233"/>
                  </a:lnTo>
                  <a:moveTo>
                    <a:pt x="154" y="233"/>
                  </a:moveTo>
                  <a:lnTo>
                    <a:pt x="149" y="233"/>
                  </a:lnTo>
                  <a:lnTo>
                    <a:pt x="137" y="257"/>
                  </a:lnTo>
                  <a:lnTo>
                    <a:pt x="142" y="257"/>
                  </a:lnTo>
                  <a:lnTo>
                    <a:pt x="154" y="233"/>
                  </a:lnTo>
                  <a:moveTo>
                    <a:pt x="5" y="216"/>
                  </a:moveTo>
                  <a:lnTo>
                    <a:pt x="0" y="216"/>
                  </a:lnTo>
                  <a:lnTo>
                    <a:pt x="0" y="228"/>
                  </a:lnTo>
                  <a:lnTo>
                    <a:pt x="5" y="228"/>
                  </a:lnTo>
                  <a:lnTo>
                    <a:pt x="5" y="216"/>
                  </a:lnTo>
                  <a:moveTo>
                    <a:pt x="168" y="207"/>
                  </a:moveTo>
                  <a:lnTo>
                    <a:pt x="163" y="207"/>
                  </a:lnTo>
                  <a:lnTo>
                    <a:pt x="151" y="228"/>
                  </a:lnTo>
                  <a:lnTo>
                    <a:pt x="156" y="228"/>
                  </a:lnTo>
                  <a:lnTo>
                    <a:pt x="168" y="207"/>
                  </a:lnTo>
                  <a:moveTo>
                    <a:pt x="166" y="202"/>
                  </a:moveTo>
                  <a:lnTo>
                    <a:pt x="166" y="202"/>
                  </a:lnTo>
                  <a:lnTo>
                    <a:pt x="166" y="202"/>
                  </a:lnTo>
                  <a:lnTo>
                    <a:pt x="166" y="202"/>
                  </a:lnTo>
                  <a:moveTo>
                    <a:pt x="2" y="202"/>
                  </a:moveTo>
                  <a:lnTo>
                    <a:pt x="0" y="202"/>
                  </a:lnTo>
                  <a:lnTo>
                    <a:pt x="0" y="204"/>
                  </a:lnTo>
                  <a:lnTo>
                    <a:pt x="0" y="207"/>
                  </a:lnTo>
                  <a:lnTo>
                    <a:pt x="0" y="212"/>
                  </a:lnTo>
                  <a:lnTo>
                    <a:pt x="5" y="212"/>
                  </a:lnTo>
                  <a:lnTo>
                    <a:pt x="5" y="207"/>
                  </a:lnTo>
                  <a:lnTo>
                    <a:pt x="5" y="207"/>
                  </a:lnTo>
                  <a:lnTo>
                    <a:pt x="2" y="202"/>
                  </a:lnTo>
                  <a:moveTo>
                    <a:pt x="218" y="48"/>
                  </a:moveTo>
                  <a:lnTo>
                    <a:pt x="208" y="50"/>
                  </a:lnTo>
                  <a:lnTo>
                    <a:pt x="7" y="200"/>
                  </a:lnTo>
                  <a:lnTo>
                    <a:pt x="7" y="202"/>
                  </a:lnTo>
                  <a:lnTo>
                    <a:pt x="218" y="48"/>
                  </a:lnTo>
                  <a:moveTo>
                    <a:pt x="251" y="45"/>
                  </a:moveTo>
                  <a:lnTo>
                    <a:pt x="246" y="48"/>
                  </a:lnTo>
                  <a:lnTo>
                    <a:pt x="230" y="81"/>
                  </a:lnTo>
                  <a:lnTo>
                    <a:pt x="220" y="98"/>
                  </a:lnTo>
                  <a:lnTo>
                    <a:pt x="168" y="197"/>
                  </a:lnTo>
                  <a:lnTo>
                    <a:pt x="170" y="197"/>
                  </a:lnTo>
                  <a:lnTo>
                    <a:pt x="173" y="197"/>
                  </a:lnTo>
                  <a:lnTo>
                    <a:pt x="232" y="83"/>
                  </a:lnTo>
                  <a:lnTo>
                    <a:pt x="241" y="64"/>
                  </a:lnTo>
                  <a:lnTo>
                    <a:pt x="251" y="45"/>
                  </a:lnTo>
                  <a:moveTo>
                    <a:pt x="263" y="14"/>
                  </a:moveTo>
                  <a:lnTo>
                    <a:pt x="263" y="14"/>
                  </a:lnTo>
                  <a:lnTo>
                    <a:pt x="263" y="14"/>
                  </a:lnTo>
                  <a:moveTo>
                    <a:pt x="275" y="0"/>
                  </a:moveTo>
                  <a:lnTo>
                    <a:pt x="260" y="12"/>
                  </a:lnTo>
                  <a:lnTo>
                    <a:pt x="215" y="45"/>
                  </a:lnTo>
                  <a:lnTo>
                    <a:pt x="222" y="43"/>
                  </a:lnTo>
                  <a:lnTo>
                    <a:pt x="263" y="14"/>
                  </a:lnTo>
                  <a:lnTo>
                    <a:pt x="249" y="43"/>
                  </a:lnTo>
                  <a:lnTo>
                    <a:pt x="253" y="43"/>
                  </a:lnTo>
                  <a:lnTo>
                    <a:pt x="265" y="17"/>
                  </a:lnTo>
                  <a:lnTo>
                    <a:pt x="275" y="0"/>
                  </a:ln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lstStyle/>
            <a:p>
              <a:endParaRPr lang="zh-CN" altLang="en-US">
                <a:cs typeface="+mn-ea"/>
                <a:sym typeface="+mn-lt"/>
              </a:endParaRPr>
            </a:p>
          </p:txBody>
        </p:sp>
        <p:sp>
          <p:nvSpPr>
            <p:cNvPr id="59" name="Freeform 15">
              <a:extLst>
                <a:ext uri="{FF2B5EF4-FFF2-40B4-BE49-F238E27FC236}">
                  <a16:creationId xmlns:a16="http://schemas.microsoft.com/office/drawing/2014/main" id="{C5C1A354-8240-4560-B924-ABFD0F7A255E}"/>
                </a:ext>
              </a:extLst>
            </p:cNvPr>
            <p:cNvSpPr>
              <a:spLocks noEditPoints="1"/>
            </p:cNvSpPr>
            <p:nvPr/>
          </p:nvSpPr>
          <p:spPr bwMode="auto">
            <a:xfrm>
              <a:off x="7291365" y="3075528"/>
              <a:ext cx="1016194" cy="458654"/>
            </a:xfrm>
            <a:custGeom>
              <a:avLst/>
              <a:gdLst>
                <a:gd name="T0" fmla="*/ 235 w 240"/>
                <a:gd name="T1" fmla="*/ 119 h 119"/>
                <a:gd name="T2" fmla="*/ 240 w 240"/>
                <a:gd name="T3" fmla="*/ 114 h 119"/>
                <a:gd name="T4" fmla="*/ 240 w 240"/>
                <a:gd name="T5" fmla="*/ 115 h 119"/>
                <a:gd name="T6" fmla="*/ 202 w 240"/>
                <a:gd name="T7" fmla="*/ 106 h 119"/>
                <a:gd name="T8" fmla="*/ 203 w 240"/>
                <a:gd name="T9" fmla="*/ 105 h 119"/>
                <a:gd name="T10" fmla="*/ 200 w 240"/>
                <a:gd name="T11" fmla="*/ 105 h 119"/>
                <a:gd name="T12" fmla="*/ 184 w 240"/>
                <a:gd name="T13" fmla="*/ 97 h 119"/>
                <a:gd name="T14" fmla="*/ 192 w 240"/>
                <a:gd name="T15" fmla="*/ 102 h 119"/>
                <a:gd name="T16" fmla="*/ 184 w 240"/>
                <a:gd name="T17" fmla="*/ 97 h 119"/>
                <a:gd name="T18" fmla="*/ 177 w 240"/>
                <a:gd name="T19" fmla="*/ 96 h 119"/>
                <a:gd name="T20" fmla="*/ 182 w 240"/>
                <a:gd name="T21" fmla="*/ 96 h 119"/>
                <a:gd name="T22" fmla="*/ 178 w 240"/>
                <a:gd name="T23" fmla="*/ 95 h 119"/>
                <a:gd name="T24" fmla="*/ 175 w 240"/>
                <a:gd name="T25" fmla="*/ 94 h 119"/>
                <a:gd name="T26" fmla="*/ 173 w 240"/>
                <a:gd name="T27" fmla="*/ 95 h 119"/>
                <a:gd name="T28" fmla="*/ 170 w 240"/>
                <a:gd name="T29" fmla="*/ 93 h 119"/>
                <a:gd name="T30" fmla="*/ 170 w 240"/>
                <a:gd name="T31" fmla="*/ 93 h 119"/>
                <a:gd name="T32" fmla="*/ 145 w 240"/>
                <a:gd name="T33" fmla="*/ 84 h 119"/>
                <a:gd name="T34" fmla="*/ 167 w 240"/>
                <a:gd name="T35" fmla="*/ 92 h 119"/>
                <a:gd name="T36" fmla="*/ 139 w 240"/>
                <a:gd name="T37" fmla="*/ 79 h 119"/>
                <a:gd name="T38" fmla="*/ 240 w 240"/>
                <a:gd name="T39" fmla="*/ 112 h 119"/>
                <a:gd name="T40" fmla="*/ 238 w 240"/>
                <a:gd name="T41" fmla="*/ 69 h 119"/>
                <a:gd name="T42" fmla="*/ 238 w 240"/>
                <a:gd name="T43" fmla="*/ 75 h 119"/>
                <a:gd name="T44" fmla="*/ 137 w 240"/>
                <a:gd name="T45" fmla="*/ 80 h 119"/>
                <a:gd name="T46" fmla="*/ 97 w 240"/>
                <a:gd name="T47" fmla="*/ 64 h 119"/>
                <a:gd name="T48" fmla="*/ 90 w 240"/>
                <a:gd name="T49" fmla="*/ 61 h 119"/>
                <a:gd name="T50" fmla="*/ 91 w 240"/>
                <a:gd name="T51" fmla="*/ 60 h 119"/>
                <a:gd name="T52" fmla="*/ 236 w 240"/>
                <a:gd name="T53" fmla="*/ 68 h 119"/>
                <a:gd name="T54" fmla="*/ 6 w 240"/>
                <a:gd name="T55" fmla="*/ 26 h 119"/>
                <a:gd name="T56" fmla="*/ 9 w 240"/>
                <a:gd name="T57" fmla="*/ 29 h 119"/>
                <a:gd name="T58" fmla="*/ 69 w 240"/>
                <a:gd name="T59" fmla="*/ 53 h 119"/>
                <a:gd name="T60" fmla="*/ 52 w 240"/>
                <a:gd name="T61" fmla="*/ 45 h 119"/>
                <a:gd name="T62" fmla="*/ 6 w 240"/>
                <a:gd name="T63" fmla="*/ 26 h 119"/>
                <a:gd name="T64" fmla="*/ 5 w 240"/>
                <a:gd name="T65" fmla="*/ 27 h 119"/>
                <a:gd name="T66" fmla="*/ 235 w 240"/>
                <a:gd name="T67" fmla="*/ 24 h 119"/>
                <a:gd name="T68" fmla="*/ 237 w 240"/>
                <a:gd name="T69" fmla="*/ 50 h 119"/>
                <a:gd name="T70" fmla="*/ 0 w 240"/>
                <a:gd name="T71" fmla="*/ 19 h 119"/>
                <a:gd name="T72" fmla="*/ 3 w 240"/>
                <a:gd name="T73" fmla="*/ 19 h 119"/>
                <a:gd name="T74" fmla="*/ 47 w 240"/>
                <a:gd name="T75" fmla="*/ 15 h 119"/>
                <a:gd name="T76" fmla="*/ 5 w 240"/>
                <a:gd name="T77" fmla="*/ 19 h 119"/>
                <a:gd name="T78" fmla="*/ 9 w 240"/>
                <a:gd name="T79" fmla="*/ 20 h 119"/>
                <a:gd name="T80" fmla="*/ 141 w 240"/>
                <a:gd name="T81" fmla="*/ 9 h 119"/>
                <a:gd name="T82" fmla="*/ 232 w 240"/>
                <a:gd name="T83" fmla="*/ 0 h 119"/>
                <a:gd name="T84" fmla="*/ 179 w 240"/>
                <a:gd name="T85" fmla="*/ 4 h 119"/>
                <a:gd name="T86" fmla="*/ 142 w 240"/>
                <a:gd name="T87" fmla="*/ 9 h 119"/>
                <a:gd name="T88" fmla="*/ 227 w 240"/>
                <a:gd name="T89" fmla="*/ 2 h 119"/>
                <a:gd name="T90" fmla="*/ 233 w 240"/>
                <a:gd name="T91" fmla="*/ 23 h 119"/>
                <a:gd name="T92" fmla="*/ 234 w 240"/>
                <a:gd name="T93" fmla="*/ 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40" h="119">
                  <a:moveTo>
                    <a:pt x="228" y="115"/>
                  </a:moveTo>
                  <a:cubicBezTo>
                    <a:pt x="223" y="115"/>
                    <a:pt x="223" y="115"/>
                    <a:pt x="223" y="115"/>
                  </a:cubicBezTo>
                  <a:cubicBezTo>
                    <a:pt x="235" y="119"/>
                    <a:pt x="235" y="119"/>
                    <a:pt x="235" y="119"/>
                  </a:cubicBezTo>
                  <a:cubicBezTo>
                    <a:pt x="235" y="119"/>
                    <a:pt x="235" y="118"/>
                    <a:pt x="235" y="118"/>
                  </a:cubicBezTo>
                  <a:cubicBezTo>
                    <a:pt x="228" y="115"/>
                    <a:pt x="228" y="115"/>
                    <a:pt x="228" y="115"/>
                  </a:cubicBezTo>
                  <a:moveTo>
                    <a:pt x="240" y="114"/>
                  </a:moveTo>
                  <a:cubicBezTo>
                    <a:pt x="238" y="114"/>
                    <a:pt x="238" y="114"/>
                    <a:pt x="238" y="114"/>
                  </a:cubicBezTo>
                  <a:cubicBezTo>
                    <a:pt x="239" y="115"/>
                    <a:pt x="239" y="115"/>
                    <a:pt x="239" y="115"/>
                  </a:cubicBezTo>
                  <a:cubicBezTo>
                    <a:pt x="239" y="115"/>
                    <a:pt x="240" y="115"/>
                    <a:pt x="240" y="115"/>
                  </a:cubicBezTo>
                  <a:cubicBezTo>
                    <a:pt x="240" y="114"/>
                    <a:pt x="240" y="114"/>
                    <a:pt x="240" y="114"/>
                  </a:cubicBezTo>
                  <a:moveTo>
                    <a:pt x="203" y="105"/>
                  </a:moveTo>
                  <a:cubicBezTo>
                    <a:pt x="202" y="106"/>
                    <a:pt x="202" y="106"/>
                    <a:pt x="202" y="106"/>
                  </a:cubicBezTo>
                  <a:cubicBezTo>
                    <a:pt x="219" y="113"/>
                    <a:pt x="219" y="113"/>
                    <a:pt x="219" y="113"/>
                  </a:cubicBezTo>
                  <a:cubicBezTo>
                    <a:pt x="224" y="113"/>
                    <a:pt x="224" y="113"/>
                    <a:pt x="224" y="113"/>
                  </a:cubicBezTo>
                  <a:cubicBezTo>
                    <a:pt x="203" y="105"/>
                    <a:pt x="203" y="105"/>
                    <a:pt x="203" y="105"/>
                  </a:cubicBezTo>
                  <a:moveTo>
                    <a:pt x="194" y="101"/>
                  </a:moveTo>
                  <a:cubicBezTo>
                    <a:pt x="193" y="103"/>
                    <a:pt x="193" y="103"/>
                    <a:pt x="193" y="103"/>
                  </a:cubicBezTo>
                  <a:cubicBezTo>
                    <a:pt x="200" y="105"/>
                    <a:pt x="200" y="105"/>
                    <a:pt x="200" y="105"/>
                  </a:cubicBezTo>
                  <a:cubicBezTo>
                    <a:pt x="201" y="104"/>
                    <a:pt x="201" y="104"/>
                    <a:pt x="201" y="104"/>
                  </a:cubicBezTo>
                  <a:cubicBezTo>
                    <a:pt x="194" y="101"/>
                    <a:pt x="194" y="101"/>
                    <a:pt x="194" y="101"/>
                  </a:cubicBezTo>
                  <a:moveTo>
                    <a:pt x="184" y="97"/>
                  </a:moveTo>
                  <a:cubicBezTo>
                    <a:pt x="183" y="99"/>
                    <a:pt x="183" y="99"/>
                    <a:pt x="183" y="99"/>
                  </a:cubicBezTo>
                  <a:cubicBezTo>
                    <a:pt x="184" y="99"/>
                    <a:pt x="184" y="99"/>
                    <a:pt x="184" y="99"/>
                  </a:cubicBezTo>
                  <a:cubicBezTo>
                    <a:pt x="192" y="102"/>
                    <a:pt x="192" y="102"/>
                    <a:pt x="192" y="102"/>
                  </a:cubicBezTo>
                  <a:cubicBezTo>
                    <a:pt x="193" y="101"/>
                    <a:pt x="193" y="101"/>
                    <a:pt x="193" y="101"/>
                  </a:cubicBezTo>
                  <a:cubicBezTo>
                    <a:pt x="184" y="97"/>
                    <a:pt x="184" y="97"/>
                    <a:pt x="184" y="97"/>
                  </a:cubicBezTo>
                  <a:cubicBezTo>
                    <a:pt x="184" y="97"/>
                    <a:pt x="184" y="97"/>
                    <a:pt x="184" y="97"/>
                  </a:cubicBezTo>
                  <a:moveTo>
                    <a:pt x="175" y="94"/>
                  </a:moveTo>
                  <a:cubicBezTo>
                    <a:pt x="175" y="96"/>
                    <a:pt x="175" y="96"/>
                    <a:pt x="175" y="96"/>
                  </a:cubicBezTo>
                  <a:cubicBezTo>
                    <a:pt x="177" y="96"/>
                    <a:pt x="177" y="96"/>
                    <a:pt x="177" y="96"/>
                  </a:cubicBezTo>
                  <a:cubicBezTo>
                    <a:pt x="179" y="97"/>
                    <a:pt x="179" y="97"/>
                    <a:pt x="179" y="97"/>
                  </a:cubicBezTo>
                  <a:cubicBezTo>
                    <a:pt x="181" y="98"/>
                    <a:pt x="181" y="98"/>
                    <a:pt x="181" y="98"/>
                  </a:cubicBezTo>
                  <a:cubicBezTo>
                    <a:pt x="182" y="96"/>
                    <a:pt x="182" y="96"/>
                    <a:pt x="182" y="96"/>
                  </a:cubicBezTo>
                  <a:cubicBezTo>
                    <a:pt x="182" y="96"/>
                    <a:pt x="182" y="96"/>
                    <a:pt x="182" y="96"/>
                  </a:cubicBezTo>
                  <a:cubicBezTo>
                    <a:pt x="180" y="96"/>
                    <a:pt x="180" y="96"/>
                    <a:pt x="180" y="96"/>
                  </a:cubicBezTo>
                  <a:cubicBezTo>
                    <a:pt x="178" y="95"/>
                    <a:pt x="178" y="95"/>
                    <a:pt x="178" y="95"/>
                  </a:cubicBezTo>
                  <a:cubicBezTo>
                    <a:pt x="176" y="94"/>
                    <a:pt x="176" y="94"/>
                    <a:pt x="176" y="94"/>
                  </a:cubicBezTo>
                  <a:cubicBezTo>
                    <a:pt x="176" y="94"/>
                    <a:pt x="176" y="94"/>
                    <a:pt x="176" y="94"/>
                  </a:cubicBezTo>
                  <a:cubicBezTo>
                    <a:pt x="176" y="94"/>
                    <a:pt x="175" y="94"/>
                    <a:pt x="175" y="94"/>
                  </a:cubicBezTo>
                  <a:moveTo>
                    <a:pt x="172" y="93"/>
                  </a:moveTo>
                  <a:cubicBezTo>
                    <a:pt x="172" y="94"/>
                    <a:pt x="172" y="94"/>
                    <a:pt x="172" y="94"/>
                  </a:cubicBezTo>
                  <a:cubicBezTo>
                    <a:pt x="173" y="95"/>
                    <a:pt x="173" y="95"/>
                    <a:pt x="173" y="95"/>
                  </a:cubicBezTo>
                  <a:cubicBezTo>
                    <a:pt x="173" y="94"/>
                    <a:pt x="173" y="94"/>
                    <a:pt x="173" y="94"/>
                  </a:cubicBezTo>
                  <a:cubicBezTo>
                    <a:pt x="173" y="94"/>
                    <a:pt x="172" y="94"/>
                    <a:pt x="172" y="93"/>
                  </a:cubicBezTo>
                  <a:moveTo>
                    <a:pt x="170" y="93"/>
                  </a:moveTo>
                  <a:cubicBezTo>
                    <a:pt x="169" y="93"/>
                    <a:pt x="169" y="93"/>
                    <a:pt x="169" y="93"/>
                  </a:cubicBezTo>
                  <a:cubicBezTo>
                    <a:pt x="170" y="94"/>
                    <a:pt x="170" y="94"/>
                    <a:pt x="170" y="94"/>
                  </a:cubicBezTo>
                  <a:cubicBezTo>
                    <a:pt x="170" y="93"/>
                    <a:pt x="170" y="93"/>
                    <a:pt x="170" y="93"/>
                  </a:cubicBezTo>
                  <a:moveTo>
                    <a:pt x="139" y="79"/>
                  </a:moveTo>
                  <a:cubicBezTo>
                    <a:pt x="138" y="81"/>
                    <a:pt x="138" y="81"/>
                    <a:pt x="138" y="81"/>
                  </a:cubicBezTo>
                  <a:cubicBezTo>
                    <a:pt x="145" y="84"/>
                    <a:pt x="145" y="84"/>
                    <a:pt x="145" y="84"/>
                  </a:cubicBezTo>
                  <a:cubicBezTo>
                    <a:pt x="145" y="83"/>
                    <a:pt x="145" y="83"/>
                    <a:pt x="145" y="83"/>
                  </a:cubicBezTo>
                  <a:cubicBezTo>
                    <a:pt x="148" y="85"/>
                    <a:pt x="148" y="85"/>
                    <a:pt x="148" y="85"/>
                  </a:cubicBezTo>
                  <a:cubicBezTo>
                    <a:pt x="167" y="92"/>
                    <a:pt x="167" y="92"/>
                    <a:pt x="167" y="92"/>
                  </a:cubicBezTo>
                  <a:cubicBezTo>
                    <a:pt x="168" y="92"/>
                    <a:pt x="168" y="92"/>
                    <a:pt x="168" y="92"/>
                  </a:cubicBezTo>
                  <a:cubicBezTo>
                    <a:pt x="168" y="91"/>
                    <a:pt x="167" y="91"/>
                    <a:pt x="167" y="90"/>
                  </a:cubicBezTo>
                  <a:cubicBezTo>
                    <a:pt x="139" y="79"/>
                    <a:pt x="139" y="79"/>
                    <a:pt x="139" y="79"/>
                  </a:cubicBezTo>
                  <a:moveTo>
                    <a:pt x="236" y="77"/>
                  </a:moveTo>
                  <a:cubicBezTo>
                    <a:pt x="238" y="112"/>
                    <a:pt x="238" y="112"/>
                    <a:pt x="238" y="112"/>
                  </a:cubicBezTo>
                  <a:cubicBezTo>
                    <a:pt x="240" y="112"/>
                    <a:pt x="240" y="112"/>
                    <a:pt x="240" y="112"/>
                  </a:cubicBezTo>
                  <a:cubicBezTo>
                    <a:pt x="238" y="77"/>
                    <a:pt x="238" y="77"/>
                    <a:pt x="238" y="77"/>
                  </a:cubicBezTo>
                  <a:cubicBezTo>
                    <a:pt x="236" y="77"/>
                    <a:pt x="236" y="77"/>
                    <a:pt x="236" y="77"/>
                  </a:cubicBezTo>
                  <a:moveTo>
                    <a:pt x="238" y="69"/>
                  </a:moveTo>
                  <a:cubicBezTo>
                    <a:pt x="236" y="70"/>
                    <a:pt x="236" y="70"/>
                    <a:pt x="236" y="70"/>
                  </a:cubicBezTo>
                  <a:cubicBezTo>
                    <a:pt x="236" y="75"/>
                    <a:pt x="236" y="75"/>
                    <a:pt x="236" y="75"/>
                  </a:cubicBezTo>
                  <a:cubicBezTo>
                    <a:pt x="238" y="75"/>
                    <a:pt x="238" y="75"/>
                    <a:pt x="238" y="75"/>
                  </a:cubicBezTo>
                  <a:cubicBezTo>
                    <a:pt x="238" y="69"/>
                    <a:pt x="238" y="69"/>
                    <a:pt x="238" y="69"/>
                  </a:cubicBezTo>
                  <a:moveTo>
                    <a:pt x="97" y="64"/>
                  </a:moveTo>
                  <a:cubicBezTo>
                    <a:pt x="137" y="80"/>
                    <a:pt x="137" y="80"/>
                    <a:pt x="137" y="80"/>
                  </a:cubicBezTo>
                  <a:cubicBezTo>
                    <a:pt x="137" y="78"/>
                    <a:pt x="137" y="78"/>
                    <a:pt x="137" y="78"/>
                  </a:cubicBezTo>
                  <a:cubicBezTo>
                    <a:pt x="103" y="65"/>
                    <a:pt x="103" y="65"/>
                    <a:pt x="103" y="65"/>
                  </a:cubicBezTo>
                  <a:cubicBezTo>
                    <a:pt x="97" y="64"/>
                    <a:pt x="97" y="64"/>
                    <a:pt x="97" y="64"/>
                  </a:cubicBezTo>
                  <a:moveTo>
                    <a:pt x="91" y="60"/>
                  </a:moveTo>
                  <a:cubicBezTo>
                    <a:pt x="90" y="60"/>
                    <a:pt x="90" y="60"/>
                    <a:pt x="90" y="60"/>
                  </a:cubicBezTo>
                  <a:cubicBezTo>
                    <a:pt x="90" y="61"/>
                    <a:pt x="90" y="61"/>
                    <a:pt x="90" y="61"/>
                  </a:cubicBezTo>
                  <a:cubicBezTo>
                    <a:pt x="91" y="62"/>
                    <a:pt x="91" y="62"/>
                    <a:pt x="91" y="62"/>
                  </a:cubicBezTo>
                  <a:cubicBezTo>
                    <a:pt x="98" y="63"/>
                    <a:pt x="98" y="63"/>
                    <a:pt x="98" y="63"/>
                  </a:cubicBezTo>
                  <a:cubicBezTo>
                    <a:pt x="91" y="60"/>
                    <a:pt x="91" y="60"/>
                    <a:pt x="91" y="60"/>
                  </a:cubicBezTo>
                  <a:moveTo>
                    <a:pt x="237" y="52"/>
                  </a:moveTo>
                  <a:cubicBezTo>
                    <a:pt x="235" y="52"/>
                    <a:pt x="235" y="52"/>
                    <a:pt x="235" y="52"/>
                  </a:cubicBezTo>
                  <a:cubicBezTo>
                    <a:pt x="236" y="68"/>
                    <a:pt x="236" y="68"/>
                    <a:pt x="236" y="68"/>
                  </a:cubicBezTo>
                  <a:cubicBezTo>
                    <a:pt x="237" y="66"/>
                    <a:pt x="237" y="66"/>
                    <a:pt x="237" y="66"/>
                  </a:cubicBezTo>
                  <a:cubicBezTo>
                    <a:pt x="237" y="52"/>
                    <a:pt x="237" y="52"/>
                    <a:pt x="237" y="52"/>
                  </a:cubicBezTo>
                  <a:moveTo>
                    <a:pt x="6" y="26"/>
                  </a:moveTo>
                  <a:cubicBezTo>
                    <a:pt x="7" y="28"/>
                    <a:pt x="7" y="28"/>
                    <a:pt x="7" y="28"/>
                  </a:cubicBezTo>
                  <a:cubicBezTo>
                    <a:pt x="7" y="28"/>
                    <a:pt x="7" y="28"/>
                    <a:pt x="7" y="28"/>
                  </a:cubicBezTo>
                  <a:cubicBezTo>
                    <a:pt x="9" y="29"/>
                    <a:pt x="9" y="29"/>
                    <a:pt x="9" y="29"/>
                  </a:cubicBezTo>
                  <a:cubicBezTo>
                    <a:pt x="53" y="47"/>
                    <a:pt x="53" y="47"/>
                    <a:pt x="53" y="47"/>
                  </a:cubicBezTo>
                  <a:cubicBezTo>
                    <a:pt x="55" y="48"/>
                    <a:pt x="55" y="48"/>
                    <a:pt x="55" y="48"/>
                  </a:cubicBezTo>
                  <a:cubicBezTo>
                    <a:pt x="69" y="53"/>
                    <a:pt x="69" y="53"/>
                    <a:pt x="69" y="53"/>
                  </a:cubicBezTo>
                  <a:cubicBezTo>
                    <a:pt x="69" y="53"/>
                    <a:pt x="70" y="52"/>
                    <a:pt x="70" y="52"/>
                  </a:cubicBezTo>
                  <a:cubicBezTo>
                    <a:pt x="54" y="45"/>
                    <a:pt x="54" y="45"/>
                    <a:pt x="54" y="45"/>
                  </a:cubicBezTo>
                  <a:cubicBezTo>
                    <a:pt x="52" y="45"/>
                    <a:pt x="52" y="45"/>
                    <a:pt x="52" y="45"/>
                  </a:cubicBezTo>
                  <a:cubicBezTo>
                    <a:pt x="9" y="27"/>
                    <a:pt x="9" y="27"/>
                    <a:pt x="9" y="27"/>
                  </a:cubicBezTo>
                  <a:cubicBezTo>
                    <a:pt x="7" y="26"/>
                    <a:pt x="7" y="26"/>
                    <a:pt x="7" y="26"/>
                  </a:cubicBezTo>
                  <a:cubicBezTo>
                    <a:pt x="6" y="26"/>
                    <a:pt x="6" y="26"/>
                    <a:pt x="6" y="26"/>
                  </a:cubicBezTo>
                  <a:moveTo>
                    <a:pt x="0" y="24"/>
                  </a:moveTo>
                  <a:cubicBezTo>
                    <a:pt x="0" y="24"/>
                    <a:pt x="0" y="25"/>
                    <a:pt x="0" y="25"/>
                  </a:cubicBezTo>
                  <a:cubicBezTo>
                    <a:pt x="5" y="27"/>
                    <a:pt x="5" y="27"/>
                    <a:pt x="5" y="27"/>
                  </a:cubicBezTo>
                  <a:cubicBezTo>
                    <a:pt x="4" y="25"/>
                    <a:pt x="4" y="25"/>
                    <a:pt x="4" y="25"/>
                  </a:cubicBezTo>
                  <a:cubicBezTo>
                    <a:pt x="0" y="24"/>
                    <a:pt x="0" y="24"/>
                    <a:pt x="0" y="24"/>
                  </a:cubicBezTo>
                  <a:moveTo>
                    <a:pt x="235" y="24"/>
                  </a:moveTo>
                  <a:cubicBezTo>
                    <a:pt x="233" y="27"/>
                    <a:pt x="233" y="27"/>
                    <a:pt x="233" y="27"/>
                  </a:cubicBezTo>
                  <a:cubicBezTo>
                    <a:pt x="235" y="50"/>
                    <a:pt x="235" y="50"/>
                    <a:pt x="235" y="50"/>
                  </a:cubicBezTo>
                  <a:cubicBezTo>
                    <a:pt x="237" y="50"/>
                    <a:pt x="237" y="50"/>
                    <a:pt x="237" y="50"/>
                  </a:cubicBezTo>
                  <a:cubicBezTo>
                    <a:pt x="235" y="24"/>
                    <a:pt x="235" y="24"/>
                    <a:pt x="235" y="24"/>
                  </a:cubicBezTo>
                  <a:moveTo>
                    <a:pt x="3" y="19"/>
                  </a:moveTo>
                  <a:cubicBezTo>
                    <a:pt x="0" y="19"/>
                    <a:pt x="0" y="19"/>
                    <a:pt x="0" y="19"/>
                  </a:cubicBezTo>
                  <a:cubicBezTo>
                    <a:pt x="0" y="20"/>
                    <a:pt x="0" y="20"/>
                    <a:pt x="0" y="21"/>
                  </a:cubicBezTo>
                  <a:cubicBezTo>
                    <a:pt x="3" y="21"/>
                    <a:pt x="3" y="21"/>
                    <a:pt x="3" y="21"/>
                  </a:cubicBezTo>
                  <a:cubicBezTo>
                    <a:pt x="3" y="19"/>
                    <a:pt x="3" y="19"/>
                    <a:pt x="3" y="19"/>
                  </a:cubicBezTo>
                  <a:moveTo>
                    <a:pt x="141" y="7"/>
                  </a:moveTo>
                  <a:cubicBezTo>
                    <a:pt x="48" y="15"/>
                    <a:pt x="48" y="15"/>
                    <a:pt x="48" y="15"/>
                  </a:cubicBezTo>
                  <a:cubicBezTo>
                    <a:pt x="47" y="15"/>
                    <a:pt x="47" y="15"/>
                    <a:pt x="47" y="15"/>
                  </a:cubicBezTo>
                  <a:cubicBezTo>
                    <a:pt x="9" y="18"/>
                    <a:pt x="9" y="18"/>
                    <a:pt x="9" y="18"/>
                  </a:cubicBezTo>
                  <a:cubicBezTo>
                    <a:pt x="7" y="18"/>
                    <a:pt x="7" y="18"/>
                    <a:pt x="7" y="18"/>
                  </a:cubicBezTo>
                  <a:cubicBezTo>
                    <a:pt x="5" y="19"/>
                    <a:pt x="5" y="19"/>
                    <a:pt x="5" y="19"/>
                  </a:cubicBezTo>
                  <a:cubicBezTo>
                    <a:pt x="5" y="20"/>
                    <a:pt x="5" y="20"/>
                    <a:pt x="5" y="20"/>
                  </a:cubicBezTo>
                  <a:cubicBezTo>
                    <a:pt x="7" y="20"/>
                    <a:pt x="7" y="20"/>
                    <a:pt x="7" y="20"/>
                  </a:cubicBezTo>
                  <a:cubicBezTo>
                    <a:pt x="9" y="20"/>
                    <a:pt x="9" y="20"/>
                    <a:pt x="9" y="20"/>
                  </a:cubicBezTo>
                  <a:cubicBezTo>
                    <a:pt x="47" y="17"/>
                    <a:pt x="47" y="17"/>
                    <a:pt x="47" y="17"/>
                  </a:cubicBezTo>
                  <a:cubicBezTo>
                    <a:pt x="49" y="17"/>
                    <a:pt x="49" y="17"/>
                    <a:pt x="49" y="17"/>
                  </a:cubicBezTo>
                  <a:cubicBezTo>
                    <a:pt x="141" y="9"/>
                    <a:pt x="141" y="9"/>
                    <a:pt x="141" y="9"/>
                  </a:cubicBezTo>
                  <a:cubicBezTo>
                    <a:pt x="141" y="7"/>
                    <a:pt x="141" y="7"/>
                    <a:pt x="141" y="7"/>
                  </a:cubicBezTo>
                  <a:moveTo>
                    <a:pt x="232" y="0"/>
                  </a:moveTo>
                  <a:cubicBezTo>
                    <a:pt x="232" y="0"/>
                    <a:pt x="232" y="0"/>
                    <a:pt x="232" y="0"/>
                  </a:cubicBezTo>
                  <a:cubicBezTo>
                    <a:pt x="230" y="0"/>
                    <a:pt x="230" y="0"/>
                    <a:pt x="230" y="0"/>
                  </a:cubicBezTo>
                  <a:cubicBezTo>
                    <a:pt x="228" y="0"/>
                    <a:pt x="228" y="0"/>
                    <a:pt x="228" y="0"/>
                  </a:cubicBezTo>
                  <a:cubicBezTo>
                    <a:pt x="179" y="4"/>
                    <a:pt x="179" y="4"/>
                    <a:pt x="179" y="4"/>
                  </a:cubicBezTo>
                  <a:cubicBezTo>
                    <a:pt x="177" y="4"/>
                    <a:pt x="177" y="4"/>
                    <a:pt x="177" y="4"/>
                  </a:cubicBezTo>
                  <a:cubicBezTo>
                    <a:pt x="143" y="7"/>
                    <a:pt x="143" y="7"/>
                    <a:pt x="143" y="7"/>
                  </a:cubicBezTo>
                  <a:cubicBezTo>
                    <a:pt x="142" y="9"/>
                    <a:pt x="142" y="9"/>
                    <a:pt x="142" y="9"/>
                  </a:cubicBezTo>
                  <a:cubicBezTo>
                    <a:pt x="177" y="6"/>
                    <a:pt x="177" y="6"/>
                    <a:pt x="177" y="6"/>
                  </a:cubicBezTo>
                  <a:cubicBezTo>
                    <a:pt x="179" y="6"/>
                    <a:pt x="179" y="6"/>
                    <a:pt x="179" y="6"/>
                  </a:cubicBezTo>
                  <a:cubicBezTo>
                    <a:pt x="227" y="2"/>
                    <a:pt x="227" y="2"/>
                    <a:pt x="227" y="2"/>
                  </a:cubicBezTo>
                  <a:cubicBezTo>
                    <a:pt x="229" y="2"/>
                    <a:pt x="229" y="2"/>
                    <a:pt x="229" y="2"/>
                  </a:cubicBezTo>
                  <a:cubicBezTo>
                    <a:pt x="232" y="2"/>
                    <a:pt x="232" y="2"/>
                    <a:pt x="232" y="2"/>
                  </a:cubicBezTo>
                  <a:cubicBezTo>
                    <a:pt x="233" y="23"/>
                    <a:pt x="233" y="23"/>
                    <a:pt x="233" y="23"/>
                  </a:cubicBezTo>
                  <a:cubicBezTo>
                    <a:pt x="235" y="20"/>
                    <a:pt x="235" y="20"/>
                    <a:pt x="235" y="20"/>
                  </a:cubicBezTo>
                  <a:cubicBezTo>
                    <a:pt x="234" y="2"/>
                    <a:pt x="234" y="2"/>
                    <a:pt x="234" y="2"/>
                  </a:cubicBezTo>
                  <a:cubicBezTo>
                    <a:pt x="234" y="2"/>
                    <a:pt x="234" y="2"/>
                    <a:pt x="234" y="2"/>
                  </a:cubicBezTo>
                  <a:cubicBezTo>
                    <a:pt x="232" y="0"/>
                    <a:pt x="232" y="0"/>
                    <a:pt x="232"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lstStyle/>
            <a:p>
              <a:endParaRPr lang="zh-CN" altLang="en-US">
                <a:cs typeface="+mn-ea"/>
                <a:sym typeface="+mn-lt"/>
              </a:endParaRPr>
            </a:p>
          </p:txBody>
        </p:sp>
        <p:sp>
          <p:nvSpPr>
            <p:cNvPr id="60" name="Freeform 16">
              <a:extLst>
                <a:ext uri="{FF2B5EF4-FFF2-40B4-BE49-F238E27FC236}">
                  <a16:creationId xmlns:a16="http://schemas.microsoft.com/office/drawing/2014/main" id="{85A19973-9987-41DC-A76A-461D59DCC571}"/>
                </a:ext>
              </a:extLst>
            </p:cNvPr>
            <p:cNvSpPr>
              <a:spLocks noEditPoints="1"/>
            </p:cNvSpPr>
            <p:nvPr/>
          </p:nvSpPr>
          <p:spPr bwMode="auto">
            <a:xfrm>
              <a:off x="9844375" y="2997459"/>
              <a:ext cx="774670" cy="640814"/>
            </a:xfrm>
            <a:custGeom>
              <a:avLst/>
              <a:gdLst>
                <a:gd name="T0" fmla="*/ 69 w 433"/>
                <a:gd name="T1" fmla="*/ 394 h 394"/>
                <a:gd name="T2" fmla="*/ 95 w 433"/>
                <a:gd name="T3" fmla="*/ 389 h 394"/>
                <a:gd name="T4" fmla="*/ 95 w 433"/>
                <a:gd name="T5" fmla="*/ 392 h 394"/>
                <a:gd name="T6" fmla="*/ 99 w 433"/>
                <a:gd name="T7" fmla="*/ 389 h 394"/>
                <a:gd name="T8" fmla="*/ 149 w 433"/>
                <a:gd name="T9" fmla="*/ 387 h 394"/>
                <a:gd name="T10" fmla="*/ 102 w 433"/>
                <a:gd name="T11" fmla="*/ 392 h 394"/>
                <a:gd name="T12" fmla="*/ 244 w 433"/>
                <a:gd name="T13" fmla="*/ 387 h 394"/>
                <a:gd name="T14" fmla="*/ 244 w 433"/>
                <a:gd name="T15" fmla="*/ 387 h 394"/>
                <a:gd name="T16" fmla="*/ 152 w 433"/>
                <a:gd name="T17" fmla="*/ 392 h 394"/>
                <a:gd name="T18" fmla="*/ 296 w 433"/>
                <a:gd name="T19" fmla="*/ 385 h 394"/>
                <a:gd name="T20" fmla="*/ 301 w 433"/>
                <a:gd name="T21" fmla="*/ 389 h 394"/>
                <a:gd name="T22" fmla="*/ 341 w 433"/>
                <a:gd name="T23" fmla="*/ 382 h 394"/>
                <a:gd name="T24" fmla="*/ 339 w 433"/>
                <a:gd name="T25" fmla="*/ 387 h 394"/>
                <a:gd name="T26" fmla="*/ 369 w 433"/>
                <a:gd name="T27" fmla="*/ 382 h 394"/>
                <a:gd name="T28" fmla="*/ 372 w 433"/>
                <a:gd name="T29" fmla="*/ 387 h 394"/>
                <a:gd name="T30" fmla="*/ 393 w 433"/>
                <a:gd name="T31" fmla="*/ 382 h 394"/>
                <a:gd name="T32" fmla="*/ 376 w 433"/>
                <a:gd name="T33" fmla="*/ 382 h 394"/>
                <a:gd name="T34" fmla="*/ 391 w 433"/>
                <a:gd name="T35" fmla="*/ 387 h 394"/>
                <a:gd name="T36" fmla="*/ 398 w 433"/>
                <a:gd name="T37" fmla="*/ 387 h 394"/>
                <a:gd name="T38" fmla="*/ 10 w 433"/>
                <a:gd name="T39" fmla="*/ 387 h 394"/>
                <a:gd name="T40" fmla="*/ 62 w 433"/>
                <a:gd name="T41" fmla="*/ 394 h 394"/>
                <a:gd name="T42" fmla="*/ 31 w 433"/>
                <a:gd name="T43" fmla="*/ 373 h 394"/>
                <a:gd name="T44" fmla="*/ 55 w 433"/>
                <a:gd name="T45" fmla="*/ 347 h 394"/>
                <a:gd name="T46" fmla="*/ 62 w 433"/>
                <a:gd name="T47" fmla="*/ 344 h 394"/>
                <a:gd name="T48" fmla="*/ 66 w 433"/>
                <a:gd name="T49" fmla="*/ 340 h 394"/>
                <a:gd name="T50" fmla="*/ 81 w 433"/>
                <a:gd name="T51" fmla="*/ 321 h 394"/>
                <a:gd name="T52" fmla="*/ 85 w 433"/>
                <a:gd name="T53" fmla="*/ 323 h 394"/>
                <a:gd name="T54" fmla="*/ 85 w 433"/>
                <a:gd name="T55" fmla="*/ 318 h 394"/>
                <a:gd name="T56" fmla="*/ 102 w 433"/>
                <a:gd name="T57" fmla="*/ 302 h 394"/>
                <a:gd name="T58" fmla="*/ 99 w 433"/>
                <a:gd name="T59" fmla="*/ 309 h 394"/>
                <a:gd name="T60" fmla="*/ 107 w 433"/>
                <a:gd name="T61" fmla="*/ 297 h 394"/>
                <a:gd name="T62" fmla="*/ 114 w 433"/>
                <a:gd name="T63" fmla="*/ 292 h 394"/>
                <a:gd name="T64" fmla="*/ 123 w 433"/>
                <a:gd name="T65" fmla="*/ 287 h 394"/>
                <a:gd name="T66" fmla="*/ 192 w 433"/>
                <a:gd name="T67" fmla="*/ 219 h 394"/>
                <a:gd name="T68" fmla="*/ 194 w 433"/>
                <a:gd name="T69" fmla="*/ 223 h 394"/>
                <a:gd name="T70" fmla="*/ 412 w 433"/>
                <a:gd name="T71" fmla="*/ 204 h 394"/>
                <a:gd name="T72" fmla="*/ 419 w 433"/>
                <a:gd name="T73" fmla="*/ 164 h 394"/>
                <a:gd name="T74" fmla="*/ 417 w 433"/>
                <a:gd name="T75" fmla="*/ 150 h 394"/>
                <a:gd name="T76" fmla="*/ 258 w 433"/>
                <a:gd name="T77" fmla="*/ 159 h 394"/>
                <a:gd name="T78" fmla="*/ 242 w 433"/>
                <a:gd name="T79" fmla="*/ 173 h 394"/>
                <a:gd name="T80" fmla="*/ 244 w 433"/>
                <a:gd name="T81" fmla="*/ 178 h 394"/>
                <a:gd name="T82" fmla="*/ 260 w 433"/>
                <a:gd name="T83" fmla="*/ 164 h 394"/>
                <a:gd name="T84" fmla="*/ 327 w 433"/>
                <a:gd name="T85" fmla="*/ 102 h 394"/>
                <a:gd name="T86" fmla="*/ 286 w 433"/>
                <a:gd name="T87" fmla="*/ 140 h 394"/>
                <a:gd name="T88" fmla="*/ 327 w 433"/>
                <a:gd name="T89" fmla="*/ 97 h 394"/>
                <a:gd name="T90" fmla="*/ 348 w 433"/>
                <a:gd name="T91" fmla="*/ 76 h 394"/>
                <a:gd name="T92" fmla="*/ 353 w 433"/>
                <a:gd name="T93" fmla="*/ 81 h 394"/>
                <a:gd name="T94" fmla="*/ 353 w 433"/>
                <a:gd name="T95" fmla="*/ 74 h 394"/>
                <a:gd name="T96" fmla="*/ 391 w 433"/>
                <a:gd name="T97" fmla="*/ 38 h 394"/>
                <a:gd name="T98" fmla="*/ 428 w 433"/>
                <a:gd name="T99" fmla="*/ 12 h 394"/>
                <a:gd name="T100" fmla="*/ 400 w 433"/>
                <a:gd name="T101" fmla="*/ 31 h 394"/>
                <a:gd name="T102" fmla="*/ 417 w 433"/>
                <a:gd name="T103" fmla="*/ 143 h 394"/>
                <a:gd name="T104" fmla="*/ 433 w 433"/>
                <a:gd name="T105" fmla="*/ 12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33" h="394">
                  <a:moveTo>
                    <a:pt x="85" y="389"/>
                  </a:moveTo>
                  <a:lnTo>
                    <a:pt x="64" y="389"/>
                  </a:lnTo>
                  <a:lnTo>
                    <a:pt x="69" y="394"/>
                  </a:lnTo>
                  <a:lnTo>
                    <a:pt x="85" y="394"/>
                  </a:lnTo>
                  <a:lnTo>
                    <a:pt x="85" y="389"/>
                  </a:lnTo>
                  <a:close/>
                  <a:moveTo>
                    <a:pt x="95" y="389"/>
                  </a:moveTo>
                  <a:lnTo>
                    <a:pt x="90" y="389"/>
                  </a:lnTo>
                  <a:lnTo>
                    <a:pt x="88" y="394"/>
                  </a:lnTo>
                  <a:lnTo>
                    <a:pt x="95" y="392"/>
                  </a:lnTo>
                  <a:lnTo>
                    <a:pt x="95" y="389"/>
                  </a:lnTo>
                  <a:close/>
                  <a:moveTo>
                    <a:pt x="99" y="389"/>
                  </a:moveTo>
                  <a:lnTo>
                    <a:pt x="99" y="389"/>
                  </a:lnTo>
                  <a:lnTo>
                    <a:pt x="99" y="392"/>
                  </a:lnTo>
                  <a:lnTo>
                    <a:pt x="99" y="389"/>
                  </a:lnTo>
                  <a:close/>
                  <a:moveTo>
                    <a:pt x="149" y="387"/>
                  </a:moveTo>
                  <a:lnTo>
                    <a:pt x="104" y="389"/>
                  </a:lnTo>
                  <a:lnTo>
                    <a:pt x="104" y="392"/>
                  </a:lnTo>
                  <a:lnTo>
                    <a:pt x="102" y="392"/>
                  </a:lnTo>
                  <a:lnTo>
                    <a:pt x="147" y="392"/>
                  </a:lnTo>
                  <a:lnTo>
                    <a:pt x="149" y="387"/>
                  </a:lnTo>
                  <a:close/>
                  <a:moveTo>
                    <a:pt x="244" y="387"/>
                  </a:moveTo>
                  <a:lnTo>
                    <a:pt x="242" y="389"/>
                  </a:lnTo>
                  <a:lnTo>
                    <a:pt x="246" y="389"/>
                  </a:lnTo>
                  <a:lnTo>
                    <a:pt x="244" y="387"/>
                  </a:lnTo>
                  <a:close/>
                  <a:moveTo>
                    <a:pt x="239" y="385"/>
                  </a:moveTo>
                  <a:lnTo>
                    <a:pt x="154" y="387"/>
                  </a:lnTo>
                  <a:lnTo>
                    <a:pt x="152" y="392"/>
                  </a:lnTo>
                  <a:lnTo>
                    <a:pt x="237" y="389"/>
                  </a:lnTo>
                  <a:lnTo>
                    <a:pt x="239" y="385"/>
                  </a:lnTo>
                  <a:close/>
                  <a:moveTo>
                    <a:pt x="296" y="385"/>
                  </a:moveTo>
                  <a:lnTo>
                    <a:pt x="249" y="385"/>
                  </a:lnTo>
                  <a:lnTo>
                    <a:pt x="251" y="389"/>
                  </a:lnTo>
                  <a:lnTo>
                    <a:pt x="301" y="389"/>
                  </a:lnTo>
                  <a:lnTo>
                    <a:pt x="301" y="387"/>
                  </a:lnTo>
                  <a:lnTo>
                    <a:pt x="296" y="385"/>
                  </a:lnTo>
                  <a:close/>
                  <a:moveTo>
                    <a:pt x="341" y="382"/>
                  </a:moveTo>
                  <a:lnTo>
                    <a:pt x="305" y="385"/>
                  </a:lnTo>
                  <a:lnTo>
                    <a:pt x="315" y="389"/>
                  </a:lnTo>
                  <a:lnTo>
                    <a:pt x="339" y="387"/>
                  </a:lnTo>
                  <a:lnTo>
                    <a:pt x="341" y="382"/>
                  </a:lnTo>
                  <a:close/>
                  <a:moveTo>
                    <a:pt x="372" y="382"/>
                  </a:moveTo>
                  <a:lnTo>
                    <a:pt x="369" y="382"/>
                  </a:lnTo>
                  <a:lnTo>
                    <a:pt x="346" y="382"/>
                  </a:lnTo>
                  <a:lnTo>
                    <a:pt x="343" y="387"/>
                  </a:lnTo>
                  <a:lnTo>
                    <a:pt x="372" y="387"/>
                  </a:lnTo>
                  <a:lnTo>
                    <a:pt x="372" y="387"/>
                  </a:lnTo>
                  <a:lnTo>
                    <a:pt x="372" y="382"/>
                  </a:lnTo>
                  <a:close/>
                  <a:moveTo>
                    <a:pt x="393" y="382"/>
                  </a:moveTo>
                  <a:lnTo>
                    <a:pt x="393" y="382"/>
                  </a:lnTo>
                  <a:lnTo>
                    <a:pt x="388" y="382"/>
                  </a:lnTo>
                  <a:lnTo>
                    <a:pt x="376" y="382"/>
                  </a:lnTo>
                  <a:lnTo>
                    <a:pt x="376" y="387"/>
                  </a:lnTo>
                  <a:lnTo>
                    <a:pt x="376" y="387"/>
                  </a:lnTo>
                  <a:lnTo>
                    <a:pt x="391" y="387"/>
                  </a:lnTo>
                  <a:lnTo>
                    <a:pt x="395" y="387"/>
                  </a:lnTo>
                  <a:lnTo>
                    <a:pt x="395" y="387"/>
                  </a:lnTo>
                  <a:lnTo>
                    <a:pt x="398" y="387"/>
                  </a:lnTo>
                  <a:lnTo>
                    <a:pt x="393" y="382"/>
                  </a:lnTo>
                  <a:close/>
                  <a:moveTo>
                    <a:pt x="28" y="370"/>
                  </a:moveTo>
                  <a:lnTo>
                    <a:pt x="10" y="387"/>
                  </a:lnTo>
                  <a:lnTo>
                    <a:pt x="0" y="394"/>
                  </a:lnTo>
                  <a:lnTo>
                    <a:pt x="12" y="394"/>
                  </a:lnTo>
                  <a:lnTo>
                    <a:pt x="62" y="394"/>
                  </a:lnTo>
                  <a:lnTo>
                    <a:pt x="57" y="389"/>
                  </a:lnTo>
                  <a:lnTo>
                    <a:pt x="12" y="389"/>
                  </a:lnTo>
                  <a:lnTo>
                    <a:pt x="31" y="373"/>
                  </a:lnTo>
                  <a:lnTo>
                    <a:pt x="28" y="370"/>
                  </a:lnTo>
                  <a:close/>
                  <a:moveTo>
                    <a:pt x="62" y="344"/>
                  </a:moveTo>
                  <a:lnTo>
                    <a:pt x="55" y="347"/>
                  </a:lnTo>
                  <a:lnTo>
                    <a:pt x="31" y="368"/>
                  </a:lnTo>
                  <a:lnTo>
                    <a:pt x="33" y="370"/>
                  </a:lnTo>
                  <a:lnTo>
                    <a:pt x="62" y="344"/>
                  </a:lnTo>
                  <a:close/>
                  <a:moveTo>
                    <a:pt x="73" y="328"/>
                  </a:moveTo>
                  <a:lnTo>
                    <a:pt x="59" y="340"/>
                  </a:lnTo>
                  <a:lnTo>
                    <a:pt x="66" y="340"/>
                  </a:lnTo>
                  <a:lnTo>
                    <a:pt x="73" y="332"/>
                  </a:lnTo>
                  <a:lnTo>
                    <a:pt x="73" y="328"/>
                  </a:lnTo>
                  <a:close/>
                  <a:moveTo>
                    <a:pt x="81" y="321"/>
                  </a:moveTo>
                  <a:lnTo>
                    <a:pt x="76" y="325"/>
                  </a:lnTo>
                  <a:lnTo>
                    <a:pt x="78" y="330"/>
                  </a:lnTo>
                  <a:lnTo>
                    <a:pt x="85" y="323"/>
                  </a:lnTo>
                  <a:lnTo>
                    <a:pt x="81" y="321"/>
                  </a:lnTo>
                  <a:close/>
                  <a:moveTo>
                    <a:pt x="88" y="313"/>
                  </a:moveTo>
                  <a:lnTo>
                    <a:pt x="85" y="318"/>
                  </a:lnTo>
                  <a:lnTo>
                    <a:pt x="90" y="318"/>
                  </a:lnTo>
                  <a:lnTo>
                    <a:pt x="88" y="313"/>
                  </a:lnTo>
                  <a:close/>
                  <a:moveTo>
                    <a:pt x="102" y="302"/>
                  </a:moveTo>
                  <a:lnTo>
                    <a:pt x="92" y="311"/>
                  </a:lnTo>
                  <a:lnTo>
                    <a:pt x="92" y="316"/>
                  </a:lnTo>
                  <a:lnTo>
                    <a:pt x="99" y="309"/>
                  </a:lnTo>
                  <a:lnTo>
                    <a:pt x="102" y="302"/>
                  </a:lnTo>
                  <a:close/>
                  <a:moveTo>
                    <a:pt x="114" y="292"/>
                  </a:moveTo>
                  <a:lnTo>
                    <a:pt x="107" y="297"/>
                  </a:lnTo>
                  <a:lnTo>
                    <a:pt x="107" y="304"/>
                  </a:lnTo>
                  <a:lnTo>
                    <a:pt x="118" y="292"/>
                  </a:lnTo>
                  <a:lnTo>
                    <a:pt x="114" y="292"/>
                  </a:lnTo>
                  <a:close/>
                  <a:moveTo>
                    <a:pt x="185" y="228"/>
                  </a:moveTo>
                  <a:lnTo>
                    <a:pt x="118" y="287"/>
                  </a:lnTo>
                  <a:lnTo>
                    <a:pt x="123" y="287"/>
                  </a:lnTo>
                  <a:lnTo>
                    <a:pt x="182" y="235"/>
                  </a:lnTo>
                  <a:lnTo>
                    <a:pt x="185" y="228"/>
                  </a:lnTo>
                  <a:close/>
                  <a:moveTo>
                    <a:pt x="192" y="219"/>
                  </a:moveTo>
                  <a:lnTo>
                    <a:pt x="189" y="223"/>
                  </a:lnTo>
                  <a:lnTo>
                    <a:pt x="187" y="230"/>
                  </a:lnTo>
                  <a:lnTo>
                    <a:pt x="194" y="223"/>
                  </a:lnTo>
                  <a:lnTo>
                    <a:pt x="192" y="219"/>
                  </a:lnTo>
                  <a:close/>
                  <a:moveTo>
                    <a:pt x="419" y="164"/>
                  </a:moveTo>
                  <a:lnTo>
                    <a:pt x="412" y="204"/>
                  </a:lnTo>
                  <a:lnTo>
                    <a:pt x="395" y="378"/>
                  </a:lnTo>
                  <a:lnTo>
                    <a:pt x="400" y="382"/>
                  </a:lnTo>
                  <a:lnTo>
                    <a:pt x="419" y="164"/>
                  </a:lnTo>
                  <a:close/>
                  <a:moveTo>
                    <a:pt x="417" y="147"/>
                  </a:moveTo>
                  <a:lnTo>
                    <a:pt x="414" y="164"/>
                  </a:lnTo>
                  <a:lnTo>
                    <a:pt x="417" y="150"/>
                  </a:lnTo>
                  <a:lnTo>
                    <a:pt x="417" y="147"/>
                  </a:lnTo>
                  <a:close/>
                  <a:moveTo>
                    <a:pt x="282" y="138"/>
                  </a:moveTo>
                  <a:lnTo>
                    <a:pt x="258" y="159"/>
                  </a:lnTo>
                  <a:lnTo>
                    <a:pt x="256" y="162"/>
                  </a:lnTo>
                  <a:lnTo>
                    <a:pt x="246" y="171"/>
                  </a:lnTo>
                  <a:lnTo>
                    <a:pt x="242" y="173"/>
                  </a:lnTo>
                  <a:lnTo>
                    <a:pt x="197" y="216"/>
                  </a:lnTo>
                  <a:lnTo>
                    <a:pt x="199" y="221"/>
                  </a:lnTo>
                  <a:lnTo>
                    <a:pt x="244" y="178"/>
                  </a:lnTo>
                  <a:lnTo>
                    <a:pt x="249" y="176"/>
                  </a:lnTo>
                  <a:lnTo>
                    <a:pt x="258" y="166"/>
                  </a:lnTo>
                  <a:lnTo>
                    <a:pt x="260" y="164"/>
                  </a:lnTo>
                  <a:lnTo>
                    <a:pt x="282" y="143"/>
                  </a:lnTo>
                  <a:lnTo>
                    <a:pt x="282" y="138"/>
                  </a:lnTo>
                  <a:close/>
                  <a:moveTo>
                    <a:pt x="327" y="102"/>
                  </a:moveTo>
                  <a:lnTo>
                    <a:pt x="305" y="116"/>
                  </a:lnTo>
                  <a:lnTo>
                    <a:pt x="286" y="135"/>
                  </a:lnTo>
                  <a:lnTo>
                    <a:pt x="286" y="140"/>
                  </a:lnTo>
                  <a:lnTo>
                    <a:pt x="327" y="102"/>
                  </a:lnTo>
                  <a:close/>
                  <a:moveTo>
                    <a:pt x="329" y="97"/>
                  </a:moveTo>
                  <a:lnTo>
                    <a:pt x="327" y="97"/>
                  </a:lnTo>
                  <a:lnTo>
                    <a:pt x="324" y="100"/>
                  </a:lnTo>
                  <a:lnTo>
                    <a:pt x="329" y="97"/>
                  </a:lnTo>
                  <a:close/>
                  <a:moveTo>
                    <a:pt x="348" y="76"/>
                  </a:moveTo>
                  <a:lnTo>
                    <a:pt x="331" y="93"/>
                  </a:lnTo>
                  <a:lnTo>
                    <a:pt x="339" y="93"/>
                  </a:lnTo>
                  <a:lnTo>
                    <a:pt x="353" y="81"/>
                  </a:lnTo>
                  <a:lnTo>
                    <a:pt x="348" y="76"/>
                  </a:lnTo>
                  <a:close/>
                  <a:moveTo>
                    <a:pt x="391" y="38"/>
                  </a:moveTo>
                  <a:lnTo>
                    <a:pt x="353" y="74"/>
                  </a:lnTo>
                  <a:lnTo>
                    <a:pt x="355" y="78"/>
                  </a:lnTo>
                  <a:lnTo>
                    <a:pt x="388" y="48"/>
                  </a:lnTo>
                  <a:lnTo>
                    <a:pt x="391" y="38"/>
                  </a:lnTo>
                  <a:close/>
                  <a:moveTo>
                    <a:pt x="428" y="12"/>
                  </a:moveTo>
                  <a:lnTo>
                    <a:pt x="428" y="12"/>
                  </a:lnTo>
                  <a:lnTo>
                    <a:pt x="428" y="12"/>
                  </a:lnTo>
                  <a:close/>
                  <a:moveTo>
                    <a:pt x="433" y="0"/>
                  </a:moveTo>
                  <a:lnTo>
                    <a:pt x="424" y="7"/>
                  </a:lnTo>
                  <a:lnTo>
                    <a:pt x="400" y="31"/>
                  </a:lnTo>
                  <a:lnTo>
                    <a:pt x="395" y="40"/>
                  </a:lnTo>
                  <a:lnTo>
                    <a:pt x="428" y="12"/>
                  </a:lnTo>
                  <a:lnTo>
                    <a:pt x="417" y="143"/>
                  </a:lnTo>
                  <a:lnTo>
                    <a:pt x="419" y="143"/>
                  </a:lnTo>
                  <a:lnTo>
                    <a:pt x="421" y="121"/>
                  </a:lnTo>
                  <a:lnTo>
                    <a:pt x="433" y="12"/>
                  </a:lnTo>
                  <a:lnTo>
                    <a:pt x="433" y="0"/>
                  </a:lnTo>
                  <a:close/>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lstStyle/>
            <a:p>
              <a:endParaRPr lang="zh-CN" altLang="en-US">
                <a:cs typeface="+mn-ea"/>
                <a:sym typeface="+mn-lt"/>
              </a:endParaRPr>
            </a:p>
          </p:txBody>
        </p:sp>
        <p:sp>
          <p:nvSpPr>
            <p:cNvPr id="61" name="Freeform 17">
              <a:extLst>
                <a:ext uri="{FF2B5EF4-FFF2-40B4-BE49-F238E27FC236}">
                  <a16:creationId xmlns:a16="http://schemas.microsoft.com/office/drawing/2014/main" id="{6950E0B1-E964-4543-813F-FFBF8F7C7FB0}"/>
                </a:ext>
              </a:extLst>
            </p:cNvPr>
            <p:cNvSpPr>
              <a:spLocks noEditPoints="1"/>
            </p:cNvSpPr>
            <p:nvPr/>
          </p:nvSpPr>
          <p:spPr bwMode="auto">
            <a:xfrm>
              <a:off x="9844375" y="2997459"/>
              <a:ext cx="774670" cy="640814"/>
            </a:xfrm>
            <a:custGeom>
              <a:avLst/>
              <a:gdLst>
                <a:gd name="T0" fmla="*/ 69 w 433"/>
                <a:gd name="T1" fmla="*/ 394 h 394"/>
                <a:gd name="T2" fmla="*/ 95 w 433"/>
                <a:gd name="T3" fmla="*/ 389 h 394"/>
                <a:gd name="T4" fmla="*/ 95 w 433"/>
                <a:gd name="T5" fmla="*/ 392 h 394"/>
                <a:gd name="T6" fmla="*/ 99 w 433"/>
                <a:gd name="T7" fmla="*/ 389 h 394"/>
                <a:gd name="T8" fmla="*/ 149 w 433"/>
                <a:gd name="T9" fmla="*/ 387 h 394"/>
                <a:gd name="T10" fmla="*/ 102 w 433"/>
                <a:gd name="T11" fmla="*/ 392 h 394"/>
                <a:gd name="T12" fmla="*/ 244 w 433"/>
                <a:gd name="T13" fmla="*/ 387 h 394"/>
                <a:gd name="T14" fmla="*/ 244 w 433"/>
                <a:gd name="T15" fmla="*/ 387 h 394"/>
                <a:gd name="T16" fmla="*/ 152 w 433"/>
                <a:gd name="T17" fmla="*/ 392 h 394"/>
                <a:gd name="T18" fmla="*/ 296 w 433"/>
                <a:gd name="T19" fmla="*/ 385 h 394"/>
                <a:gd name="T20" fmla="*/ 301 w 433"/>
                <a:gd name="T21" fmla="*/ 389 h 394"/>
                <a:gd name="T22" fmla="*/ 341 w 433"/>
                <a:gd name="T23" fmla="*/ 382 h 394"/>
                <a:gd name="T24" fmla="*/ 339 w 433"/>
                <a:gd name="T25" fmla="*/ 387 h 394"/>
                <a:gd name="T26" fmla="*/ 369 w 433"/>
                <a:gd name="T27" fmla="*/ 382 h 394"/>
                <a:gd name="T28" fmla="*/ 372 w 433"/>
                <a:gd name="T29" fmla="*/ 387 h 394"/>
                <a:gd name="T30" fmla="*/ 393 w 433"/>
                <a:gd name="T31" fmla="*/ 382 h 394"/>
                <a:gd name="T32" fmla="*/ 376 w 433"/>
                <a:gd name="T33" fmla="*/ 382 h 394"/>
                <a:gd name="T34" fmla="*/ 391 w 433"/>
                <a:gd name="T35" fmla="*/ 387 h 394"/>
                <a:gd name="T36" fmla="*/ 398 w 433"/>
                <a:gd name="T37" fmla="*/ 387 h 394"/>
                <a:gd name="T38" fmla="*/ 10 w 433"/>
                <a:gd name="T39" fmla="*/ 387 h 394"/>
                <a:gd name="T40" fmla="*/ 62 w 433"/>
                <a:gd name="T41" fmla="*/ 394 h 394"/>
                <a:gd name="T42" fmla="*/ 31 w 433"/>
                <a:gd name="T43" fmla="*/ 373 h 394"/>
                <a:gd name="T44" fmla="*/ 55 w 433"/>
                <a:gd name="T45" fmla="*/ 347 h 394"/>
                <a:gd name="T46" fmla="*/ 62 w 433"/>
                <a:gd name="T47" fmla="*/ 344 h 394"/>
                <a:gd name="T48" fmla="*/ 66 w 433"/>
                <a:gd name="T49" fmla="*/ 340 h 394"/>
                <a:gd name="T50" fmla="*/ 81 w 433"/>
                <a:gd name="T51" fmla="*/ 321 h 394"/>
                <a:gd name="T52" fmla="*/ 85 w 433"/>
                <a:gd name="T53" fmla="*/ 323 h 394"/>
                <a:gd name="T54" fmla="*/ 85 w 433"/>
                <a:gd name="T55" fmla="*/ 318 h 394"/>
                <a:gd name="T56" fmla="*/ 102 w 433"/>
                <a:gd name="T57" fmla="*/ 302 h 394"/>
                <a:gd name="T58" fmla="*/ 99 w 433"/>
                <a:gd name="T59" fmla="*/ 309 h 394"/>
                <a:gd name="T60" fmla="*/ 107 w 433"/>
                <a:gd name="T61" fmla="*/ 297 h 394"/>
                <a:gd name="T62" fmla="*/ 114 w 433"/>
                <a:gd name="T63" fmla="*/ 292 h 394"/>
                <a:gd name="T64" fmla="*/ 123 w 433"/>
                <a:gd name="T65" fmla="*/ 287 h 394"/>
                <a:gd name="T66" fmla="*/ 192 w 433"/>
                <a:gd name="T67" fmla="*/ 219 h 394"/>
                <a:gd name="T68" fmla="*/ 194 w 433"/>
                <a:gd name="T69" fmla="*/ 223 h 394"/>
                <a:gd name="T70" fmla="*/ 412 w 433"/>
                <a:gd name="T71" fmla="*/ 204 h 394"/>
                <a:gd name="T72" fmla="*/ 419 w 433"/>
                <a:gd name="T73" fmla="*/ 164 h 394"/>
                <a:gd name="T74" fmla="*/ 417 w 433"/>
                <a:gd name="T75" fmla="*/ 150 h 394"/>
                <a:gd name="T76" fmla="*/ 258 w 433"/>
                <a:gd name="T77" fmla="*/ 159 h 394"/>
                <a:gd name="T78" fmla="*/ 242 w 433"/>
                <a:gd name="T79" fmla="*/ 173 h 394"/>
                <a:gd name="T80" fmla="*/ 244 w 433"/>
                <a:gd name="T81" fmla="*/ 178 h 394"/>
                <a:gd name="T82" fmla="*/ 260 w 433"/>
                <a:gd name="T83" fmla="*/ 164 h 394"/>
                <a:gd name="T84" fmla="*/ 327 w 433"/>
                <a:gd name="T85" fmla="*/ 102 h 394"/>
                <a:gd name="T86" fmla="*/ 286 w 433"/>
                <a:gd name="T87" fmla="*/ 140 h 394"/>
                <a:gd name="T88" fmla="*/ 327 w 433"/>
                <a:gd name="T89" fmla="*/ 97 h 394"/>
                <a:gd name="T90" fmla="*/ 348 w 433"/>
                <a:gd name="T91" fmla="*/ 76 h 394"/>
                <a:gd name="T92" fmla="*/ 353 w 433"/>
                <a:gd name="T93" fmla="*/ 81 h 394"/>
                <a:gd name="T94" fmla="*/ 353 w 433"/>
                <a:gd name="T95" fmla="*/ 74 h 394"/>
                <a:gd name="T96" fmla="*/ 391 w 433"/>
                <a:gd name="T97" fmla="*/ 38 h 394"/>
                <a:gd name="T98" fmla="*/ 428 w 433"/>
                <a:gd name="T99" fmla="*/ 12 h 394"/>
                <a:gd name="T100" fmla="*/ 400 w 433"/>
                <a:gd name="T101" fmla="*/ 31 h 394"/>
                <a:gd name="T102" fmla="*/ 417 w 433"/>
                <a:gd name="T103" fmla="*/ 143 h 394"/>
                <a:gd name="T104" fmla="*/ 433 w 433"/>
                <a:gd name="T105" fmla="*/ 12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33" h="394">
                  <a:moveTo>
                    <a:pt x="85" y="389"/>
                  </a:moveTo>
                  <a:lnTo>
                    <a:pt x="64" y="389"/>
                  </a:lnTo>
                  <a:lnTo>
                    <a:pt x="69" y="394"/>
                  </a:lnTo>
                  <a:lnTo>
                    <a:pt x="85" y="394"/>
                  </a:lnTo>
                  <a:lnTo>
                    <a:pt x="85" y="389"/>
                  </a:lnTo>
                  <a:moveTo>
                    <a:pt x="95" y="389"/>
                  </a:moveTo>
                  <a:lnTo>
                    <a:pt x="90" y="389"/>
                  </a:lnTo>
                  <a:lnTo>
                    <a:pt x="88" y="394"/>
                  </a:lnTo>
                  <a:lnTo>
                    <a:pt x="95" y="392"/>
                  </a:lnTo>
                  <a:lnTo>
                    <a:pt x="95" y="389"/>
                  </a:lnTo>
                  <a:moveTo>
                    <a:pt x="99" y="389"/>
                  </a:moveTo>
                  <a:lnTo>
                    <a:pt x="99" y="389"/>
                  </a:lnTo>
                  <a:lnTo>
                    <a:pt x="99" y="392"/>
                  </a:lnTo>
                  <a:lnTo>
                    <a:pt x="99" y="389"/>
                  </a:lnTo>
                  <a:moveTo>
                    <a:pt x="149" y="387"/>
                  </a:moveTo>
                  <a:lnTo>
                    <a:pt x="104" y="389"/>
                  </a:lnTo>
                  <a:lnTo>
                    <a:pt x="104" y="392"/>
                  </a:lnTo>
                  <a:lnTo>
                    <a:pt x="102" y="392"/>
                  </a:lnTo>
                  <a:lnTo>
                    <a:pt x="147" y="392"/>
                  </a:lnTo>
                  <a:lnTo>
                    <a:pt x="149" y="387"/>
                  </a:lnTo>
                  <a:moveTo>
                    <a:pt x="244" y="387"/>
                  </a:moveTo>
                  <a:lnTo>
                    <a:pt x="242" y="389"/>
                  </a:lnTo>
                  <a:lnTo>
                    <a:pt x="246" y="389"/>
                  </a:lnTo>
                  <a:lnTo>
                    <a:pt x="244" y="387"/>
                  </a:lnTo>
                  <a:moveTo>
                    <a:pt x="239" y="385"/>
                  </a:moveTo>
                  <a:lnTo>
                    <a:pt x="154" y="387"/>
                  </a:lnTo>
                  <a:lnTo>
                    <a:pt x="152" y="392"/>
                  </a:lnTo>
                  <a:lnTo>
                    <a:pt x="237" y="389"/>
                  </a:lnTo>
                  <a:lnTo>
                    <a:pt x="239" y="385"/>
                  </a:lnTo>
                  <a:moveTo>
                    <a:pt x="296" y="385"/>
                  </a:moveTo>
                  <a:lnTo>
                    <a:pt x="249" y="385"/>
                  </a:lnTo>
                  <a:lnTo>
                    <a:pt x="251" y="389"/>
                  </a:lnTo>
                  <a:lnTo>
                    <a:pt x="301" y="389"/>
                  </a:lnTo>
                  <a:lnTo>
                    <a:pt x="301" y="387"/>
                  </a:lnTo>
                  <a:lnTo>
                    <a:pt x="296" y="385"/>
                  </a:lnTo>
                  <a:moveTo>
                    <a:pt x="341" y="382"/>
                  </a:moveTo>
                  <a:lnTo>
                    <a:pt x="305" y="385"/>
                  </a:lnTo>
                  <a:lnTo>
                    <a:pt x="315" y="389"/>
                  </a:lnTo>
                  <a:lnTo>
                    <a:pt x="339" y="387"/>
                  </a:lnTo>
                  <a:lnTo>
                    <a:pt x="341" y="382"/>
                  </a:lnTo>
                  <a:moveTo>
                    <a:pt x="372" y="382"/>
                  </a:moveTo>
                  <a:lnTo>
                    <a:pt x="369" y="382"/>
                  </a:lnTo>
                  <a:lnTo>
                    <a:pt x="346" y="382"/>
                  </a:lnTo>
                  <a:lnTo>
                    <a:pt x="343" y="387"/>
                  </a:lnTo>
                  <a:lnTo>
                    <a:pt x="372" y="387"/>
                  </a:lnTo>
                  <a:lnTo>
                    <a:pt x="372" y="387"/>
                  </a:lnTo>
                  <a:lnTo>
                    <a:pt x="372" y="382"/>
                  </a:lnTo>
                  <a:moveTo>
                    <a:pt x="393" y="382"/>
                  </a:moveTo>
                  <a:lnTo>
                    <a:pt x="393" y="382"/>
                  </a:lnTo>
                  <a:lnTo>
                    <a:pt x="388" y="382"/>
                  </a:lnTo>
                  <a:lnTo>
                    <a:pt x="376" y="382"/>
                  </a:lnTo>
                  <a:lnTo>
                    <a:pt x="376" y="387"/>
                  </a:lnTo>
                  <a:lnTo>
                    <a:pt x="376" y="387"/>
                  </a:lnTo>
                  <a:lnTo>
                    <a:pt x="391" y="387"/>
                  </a:lnTo>
                  <a:lnTo>
                    <a:pt x="395" y="387"/>
                  </a:lnTo>
                  <a:lnTo>
                    <a:pt x="395" y="387"/>
                  </a:lnTo>
                  <a:lnTo>
                    <a:pt x="398" y="387"/>
                  </a:lnTo>
                  <a:lnTo>
                    <a:pt x="393" y="382"/>
                  </a:lnTo>
                  <a:moveTo>
                    <a:pt x="28" y="370"/>
                  </a:moveTo>
                  <a:lnTo>
                    <a:pt x="10" y="387"/>
                  </a:lnTo>
                  <a:lnTo>
                    <a:pt x="0" y="394"/>
                  </a:lnTo>
                  <a:lnTo>
                    <a:pt x="12" y="394"/>
                  </a:lnTo>
                  <a:lnTo>
                    <a:pt x="62" y="394"/>
                  </a:lnTo>
                  <a:lnTo>
                    <a:pt x="57" y="389"/>
                  </a:lnTo>
                  <a:lnTo>
                    <a:pt x="12" y="389"/>
                  </a:lnTo>
                  <a:lnTo>
                    <a:pt x="31" y="373"/>
                  </a:lnTo>
                  <a:lnTo>
                    <a:pt x="28" y="370"/>
                  </a:lnTo>
                  <a:moveTo>
                    <a:pt x="62" y="344"/>
                  </a:moveTo>
                  <a:lnTo>
                    <a:pt x="55" y="347"/>
                  </a:lnTo>
                  <a:lnTo>
                    <a:pt x="31" y="368"/>
                  </a:lnTo>
                  <a:lnTo>
                    <a:pt x="33" y="370"/>
                  </a:lnTo>
                  <a:lnTo>
                    <a:pt x="62" y="344"/>
                  </a:lnTo>
                  <a:moveTo>
                    <a:pt x="73" y="328"/>
                  </a:moveTo>
                  <a:lnTo>
                    <a:pt x="59" y="340"/>
                  </a:lnTo>
                  <a:lnTo>
                    <a:pt x="66" y="340"/>
                  </a:lnTo>
                  <a:lnTo>
                    <a:pt x="73" y="332"/>
                  </a:lnTo>
                  <a:lnTo>
                    <a:pt x="73" y="328"/>
                  </a:lnTo>
                  <a:moveTo>
                    <a:pt x="81" y="321"/>
                  </a:moveTo>
                  <a:lnTo>
                    <a:pt x="76" y="325"/>
                  </a:lnTo>
                  <a:lnTo>
                    <a:pt x="78" y="330"/>
                  </a:lnTo>
                  <a:lnTo>
                    <a:pt x="85" y="323"/>
                  </a:lnTo>
                  <a:lnTo>
                    <a:pt x="81" y="321"/>
                  </a:lnTo>
                  <a:moveTo>
                    <a:pt x="88" y="313"/>
                  </a:moveTo>
                  <a:lnTo>
                    <a:pt x="85" y="318"/>
                  </a:lnTo>
                  <a:lnTo>
                    <a:pt x="90" y="318"/>
                  </a:lnTo>
                  <a:lnTo>
                    <a:pt x="88" y="313"/>
                  </a:lnTo>
                  <a:moveTo>
                    <a:pt x="102" y="302"/>
                  </a:moveTo>
                  <a:lnTo>
                    <a:pt x="92" y="311"/>
                  </a:lnTo>
                  <a:lnTo>
                    <a:pt x="92" y="316"/>
                  </a:lnTo>
                  <a:lnTo>
                    <a:pt x="99" y="309"/>
                  </a:lnTo>
                  <a:lnTo>
                    <a:pt x="102" y="302"/>
                  </a:lnTo>
                  <a:moveTo>
                    <a:pt x="114" y="292"/>
                  </a:moveTo>
                  <a:lnTo>
                    <a:pt x="107" y="297"/>
                  </a:lnTo>
                  <a:lnTo>
                    <a:pt x="107" y="304"/>
                  </a:lnTo>
                  <a:lnTo>
                    <a:pt x="118" y="292"/>
                  </a:lnTo>
                  <a:lnTo>
                    <a:pt x="114" y="292"/>
                  </a:lnTo>
                  <a:moveTo>
                    <a:pt x="185" y="228"/>
                  </a:moveTo>
                  <a:lnTo>
                    <a:pt x="118" y="287"/>
                  </a:lnTo>
                  <a:lnTo>
                    <a:pt x="123" y="287"/>
                  </a:lnTo>
                  <a:lnTo>
                    <a:pt x="182" y="235"/>
                  </a:lnTo>
                  <a:lnTo>
                    <a:pt x="185" y="228"/>
                  </a:lnTo>
                  <a:moveTo>
                    <a:pt x="192" y="219"/>
                  </a:moveTo>
                  <a:lnTo>
                    <a:pt x="189" y="223"/>
                  </a:lnTo>
                  <a:lnTo>
                    <a:pt x="187" y="230"/>
                  </a:lnTo>
                  <a:lnTo>
                    <a:pt x="194" y="223"/>
                  </a:lnTo>
                  <a:lnTo>
                    <a:pt x="192" y="219"/>
                  </a:lnTo>
                  <a:moveTo>
                    <a:pt x="419" y="164"/>
                  </a:moveTo>
                  <a:lnTo>
                    <a:pt x="412" y="204"/>
                  </a:lnTo>
                  <a:lnTo>
                    <a:pt x="395" y="378"/>
                  </a:lnTo>
                  <a:lnTo>
                    <a:pt x="400" y="382"/>
                  </a:lnTo>
                  <a:lnTo>
                    <a:pt x="419" y="164"/>
                  </a:lnTo>
                  <a:moveTo>
                    <a:pt x="417" y="147"/>
                  </a:moveTo>
                  <a:lnTo>
                    <a:pt x="414" y="164"/>
                  </a:lnTo>
                  <a:lnTo>
                    <a:pt x="417" y="150"/>
                  </a:lnTo>
                  <a:lnTo>
                    <a:pt x="417" y="147"/>
                  </a:lnTo>
                  <a:moveTo>
                    <a:pt x="282" y="138"/>
                  </a:moveTo>
                  <a:lnTo>
                    <a:pt x="258" y="159"/>
                  </a:lnTo>
                  <a:lnTo>
                    <a:pt x="256" y="162"/>
                  </a:lnTo>
                  <a:lnTo>
                    <a:pt x="246" y="171"/>
                  </a:lnTo>
                  <a:lnTo>
                    <a:pt x="242" y="173"/>
                  </a:lnTo>
                  <a:lnTo>
                    <a:pt x="197" y="216"/>
                  </a:lnTo>
                  <a:lnTo>
                    <a:pt x="199" y="221"/>
                  </a:lnTo>
                  <a:lnTo>
                    <a:pt x="244" y="178"/>
                  </a:lnTo>
                  <a:lnTo>
                    <a:pt x="249" y="176"/>
                  </a:lnTo>
                  <a:lnTo>
                    <a:pt x="258" y="166"/>
                  </a:lnTo>
                  <a:lnTo>
                    <a:pt x="260" y="164"/>
                  </a:lnTo>
                  <a:lnTo>
                    <a:pt x="282" y="143"/>
                  </a:lnTo>
                  <a:lnTo>
                    <a:pt x="282" y="138"/>
                  </a:lnTo>
                  <a:moveTo>
                    <a:pt x="327" y="102"/>
                  </a:moveTo>
                  <a:lnTo>
                    <a:pt x="305" y="116"/>
                  </a:lnTo>
                  <a:lnTo>
                    <a:pt x="286" y="135"/>
                  </a:lnTo>
                  <a:lnTo>
                    <a:pt x="286" y="140"/>
                  </a:lnTo>
                  <a:lnTo>
                    <a:pt x="327" y="102"/>
                  </a:lnTo>
                  <a:moveTo>
                    <a:pt x="329" y="97"/>
                  </a:moveTo>
                  <a:lnTo>
                    <a:pt x="327" y="97"/>
                  </a:lnTo>
                  <a:lnTo>
                    <a:pt x="324" y="100"/>
                  </a:lnTo>
                  <a:lnTo>
                    <a:pt x="329" y="97"/>
                  </a:lnTo>
                  <a:moveTo>
                    <a:pt x="348" y="76"/>
                  </a:moveTo>
                  <a:lnTo>
                    <a:pt x="331" y="93"/>
                  </a:lnTo>
                  <a:lnTo>
                    <a:pt x="339" y="93"/>
                  </a:lnTo>
                  <a:lnTo>
                    <a:pt x="353" y="81"/>
                  </a:lnTo>
                  <a:lnTo>
                    <a:pt x="348" y="76"/>
                  </a:lnTo>
                  <a:moveTo>
                    <a:pt x="391" y="38"/>
                  </a:moveTo>
                  <a:lnTo>
                    <a:pt x="353" y="74"/>
                  </a:lnTo>
                  <a:lnTo>
                    <a:pt x="355" y="78"/>
                  </a:lnTo>
                  <a:lnTo>
                    <a:pt x="388" y="48"/>
                  </a:lnTo>
                  <a:lnTo>
                    <a:pt x="391" y="38"/>
                  </a:lnTo>
                  <a:moveTo>
                    <a:pt x="428" y="12"/>
                  </a:moveTo>
                  <a:lnTo>
                    <a:pt x="428" y="12"/>
                  </a:lnTo>
                  <a:lnTo>
                    <a:pt x="428" y="12"/>
                  </a:lnTo>
                  <a:moveTo>
                    <a:pt x="433" y="0"/>
                  </a:moveTo>
                  <a:lnTo>
                    <a:pt x="424" y="7"/>
                  </a:lnTo>
                  <a:lnTo>
                    <a:pt x="400" y="31"/>
                  </a:lnTo>
                  <a:lnTo>
                    <a:pt x="395" y="40"/>
                  </a:lnTo>
                  <a:lnTo>
                    <a:pt x="428" y="12"/>
                  </a:lnTo>
                  <a:lnTo>
                    <a:pt x="417" y="143"/>
                  </a:lnTo>
                  <a:lnTo>
                    <a:pt x="419" y="143"/>
                  </a:lnTo>
                  <a:lnTo>
                    <a:pt x="421" y="121"/>
                  </a:lnTo>
                  <a:lnTo>
                    <a:pt x="433" y="12"/>
                  </a:lnTo>
                  <a:lnTo>
                    <a:pt x="433" y="0"/>
                  </a:ln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lstStyle/>
            <a:p>
              <a:endParaRPr lang="zh-CN" altLang="en-US">
                <a:cs typeface="+mn-ea"/>
                <a:sym typeface="+mn-lt"/>
              </a:endParaRPr>
            </a:p>
          </p:txBody>
        </p:sp>
        <p:sp>
          <p:nvSpPr>
            <p:cNvPr id="62" name="Freeform 18">
              <a:extLst>
                <a:ext uri="{FF2B5EF4-FFF2-40B4-BE49-F238E27FC236}">
                  <a16:creationId xmlns:a16="http://schemas.microsoft.com/office/drawing/2014/main" id="{10E0F118-E02C-44F7-9E41-B14960180AA1}"/>
                </a:ext>
              </a:extLst>
            </p:cNvPr>
            <p:cNvSpPr>
              <a:spLocks noEditPoints="1"/>
            </p:cNvSpPr>
            <p:nvPr/>
          </p:nvSpPr>
          <p:spPr bwMode="auto">
            <a:xfrm>
              <a:off x="8096449" y="3155224"/>
              <a:ext cx="1874950" cy="370826"/>
            </a:xfrm>
            <a:custGeom>
              <a:avLst/>
              <a:gdLst>
                <a:gd name="T0" fmla="*/ 220 w 1048"/>
                <a:gd name="T1" fmla="*/ 212 h 228"/>
                <a:gd name="T2" fmla="*/ 291 w 1048"/>
                <a:gd name="T3" fmla="*/ 207 h 228"/>
                <a:gd name="T4" fmla="*/ 291 w 1048"/>
                <a:gd name="T5" fmla="*/ 212 h 228"/>
                <a:gd name="T6" fmla="*/ 364 w 1048"/>
                <a:gd name="T7" fmla="*/ 207 h 228"/>
                <a:gd name="T8" fmla="*/ 381 w 1048"/>
                <a:gd name="T9" fmla="*/ 207 h 228"/>
                <a:gd name="T10" fmla="*/ 404 w 1048"/>
                <a:gd name="T11" fmla="*/ 205 h 228"/>
                <a:gd name="T12" fmla="*/ 442 w 1048"/>
                <a:gd name="T13" fmla="*/ 202 h 228"/>
                <a:gd name="T14" fmla="*/ 447 w 1048"/>
                <a:gd name="T15" fmla="*/ 197 h 228"/>
                <a:gd name="T16" fmla="*/ 466 w 1048"/>
                <a:gd name="T17" fmla="*/ 197 h 228"/>
                <a:gd name="T18" fmla="*/ 527 w 1048"/>
                <a:gd name="T19" fmla="*/ 197 h 228"/>
                <a:gd name="T20" fmla="*/ 530 w 1048"/>
                <a:gd name="T21" fmla="*/ 193 h 228"/>
                <a:gd name="T22" fmla="*/ 572 w 1048"/>
                <a:gd name="T23" fmla="*/ 195 h 228"/>
                <a:gd name="T24" fmla="*/ 587 w 1048"/>
                <a:gd name="T25" fmla="*/ 195 h 228"/>
                <a:gd name="T26" fmla="*/ 613 w 1048"/>
                <a:gd name="T27" fmla="*/ 188 h 228"/>
                <a:gd name="T28" fmla="*/ 598 w 1048"/>
                <a:gd name="T29" fmla="*/ 193 h 228"/>
                <a:gd name="T30" fmla="*/ 778 w 1048"/>
                <a:gd name="T31" fmla="*/ 178 h 228"/>
                <a:gd name="T32" fmla="*/ 778 w 1048"/>
                <a:gd name="T33" fmla="*/ 178 h 228"/>
                <a:gd name="T34" fmla="*/ 795 w 1048"/>
                <a:gd name="T35" fmla="*/ 178 h 228"/>
                <a:gd name="T36" fmla="*/ 795 w 1048"/>
                <a:gd name="T37" fmla="*/ 178 h 228"/>
                <a:gd name="T38" fmla="*/ 826 w 1048"/>
                <a:gd name="T39" fmla="*/ 178 h 228"/>
                <a:gd name="T40" fmla="*/ 859 w 1048"/>
                <a:gd name="T41" fmla="*/ 174 h 228"/>
                <a:gd name="T42" fmla="*/ 856 w 1048"/>
                <a:gd name="T43" fmla="*/ 178 h 228"/>
                <a:gd name="T44" fmla="*/ 942 w 1048"/>
                <a:gd name="T45" fmla="*/ 174 h 228"/>
                <a:gd name="T46" fmla="*/ 1046 w 1048"/>
                <a:gd name="T47" fmla="*/ 167 h 228"/>
                <a:gd name="T48" fmla="*/ 979 w 1048"/>
                <a:gd name="T49" fmla="*/ 167 h 228"/>
                <a:gd name="T50" fmla="*/ 1032 w 1048"/>
                <a:gd name="T51" fmla="*/ 164 h 228"/>
                <a:gd name="T52" fmla="*/ 982 w 1048"/>
                <a:gd name="T53" fmla="*/ 171 h 228"/>
                <a:gd name="T54" fmla="*/ 1003 w 1048"/>
                <a:gd name="T55" fmla="*/ 159 h 228"/>
                <a:gd name="T56" fmla="*/ 996 w 1048"/>
                <a:gd name="T57" fmla="*/ 157 h 228"/>
                <a:gd name="T58" fmla="*/ 26 w 1048"/>
                <a:gd name="T59" fmla="*/ 197 h 228"/>
                <a:gd name="T60" fmla="*/ 7 w 1048"/>
                <a:gd name="T61" fmla="*/ 226 h 228"/>
                <a:gd name="T62" fmla="*/ 182 w 1048"/>
                <a:gd name="T63" fmla="*/ 216 h 228"/>
                <a:gd name="T64" fmla="*/ 68 w 1048"/>
                <a:gd name="T65" fmla="*/ 219 h 228"/>
                <a:gd name="T66" fmla="*/ 89 w 1048"/>
                <a:gd name="T67" fmla="*/ 131 h 228"/>
                <a:gd name="T68" fmla="*/ 873 w 1048"/>
                <a:gd name="T69" fmla="*/ 138 h 228"/>
                <a:gd name="T70" fmla="*/ 861 w 1048"/>
                <a:gd name="T71" fmla="*/ 131 h 228"/>
                <a:gd name="T72" fmla="*/ 854 w 1048"/>
                <a:gd name="T73" fmla="*/ 129 h 228"/>
                <a:gd name="T74" fmla="*/ 762 w 1048"/>
                <a:gd name="T75" fmla="*/ 114 h 228"/>
                <a:gd name="T76" fmla="*/ 762 w 1048"/>
                <a:gd name="T77" fmla="*/ 110 h 228"/>
                <a:gd name="T78" fmla="*/ 620 w 1048"/>
                <a:gd name="T79" fmla="*/ 86 h 228"/>
                <a:gd name="T80" fmla="*/ 667 w 1048"/>
                <a:gd name="T81" fmla="*/ 91 h 228"/>
                <a:gd name="T82" fmla="*/ 153 w 1048"/>
                <a:gd name="T83" fmla="*/ 72 h 228"/>
                <a:gd name="T84" fmla="*/ 99 w 1048"/>
                <a:gd name="T85" fmla="*/ 129 h 228"/>
                <a:gd name="T86" fmla="*/ 546 w 1048"/>
                <a:gd name="T87" fmla="*/ 72 h 228"/>
                <a:gd name="T88" fmla="*/ 499 w 1048"/>
                <a:gd name="T89" fmla="*/ 62 h 228"/>
                <a:gd name="T90" fmla="*/ 530 w 1048"/>
                <a:gd name="T91" fmla="*/ 62 h 228"/>
                <a:gd name="T92" fmla="*/ 494 w 1048"/>
                <a:gd name="T93" fmla="*/ 60 h 228"/>
                <a:gd name="T94" fmla="*/ 461 w 1048"/>
                <a:gd name="T95" fmla="*/ 50 h 228"/>
                <a:gd name="T96" fmla="*/ 187 w 1048"/>
                <a:gd name="T97" fmla="*/ 36 h 228"/>
                <a:gd name="T98" fmla="*/ 203 w 1048"/>
                <a:gd name="T99" fmla="*/ 19 h 228"/>
                <a:gd name="T100" fmla="*/ 210 w 1048"/>
                <a:gd name="T101" fmla="*/ 10 h 228"/>
                <a:gd name="T102" fmla="*/ 224 w 1048"/>
                <a:gd name="T103" fmla="*/ 5 h 228"/>
                <a:gd name="T104" fmla="*/ 440 w 1048"/>
                <a:gd name="T105" fmla="*/ 50 h 228"/>
                <a:gd name="T106" fmla="*/ 269 w 1048"/>
                <a:gd name="T107" fmla="*/ 10 h 228"/>
                <a:gd name="T108" fmla="*/ 222 w 1048"/>
                <a:gd name="T109" fmla="*/ 0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048" h="228">
                  <a:moveTo>
                    <a:pt x="194" y="214"/>
                  </a:moveTo>
                  <a:lnTo>
                    <a:pt x="189" y="216"/>
                  </a:lnTo>
                  <a:lnTo>
                    <a:pt x="194" y="216"/>
                  </a:lnTo>
                  <a:lnTo>
                    <a:pt x="194" y="214"/>
                  </a:lnTo>
                  <a:close/>
                  <a:moveTo>
                    <a:pt x="220" y="212"/>
                  </a:moveTo>
                  <a:lnTo>
                    <a:pt x="196" y="212"/>
                  </a:lnTo>
                  <a:lnTo>
                    <a:pt x="196" y="216"/>
                  </a:lnTo>
                  <a:lnTo>
                    <a:pt x="224" y="214"/>
                  </a:lnTo>
                  <a:lnTo>
                    <a:pt x="220" y="212"/>
                  </a:lnTo>
                  <a:close/>
                  <a:moveTo>
                    <a:pt x="291" y="207"/>
                  </a:moveTo>
                  <a:lnTo>
                    <a:pt x="286" y="207"/>
                  </a:lnTo>
                  <a:lnTo>
                    <a:pt x="281" y="207"/>
                  </a:lnTo>
                  <a:lnTo>
                    <a:pt x="224" y="209"/>
                  </a:lnTo>
                  <a:lnTo>
                    <a:pt x="229" y="214"/>
                  </a:lnTo>
                  <a:lnTo>
                    <a:pt x="291" y="212"/>
                  </a:lnTo>
                  <a:lnTo>
                    <a:pt x="291" y="207"/>
                  </a:lnTo>
                  <a:close/>
                  <a:moveTo>
                    <a:pt x="359" y="202"/>
                  </a:moveTo>
                  <a:lnTo>
                    <a:pt x="295" y="207"/>
                  </a:lnTo>
                  <a:lnTo>
                    <a:pt x="295" y="212"/>
                  </a:lnTo>
                  <a:lnTo>
                    <a:pt x="364" y="207"/>
                  </a:lnTo>
                  <a:lnTo>
                    <a:pt x="359" y="202"/>
                  </a:lnTo>
                  <a:close/>
                  <a:moveTo>
                    <a:pt x="381" y="202"/>
                  </a:moveTo>
                  <a:lnTo>
                    <a:pt x="366" y="202"/>
                  </a:lnTo>
                  <a:lnTo>
                    <a:pt x="371" y="207"/>
                  </a:lnTo>
                  <a:lnTo>
                    <a:pt x="381" y="207"/>
                  </a:lnTo>
                  <a:lnTo>
                    <a:pt x="381" y="202"/>
                  </a:lnTo>
                  <a:close/>
                  <a:moveTo>
                    <a:pt x="402" y="200"/>
                  </a:moveTo>
                  <a:lnTo>
                    <a:pt x="385" y="202"/>
                  </a:lnTo>
                  <a:lnTo>
                    <a:pt x="385" y="205"/>
                  </a:lnTo>
                  <a:lnTo>
                    <a:pt x="404" y="205"/>
                  </a:lnTo>
                  <a:lnTo>
                    <a:pt x="402" y="200"/>
                  </a:lnTo>
                  <a:close/>
                  <a:moveTo>
                    <a:pt x="437" y="197"/>
                  </a:moveTo>
                  <a:lnTo>
                    <a:pt x="407" y="200"/>
                  </a:lnTo>
                  <a:lnTo>
                    <a:pt x="411" y="205"/>
                  </a:lnTo>
                  <a:lnTo>
                    <a:pt x="442" y="202"/>
                  </a:lnTo>
                  <a:lnTo>
                    <a:pt x="437" y="197"/>
                  </a:lnTo>
                  <a:close/>
                  <a:moveTo>
                    <a:pt x="447" y="197"/>
                  </a:moveTo>
                  <a:lnTo>
                    <a:pt x="442" y="197"/>
                  </a:lnTo>
                  <a:lnTo>
                    <a:pt x="447" y="202"/>
                  </a:lnTo>
                  <a:lnTo>
                    <a:pt x="447" y="197"/>
                  </a:lnTo>
                  <a:close/>
                  <a:moveTo>
                    <a:pt x="466" y="197"/>
                  </a:moveTo>
                  <a:lnTo>
                    <a:pt x="452" y="197"/>
                  </a:lnTo>
                  <a:lnTo>
                    <a:pt x="452" y="202"/>
                  </a:lnTo>
                  <a:lnTo>
                    <a:pt x="466" y="202"/>
                  </a:lnTo>
                  <a:lnTo>
                    <a:pt x="466" y="197"/>
                  </a:lnTo>
                  <a:close/>
                  <a:moveTo>
                    <a:pt x="525" y="193"/>
                  </a:moveTo>
                  <a:lnTo>
                    <a:pt x="471" y="197"/>
                  </a:lnTo>
                  <a:lnTo>
                    <a:pt x="471" y="200"/>
                  </a:lnTo>
                  <a:lnTo>
                    <a:pt x="520" y="197"/>
                  </a:lnTo>
                  <a:lnTo>
                    <a:pt x="527" y="197"/>
                  </a:lnTo>
                  <a:lnTo>
                    <a:pt x="525" y="193"/>
                  </a:lnTo>
                  <a:close/>
                  <a:moveTo>
                    <a:pt x="572" y="190"/>
                  </a:moveTo>
                  <a:lnTo>
                    <a:pt x="537" y="193"/>
                  </a:lnTo>
                  <a:lnTo>
                    <a:pt x="534" y="193"/>
                  </a:lnTo>
                  <a:lnTo>
                    <a:pt x="530" y="193"/>
                  </a:lnTo>
                  <a:lnTo>
                    <a:pt x="530" y="193"/>
                  </a:lnTo>
                  <a:lnTo>
                    <a:pt x="532" y="197"/>
                  </a:lnTo>
                  <a:lnTo>
                    <a:pt x="534" y="197"/>
                  </a:lnTo>
                  <a:lnTo>
                    <a:pt x="537" y="197"/>
                  </a:lnTo>
                  <a:lnTo>
                    <a:pt x="572" y="195"/>
                  </a:lnTo>
                  <a:lnTo>
                    <a:pt x="572" y="190"/>
                  </a:lnTo>
                  <a:close/>
                  <a:moveTo>
                    <a:pt x="587" y="190"/>
                  </a:moveTo>
                  <a:lnTo>
                    <a:pt x="577" y="190"/>
                  </a:lnTo>
                  <a:lnTo>
                    <a:pt x="577" y="195"/>
                  </a:lnTo>
                  <a:lnTo>
                    <a:pt x="587" y="195"/>
                  </a:lnTo>
                  <a:lnTo>
                    <a:pt x="587" y="195"/>
                  </a:lnTo>
                  <a:lnTo>
                    <a:pt x="587" y="190"/>
                  </a:lnTo>
                  <a:close/>
                  <a:moveTo>
                    <a:pt x="676" y="186"/>
                  </a:moveTo>
                  <a:lnTo>
                    <a:pt x="617" y="188"/>
                  </a:lnTo>
                  <a:lnTo>
                    <a:pt x="613" y="188"/>
                  </a:lnTo>
                  <a:lnTo>
                    <a:pt x="608" y="188"/>
                  </a:lnTo>
                  <a:lnTo>
                    <a:pt x="596" y="190"/>
                  </a:lnTo>
                  <a:lnTo>
                    <a:pt x="589" y="190"/>
                  </a:lnTo>
                  <a:lnTo>
                    <a:pt x="591" y="193"/>
                  </a:lnTo>
                  <a:lnTo>
                    <a:pt x="598" y="193"/>
                  </a:lnTo>
                  <a:lnTo>
                    <a:pt x="610" y="193"/>
                  </a:lnTo>
                  <a:lnTo>
                    <a:pt x="615" y="193"/>
                  </a:lnTo>
                  <a:lnTo>
                    <a:pt x="705" y="188"/>
                  </a:lnTo>
                  <a:lnTo>
                    <a:pt x="676" y="186"/>
                  </a:lnTo>
                  <a:close/>
                  <a:moveTo>
                    <a:pt x="778" y="178"/>
                  </a:moveTo>
                  <a:lnTo>
                    <a:pt x="705" y="183"/>
                  </a:lnTo>
                  <a:lnTo>
                    <a:pt x="733" y="186"/>
                  </a:lnTo>
                  <a:lnTo>
                    <a:pt x="776" y="183"/>
                  </a:lnTo>
                  <a:lnTo>
                    <a:pt x="778" y="181"/>
                  </a:lnTo>
                  <a:lnTo>
                    <a:pt x="778" y="178"/>
                  </a:lnTo>
                  <a:close/>
                  <a:moveTo>
                    <a:pt x="830" y="178"/>
                  </a:moveTo>
                  <a:lnTo>
                    <a:pt x="830" y="181"/>
                  </a:lnTo>
                  <a:lnTo>
                    <a:pt x="840" y="181"/>
                  </a:lnTo>
                  <a:lnTo>
                    <a:pt x="830" y="178"/>
                  </a:lnTo>
                  <a:close/>
                  <a:moveTo>
                    <a:pt x="795" y="178"/>
                  </a:moveTo>
                  <a:lnTo>
                    <a:pt x="790" y="178"/>
                  </a:lnTo>
                  <a:lnTo>
                    <a:pt x="785" y="183"/>
                  </a:lnTo>
                  <a:lnTo>
                    <a:pt x="785" y="183"/>
                  </a:lnTo>
                  <a:lnTo>
                    <a:pt x="788" y="183"/>
                  </a:lnTo>
                  <a:lnTo>
                    <a:pt x="795" y="178"/>
                  </a:lnTo>
                  <a:close/>
                  <a:moveTo>
                    <a:pt x="821" y="176"/>
                  </a:moveTo>
                  <a:lnTo>
                    <a:pt x="802" y="178"/>
                  </a:lnTo>
                  <a:lnTo>
                    <a:pt x="795" y="183"/>
                  </a:lnTo>
                  <a:lnTo>
                    <a:pt x="826" y="181"/>
                  </a:lnTo>
                  <a:lnTo>
                    <a:pt x="826" y="178"/>
                  </a:lnTo>
                  <a:lnTo>
                    <a:pt x="821" y="176"/>
                  </a:lnTo>
                  <a:close/>
                  <a:moveTo>
                    <a:pt x="925" y="171"/>
                  </a:moveTo>
                  <a:lnTo>
                    <a:pt x="880" y="174"/>
                  </a:lnTo>
                  <a:lnTo>
                    <a:pt x="873" y="174"/>
                  </a:lnTo>
                  <a:lnTo>
                    <a:pt x="859" y="174"/>
                  </a:lnTo>
                  <a:lnTo>
                    <a:pt x="854" y="174"/>
                  </a:lnTo>
                  <a:lnTo>
                    <a:pt x="847" y="176"/>
                  </a:lnTo>
                  <a:lnTo>
                    <a:pt x="842" y="176"/>
                  </a:lnTo>
                  <a:lnTo>
                    <a:pt x="840" y="176"/>
                  </a:lnTo>
                  <a:lnTo>
                    <a:pt x="856" y="178"/>
                  </a:lnTo>
                  <a:lnTo>
                    <a:pt x="856" y="178"/>
                  </a:lnTo>
                  <a:lnTo>
                    <a:pt x="871" y="178"/>
                  </a:lnTo>
                  <a:lnTo>
                    <a:pt x="875" y="178"/>
                  </a:lnTo>
                  <a:lnTo>
                    <a:pt x="942" y="174"/>
                  </a:lnTo>
                  <a:lnTo>
                    <a:pt x="942" y="174"/>
                  </a:lnTo>
                  <a:lnTo>
                    <a:pt x="925" y="171"/>
                  </a:lnTo>
                  <a:close/>
                  <a:moveTo>
                    <a:pt x="1046" y="167"/>
                  </a:moveTo>
                  <a:lnTo>
                    <a:pt x="1046" y="169"/>
                  </a:lnTo>
                  <a:lnTo>
                    <a:pt x="1048" y="169"/>
                  </a:lnTo>
                  <a:lnTo>
                    <a:pt x="1046" y="167"/>
                  </a:lnTo>
                  <a:close/>
                  <a:moveTo>
                    <a:pt x="979" y="167"/>
                  </a:moveTo>
                  <a:lnTo>
                    <a:pt x="946" y="169"/>
                  </a:lnTo>
                  <a:lnTo>
                    <a:pt x="968" y="171"/>
                  </a:lnTo>
                  <a:lnTo>
                    <a:pt x="972" y="171"/>
                  </a:lnTo>
                  <a:lnTo>
                    <a:pt x="979" y="167"/>
                  </a:lnTo>
                  <a:close/>
                  <a:moveTo>
                    <a:pt x="1032" y="164"/>
                  </a:moveTo>
                  <a:lnTo>
                    <a:pt x="1032" y="169"/>
                  </a:lnTo>
                  <a:lnTo>
                    <a:pt x="1036" y="169"/>
                  </a:lnTo>
                  <a:lnTo>
                    <a:pt x="1041" y="167"/>
                  </a:lnTo>
                  <a:lnTo>
                    <a:pt x="1032" y="164"/>
                  </a:lnTo>
                  <a:close/>
                  <a:moveTo>
                    <a:pt x="1003" y="159"/>
                  </a:moveTo>
                  <a:lnTo>
                    <a:pt x="996" y="162"/>
                  </a:lnTo>
                  <a:lnTo>
                    <a:pt x="1015" y="167"/>
                  </a:lnTo>
                  <a:lnTo>
                    <a:pt x="989" y="167"/>
                  </a:lnTo>
                  <a:lnTo>
                    <a:pt x="982" y="171"/>
                  </a:lnTo>
                  <a:lnTo>
                    <a:pt x="1015" y="169"/>
                  </a:lnTo>
                  <a:lnTo>
                    <a:pt x="1029" y="169"/>
                  </a:lnTo>
                  <a:lnTo>
                    <a:pt x="1027" y="164"/>
                  </a:lnTo>
                  <a:lnTo>
                    <a:pt x="1015" y="162"/>
                  </a:lnTo>
                  <a:lnTo>
                    <a:pt x="1003" y="159"/>
                  </a:lnTo>
                  <a:close/>
                  <a:moveTo>
                    <a:pt x="894" y="138"/>
                  </a:moveTo>
                  <a:lnTo>
                    <a:pt x="904" y="143"/>
                  </a:lnTo>
                  <a:lnTo>
                    <a:pt x="908" y="145"/>
                  </a:lnTo>
                  <a:lnTo>
                    <a:pt x="991" y="162"/>
                  </a:lnTo>
                  <a:lnTo>
                    <a:pt x="996" y="157"/>
                  </a:lnTo>
                  <a:lnTo>
                    <a:pt x="911" y="141"/>
                  </a:lnTo>
                  <a:lnTo>
                    <a:pt x="906" y="141"/>
                  </a:lnTo>
                  <a:lnTo>
                    <a:pt x="894" y="138"/>
                  </a:lnTo>
                  <a:close/>
                  <a:moveTo>
                    <a:pt x="89" y="131"/>
                  </a:moveTo>
                  <a:lnTo>
                    <a:pt x="26" y="197"/>
                  </a:lnTo>
                  <a:lnTo>
                    <a:pt x="23" y="200"/>
                  </a:lnTo>
                  <a:lnTo>
                    <a:pt x="4" y="219"/>
                  </a:lnTo>
                  <a:lnTo>
                    <a:pt x="0" y="226"/>
                  </a:lnTo>
                  <a:lnTo>
                    <a:pt x="2" y="228"/>
                  </a:lnTo>
                  <a:lnTo>
                    <a:pt x="7" y="226"/>
                  </a:lnTo>
                  <a:lnTo>
                    <a:pt x="78" y="224"/>
                  </a:lnTo>
                  <a:lnTo>
                    <a:pt x="89" y="224"/>
                  </a:lnTo>
                  <a:lnTo>
                    <a:pt x="113" y="221"/>
                  </a:lnTo>
                  <a:lnTo>
                    <a:pt x="118" y="221"/>
                  </a:lnTo>
                  <a:lnTo>
                    <a:pt x="182" y="216"/>
                  </a:lnTo>
                  <a:lnTo>
                    <a:pt x="189" y="212"/>
                  </a:lnTo>
                  <a:lnTo>
                    <a:pt x="118" y="216"/>
                  </a:lnTo>
                  <a:lnTo>
                    <a:pt x="113" y="216"/>
                  </a:lnTo>
                  <a:lnTo>
                    <a:pt x="80" y="219"/>
                  </a:lnTo>
                  <a:lnTo>
                    <a:pt x="68" y="219"/>
                  </a:lnTo>
                  <a:lnTo>
                    <a:pt x="7" y="224"/>
                  </a:lnTo>
                  <a:lnTo>
                    <a:pt x="28" y="202"/>
                  </a:lnTo>
                  <a:lnTo>
                    <a:pt x="30" y="200"/>
                  </a:lnTo>
                  <a:lnTo>
                    <a:pt x="94" y="131"/>
                  </a:lnTo>
                  <a:lnTo>
                    <a:pt x="89" y="131"/>
                  </a:lnTo>
                  <a:close/>
                  <a:moveTo>
                    <a:pt x="861" y="131"/>
                  </a:moveTo>
                  <a:lnTo>
                    <a:pt x="856" y="133"/>
                  </a:lnTo>
                  <a:lnTo>
                    <a:pt x="856" y="133"/>
                  </a:lnTo>
                  <a:lnTo>
                    <a:pt x="871" y="136"/>
                  </a:lnTo>
                  <a:lnTo>
                    <a:pt x="873" y="138"/>
                  </a:lnTo>
                  <a:lnTo>
                    <a:pt x="894" y="141"/>
                  </a:lnTo>
                  <a:lnTo>
                    <a:pt x="885" y="136"/>
                  </a:lnTo>
                  <a:lnTo>
                    <a:pt x="875" y="133"/>
                  </a:lnTo>
                  <a:lnTo>
                    <a:pt x="871" y="133"/>
                  </a:lnTo>
                  <a:lnTo>
                    <a:pt x="861" y="131"/>
                  </a:lnTo>
                  <a:close/>
                  <a:moveTo>
                    <a:pt x="852" y="129"/>
                  </a:moveTo>
                  <a:lnTo>
                    <a:pt x="847" y="131"/>
                  </a:lnTo>
                  <a:lnTo>
                    <a:pt x="852" y="133"/>
                  </a:lnTo>
                  <a:lnTo>
                    <a:pt x="856" y="129"/>
                  </a:lnTo>
                  <a:lnTo>
                    <a:pt x="854" y="129"/>
                  </a:lnTo>
                  <a:lnTo>
                    <a:pt x="852" y="129"/>
                  </a:lnTo>
                  <a:close/>
                  <a:moveTo>
                    <a:pt x="738" y="105"/>
                  </a:moveTo>
                  <a:lnTo>
                    <a:pt x="740" y="110"/>
                  </a:lnTo>
                  <a:lnTo>
                    <a:pt x="755" y="114"/>
                  </a:lnTo>
                  <a:lnTo>
                    <a:pt x="762" y="114"/>
                  </a:lnTo>
                  <a:lnTo>
                    <a:pt x="842" y="131"/>
                  </a:lnTo>
                  <a:lnTo>
                    <a:pt x="842" y="131"/>
                  </a:lnTo>
                  <a:lnTo>
                    <a:pt x="845" y="126"/>
                  </a:lnTo>
                  <a:lnTo>
                    <a:pt x="769" y="112"/>
                  </a:lnTo>
                  <a:lnTo>
                    <a:pt x="762" y="110"/>
                  </a:lnTo>
                  <a:lnTo>
                    <a:pt x="738" y="105"/>
                  </a:lnTo>
                  <a:close/>
                  <a:moveTo>
                    <a:pt x="601" y="79"/>
                  </a:moveTo>
                  <a:lnTo>
                    <a:pt x="589" y="79"/>
                  </a:lnTo>
                  <a:lnTo>
                    <a:pt x="615" y="84"/>
                  </a:lnTo>
                  <a:lnTo>
                    <a:pt x="620" y="86"/>
                  </a:lnTo>
                  <a:lnTo>
                    <a:pt x="660" y="93"/>
                  </a:lnTo>
                  <a:lnTo>
                    <a:pt x="665" y="95"/>
                  </a:lnTo>
                  <a:lnTo>
                    <a:pt x="736" y="110"/>
                  </a:lnTo>
                  <a:lnTo>
                    <a:pt x="733" y="105"/>
                  </a:lnTo>
                  <a:lnTo>
                    <a:pt x="667" y="91"/>
                  </a:lnTo>
                  <a:lnTo>
                    <a:pt x="662" y="91"/>
                  </a:lnTo>
                  <a:lnTo>
                    <a:pt x="622" y="81"/>
                  </a:lnTo>
                  <a:lnTo>
                    <a:pt x="617" y="81"/>
                  </a:lnTo>
                  <a:lnTo>
                    <a:pt x="601" y="79"/>
                  </a:lnTo>
                  <a:close/>
                  <a:moveTo>
                    <a:pt x="153" y="72"/>
                  </a:moveTo>
                  <a:lnTo>
                    <a:pt x="146" y="72"/>
                  </a:lnTo>
                  <a:lnTo>
                    <a:pt x="111" y="107"/>
                  </a:lnTo>
                  <a:lnTo>
                    <a:pt x="108" y="112"/>
                  </a:lnTo>
                  <a:lnTo>
                    <a:pt x="92" y="129"/>
                  </a:lnTo>
                  <a:lnTo>
                    <a:pt x="99" y="129"/>
                  </a:lnTo>
                  <a:lnTo>
                    <a:pt x="108" y="117"/>
                  </a:lnTo>
                  <a:lnTo>
                    <a:pt x="113" y="114"/>
                  </a:lnTo>
                  <a:lnTo>
                    <a:pt x="153" y="72"/>
                  </a:lnTo>
                  <a:close/>
                  <a:moveTo>
                    <a:pt x="544" y="67"/>
                  </a:moveTo>
                  <a:lnTo>
                    <a:pt x="546" y="72"/>
                  </a:lnTo>
                  <a:lnTo>
                    <a:pt x="575" y="76"/>
                  </a:lnTo>
                  <a:lnTo>
                    <a:pt x="589" y="74"/>
                  </a:lnTo>
                  <a:lnTo>
                    <a:pt x="544" y="67"/>
                  </a:lnTo>
                  <a:close/>
                  <a:moveTo>
                    <a:pt x="501" y="57"/>
                  </a:moveTo>
                  <a:lnTo>
                    <a:pt x="499" y="62"/>
                  </a:lnTo>
                  <a:lnTo>
                    <a:pt x="525" y="67"/>
                  </a:lnTo>
                  <a:lnTo>
                    <a:pt x="530" y="67"/>
                  </a:lnTo>
                  <a:lnTo>
                    <a:pt x="542" y="69"/>
                  </a:lnTo>
                  <a:lnTo>
                    <a:pt x="539" y="65"/>
                  </a:lnTo>
                  <a:lnTo>
                    <a:pt x="530" y="62"/>
                  </a:lnTo>
                  <a:lnTo>
                    <a:pt x="525" y="62"/>
                  </a:lnTo>
                  <a:lnTo>
                    <a:pt x="501" y="57"/>
                  </a:lnTo>
                  <a:close/>
                  <a:moveTo>
                    <a:pt x="478" y="53"/>
                  </a:moveTo>
                  <a:lnTo>
                    <a:pt x="459" y="53"/>
                  </a:lnTo>
                  <a:lnTo>
                    <a:pt x="494" y="60"/>
                  </a:lnTo>
                  <a:lnTo>
                    <a:pt x="497" y="57"/>
                  </a:lnTo>
                  <a:lnTo>
                    <a:pt x="478" y="53"/>
                  </a:lnTo>
                  <a:close/>
                  <a:moveTo>
                    <a:pt x="449" y="48"/>
                  </a:moveTo>
                  <a:lnTo>
                    <a:pt x="449" y="50"/>
                  </a:lnTo>
                  <a:lnTo>
                    <a:pt x="461" y="50"/>
                  </a:lnTo>
                  <a:lnTo>
                    <a:pt x="449" y="48"/>
                  </a:lnTo>
                  <a:close/>
                  <a:moveTo>
                    <a:pt x="184" y="34"/>
                  </a:moveTo>
                  <a:lnTo>
                    <a:pt x="151" y="67"/>
                  </a:lnTo>
                  <a:lnTo>
                    <a:pt x="158" y="67"/>
                  </a:lnTo>
                  <a:lnTo>
                    <a:pt x="187" y="36"/>
                  </a:lnTo>
                  <a:lnTo>
                    <a:pt x="184" y="34"/>
                  </a:lnTo>
                  <a:close/>
                  <a:moveTo>
                    <a:pt x="203" y="12"/>
                  </a:moveTo>
                  <a:lnTo>
                    <a:pt x="187" y="29"/>
                  </a:lnTo>
                  <a:lnTo>
                    <a:pt x="191" y="34"/>
                  </a:lnTo>
                  <a:lnTo>
                    <a:pt x="203" y="19"/>
                  </a:lnTo>
                  <a:lnTo>
                    <a:pt x="203" y="12"/>
                  </a:lnTo>
                  <a:close/>
                  <a:moveTo>
                    <a:pt x="213" y="3"/>
                  </a:moveTo>
                  <a:lnTo>
                    <a:pt x="208" y="8"/>
                  </a:lnTo>
                  <a:lnTo>
                    <a:pt x="208" y="8"/>
                  </a:lnTo>
                  <a:lnTo>
                    <a:pt x="210" y="10"/>
                  </a:lnTo>
                  <a:lnTo>
                    <a:pt x="215" y="8"/>
                  </a:lnTo>
                  <a:lnTo>
                    <a:pt x="215" y="3"/>
                  </a:lnTo>
                  <a:lnTo>
                    <a:pt x="213" y="3"/>
                  </a:lnTo>
                  <a:close/>
                  <a:moveTo>
                    <a:pt x="227" y="3"/>
                  </a:moveTo>
                  <a:lnTo>
                    <a:pt x="224" y="5"/>
                  </a:lnTo>
                  <a:lnTo>
                    <a:pt x="269" y="15"/>
                  </a:lnTo>
                  <a:lnTo>
                    <a:pt x="274" y="17"/>
                  </a:lnTo>
                  <a:lnTo>
                    <a:pt x="319" y="24"/>
                  </a:lnTo>
                  <a:lnTo>
                    <a:pt x="324" y="27"/>
                  </a:lnTo>
                  <a:lnTo>
                    <a:pt x="440" y="50"/>
                  </a:lnTo>
                  <a:lnTo>
                    <a:pt x="447" y="46"/>
                  </a:lnTo>
                  <a:lnTo>
                    <a:pt x="321" y="22"/>
                  </a:lnTo>
                  <a:lnTo>
                    <a:pt x="317" y="19"/>
                  </a:lnTo>
                  <a:lnTo>
                    <a:pt x="274" y="12"/>
                  </a:lnTo>
                  <a:lnTo>
                    <a:pt x="269" y="10"/>
                  </a:lnTo>
                  <a:lnTo>
                    <a:pt x="227" y="3"/>
                  </a:lnTo>
                  <a:close/>
                  <a:moveTo>
                    <a:pt x="217" y="0"/>
                  </a:moveTo>
                  <a:lnTo>
                    <a:pt x="217" y="0"/>
                  </a:lnTo>
                  <a:lnTo>
                    <a:pt x="220" y="3"/>
                  </a:lnTo>
                  <a:lnTo>
                    <a:pt x="222" y="0"/>
                  </a:lnTo>
                  <a:lnTo>
                    <a:pt x="217" y="0"/>
                  </a:lnTo>
                  <a:lnTo>
                    <a:pt x="217" y="0"/>
                  </a:lnTo>
                  <a:close/>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lstStyle/>
            <a:p>
              <a:endParaRPr lang="zh-CN" altLang="en-US">
                <a:cs typeface="+mn-ea"/>
                <a:sym typeface="+mn-lt"/>
              </a:endParaRPr>
            </a:p>
          </p:txBody>
        </p:sp>
        <p:sp>
          <p:nvSpPr>
            <p:cNvPr id="63" name="Freeform 19">
              <a:extLst>
                <a:ext uri="{FF2B5EF4-FFF2-40B4-BE49-F238E27FC236}">
                  <a16:creationId xmlns:a16="http://schemas.microsoft.com/office/drawing/2014/main" id="{131AC5BC-9996-42C9-9299-893D61DF7F22}"/>
                </a:ext>
              </a:extLst>
            </p:cNvPr>
            <p:cNvSpPr>
              <a:spLocks noEditPoints="1"/>
            </p:cNvSpPr>
            <p:nvPr/>
          </p:nvSpPr>
          <p:spPr bwMode="auto">
            <a:xfrm>
              <a:off x="8096449" y="3155224"/>
              <a:ext cx="1874950" cy="370826"/>
            </a:xfrm>
            <a:custGeom>
              <a:avLst/>
              <a:gdLst>
                <a:gd name="T0" fmla="*/ 220 w 1048"/>
                <a:gd name="T1" fmla="*/ 212 h 228"/>
                <a:gd name="T2" fmla="*/ 291 w 1048"/>
                <a:gd name="T3" fmla="*/ 207 h 228"/>
                <a:gd name="T4" fmla="*/ 291 w 1048"/>
                <a:gd name="T5" fmla="*/ 212 h 228"/>
                <a:gd name="T6" fmla="*/ 364 w 1048"/>
                <a:gd name="T7" fmla="*/ 207 h 228"/>
                <a:gd name="T8" fmla="*/ 381 w 1048"/>
                <a:gd name="T9" fmla="*/ 207 h 228"/>
                <a:gd name="T10" fmla="*/ 404 w 1048"/>
                <a:gd name="T11" fmla="*/ 205 h 228"/>
                <a:gd name="T12" fmla="*/ 442 w 1048"/>
                <a:gd name="T13" fmla="*/ 202 h 228"/>
                <a:gd name="T14" fmla="*/ 447 w 1048"/>
                <a:gd name="T15" fmla="*/ 197 h 228"/>
                <a:gd name="T16" fmla="*/ 466 w 1048"/>
                <a:gd name="T17" fmla="*/ 197 h 228"/>
                <a:gd name="T18" fmla="*/ 527 w 1048"/>
                <a:gd name="T19" fmla="*/ 197 h 228"/>
                <a:gd name="T20" fmla="*/ 530 w 1048"/>
                <a:gd name="T21" fmla="*/ 193 h 228"/>
                <a:gd name="T22" fmla="*/ 572 w 1048"/>
                <a:gd name="T23" fmla="*/ 195 h 228"/>
                <a:gd name="T24" fmla="*/ 587 w 1048"/>
                <a:gd name="T25" fmla="*/ 195 h 228"/>
                <a:gd name="T26" fmla="*/ 613 w 1048"/>
                <a:gd name="T27" fmla="*/ 188 h 228"/>
                <a:gd name="T28" fmla="*/ 598 w 1048"/>
                <a:gd name="T29" fmla="*/ 193 h 228"/>
                <a:gd name="T30" fmla="*/ 778 w 1048"/>
                <a:gd name="T31" fmla="*/ 178 h 228"/>
                <a:gd name="T32" fmla="*/ 778 w 1048"/>
                <a:gd name="T33" fmla="*/ 178 h 228"/>
                <a:gd name="T34" fmla="*/ 795 w 1048"/>
                <a:gd name="T35" fmla="*/ 178 h 228"/>
                <a:gd name="T36" fmla="*/ 795 w 1048"/>
                <a:gd name="T37" fmla="*/ 178 h 228"/>
                <a:gd name="T38" fmla="*/ 826 w 1048"/>
                <a:gd name="T39" fmla="*/ 178 h 228"/>
                <a:gd name="T40" fmla="*/ 859 w 1048"/>
                <a:gd name="T41" fmla="*/ 174 h 228"/>
                <a:gd name="T42" fmla="*/ 856 w 1048"/>
                <a:gd name="T43" fmla="*/ 178 h 228"/>
                <a:gd name="T44" fmla="*/ 942 w 1048"/>
                <a:gd name="T45" fmla="*/ 174 h 228"/>
                <a:gd name="T46" fmla="*/ 1046 w 1048"/>
                <a:gd name="T47" fmla="*/ 167 h 228"/>
                <a:gd name="T48" fmla="*/ 979 w 1048"/>
                <a:gd name="T49" fmla="*/ 167 h 228"/>
                <a:gd name="T50" fmla="*/ 1032 w 1048"/>
                <a:gd name="T51" fmla="*/ 164 h 228"/>
                <a:gd name="T52" fmla="*/ 982 w 1048"/>
                <a:gd name="T53" fmla="*/ 171 h 228"/>
                <a:gd name="T54" fmla="*/ 1003 w 1048"/>
                <a:gd name="T55" fmla="*/ 159 h 228"/>
                <a:gd name="T56" fmla="*/ 996 w 1048"/>
                <a:gd name="T57" fmla="*/ 157 h 228"/>
                <a:gd name="T58" fmla="*/ 26 w 1048"/>
                <a:gd name="T59" fmla="*/ 197 h 228"/>
                <a:gd name="T60" fmla="*/ 7 w 1048"/>
                <a:gd name="T61" fmla="*/ 226 h 228"/>
                <a:gd name="T62" fmla="*/ 182 w 1048"/>
                <a:gd name="T63" fmla="*/ 216 h 228"/>
                <a:gd name="T64" fmla="*/ 68 w 1048"/>
                <a:gd name="T65" fmla="*/ 219 h 228"/>
                <a:gd name="T66" fmla="*/ 89 w 1048"/>
                <a:gd name="T67" fmla="*/ 131 h 228"/>
                <a:gd name="T68" fmla="*/ 873 w 1048"/>
                <a:gd name="T69" fmla="*/ 138 h 228"/>
                <a:gd name="T70" fmla="*/ 861 w 1048"/>
                <a:gd name="T71" fmla="*/ 131 h 228"/>
                <a:gd name="T72" fmla="*/ 854 w 1048"/>
                <a:gd name="T73" fmla="*/ 129 h 228"/>
                <a:gd name="T74" fmla="*/ 762 w 1048"/>
                <a:gd name="T75" fmla="*/ 114 h 228"/>
                <a:gd name="T76" fmla="*/ 762 w 1048"/>
                <a:gd name="T77" fmla="*/ 110 h 228"/>
                <a:gd name="T78" fmla="*/ 620 w 1048"/>
                <a:gd name="T79" fmla="*/ 86 h 228"/>
                <a:gd name="T80" fmla="*/ 667 w 1048"/>
                <a:gd name="T81" fmla="*/ 91 h 228"/>
                <a:gd name="T82" fmla="*/ 153 w 1048"/>
                <a:gd name="T83" fmla="*/ 72 h 228"/>
                <a:gd name="T84" fmla="*/ 99 w 1048"/>
                <a:gd name="T85" fmla="*/ 129 h 228"/>
                <a:gd name="T86" fmla="*/ 546 w 1048"/>
                <a:gd name="T87" fmla="*/ 72 h 228"/>
                <a:gd name="T88" fmla="*/ 499 w 1048"/>
                <a:gd name="T89" fmla="*/ 62 h 228"/>
                <a:gd name="T90" fmla="*/ 530 w 1048"/>
                <a:gd name="T91" fmla="*/ 62 h 228"/>
                <a:gd name="T92" fmla="*/ 494 w 1048"/>
                <a:gd name="T93" fmla="*/ 60 h 228"/>
                <a:gd name="T94" fmla="*/ 461 w 1048"/>
                <a:gd name="T95" fmla="*/ 50 h 228"/>
                <a:gd name="T96" fmla="*/ 187 w 1048"/>
                <a:gd name="T97" fmla="*/ 36 h 228"/>
                <a:gd name="T98" fmla="*/ 203 w 1048"/>
                <a:gd name="T99" fmla="*/ 19 h 228"/>
                <a:gd name="T100" fmla="*/ 210 w 1048"/>
                <a:gd name="T101" fmla="*/ 10 h 228"/>
                <a:gd name="T102" fmla="*/ 224 w 1048"/>
                <a:gd name="T103" fmla="*/ 5 h 228"/>
                <a:gd name="T104" fmla="*/ 440 w 1048"/>
                <a:gd name="T105" fmla="*/ 50 h 228"/>
                <a:gd name="T106" fmla="*/ 269 w 1048"/>
                <a:gd name="T107" fmla="*/ 10 h 228"/>
                <a:gd name="T108" fmla="*/ 222 w 1048"/>
                <a:gd name="T109" fmla="*/ 0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048" h="228">
                  <a:moveTo>
                    <a:pt x="194" y="214"/>
                  </a:moveTo>
                  <a:lnTo>
                    <a:pt x="189" y="216"/>
                  </a:lnTo>
                  <a:lnTo>
                    <a:pt x="194" y="216"/>
                  </a:lnTo>
                  <a:lnTo>
                    <a:pt x="194" y="214"/>
                  </a:lnTo>
                  <a:moveTo>
                    <a:pt x="220" y="212"/>
                  </a:moveTo>
                  <a:lnTo>
                    <a:pt x="196" y="212"/>
                  </a:lnTo>
                  <a:lnTo>
                    <a:pt x="196" y="216"/>
                  </a:lnTo>
                  <a:lnTo>
                    <a:pt x="224" y="214"/>
                  </a:lnTo>
                  <a:lnTo>
                    <a:pt x="220" y="212"/>
                  </a:lnTo>
                  <a:moveTo>
                    <a:pt x="291" y="207"/>
                  </a:moveTo>
                  <a:lnTo>
                    <a:pt x="286" y="207"/>
                  </a:lnTo>
                  <a:lnTo>
                    <a:pt x="281" y="207"/>
                  </a:lnTo>
                  <a:lnTo>
                    <a:pt x="224" y="209"/>
                  </a:lnTo>
                  <a:lnTo>
                    <a:pt x="229" y="214"/>
                  </a:lnTo>
                  <a:lnTo>
                    <a:pt x="291" y="212"/>
                  </a:lnTo>
                  <a:lnTo>
                    <a:pt x="291" y="207"/>
                  </a:lnTo>
                  <a:moveTo>
                    <a:pt x="359" y="202"/>
                  </a:moveTo>
                  <a:lnTo>
                    <a:pt x="295" y="207"/>
                  </a:lnTo>
                  <a:lnTo>
                    <a:pt x="295" y="212"/>
                  </a:lnTo>
                  <a:lnTo>
                    <a:pt x="364" y="207"/>
                  </a:lnTo>
                  <a:lnTo>
                    <a:pt x="359" y="202"/>
                  </a:lnTo>
                  <a:moveTo>
                    <a:pt x="381" y="202"/>
                  </a:moveTo>
                  <a:lnTo>
                    <a:pt x="366" y="202"/>
                  </a:lnTo>
                  <a:lnTo>
                    <a:pt x="371" y="207"/>
                  </a:lnTo>
                  <a:lnTo>
                    <a:pt x="381" y="207"/>
                  </a:lnTo>
                  <a:lnTo>
                    <a:pt x="381" y="202"/>
                  </a:lnTo>
                  <a:moveTo>
                    <a:pt x="402" y="200"/>
                  </a:moveTo>
                  <a:lnTo>
                    <a:pt x="385" y="202"/>
                  </a:lnTo>
                  <a:lnTo>
                    <a:pt x="385" y="205"/>
                  </a:lnTo>
                  <a:lnTo>
                    <a:pt x="404" y="205"/>
                  </a:lnTo>
                  <a:lnTo>
                    <a:pt x="402" y="200"/>
                  </a:lnTo>
                  <a:moveTo>
                    <a:pt x="437" y="197"/>
                  </a:moveTo>
                  <a:lnTo>
                    <a:pt x="407" y="200"/>
                  </a:lnTo>
                  <a:lnTo>
                    <a:pt x="411" y="205"/>
                  </a:lnTo>
                  <a:lnTo>
                    <a:pt x="442" y="202"/>
                  </a:lnTo>
                  <a:lnTo>
                    <a:pt x="437" y="197"/>
                  </a:lnTo>
                  <a:moveTo>
                    <a:pt x="447" y="197"/>
                  </a:moveTo>
                  <a:lnTo>
                    <a:pt x="442" y="197"/>
                  </a:lnTo>
                  <a:lnTo>
                    <a:pt x="447" y="202"/>
                  </a:lnTo>
                  <a:lnTo>
                    <a:pt x="447" y="197"/>
                  </a:lnTo>
                  <a:moveTo>
                    <a:pt x="466" y="197"/>
                  </a:moveTo>
                  <a:lnTo>
                    <a:pt x="452" y="197"/>
                  </a:lnTo>
                  <a:lnTo>
                    <a:pt x="452" y="202"/>
                  </a:lnTo>
                  <a:lnTo>
                    <a:pt x="466" y="202"/>
                  </a:lnTo>
                  <a:lnTo>
                    <a:pt x="466" y="197"/>
                  </a:lnTo>
                  <a:moveTo>
                    <a:pt x="525" y="193"/>
                  </a:moveTo>
                  <a:lnTo>
                    <a:pt x="471" y="197"/>
                  </a:lnTo>
                  <a:lnTo>
                    <a:pt x="471" y="200"/>
                  </a:lnTo>
                  <a:lnTo>
                    <a:pt x="520" y="197"/>
                  </a:lnTo>
                  <a:lnTo>
                    <a:pt x="527" y="197"/>
                  </a:lnTo>
                  <a:lnTo>
                    <a:pt x="525" y="193"/>
                  </a:lnTo>
                  <a:moveTo>
                    <a:pt x="572" y="190"/>
                  </a:moveTo>
                  <a:lnTo>
                    <a:pt x="537" y="193"/>
                  </a:lnTo>
                  <a:lnTo>
                    <a:pt x="534" y="193"/>
                  </a:lnTo>
                  <a:lnTo>
                    <a:pt x="530" y="193"/>
                  </a:lnTo>
                  <a:lnTo>
                    <a:pt x="530" y="193"/>
                  </a:lnTo>
                  <a:lnTo>
                    <a:pt x="532" y="197"/>
                  </a:lnTo>
                  <a:lnTo>
                    <a:pt x="534" y="197"/>
                  </a:lnTo>
                  <a:lnTo>
                    <a:pt x="537" y="197"/>
                  </a:lnTo>
                  <a:lnTo>
                    <a:pt x="572" y="195"/>
                  </a:lnTo>
                  <a:lnTo>
                    <a:pt x="572" y="190"/>
                  </a:lnTo>
                  <a:moveTo>
                    <a:pt x="587" y="190"/>
                  </a:moveTo>
                  <a:lnTo>
                    <a:pt x="577" y="190"/>
                  </a:lnTo>
                  <a:lnTo>
                    <a:pt x="577" y="195"/>
                  </a:lnTo>
                  <a:lnTo>
                    <a:pt x="587" y="195"/>
                  </a:lnTo>
                  <a:lnTo>
                    <a:pt x="587" y="195"/>
                  </a:lnTo>
                  <a:lnTo>
                    <a:pt x="587" y="190"/>
                  </a:lnTo>
                  <a:moveTo>
                    <a:pt x="676" y="186"/>
                  </a:moveTo>
                  <a:lnTo>
                    <a:pt x="617" y="188"/>
                  </a:lnTo>
                  <a:lnTo>
                    <a:pt x="613" y="188"/>
                  </a:lnTo>
                  <a:lnTo>
                    <a:pt x="608" y="188"/>
                  </a:lnTo>
                  <a:lnTo>
                    <a:pt x="596" y="190"/>
                  </a:lnTo>
                  <a:lnTo>
                    <a:pt x="589" y="190"/>
                  </a:lnTo>
                  <a:lnTo>
                    <a:pt x="591" y="193"/>
                  </a:lnTo>
                  <a:lnTo>
                    <a:pt x="598" y="193"/>
                  </a:lnTo>
                  <a:lnTo>
                    <a:pt x="610" y="193"/>
                  </a:lnTo>
                  <a:lnTo>
                    <a:pt x="615" y="193"/>
                  </a:lnTo>
                  <a:lnTo>
                    <a:pt x="705" y="188"/>
                  </a:lnTo>
                  <a:lnTo>
                    <a:pt x="676" y="186"/>
                  </a:lnTo>
                  <a:moveTo>
                    <a:pt x="778" y="178"/>
                  </a:moveTo>
                  <a:lnTo>
                    <a:pt x="705" y="183"/>
                  </a:lnTo>
                  <a:lnTo>
                    <a:pt x="733" y="186"/>
                  </a:lnTo>
                  <a:lnTo>
                    <a:pt x="776" y="183"/>
                  </a:lnTo>
                  <a:lnTo>
                    <a:pt x="778" y="181"/>
                  </a:lnTo>
                  <a:lnTo>
                    <a:pt x="778" y="178"/>
                  </a:lnTo>
                  <a:moveTo>
                    <a:pt x="830" y="178"/>
                  </a:moveTo>
                  <a:lnTo>
                    <a:pt x="830" y="181"/>
                  </a:lnTo>
                  <a:lnTo>
                    <a:pt x="840" y="181"/>
                  </a:lnTo>
                  <a:lnTo>
                    <a:pt x="830" y="178"/>
                  </a:lnTo>
                  <a:moveTo>
                    <a:pt x="795" y="178"/>
                  </a:moveTo>
                  <a:lnTo>
                    <a:pt x="790" y="178"/>
                  </a:lnTo>
                  <a:lnTo>
                    <a:pt x="785" y="183"/>
                  </a:lnTo>
                  <a:lnTo>
                    <a:pt x="785" y="183"/>
                  </a:lnTo>
                  <a:lnTo>
                    <a:pt x="788" y="183"/>
                  </a:lnTo>
                  <a:lnTo>
                    <a:pt x="795" y="178"/>
                  </a:lnTo>
                  <a:moveTo>
                    <a:pt x="821" y="176"/>
                  </a:moveTo>
                  <a:lnTo>
                    <a:pt x="802" y="178"/>
                  </a:lnTo>
                  <a:lnTo>
                    <a:pt x="795" y="183"/>
                  </a:lnTo>
                  <a:lnTo>
                    <a:pt x="826" y="181"/>
                  </a:lnTo>
                  <a:lnTo>
                    <a:pt x="826" y="178"/>
                  </a:lnTo>
                  <a:lnTo>
                    <a:pt x="821" y="176"/>
                  </a:lnTo>
                  <a:moveTo>
                    <a:pt x="925" y="171"/>
                  </a:moveTo>
                  <a:lnTo>
                    <a:pt x="880" y="174"/>
                  </a:lnTo>
                  <a:lnTo>
                    <a:pt x="873" y="174"/>
                  </a:lnTo>
                  <a:lnTo>
                    <a:pt x="859" y="174"/>
                  </a:lnTo>
                  <a:lnTo>
                    <a:pt x="854" y="174"/>
                  </a:lnTo>
                  <a:lnTo>
                    <a:pt x="847" y="176"/>
                  </a:lnTo>
                  <a:lnTo>
                    <a:pt x="842" y="176"/>
                  </a:lnTo>
                  <a:lnTo>
                    <a:pt x="840" y="176"/>
                  </a:lnTo>
                  <a:lnTo>
                    <a:pt x="856" y="178"/>
                  </a:lnTo>
                  <a:lnTo>
                    <a:pt x="856" y="178"/>
                  </a:lnTo>
                  <a:lnTo>
                    <a:pt x="871" y="178"/>
                  </a:lnTo>
                  <a:lnTo>
                    <a:pt x="875" y="178"/>
                  </a:lnTo>
                  <a:lnTo>
                    <a:pt x="942" y="174"/>
                  </a:lnTo>
                  <a:lnTo>
                    <a:pt x="942" y="174"/>
                  </a:lnTo>
                  <a:lnTo>
                    <a:pt x="925" y="171"/>
                  </a:lnTo>
                  <a:moveTo>
                    <a:pt x="1046" y="167"/>
                  </a:moveTo>
                  <a:lnTo>
                    <a:pt x="1046" y="169"/>
                  </a:lnTo>
                  <a:lnTo>
                    <a:pt x="1048" y="169"/>
                  </a:lnTo>
                  <a:lnTo>
                    <a:pt x="1046" y="167"/>
                  </a:lnTo>
                  <a:moveTo>
                    <a:pt x="979" y="167"/>
                  </a:moveTo>
                  <a:lnTo>
                    <a:pt x="946" y="169"/>
                  </a:lnTo>
                  <a:lnTo>
                    <a:pt x="968" y="171"/>
                  </a:lnTo>
                  <a:lnTo>
                    <a:pt x="972" y="171"/>
                  </a:lnTo>
                  <a:lnTo>
                    <a:pt x="979" y="167"/>
                  </a:lnTo>
                  <a:moveTo>
                    <a:pt x="1032" y="164"/>
                  </a:moveTo>
                  <a:lnTo>
                    <a:pt x="1032" y="169"/>
                  </a:lnTo>
                  <a:lnTo>
                    <a:pt x="1036" y="169"/>
                  </a:lnTo>
                  <a:lnTo>
                    <a:pt x="1041" y="167"/>
                  </a:lnTo>
                  <a:lnTo>
                    <a:pt x="1032" y="164"/>
                  </a:lnTo>
                  <a:moveTo>
                    <a:pt x="1003" y="159"/>
                  </a:moveTo>
                  <a:lnTo>
                    <a:pt x="996" y="162"/>
                  </a:lnTo>
                  <a:lnTo>
                    <a:pt x="1015" y="167"/>
                  </a:lnTo>
                  <a:lnTo>
                    <a:pt x="989" y="167"/>
                  </a:lnTo>
                  <a:lnTo>
                    <a:pt x="982" y="171"/>
                  </a:lnTo>
                  <a:lnTo>
                    <a:pt x="1015" y="169"/>
                  </a:lnTo>
                  <a:lnTo>
                    <a:pt x="1029" y="169"/>
                  </a:lnTo>
                  <a:lnTo>
                    <a:pt x="1027" y="164"/>
                  </a:lnTo>
                  <a:lnTo>
                    <a:pt x="1015" y="162"/>
                  </a:lnTo>
                  <a:lnTo>
                    <a:pt x="1003" y="159"/>
                  </a:lnTo>
                  <a:moveTo>
                    <a:pt x="894" y="138"/>
                  </a:moveTo>
                  <a:lnTo>
                    <a:pt x="904" y="143"/>
                  </a:lnTo>
                  <a:lnTo>
                    <a:pt x="908" y="145"/>
                  </a:lnTo>
                  <a:lnTo>
                    <a:pt x="991" y="162"/>
                  </a:lnTo>
                  <a:lnTo>
                    <a:pt x="996" y="157"/>
                  </a:lnTo>
                  <a:lnTo>
                    <a:pt x="911" y="141"/>
                  </a:lnTo>
                  <a:lnTo>
                    <a:pt x="906" y="141"/>
                  </a:lnTo>
                  <a:lnTo>
                    <a:pt x="894" y="138"/>
                  </a:lnTo>
                  <a:moveTo>
                    <a:pt x="89" y="131"/>
                  </a:moveTo>
                  <a:lnTo>
                    <a:pt x="26" y="197"/>
                  </a:lnTo>
                  <a:lnTo>
                    <a:pt x="23" y="200"/>
                  </a:lnTo>
                  <a:lnTo>
                    <a:pt x="4" y="219"/>
                  </a:lnTo>
                  <a:lnTo>
                    <a:pt x="0" y="226"/>
                  </a:lnTo>
                  <a:lnTo>
                    <a:pt x="2" y="228"/>
                  </a:lnTo>
                  <a:lnTo>
                    <a:pt x="7" y="226"/>
                  </a:lnTo>
                  <a:lnTo>
                    <a:pt x="78" y="224"/>
                  </a:lnTo>
                  <a:lnTo>
                    <a:pt x="89" y="224"/>
                  </a:lnTo>
                  <a:lnTo>
                    <a:pt x="113" y="221"/>
                  </a:lnTo>
                  <a:lnTo>
                    <a:pt x="118" y="221"/>
                  </a:lnTo>
                  <a:lnTo>
                    <a:pt x="182" y="216"/>
                  </a:lnTo>
                  <a:lnTo>
                    <a:pt x="189" y="212"/>
                  </a:lnTo>
                  <a:lnTo>
                    <a:pt x="118" y="216"/>
                  </a:lnTo>
                  <a:lnTo>
                    <a:pt x="113" y="216"/>
                  </a:lnTo>
                  <a:lnTo>
                    <a:pt x="80" y="219"/>
                  </a:lnTo>
                  <a:lnTo>
                    <a:pt x="68" y="219"/>
                  </a:lnTo>
                  <a:lnTo>
                    <a:pt x="7" y="224"/>
                  </a:lnTo>
                  <a:lnTo>
                    <a:pt x="28" y="202"/>
                  </a:lnTo>
                  <a:lnTo>
                    <a:pt x="30" y="200"/>
                  </a:lnTo>
                  <a:lnTo>
                    <a:pt x="94" y="131"/>
                  </a:lnTo>
                  <a:lnTo>
                    <a:pt x="89" y="131"/>
                  </a:lnTo>
                  <a:moveTo>
                    <a:pt x="861" y="131"/>
                  </a:moveTo>
                  <a:lnTo>
                    <a:pt x="856" y="133"/>
                  </a:lnTo>
                  <a:lnTo>
                    <a:pt x="856" y="133"/>
                  </a:lnTo>
                  <a:lnTo>
                    <a:pt x="871" y="136"/>
                  </a:lnTo>
                  <a:lnTo>
                    <a:pt x="873" y="138"/>
                  </a:lnTo>
                  <a:lnTo>
                    <a:pt x="894" y="141"/>
                  </a:lnTo>
                  <a:lnTo>
                    <a:pt x="885" y="136"/>
                  </a:lnTo>
                  <a:lnTo>
                    <a:pt x="875" y="133"/>
                  </a:lnTo>
                  <a:lnTo>
                    <a:pt x="871" y="133"/>
                  </a:lnTo>
                  <a:lnTo>
                    <a:pt x="861" y="131"/>
                  </a:lnTo>
                  <a:moveTo>
                    <a:pt x="852" y="129"/>
                  </a:moveTo>
                  <a:lnTo>
                    <a:pt x="847" y="131"/>
                  </a:lnTo>
                  <a:lnTo>
                    <a:pt x="852" y="133"/>
                  </a:lnTo>
                  <a:lnTo>
                    <a:pt x="856" y="129"/>
                  </a:lnTo>
                  <a:lnTo>
                    <a:pt x="854" y="129"/>
                  </a:lnTo>
                  <a:lnTo>
                    <a:pt x="852" y="129"/>
                  </a:lnTo>
                  <a:moveTo>
                    <a:pt x="738" y="105"/>
                  </a:moveTo>
                  <a:lnTo>
                    <a:pt x="740" y="110"/>
                  </a:lnTo>
                  <a:lnTo>
                    <a:pt x="755" y="114"/>
                  </a:lnTo>
                  <a:lnTo>
                    <a:pt x="762" y="114"/>
                  </a:lnTo>
                  <a:lnTo>
                    <a:pt x="842" y="131"/>
                  </a:lnTo>
                  <a:lnTo>
                    <a:pt x="842" y="131"/>
                  </a:lnTo>
                  <a:lnTo>
                    <a:pt x="845" y="126"/>
                  </a:lnTo>
                  <a:lnTo>
                    <a:pt x="769" y="112"/>
                  </a:lnTo>
                  <a:lnTo>
                    <a:pt x="762" y="110"/>
                  </a:lnTo>
                  <a:lnTo>
                    <a:pt x="738" y="105"/>
                  </a:lnTo>
                  <a:moveTo>
                    <a:pt x="601" y="79"/>
                  </a:moveTo>
                  <a:lnTo>
                    <a:pt x="589" y="79"/>
                  </a:lnTo>
                  <a:lnTo>
                    <a:pt x="615" y="84"/>
                  </a:lnTo>
                  <a:lnTo>
                    <a:pt x="620" y="86"/>
                  </a:lnTo>
                  <a:lnTo>
                    <a:pt x="660" y="93"/>
                  </a:lnTo>
                  <a:lnTo>
                    <a:pt x="665" y="95"/>
                  </a:lnTo>
                  <a:lnTo>
                    <a:pt x="736" y="110"/>
                  </a:lnTo>
                  <a:lnTo>
                    <a:pt x="733" y="105"/>
                  </a:lnTo>
                  <a:lnTo>
                    <a:pt x="667" y="91"/>
                  </a:lnTo>
                  <a:lnTo>
                    <a:pt x="662" y="91"/>
                  </a:lnTo>
                  <a:lnTo>
                    <a:pt x="622" y="81"/>
                  </a:lnTo>
                  <a:lnTo>
                    <a:pt x="617" y="81"/>
                  </a:lnTo>
                  <a:lnTo>
                    <a:pt x="601" y="79"/>
                  </a:lnTo>
                  <a:moveTo>
                    <a:pt x="153" y="72"/>
                  </a:moveTo>
                  <a:lnTo>
                    <a:pt x="146" y="72"/>
                  </a:lnTo>
                  <a:lnTo>
                    <a:pt x="111" y="107"/>
                  </a:lnTo>
                  <a:lnTo>
                    <a:pt x="108" y="112"/>
                  </a:lnTo>
                  <a:lnTo>
                    <a:pt x="92" y="129"/>
                  </a:lnTo>
                  <a:lnTo>
                    <a:pt x="99" y="129"/>
                  </a:lnTo>
                  <a:lnTo>
                    <a:pt x="108" y="117"/>
                  </a:lnTo>
                  <a:lnTo>
                    <a:pt x="113" y="114"/>
                  </a:lnTo>
                  <a:lnTo>
                    <a:pt x="153" y="72"/>
                  </a:lnTo>
                  <a:moveTo>
                    <a:pt x="544" y="67"/>
                  </a:moveTo>
                  <a:lnTo>
                    <a:pt x="546" y="72"/>
                  </a:lnTo>
                  <a:lnTo>
                    <a:pt x="575" y="76"/>
                  </a:lnTo>
                  <a:lnTo>
                    <a:pt x="589" y="74"/>
                  </a:lnTo>
                  <a:lnTo>
                    <a:pt x="544" y="67"/>
                  </a:lnTo>
                  <a:moveTo>
                    <a:pt x="501" y="57"/>
                  </a:moveTo>
                  <a:lnTo>
                    <a:pt x="499" y="62"/>
                  </a:lnTo>
                  <a:lnTo>
                    <a:pt x="525" y="67"/>
                  </a:lnTo>
                  <a:lnTo>
                    <a:pt x="530" y="67"/>
                  </a:lnTo>
                  <a:lnTo>
                    <a:pt x="542" y="69"/>
                  </a:lnTo>
                  <a:lnTo>
                    <a:pt x="539" y="65"/>
                  </a:lnTo>
                  <a:lnTo>
                    <a:pt x="530" y="62"/>
                  </a:lnTo>
                  <a:lnTo>
                    <a:pt x="525" y="62"/>
                  </a:lnTo>
                  <a:lnTo>
                    <a:pt x="501" y="57"/>
                  </a:lnTo>
                  <a:moveTo>
                    <a:pt x="478" y="53"/>
                  </a:moveTo>
                  <a:lnTo>
                    <a:pt x="459" y="53"/>
                  </a:lnTo>
                  <a:lnTo>
                    <a:pt x="494" y="60"/>
                  </a:lnTo>
                  <a:lnTo>
                    <a:pt x="497" y="57"/>
                  </a:lnTo>
                  <a:lnTo>
                    <a:pt x="478" y="53"/>
                  </a:lnTo>
                  <a:moveTo>
                    <a:pt x="449" y="48"/>
                  </a:moveTo>
                  <a:lnTo>
                    <a:pt x="449" y="50"/>
                  </a:lnTo>
                  <a:lnTo>
                    <a:pt x="461" y="50"/>
                  </a:lnTo>
                  <a:lnTo>
                    <a:pt x="449" y="48"/>
                  </a:lnTo>
                  <a:moveTo>
                    <a:pt x="184" y="34"/>
                  </a:moveTo>
                  <a:lnTo>
                    <a:pt x="151" y="67"/>
                  </a:lnTo>
                  <a:lnTo>
                    <a:pt x="158" y="67"/>
                  </a:lnTo>
                  <a:lnTo>
                    <a:pt x="187" y="36"/>
                  </a:lnTo>
                  <a:lnTo>
                    <a:pt x="184" y="34"/>
                  </a:lnTo>
                  <a:moveTo>
                    <a:pt x="203" y="12"/>
                  </a:moveTo>
                  <a:lnTo>
                    <a:pt x="187" y="29"/>
                  </a:lnTo>
                  <a:lnTo>
                    <a:pt x="191" y="34"/>
                  </a:lnTo>
                  <a:lnTo>
                    <a:pt x="203" y="19"/>
                  </a:lnTo>
                  <a:lnTo>
                    <a:pt x="203" y="12"/>
                  </a:lnTo>
                  <a:moveTo>
                    <a:pt x="213" y="3"/>
                  </a:moveTo>
                  <a:lnTo>
                    <a:pt x="208" y="8"/>
                  </a:lnTo>
                  <a:lnTo>
                    <a:pt x="208" y="8"/>
                  </a:lnTo>
                  <a:lnTo>
                    <a:pt x="210" y="10"/>
                  </a:lnTo>
                  <a:lnTo>
                    <a:pt x="215" y="8"/>
                  </a:lnTo>
                  <a:lnTo>
                    <a:pt x="215" y="3"/>
                  </a:lnTo>
                  <a:lnTo>
                    <a:pt x="213" y="3"/>
                  </a:lnTo>
                  <a:moveTo>
                    <a:pt x="227" y="3"/>
                  </a:moveTo>
                  <a:lnTo>
                    <a:pt x="224" y="5"/>
                  </a:lnTo>
                  <a:lnTo>
                    <a:pt x="269" y="15"/>
                  </a:lnTo>
                  <a:lnTo>
                    <a:pt x="274" y="17"/>
                  </a:lnTo>
                  <a:lnTo>
                    <a:pt x="319" y="24"/>
                  </a:lnTo>
                  <a:lnTo>
                    <a:pt x="324" y="27"/>
                  </a:lnTo>
                  <a:lnTo>
                    <a:pt x="440" y="50"/>
                  </a:lnTo>
                  <a:lnTo>
                    <a:pt x="447" y="46"/>
                  </a:lnTo>
                  <a:lnTo>
                    <a:pt x="321" y="22"/>
                  </a:lnTo>
                  <a:lnTo>
                    <a:pt x="317" y="19"/>
                  </a:lnTo>
                  <a:lnTo>
                    <a:pt x="274" y="12"/>
                  </a:lnTo>
                  <a:lnTo>
                    <a:pt x="269" y="10"/>
                  </a:lnTo>
                  <a:lnTo>
                    <a:pt x="227" y="3"/>
                  </a:lnTo>
                  <a:moveTo>
                    <a:pt x="217" y="0"/>
                  </a:moveTo>
                  <a:lnTo>
                    <a:pt x="217" y="0"/>
                  </a:lnTo>
                  <a:lnTo>
                    <a:pt x="220" y="3"/>
                  </a:lnTo>
                  <a:lnTo>
                    <a:pt x="222" y="0"/>
                  </a:lnTo>
                  <a:lnTo>
                    <a:pt x="217" y="0"/>
                  </a:lnTo>
                  <a:lnTo>
                    <a:pt x="217" y="0"/>
                  </a:ln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lstStyle/>
            <a:p>
              <a:endParaRPr lang="zh-CN" altLang="en-US">
                <a:cs typeface="+mn-ea"/>
                <a:sym typeface="+mn-lt"/>
              </a:endParaRPr>
            </a:p>
          </p:txBody>
        </p:sp>
        <p:sp>
          <p:nvSpPr>
            <p:cNvPr id="64" name="Freeform 20">
              <a:extLst>
                <a:ext uri="{FF2B5EF4-FFF2-40B4-BE49-F238E27FC236}">
                  <a16:creationId xmlns:a16="http://schemas.microsoft.com/office/drawing/2014/main" id="{3E749AF3-05F4-4A61-804B-2728F46695F8}"/>
                </a:ext>
              </a:extLst>
            </p:cNvPr>
            <p:cNvSpPr>
              <a:spLocks noEditPoints="1"/>
            </p:cNvSpPr>
            <p:nvPr/>
          </p:nvSpPr>
          <p:spPr bwMode="auto">
            <a:xfrm>
              <a:off x="7667070" y="3210522"/>
              <a:ext cx="2241711" cy="296010"/>
            </a:xfrm>
            <a:custGeom>
              <a:avLst/>
              <a:gdLst>
                <a:gd name="T0" fmla="*/ 516 w 529"/>
                <a:gd name="T1" fmla="*/ 74 h 77"/>
                <a:gd name="T2" fmla="*/ 520 w 529"/>
                <a:gd name="T3" fmla="*/ 71 h 77"/>
                <a:gd name="T4" fmla="*/ 450 w 529"/>
                <a:gd name="T5" fmla="*/ 68 h 77"/>
                <a:gd name="T6" fmla="*/ 459 w 529"/>
                <a:gd name="T7" fmla="*/ 70 h 77"/>
                <a:gd name="T8" fmla="*/ 460 w 529"/>
                <a:gd name="T9" fmla="*/ 69 h 77"/>
                <a:gd name="T10" fmla="*/ 436 w 529"/>
                <a:gd name="T11" fmla="*/ 68 h 77"/>
                <a:gd name="T12" fmla="*/ 434 w 529"/>
                <a:gd name="T13" fmla="*/ 68 h 77"/>
                <a:gd name="T14" fmla="*/ 429 w 529"/>
                <a:gd name="T15" fmla="*/ 66 h 77"/>
                <a:gd name="T16" fmla="*/ 499 w 529"/>
                <a:gd name="T17" fmla="*/ 59 h 77"/>
                <a:gd name="T18" fmla="*/ 348 w 529"/>
                <a:gd name="T19" fmla="*/ 58 h 77"/>
                <a:gd name="T20" fmla="*/ 399 w 529"/>
                <a:gd name="T21" fmla="*/ 65 h 77"/>
                <a:gd name="T22" fmla="*/ 365 w 529"/>
                <a:gd name="T23" fmla="*/ 60 h 77"/>
                <a:gd name="T24" fmla="*/ 346 w 529"/>
                <a:gd name="T25" fmla="*/ 60 h 77"/>
                <a:gd name="T26" fmla="*/ 328 w 529"/>
                <a:gd name="T27" fmla="*/ 58 h 77"/>
                <a:gd name="T28" fmla="*/ 332 w 529"/>
                <a:gd name="T29" fmla="*/ 57 h 77"/>
                <a:gd name="T30" fmla="*/ 297 w 529"/>
                <a:gd name="T31" fmla="*/ 56 h 77"/>
                <a:gd name="T32" fmla="*/ 299 w 529"/>
                <a:gd name="T33" fmla="*/ 54 h 77"/>
                <a:gd name="T34" fmla="*/ 267 w 529"/>
                <a:gd name="T35" fmla="*/ 51 h 77"/>
                <a:gd name="T36" fmla="*/ 254 w 529"/>
                <a:gd name="T37" fmla="*/ 52 h 77"/>
                <a:gd name="T38" fmla="*/ 242 w 529"/>
                <a:gd name="T39" fmla="*/ 51 h 77"/>
                <a:gd name="T40" fmla="*/ 232 w 529"/>
                <a:gd name="T41" fmla="*/ 48 h 77"/>
                <a:gd name="T42" fmla="*/ 216 w 529"/>
                <a:gd name="T43" fmla="*/ 46 h 77"/>
                <a:gd name="T44" fmla="*/ 220 w 529"/>
                <a:gd name="T45" fmla="*/ 47 h 77"/>
                <a:gd name="T46" fmla="*/ 214 w 529"/>
                <a:gd name="T47" fmla="*/ 46 h 77"/>
                <a:gd name="T48" fmla="*/ 168 w 529"/>
                <a:gd name="T49" fmla="*/ 42 h 77"/>
                <a:gd name="T50" fmla="*/ 149 w 529"/>
                <a:gd name="T51" fmla="*/ 42 h 77"/>
                <a:gd name="T52" fmla="*/ 140 w 529"/>
                <a:gd name="T53" fmla="*/ 40 h 77"/>
                <a:gd name="T54" fmla="*/ 116 w 529"/>
                <a:gd name="T55" fmla="*/ 37 h 77"/>
                <a:gd name="T56" fmla="*/ 470 w 529"/>
                <a:gd name="T57" fmla="*/ 37 h 77"/>
                <a:gd name="T58" fmla="*/ 482 w 529"/>
                <a:gd name="T59" fmla="*/ 47 h 77"/>
                <a:gd name="T60" fmla="*/ 479 w 529"/>
                <a:gd name="T61" fmla="*/ 44 h 77"/>
                <a:gd name="T62" fmla="*/ 466 w 529"/>
                <a:gd name="T63" fmla="*/ 37 h 77"/>
                <a:gd name="T64" fmla="*/ 103 w 529"/>
                <a:gd name="T65" fmla="*/ 38 h 77"/>
                <a:gd name="T66" fmla="*/ 93 w 529"/>
                <a:gd name="T67" fmla="*/ 35 h 77"/>
                <a:gd name="T68" fmla="*/ 465 w 529"/>
                <a:gd name="T69" fmla="*/ 34 h 77"/>
                <a:gd name="T70" fmla="*/ 83 w 529"/>
                <a:gd name="T71" fmla="*/ 34 h 77"/>
                <a:gd name="T72" fmla="*/ 14 w 529"/>
                <a:gd name="T73" fmla="*/ 30 h 77"/>
                <a:gd name="T74" fmla="*/ 49 w 529"/>
                <a:gd name="T75" fmla="*/ 21 h 77"/>
                <a:gd name="T76" fmla="*/ 130 w 529"/>
                <a:gd name="T77" fmla="*/ 16 h 77"/>
                <a:gd name="T78" fmla="*/ 51 w 529"/>
                <a:gd name="T79" fmla="*/ 22 h 77"/>
                <a:gd name="T80" fmla="*/ 130 w 529"/>
                <a:gd name="T81" fmla="*/ 16 h 77"/>
                <a:gd name="T82" fmla="*/ 132 w 529"/>
                <a:gd name="T83" fmla="*/ 16 h 77"/>
                <a:gd name="T84" fmla="*/ 180 w 529"/>
                <a:gd name="T85" fmla="*/ 15 h 77"/>
                <a:gd name="T86" fmla="*/ 186 w 529"/>
                <a:gd name="T87" fmla="*/ 13 h 77"/>
                <a:gd name="T88" fmla="*/ 201 w 529"/>
                <a:gd name="T89" fmla="*/ 12 h 77"/>
                <a:gd name="T90" fmla="*/ 203 w 529"/>
                <a:gd name="T91" fmla="*/ 12 h 77"/>
                <a:gd name="T92" fmla="*/ 217 w 529"/>
                <a:gd name="T93" fmla="*/ 11 h 77"/>
                <a:gd name="T94" fmla="*/ 219 w 529"/>
                <a:gd name="T95" fmla="*/ 11 h 77"/>
                <a:gd name="T96" fmla="*/ 461 w 529"/>
                <a:gd name="T97" fmla="*/ 31 h 77"/>
                <a:gd name="T98" fmla="*/ 288 w 529"/>
                <a:gd name="T99" fmla="*/ 9 h 77"/>
                <a:gd name="T100" fmla="*/ 223 w 529"/>
                <a:gd name="T101" fmla="*/ 12 h 77"/>
                <a:gd name="T102" fmla="*/ 296 w 529"/>
                <a:gd name="T103" fmla="*/ 7 h 77"/>
                <a:gd name="T104" fmla="*/ 312 w 529"/>
                <a:gd name="T105" fmla="*/ 6 h 77"/>
                <a:gd name="T106" fmla="*/ 323 w 529"/>
                <a:gd name="T107" fmla="*/ 7 h 77"/>
                <a:gd name="T108" fmla="*/ 379 w 529"/>
                <a:gd name="T109" fmla="*/ 2 h 77"/>
                <a:gd name="T110" fmla="*/ 392 w 529"/>
                <a:gd name="T111" fmla="*/ 3 h 77"/>
                <a:gd name="T112" fmla="*/ 414 w 529"/>
                <a:gd name="T113" fmla="*/ 0 h 77"/>
                <a:gd name="T114" fmla="*/ 415 w 529"/>
                <a:gd name="T115"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29" h="77">
                  <a:moveTo>
                    <a:pt x="516" y="74"/>
                  </a:moveTo>
                  <a:cubicBezTo>
                    <a:pt x="513" y="75"/>
                    <a:pt x="513" y="75"/>
                    <a:pt x="513" y="75"/>
                  </a:cubicBezTo>
                  <a:cubicBezTo>
                    <a:pt x="522" y="76"/>
                    <a:pt x="522" y="76"/>
                    <a:pt x="522" y="76"/>
                  </a:cubicBezTo>
                  <a:cubicBezTo>
                    <a:pt x="529" y="77"/>
                    <a:pt x="529" y="77"/>
                    <a:pt x="529" y="77"/>
                  </a:cubicBezTo>
                  <a:cubicBezTo>
                    <a:pt x="528" y="76"/>
                    <a:pt x="528" y="76"/>
                    <a:pt x="528" y="76"/>
                  </a:cubicBezTo>
                  <a:cubicBezTo>
                    <a:pt x="516" y="74"/>
                    <a:pt x="516" y="74"/>
                    <a:pt x="516" y="74"/>
                  </a:cubicBezTo>
                  <a:moveTo>
                    <a:pt x="494" y="72"/>
                  </a:moveTo>
                  <a:cubicBezTo>
                    <a:pt x="492" y="73"/>
                    <a:pt x="492" y="73"/>
                    <a:pt x="492" y="73"/>
                  </a:cubicBezTo>
                  <a:cubicBezTo>
                    <a:pt x="510" y="75"/>
                    <a:pt x="510" y="75"/>
                    <a:pt x="510" y="75"/>
                  </a:cubicBezTo>
                  <a:cubicBezTo>
                    <a:pt x="513" y="73"/>
                    <a:pt x="513" y="73"/>
                    <a:pt x="513" y="73"/>
                  </a:cubicBezTo>
                  <a:cubicBezTo>
                    <a:pt x="494" y="72"/>
                    <a:pt x="494" y="72"/>
                    <a:pt x="494" y="72"/>
                  </a:cubicBezTo>
                  <a:moveTo>
                    <a:pt x="520" y="71"/>
                  </a:moveTo>
                  <a:cubicBezTo>
                    <a:pt x="518" y="72"/>
                    <a:pt x="518" y="72"/>
                    <a:pt x="518" y="72"/>
                  </a:cubicBezTo>
                  <a:cubicBezTo>
                    <a:pt x="519" y="73"/>
                    <a:pt x="519" y="73"/>
                    <a:pt x="519" y="73"/>
                  </a:cubicBezTo>
                  <a:cubicBezTo>
                    <a:pt x="524" y="74"/>
                    <a:pt x="524" y="74"/>
                    <a:pt x="524" y="74"/>
                  </a:cubicBezTo>
                  <a:cubicBezTo>
                    <a:pt x="523" y="73"/>
                    <a:pt x="523" y="73"/>
                    <a:pt x="523" y="73"/>
                  </a:cubicBezTo>
                  <a:cubicBezTo>
                    <a:pt x="520" y="71"/>
                    <a:pt x="520" y="71"/>
                    <a:pt x="520" y="71"/>
                  </a:cubicBezTo>
                  <a:moveTo>
                    <a:pt x="450" y="68"/>
                  </a:moveTo>
                  <a:cubicBezTo>
                    <a:pt x="449" y="69"/>
                    <a:pt x="449" y="69"/>
                    <a:pt x="449" y="69"/>
                  </a:cubicBezTo>
                  <a:cubicBezTo>
                    <a:pt x="455" y="70"/>
                    <a:pt x="455" y="70"/>
                    <a:pt x="455" y="70"/>
                  </a:cubicBezTo>
                  <a:cubicBezTo>
                    <a:pt x="457" y="70"/>
                    <a:pt x="457" y="70"/>
                    <a:pt x="457" y="70"/>
                  </a:cubicBezTo>
                  <a:cubicBezTo>
                    <a:pt x="457" y="70"/>
                    <a:pt x="457" y="70"/>
                    <a:pt x="457" y="70"/>
                  </a:cubicBezTo>
                  <a:cubicBezTo>
                    <a:pt x="459" y="70"/>
                    <a:pt x="459" y="70"/>
                    <a:pt x="459" y="70"/>
                  </a:cubicBezTo>
                  <a:cubicBezTo>
                    <a:pt x="459" y="70"/>
                    <a:pt x="459" y="70"/>
                    <a:pt x="459" y="70"/>
                  </a:cubicBezTo>
                  <a:cubicBezTo>
                    <a:pt x="462" y="70"/>
                    <a:pt x="462" y="70"/>
                    <a:pt x="462" y="70"/>
                  </a:cubicBezTo>
                  <a:cubicBezTo>
                    <a:pt x="489" y="73"/>
                    <a:pt x="489" y="73"/>
                    <a:pt x="489" y="73"/>
                  </a:cubicBezTo>
                  <a:cubicBezTo>
                    <a:pt x="491" y="71"/>
                    <a:pt x="491" y="71"/>
                    <a:pt x="491" y="71"/>
                  </a:cubicBezTo>
                  <a:cubicBezTo>
                    <a:pt x="463" y="69"/>
                    <a:pt x="463" y="69"/>
                    <a:pt x="463" y="69"/>
                  </a:cubicBezTo>
                  <a:cubicBezTo>
                    <a:pt x="461" y="69"/>
                    <a:pt x="461" y="69"/>
                    <a:pt x="461" y="69"/>
                  </a:cubicBezTo>
                  <a:cubicBezTo>
                    <a:pt x="460" y="69"/>
                    <a:pt x="460" y="69"/>
                    <a:pt x="460" y="69"/>
                  </a:cubicBezTo>
                  <a:cubicBezTo>
                    <a:pt x="458" y="68"/>
                    <a:pt x="458" y="68"/>
                    <a:pt x="458" y="68"/>
                  </a:cubicBezTo>
                  <a:cubicBezTo>
                    <a:pt x="457" y="68"/>
                    <a:pt x="457" y="68"/>
                    <a:pt x="457" y="68"/>
                  </a:cubicBezTo>
                  <a:cubicBezTo>
                    <a:pt x="455" y="68"/>
                    <a:pt x="455" y="68"/>
                    <a:pt x="455" y="68"/>
                  </a:cubicBezTo>
                  <a:cubicBezTo>
                    <a:pt x="450" y="68"/>
                    <a:pt x="450" y="68"/>
                    <a:pt x="450" y="68"/>
                  </a:cubicBezTo>
                  <a:moveTo>
                    <a:pt x="435" y="66"/>
                  </a:moveTo>
                  <a:cubicBezTo>
                    <a:pt x="436" y="68"/>
                    <a:pt x="436" y="68"/>
                    <a:pt x="436" y="68"/>
                  </a:cubicBezTo>
                  <a:cubicBezTo>
                    <a:pt x="447" y="69"/>
                    <a:pt x="447" y="69"/>
                    <a:pt x="447" y="69"/>
                  </a:cubicBezTo>
                  <a:cubicBezTo>
                    <a:pt x="448" y="67"/>
                    <a:pt x="448" y="67"/>
                    <a:pt x="448" y="67"/>
                  </a:cubicBezTo>
                  <a:cubicBezTo>
                    <a:pt x="435" y="66"/>
                    <a:pt x="435" y="66"/>
                    <a:pt x="435" y="66"/>
                  </a:cubicBezTo>
                  <a:moveTo>
                    <a:pt x="433" y="66"/>
                  </a:moveTo>
                  <a:cubicBezTo>
                    <a:pt x="431" y="68"/>
                    <a:pt x="431" y="68"/>
                    <a:pt x="431" y="68"/>
                  </a:cubicBezTo>
                  <a:cubicBezTo>
                    <a:pt x="434" y="68"/>
                    <a:pt x="434" y="68"/>
                    <a:pt x="434" y="68"/>
                  </a:cubicBezTo>
                  <a:cubicBezTo>
                    <a:pt x="433" y="66"/>
                    <a:pt x="433" y="66"/>
                    <a:pt x="433" y="66"/>
                  </a:cubicBezTo>
                  <a:moveTo>
                    <a:pt x="429" y="66"/>
                  </a:moveTo>
                  <a:cubicBezTo>
                    <a:pt x="427" y="67"/>
                    <a:pt x="427" y="67"/>
                    <a:pt x="427" y="67"/>
                  </a:cubicBezTo>
                  <a:cubicBezTo>
                    <a:pt x="428" y="67"/>
                    <a:pt x="428" y="67"/>
                    <a:pt x="428" y="67"/>
                  </a:cubicBezTo>
                  <a:cubicBezTo>
                    <a:pt x="430" y="66"/>
                    <a:pt x="430" y="66"/>
                    <a:pt x="430" y="66"/>
                  </a:cubicBezTo>
                  <a:cubicBezTo>
                    <a:pt x="429" y="66"/>
                    <a:pt x="429" y="66"/>
                    <a:pt x="429" y="66"/>
                  </a:cubicBezTo>
                  <a:moveTo>
                    <a:pt x="508" y="63"/>
                  </a:moveTo>
                  <a:cubicBezTo>
                    <a:pt x="506" y="64"/>
                    <a:pt x="506" y="64"/>
                    <a:pt x="506" y="64"/>
                  </a:cubicBezTo>
                  <a:cubicBezTo>
                    <a:pt x="517" y="71"/>
                    <a:pt x="517" y="71"/>
                    <a:pt x="517" y="71"/>
                  </a:cubicBezTo>
                  <a:cubicBezTo>
                    <a:pt x="518" y="70"/>
                    <a:pt x="518" y="70"/>
                    <a:pt x="518" y="70"/>
                  </a:cubicBezTo>
                  <a:cubicBezTo>
                    <a:pt x="508" y="63"/>
                    <a:pt x="508" y="63"/>
                    <a:pt x="508" y="63"/>
                  </a:cubicBezTo>
                  <a:moveTo>
                    <a:pt x="499" y="59"/>
                  </a:moveTo>
                  <a:cubicBezTo>
                    <a:pt x="499" y="59"/>
                    <a:pt x="499" y="59"/>
                    <a:pt x="499" y="59"/>
                  </a:cubicBezTo>
                  <a:cubicBezTo>
                    <a:pt x="505" y="63"/>
                    <a:pt x="505" y="63"/>
                    <a:pt x="505" y="63"/>
                  </a:cubicBezTo>
                  <a:cubicBezTo>
                    <a:pt x="507" y="62"/>
                    <a:pt x="507" y="62"/>
                    <a:pt x="507" y="62"/>
                  </a:cubicBezTo>
                  <a:cubicBezTo>
                    <a:pt x="503" y="59"/>
                    <a:pt x="503" y="59"/>
                    <a:pt x="503" y="59"/>
                  </a:cubicBezTo>
                  <a:cubicBezTo>
                    <a:pt x="499" y="59"/>
                    <a:pt x="499" y="59"/>
                    <a:pt x="499" y="59"/>
                  </a:cubicBezTo>
                  <a:moveTo>
                    <a:pt x="348" y="58"/>
                  </a:moveTo>
                  <a:cubicBezTo>
                    <a:pt x="348" y="60"/>
                    <a:pt x="348" y="60"/>
                    <a:pt x="348" y="60"/>
                  </a:cubicBezTo>
                  <a:cubicBezTo>
                    <a:pt x="362" y="61"/>
                    <a:pt x="362" y="61"/>
                    <a:pt x="362" y="61"/>
                  </a:cubicBezTo>
                  <a:cubicBezTo>
                    <a:pt x="364" y="62"/>
                    <a:pt x="364" y="62"/>
                    <a:pt x="364" y="62"/>
                  </a:cubicBezTo>
                  <a:cubicBezTo>
                    <a:pt x="365" y="62"/>
                    <a:pt x="365" y="62"/>
                    <a:pt x="365" y="62"/>
                  </a:cubicBezTo>
                  <a:cubicBezTo>
                    <a:pt x="387" y="64"/>
                    <a:pt x="387" y="64"/>
                    <a:pt x="387" y="64"/>
                  </a:cubicBezTo>
                  <a:cubicBezTo>
                    <a:pt x="399" y="65"/>
                    <a:pt x="399" y="65"/>
                    <a:pt x="399" y="65"/>
                  </a:cubicBezTo>
                  <a:cubicBezTo>
                    <a:pt x="424" y="67"/>
                    <a:pt x="424" y="67"/>
                    <a:pt x="424" y="67"/>
                  </a:cubicBezTo>
                  <a:cubicBezTo>
                    <a:pt x="426" y="65"/>
                    <a:pt x="426" y="65"/>
                    <a:pt x="426" y="65"/>
                  </a:cubicBezTo>
                  <a:cubicBezTo>
                    <a:pt x="411" y="64"/>
                    <a:pt x="411" y="64"/>
                    <a:pt x="411" y="64"/>
                  </a:cubicBezTo>
                  <a:cubicBezTo>
                    <a:pt x="399" y="63"/>
                    <a:pt x="399" y="63"/>
                    <a:pt x="399" y="63"/>
                  </a:cubicBezTo>
                  <a:cubicBezTo>
                    <a:pt x="369" y="60"/>
                    <a:pt x="369" y="60"/>
                    <a:pt x="369" y="60"/>
                  </a:cubicBezTo>
                  <a:cubicBezTo>
                    <a:pt x="365" y="60"/>
                    <a:pt x="365" y="60"/>
                    <a:pt x="365" y="60"/>
                  </a:cubicBezTo>
                  <a:cubicBezTo>
                    <a:pt x="365" y="60"/>
                    <a:pt x="365" y="60"/>
                    <a:pt x="365" y="60"/>
                  </a:cubicBezTo>
                  <a:cubicBezTo>
                    <a:pt x="363" y="60"/>
                    <a:pt x="363" y="60"/>
                    <a:pt x="363" y="60"/>
                  </a:cubicBezTo>
                  <a:cubicBezTo>
                    <a:pt x="348" y="58"/>
                    <a:pt x="348" y="58"/>
                    <a:pt x="348" y="58"/>
                  </a:cubicBezTo>
                  <a:moveTo>
                    <a:pt x="344" y="58"/>
                  </a:moveTo>
                  <a:cubicBezTo>
                    <a:pt x="344" y="60"/>
                    <a:pt x="344" y="60"/>
                    <a:pt x="344" y="60"/>
                  </a:cubicBezTo>
                  <a:cubicBezTo>
                    <a:pt x="346" y="60"/>
                    <a:pt x="346" y="60"/>
                    <a:pt x="346" y="60"/>
                  </a:cubicBezTo>
                  <a:cubicBezTo>
                    <a:pt x="346" y="58"/>
                    <a:pt x="346" y="58"/>
                    <a:pt x="346" y="58"/>
                  </a:cubicBezTo>
                  <a:cubicBezTo>
                    <a:pt x="344" y="58"/>
                    <a:pt x="344" y="58"/>
                    <a:pt x="344" y="58"/>
                  </a:cubicBezTo>
                  <a:moveTo>
                    <a:pt x="316" y="56"/>
                  </a:moveTo>
                  <a:cubicBezTo>
                    <a:pt x="318" y="57"/>
                    <a:pt x="318" y="57"/>
                    <a:pt x="318" y="57"/>
                  </a:cubicBezTo>
                  <a:cubicBezTo>
                    <a:pt x="326" y="58"/>
                    <a:pt x="326" y="58"/>
                    <a:pt x="326" y="58"/>
                  </a:cubicBezTo>
                  <a:cubicBezTo>
                    <a:pt x="328" y="58"/>
                    <a:pt x="328" y="58"/>
                    <a:pt x="328" y="58"/>
                  </a:cubicBezTo>
                  <a:cubicBezTo>
                    <a:pt x="330" y="59"/>
                    <a:pt x="330" y="59"/>
                    <a:pt x="330" y="59"/>
                  </a:cubicBezTo>
                  <a:cubicBezTo>
                    <a:pt x="332" y="59"/>
                    <a:pt x="332" y="59"/>
                    <a:pt x="332" y="59"/>
                  </a:cubicBezTo>
                  <a:cubicBezTo>
                    <a:pt x="342" y="60"/>
                    <a:pt x="342" y="60"/>
                    <a:pt x="342" y="60"/>
                  </a:cubicBezTo>
                  <a:cubicBezTo>
                    <a:pt x="342" y="58"/>
                    <a:pt x="342" y="58"/>
                    <a:pt x="342" y="58"/>
                  </a:cubicBezTo>
                  <a:cubicBezTo>
                    <a:pt x="334" y="57"/>
                    <a:pt x="334" y="57"/>
                    <a:pt x="334" y="57"/>
                  </a:cubicBezTo>
                  <a:cubicBezTo>
                    <a:pt x="332" y="57"/>
                    <a:pt x="332" y="57"/>
                    <a:pt x="332" y="57"/>
                  </a:cubicBezTo>
                  <a:cubicBezTo>
                    <a:pt x="328" y="57"/>
                    <a:pt x="328" y="57"/>
                    <a:pt x="328" y="57"/>
                  </a:cubicBezTo>
                  <a:cubicBezTo>
                    <a:pt x="326" y="56"/>
                    <a:pt x="326" y="56"/>
                    <a:pt x="326" y="56"/>
                  </a:cubicBezTo>
                  <a:cubicBezTo>
                    <a:pt x="316" y="56"/>
                    <a:pt x="316" y="56"/>
                    <a:pt x="316" y="56"/>
                  </a:cubicBezTo>
                  <a:moveTo>
                    <a:pt x="297" y="55"/>
                  </a:moveTo>
                  <a:cubicBezTo>
                    <a:pt x="297" y="56"/>
                    <a:pt x="297" y="56"/>
                    <a:pt x="297" y="56"/>
                  </a:cubicBezTo>
                  <a:cubicBezTo>
                    <a:pt x="297" y="56"/>
                    <a:pt x="297" y="56"/>
                    <a:pt x="297" y="56"/>
                  </a:cubicBezTo>
                  <a:cubicBezTo>
                    <a:pt x="297" y="55"/>
                    <a:pt x="297" y="55"/>
                    <a:pt x="297" y="55"/>
                  </a:cubicBezTo>
                  <a:moveTo>
                    <a:pt x="299" y="54"/>
                  </a:moveTo>
                  <a:cubicBezTo>
                    <a:pt x="299" y="56"/>
                    <a:pt x="299" y="56"/>
                    <a:pt x="299" y="56"/>
                  </a:cubicBezTo>
                  <a:cubicBezTo>
                    <a:pt x="315" y="57"/>
                    <a:pt x="315" y="57"/>
                    <a:pt x="315" y="57"/>
                  </a:cubicBezTo>
                  <a:cubicBezTo>
                    <a:pt x="314" y="55"/>
                    <a:pt x="314" y="55"/>
                    <a:pt x="314" y="55"/>
                  </a:cubicBezTo>
                  <a:cubicBezTo>
                    <a:pt x="299" y="54"/>
                    <a:pt x="299" y="54"/>
                    <a:pt x="299" y="54"/>
                  </a:cubicBezTo>
                  <a:moveTo>
                    <a:pt x="272" y="52"/>
                  </a:moveTo>
                  <a:cubicBezTo>
                    <a:pt x="272" y="53"/>
                    <a:pt x="272" y="53"/>
                    <a:pt x="272" y="53"/>
                  </a:cubicBezTo>
                  <a:cubicBezTo>
                    <a:pt x="295" y="55"/>
                    <a:pt x="295" y="55"/>
                    <a:pt x="295" y="55"/>
                  </a:cubicBezTo>
                  <a:cubicBezTo>
                    <a:pt x="296" y="54"/>
                    <a:pt x="296" y="54"/>
                    <a:pt x="296" y="54"/>
                  </a:cubicBezTo>
                  <a:cubicBezTo>
                    <a:pt x="272" y="52"/>
                    <a:pt x="272" y="52"/>
                    <a:pt x="272" y="52"/>
                  </a:cubicBezTo>
                  <a:moveTo>
                    <a:pt x="267" y="51"/>
                  </a:moveTo>
                  <a:cubicBezTo>
                    <a:pt x="270" y="53"/>
                    <a:pt x="270" y="53"/>
                    <a:pt x="270" y="53"/>
                  </a:cubicBezTo>
                  <a:cubicBezTo>
                    <a:pt x="270" y="53"/>
                    <a:pt x="270" y="53"/>
                    <a:pt x="270" y="53"/>
                  </a:cubicBezTo>
                  <a:cubicBezTo>
                    <a:pt x="270" y="51"/>
                    <a:pt x="270" y="51"/>
                    <a:pt x="270" y="51"/>
                  </a:cubicBezTo>
                  <a:cubicBezTo>
                    <a:pt x="267" y="51"/>
                    <a:pt x="267" y="51"/>
                    <a:pt x="267" y="51"/>
                  </a:cubicBezTo>
                  <a:moveTo>
                    <a:pt x="252" y="50"/>
                  </a:moveTo>
                  <a:cubicBezTo>
                    <a:pt x="254" y="52"/>
                    <a:pt x="254" y="52"/>
                    <a:pt x="254" y="52"/>
                  </a:cubicBezTo>
                  <a:cubicBezTo>
                    <a:pt x="267" y="53"/>
                    <a:pt x="267" y="53"/>
                    <a:pt x="267" y="53"/>
                  </a:cubicBezTo>
                  <a:cubicBezTo>
                    <a:pt x="264" y="51"/>
                    <a:pt x="264" y="51"/>
                    <a:pt x="264" y="51"/>
                  </a:cubicBezTo>
                  <a:cubicBezTo>
                    <a:pt x="252" y="50"/>
                    <a:pt x="252" y="50"/>
                    <a:pt x="252" y="50"/>
                  </a:cubicBezTo>
                  <a:moveTo>
                    <a:pt x="232" y="48"/>
                  </a:moveTo>
                  <a:cubicBezTo>
                    <a:pt x="234" y="50"/>
                    <a:pt x="234" y="50"/>
                    <a:pt x="234" y="50"/>
                  </a:cubicBezTo>
                  <a:cubicBezTo>
                    <a:pt x="242" y="51"/>
                    <a:pt x="242" y="51"/>
                    <a:pt x="242" y="51"/>
                  </a:cubicBezTo>
                  <a:cubicBezTo>
                    <a:pt x="244" y="51"/>
                    <a:pt x="244" y="51"/>
                    <a:pt x="244" y="51"/>
                  </a:cubicBezTo>
                  <a:cubicBezTo>
                    <a:pt x="251" y="51"/>
                    <a:pt x="251" y="51"/>
                    <a:pt x="251" y="51"/>
                  </a:cubicBezTo>
                  <a:cubicBezTo>
                    <a:pt x="249" y="49"/>
                    <a:pt x="249" y="49"/>
                    <a:pt x="249" y="49"/>
                  </a:cubicBezTo>
                  <a:cubicBezTo>
                    <a:pt x="246" y="49"/>
                    <a:pt x="246" y="49"/>
                    <a:pt x="246" y="49"/>
                  </a:cubicBezTo>
                  <a:cubicBezTo>
                    <a:pt x="243" y="49"/>
                    <a:pt x="243" y="49"/>
                    <a:pt x="243" y="49"/>
                  </a:cubicBezTo>
                  <a:cubicBezTo>
                    <a:pt x="232" y="48"/>
                    <a:pt x="232" y="48"/>
                    <a:pt x="232" y="48"/>
                  </a:cubicBezTo>
                  <a:moveTo>
                    <a:pt x="227" y="47"/>
                  </a:moveTo>
                  <a:cubicBezTo>
                    <a:pt x="225" y="49"/>
                    <a:pt x="225" y="49"/>
                    <a:pt x="225" y="49"/>
                  </a:cubicBezTo>
                  <a:cubicBezTo>
                    <a:pt x="231" y="50"/>
                    <a:pt x="231" y="50"/>
                    <a:pt x="231" y="50"/>
                  </a:cubicBezTo>
                  <a:cubicBezTo>
                    <a:pt x="229" y="48"/>
                    <a:pt x="229" y="48"/>
                    <a:pt x="229" y="48"/>
                  </a:cubicBezTo>
                  <a:cubicBezTo>
                    <a:pt x="227" y="47"/>
                    <a:pt x="227" y="47"/>
                    <a:pt x="227" y="47"/>
                  </a:cubicBezTo>
                  <a:moveTo>
                    <a:pt x="216" y="46"/>
                  </a:moveTo>
                  <a:cubicBezTo>
                    <a:pt x="216" y="48"/>
                    <a:pt x="216" y="48"/>
                    <a:pt x="216" y="48"/>
                  </a:cubicBezTo>
                  <a:cubicBezTo>
                    <a:pt x="219" y="48"/>
                    <a:pt x="219" y="48"/>
                    <a:pt x="219" y="48"/>
                  </a:cubicBezTo>
                  <a:cubicBezTo>
                    <a:pt x="220" y="49"/>
                    <a:pt x="220" y="49"/>
                    <a:pt x="220" y="49"/>
                  </a:cubicBezTo>
                  <a:cubicBezTo>
                    <a:pt x="222" y="49"/>
                    <a:pt x="222" y="49"/>
                    <a:pt x="222" y="49"/>
                  </a:cubicBezTo>
                  <a:cubicBezTo>
                    <a:pt x="225" y="47"/>
                    <a:pt x="225" y="47"/>
                    <a:pt x="225" y="47"/>
                  </a:cubicBezTo>
                  <a:cubicBezTo>
                    <a:pt x="220" y="47"/>
                    <a:pt x="220" y="47"/>
                    <a:pt x="220" y="47"/>
                  </a:cubicBezTo>
                  <a:cubicBezTo>
                    <a:pt x="218" y="47"/>
                    <a:pt x="218" y="47"/>
                    <a:pt x="218" y="47"/>
                  </a:cubicBezTo>
                  <a:cubicBezTo>
                    <a:pt x="216" y="46"/>
                    <a:pt x="216" y="46"/>
                    <a:pt x="216" y="46"/>
                  </a:cubicBezTo>
                  <a:moveTo>
                    <a:pt x="186" y="44"/>
                  </a:moveTo>
                  <a:cubicBezTo>
                    <a:pt x="186" y="46"/>
                    <a:pt x="186" y="46"/>
                    <a:pt x="186" y="46"/>
                  </a:cubicBezTo>
                  <a:cubicBezTo>
                    <a:pt x="214" y="48"/>
                    <a:pt x="214" y="48"/>
                    <a:pt x="214" y="48"/>
                  </a:cubicBezTo>
                  <a:cubicBezTo>
                    <a:pt x="214" y="46"/>
                    <a:pt x="214" y="46"/>
                    <a:pt x="214" y="46"/>
                  </a:cubicBezTo>
                  <a:cubicBezTo>
                    <a:pt x="186" y="44"/>
                    <a:pt x="186" y="44"/>
                    <a:pt x="186" y="44"/>
                  </a:cubicBezTo>
                  <a:moveTo>
                    <a:pt x="168" y="42"/>
                  </a:moveTo>
                  <a:cubicBezTo>
                    <a:pt x="167" y="44"/>
                    <a:pt x="167" y="44"/>
                    <a:pt x="167" y="44"/>
                  </a:cubicBezTo>
                  <a:cubicBezTo>
                    <a:pt x="184" y="45"/>
                    <a:pt x="184" y="45"/>
                    <a:pt x="184" y="45"/>
                  </a:cubicBezTo>
                  <a:cubicBezTo>
                    <a:pt x="184" y="44"/>
                    <a:pt x="184" y="44"/>
                    <a:pt x="184" y="44"/>
                  </a:cubicBezTo>
                  <a:cubicBezTo>
                    <a:pt x="168" y="42"/>
                    <a:pt x="168" y="42"/>
                    <a:pt x="168" y="42"/>
                  </a:cubicBezTo>
                  <a:moveTo>
                    <a:pt x="120" y="38"/>
                  </a:moveTo>
                  <a:cubicBezTo>
                    <a:pt x="119" y="39"/>
                    <a:pt x="119" y="39"/>
                    <a:pt x="119" y="39"/>
                  </a:cubicBezTo>
                  <a:cubicBezTo>
                    <a:pt x="139" y="41"/>
                    <a:pt x="139" y="41"/>
                    <a:pt x="139" y="41"/>
                  </a:cubicBezTo>
                  <a:cubicBezTo>
                    <a:pt x="141" y="41"/>
                    <a:pt x="141" y="41"/>
                    <a:pt x="141" y="41"/>
                  </a:cubicBezTo>
                  <a:cubicBezTo>
                    <a:pt x="147" y="42"/>
                    <a:pt x="147" y="42"/>
                    <a:pt x="147" y="42"/>
                  </a:cubicBezTo>
                  <a:cubicBezTo>
                    <a:pt x="149" y="42"/>
                    <a:pt x="149" y="42"/>
                    <a:pt x="149" y="42"/>
                  </a:cubicBezTo>
                  <a:cubicBezTo>
                    <a:pt x="165" y="44"/>
                    <a:pt x="165" y="44"/>
                    <a:pt x="165" y="44"/>
                  </a:cubicBezTo>
                  <a:cubicBezTo>
                    <a:pt x="166" y="42"/>
                    <a:pt x="166" y="42"/>
                    <a:pt x="166" y="42"/>
                  </a:cubicBezTo>
                  <a:cubicBezTo>
                    <a:pt x="149" y="40"/>
                    <a:pt x="149" y="40"/>
                    <a:pt x="149" y="40"/>
                  </a:cubicBezTo>
                  <a:cubicBezTo>
                    <a:pt x="147" y="40"/>
                    <a:pt x="147" y="40"/>
                    <a:pt x="147" y="40"/>
                  </a:cubicBezTo>
                  <a:cubicBezTo>
                    <a:pt x="143" y="40"/>
                    <a:pt x="143" y="40"/>
                    <a:pt x="143" y="40"/>
                  </a:cubicBezTo>
                  <a:cubicBezTo>
                    <a:pt x="140" y="40"/>
                    <a:pt x="140" y="40"/>
                    <a:pt x="140" y="40"/>
                  </a:cubicBezTo>
                  <a:cubicBezTo>
                    <a:pt x="120" y="38"/>
                    <a:pt x="120" y="38"/>
                    <a:pt x="120" y="38"/>
                  </a:cubicBezTo>
                  <a:moveTo>
                    <a:pt x="116" y="37"/>
                  </a:moveTo>
                  <a:cubicBezTo>
                    <a:pt x="114" y="39"/>
                    <a:pt x="114" y="39"/>
                    <a:pt x="114" y="39"/>
                  </a:cubicBezTo>
                  <a:cubicBezTo>
                    <a:pt x="117" y="39"/>
                    <a:pt x="117" y="39"/>
                    <a:pt x="117" y="39"/>
                  </a:cubicBezTo>
                  <a:cubicBezTo>
                    <a:pt x="118" y="38"/>
                    <a:pt x="118" y="38"/>
                    <a:pt x="118" y="38"/>
                  </a:cubicBezTo>
                  <a:cubicBezTo>
                    <a:pt x="116" y="37"/>
                    <a:pt x="116" y="37"/>
                    <a:pt x="116" y="37"/>
                  </a:cubicBezTo>
                  <a:moveTo>
                    <a:pt x="112" y="37"/>
                  </a:moveTo>
                  <a:cubicBezTo>
                    <a:pt x="110" y="39"/>
                    <a:pt x="110" y="39"/>
                    <a:pt x="110" y="39"/>
                  </a:cubicBezTo>
                  <a:cubicBezTo>
                    <a:pt x="112" y="39"/>
                    <a:pt x="112" y="39"/>
                    <a:pt x="112" y="39"/>
                  </a:cubicBezTo>
                  <a:cubicBezTo>
                    <a:pt x="114" y="37"/>
                    <a:pt x="114" y="37"/>
                    <a:pt x="114" y="37"/>
                  </a:cubicBezTo>
                  <a:cubicBezTo>
                    <a:pt x="112" y="37"/>
                    <a:pt x="112" y="37"/>
                    <a:pt x="112" y="37"/>
                  </a:cubicBezTo>
                  <a:moveTo>
                    <a:pt x="470" y="37"/>
                  </a:moveTo>
                  <a:cubicBezTo>
                    <a:pt x="468" y="38"/>
                    <a:pt x="468" y="38"/>
                    <a:pt x="468" y="38"/>
                  </a:cubicBezTo>
                  <a:cubicBezTo>
                    <a:pt x="470" y="40"/>
                    <a:pt x="470" y="40"/>
                    <a:pt x="470" y="40"/>
                  </a:cubicBezTo>
                  <a:cubicBezTo>
                    <a:pt x="472" y="41"/>
                    <a:pt x="472" y="41"/>
                    <a:pt x="472" y="41"/>
                  </a:cubicBezTo>
                  <a:cubicBezTo>
                    <a:pt x="475" y="43"/>
                    <a:pt x="475" y="43"/>
                    <a:pt x="475" y="43"/>
                  </a:cubicBezTo>
                  <a:cubicBezTo>
                    <a:pt x="479" y="45"/>
                    <a:pt x="479" y="45"/>
                    <a:pt x="479" y="45"/>
                  </a:cubicBezTo>
                  <a:cubicBezTo>
                    <a:pt x="482" y="47"/>
                    <a:pt x="482" y="47"/>
                    <a:pt x="482" y="47"/>
                  </a:cubicBezTo>
                  <a:cubicBezTo>
                    <a:pt x="483" y="48"/>
                    <a:pt x="483" y="48"/>
                    <a:pt x="483" y="48"/>
                  </a:cubicBezTo>
                  <a:cubicBezTo>
                    <a:pt x="495" y="56"/>
                    <a:pt x="495" y="56"/>
                    <a:pt x="495" y="56"/>
                  </a:cubicBezTo>
                  <a:cubicBezTo>
                    <a:pt x="499" y="57"/>
                    <a:pt x="499" y="57"/>
                    <a:pt x="499" y="57"/>
                  </a:cubicBezTo>
                  <a:cubicBezTo>
                    <a:pt x="484" y="47"/>
                    <a:pt x="484" y="47"/>
                    <a:pt x="484" y="47"/>
                  </a:cubicBezTo>
                  <a:cubicBezTo>
                    <a:pt x="483" y="46"/>
                    <a:pt x="483" y="46"/>
                    <a:pt x="483" y="46"/>
                  </a:cubicBezTo>
                  <a:cubicBezTo>
                    <a:pt x="479" y="44"/>
                    <a:pt x="479" y="44"/>
                    <a:pt x="479" y="44"/>
                  </a:cubicBezTo>
                  <a:cubicBezTo>
                    <a:pt x="472" y="39"/>
                    <a:pt x="472" y="39"/>
                    <a:pt x="472" y="39"/>
                  </a:cubicBezTo>
                  <a:cubicBezTo>
                    <a:pt x="471" y="38"/>
                    <a:pt x="471" y="38"/>
                    <a:pt x="471" y="38"/>
                  </a:cubicBezTo>
                  <a:cubicBezTo>
                    <a:pt x="470" y="37"/>
                    <a:pt x="470" y="37"/>
                    <a:pt x="470" y="37"/>
                  </a:cubicBezTo>
                  <a:moveTo>
                    <a:pt x="467" y="35"/>
                  </a:moveTo>
                  <a:cubicBezTo>
                    <a:pt x="466" y="36"/>
                    <a:pt x="466" y="36"/>
                    <a:pt x="466" y="36"/>
                  </a:cubicBezTo>
                  <a:cubicBezTo>
                    <a:pt x="466" y="37"/>
                    <a:pt x="466" y="37"/>
                    <a:pt x="466" y="37"/>
                  </a:cubicBezTo>
                  <a:cubicBezTo>
                    <a:pt x="468" y="36"/>
                    <a:pt x="468" y="36"/>
                    <a:pt x="468" y="36"/>
                  </a:cubicBezTo>
                  <a:cubicBezTo>
                    <a:pt x="467" y="35"/>
                    <a:pt x="467" y="35"/>
                    <a:pt x="467" y="35"/>
                  </a:cubicBezTo>
                  <a:moveTo>
                    <a:pt x="93" y="35"/>
                  </a:moveTo>
                  <a:cubicBezTo>
                    <a:pt x="94" y="36"/>
                    <a:pt x="95" y="37"/>
                    <a:pt x="96" y="37"/>
                  </a:cubicBezTo>
                  <a:cubicBezTo>
                    <a:pt x="101" y="38"/>
                    <a:pt x="101" y="38"/>
                    <a:pt x="101" y="38"/>
                  </a:cubicBezTo>
                  <a:cubicBezTo>
                    <a:pt x="103" y="38"/>
                    <a:pt x="103" y="38"/>
                    <a:pt x="103" y="38"/>
                  </a:cubicBezTo>
                  <a:cubicBezTo>
                    <a:pt x="107" y="38"/>
                    <a:pt x="107" y="38"/>
                    <a:pt x="107" y="38"/>
                  </a:cubicBezTo>
                  <a:cubicBezTo>
                    <a:pt x="110" y="37"/>
                    <a:pt x="110" y="37"/>
                    <a:pt x="110" y="37"/>
                  </a:cubicBezTo>
                  <a:cubicBezTo>
                    <a:pt x="104" y="36"/>
                    <a:pt x="104" y="36"/>
                    <a:pt x="104" y="36"/>
                  </a:cubicBezTo>
                  <a:cubicBezTo>
                    <a:pt x="102" y="36"/>
                    <a:pt x="102" y="36"/>
                    <a:pt x="102" y="36"/>
                  </a:cubicBezTo>
                  <a:cubicBezTo>
                    <a:pt x="94" y="35"/>
                    <a:pt x="94" y="35"/>
                    <a:pt x="94" y="35"/>
                  </a:cubicBezTo>
                  <a:cubicBezTo>
                    <a:pt x="93" y="35"/>
                    <a:pt x="93" y="35"/>
                    <a:pt x="93" y="35"/>
                  </a:cubicBezTo>
                  <a:moveTo>
                    <a:pt x="462" y="32"/>
                  </a:moveTo>
                  <a:cubicBezTo>
                    <a:pt x="462" y="34"/>
                    <a:pt x="462" y="34"/>
                    <a:pt x="462" y="34"/>
                  </a:cubicBezTo>
                  <a:cubicBezTo>
                    <a:pt x="463" y="35"/>
                    <a:pt x="463" y="35"/>
                    <a:pt x="463" y="35"/>
                  </a:cubicBezTo>
                  <a:cubicBezTo>
                    <a:pt x="464" y="35"/>
                    <a:pt x="464" y="35"/>
                    <a:pt x="464" y="35"/>
                  </a:cubicBezTo>
                  <a:cubicBezTo>
                    <a:pt x="465" y="34"/>
                    <a:pt x="465" y="34"/>
                    <a:pt x="465" y="34"/>
                  </a:cubicBezTo>
                  <a:cubicBezTo>
                    <a:pt x="465" y="34"/>
                    <a:pt x="465" y="34"/>
                    <a:pt x="465" y="34"/>
                  </a:cubicBezTo>
                  <a:cubicBezTo>
                    <a:pt x="463" y="33"/>
                    <a:pt x="463" y="33"/>
                    <a:pt x="463" y="33"/>
                  </a:cubicBezTo>
                  <a:cubicBezTo>
                    <a:pt x="462" y="32"/>
                    <a:pt x="462" y="32"/>
                    <a:pt x="462" y="32"/>
                  </a:cubicBezTo>
                  <a:moveTo>
                    <a:pt x="50" y="31"/>
                  </a:moveTo>
                  <a:cubicBezTo>
                    <a:pt x="50" y="33"/>
                    <a:pt x="50" y="33"/>
                    <a:pt x="50" y="33"/>
                  </a:cubicBezTo>
                  <a:cubicBezTo>
                    <a:pt x="80" y="36"/>
                    <a:pt x="80" y="36"/>
                    <a:pt x="80" y="36"/>
                  </a:cubicBezTo>
                  <a:cubicBezTo>
                    <a:pt x="81" y="35"/>
                    <a:pt x="82" y="35"/>
                    <a:pt x="83" y="34"/>
                  </a:cubicBezTo>
                  <a:cubicBezTo>
                    <a:pt x="50" y="31"/>
                    <a:pt x="50" y="31"/>
                    <a:pt x="50" y="31"/>
                  </a:cubicBezTo>
                  <a:moveTo>
                    <a:pt x="1" y="27"/>
                  </a:moveTo>
                  <a:cubicBezTo>
                    <a:pt x="1" y="27"/>
                    <a:pt x="1" y="27"/>
                    <a:pt x="1" y="28"/>
                  </a:cubicBezTo>
                  <a:cubicBezTo>
                    <a:pt x="1" y="28"/>
                    <a:pt x="1" y="28"/>
                    <a:pt x="1" y="29"/>
                  </a:cubicBezTo>
                  <a:cubicBezTo>
                    <a:pt x="8" y="29"/>
                    <a:pt x="8" y="29"/>
                    <a:pt x="8" y="29"/>
                  </a:cubicBezTo>
                  <a:cubicBezTo>
                    <a:pt x="14" y="30"/>
                    <a:pt x="14" y="30"/>
                    <a:pt x="14" y="30"/>
                  </a:cubicBezTo>
                  <a:cubicBezTo>
                    <a:pt x="48" y="33"/>
                    <a:pt x="48" y="33"/>
                    <a:pt x="48" y="33"/>
                  </a:cubicBezTo>
                  <a:cubicBezTo>
                    <a:pt x="48" y="31"/>
                    <a:pt x="48" y="31"/>
                    <a:pt x="48" y="31"/>
                  </a:cubicBezTo>
                  <a:cubicBezTo>
                    <a:pt x="9" y="28"/>
                    <a:pt x="9" y="28"/>
                    <a:pt x="9" y="28"/>
                  </a:cubicBezTo>
                  <a:cubicBezTo>
                    <a:pt x="2" y="27"/>
                    <a:pt x="2" y="27"/>
                    <a:pt x="2" y="27"/>
                  </a:cubicBezTo>
                  <a:cubicBezTo>
                    <a:pt x="1" y="27"/>
                    <a:pt x="1" y="27"/>
                    <a:pt x="1" y="27"/>
                  </a:cubicBezTo>
                  <a:moveTo>
                    <a:pt x="49" y="21"/>
                  </a:moveTo>
                  <a:cubicBezTo>
                    <a:pt x="0" y="23"/>
                    <a:pt x="0" y="23"/>
                    <a:pt x="0" y="23"/>
                  </a:cubicBezTo>
                  <a:cubicBezTo>
                    <a:pt x="0" y="24"/>
                    <a:pt x="0" y="24"/>
                    <a:pt x="1" y="25"/>
                  </a:cubicBezTo>
                  <a:cubicBezTo>
                    <a:pt x="2" y="25"/>
                    <a:pt x="2" y="25"/>
                    <a:pt x="2" y="25"/>
                  </a:cubicBezTo>
                  <a:cubicBezTo>
                    <a:pt x="49" y="22"/>
                    <a:pt x="49" y="22"/>
                    <a:pt x="49" y="22"/>
                  </a:cubicBezTo>
                  <a:cubicBezTo>
                    <a:pt x="49" y="21"/>
                    <a:pt x="49" y="21"/>
                    <a:pt x="49" y="21"/>
                  </a:cubicBezTo>
                  <a:moveTo>
                    <a:pt x="130" y="16"/>
                  </a:moveTo>
                  <a:cubicBezTo>
                    <a:pt x="114" y="17"/>
                    <a:pt x="114" y="17"/>
                    <a:pt x="114" y="17"/>
                  </a:cubicBezTo>
                  <a:cubicBezTo>
                    <a:pt x="112" y="17"/>
                    <a:pt x="112" y="17"/>
                    <a:pt x="112" y="17"/>
                  </a:cubicBezTo>
                  <a:cubicBezTo>
                    <a:pt x="93" y="18"/>
                    <a:pt x="93" y="18"/>
                    <a:pt x="93" y="18"/>
                  </a:cubicBezTo>
                  <a:cubicBezTo>
                    <a:pt x="91" y="18"/>
                    <a:pt x="91" y="18"/>
                    <a:pt x="91" y="18"/>
                  </a:cubicBezTo>
                  <a:cubicBezTo>
                    <a:pt x="51" y="20"/>
                    <a:pt x="51" y="20"/>
                    <a:pt x="51" y="20"/>
                  </a:cubicBezTo>
                  <a:cubicBezTo>
                    <a:pt x="51" y="22"/>
                    <a:pt x="51" y="22"/>
                    <a:pt x="51" y="22"/>
                  </a:cubicBezTo>
                  <a:cubicBezTo>
                    <a:pt x="91" y="20"/>
                    <a:pt x="91" y="20"/>
                    <a:pt x="91" y="20"/>
                  </a:cubicBezTo>
                  <a:cubicBezTo>
                    <a:pt x="93" y="20"/>
                    <a:pt x="93" y="20"/>
                    <a:pt x="93" y="20"/>
                  </a:cubicBezTo>
                  <a:cubicBezTo>
                    <a:pt x="111" y="19"/>
                    <a:pt x="111" y="19"/>
                    <a:pt x="111" y="19"/>
                  </a:cubicBezTo>
                  <a:cubicBezTo>
                    <a:pt x="113" y="19"/>
                    <a:pt x="113" y="19"/>
                    <a:pt x="113" y="19"/>
                  </a:cubicBezTo>
                  <a:cubicBezTo>
                    <a:pt x="129" y="18"/>
                    <a:pt x="129" y="18"/>
                    <a:pt x="129" y="18"/>
                  </a:cubicBezTo>
                  <a:cubicBezTo>
                    <a:pt x="130" y="16"/>
                    <a:pt x="130" y="16"/>
                    <a:pt x="130" y="16"/>
                  </a:cubicBezTo>
                  <a:moveTo>
                    <a:pt x="181" y="13"/>
                  </a:moveTo>
                  <a:cubicBezTo>
                    <a:pt x="168" y="14"/>
                    <a:pt x="168" y="14"/>
                    <a:pt x="168" y="14"/>
                  </a:cubicBezTo>
                  <a:cubicBezTo>
                    <a:pt x="165" y="14"/>
                    <a:pt x="165" y="14"/>
                    <a:pt x="165" y="14"/>
                  </a:cubicBezTo>
                  <a:cubicBezTo>
                    <a:pt x="148" y="15"/>
                    <a:pt x="148" y="15"/>
                    <a:pt x="148" y="15"/>
                  </a:cubicBezTo>
                  <a:cubicBezTo>
                    <a:pt x="146" y="15"/>
                    <a:pt x="146" y="15"/>
                    <a:pt x="146" y="15"/>
                  </a:cubicBezTo>
                  <a:cubicBezTo>
                    <a:pt x="132" y="16"/>
                    <a:pt x="132" y="16"/>
                    <a:pt x="132" y="16"/>
                  </a:cubicBezTo>
                  <a:cubicBezTo>
                    <a:pt x="131" y="18"/>
                    <a:pt x="131" y="18"/>
                    <a:pt x="131" y="18"/>
                  </a:cubicBezTo>
                  <a:cubicBezTo>
                    <a:pt x="146" y="17"/>
                    <a:pt x="146" y="17"/>
                    <a:pt x="146" y="17"/>
                  </a:cubicBezTo>
                  <a:cubicBezTo>
                    <a:pt x="148" y="17"/>
                    <a:pt x="148" y="17"/>
                    <a:pt x="148" y="17"/>
                  </a:cubicBezTo>
                  <a:cubicBezTo>
                    <a:pt x="163" y="16"/>
                    <a:pt x="163" y="16"/>
                    <a:pt x="163" y="16"/>
                  </a:cubicBezTo>
                  <a:cubicBezTo>
                    <a:pt x="166" y="16"/>
                    <a:pt x="166" y="16"/>
                    <a:pt x="166" y="16"/>
                  </a:cubicBezTo>
                  <a:cubicBezTo>
                    <a:pt x="180" y="15"/>
                    <a:pt x="180" y="15"/>
                    <a:pt x="180" y="15"/>
                  </a:cubicBezTo>
                  <a:cubicBezTo>
                    <a:pt x="181" y="13"/>
                    <a:pt x="181" y="13"/>
                    <a:pt x="181" y="13"/>
                  </a:cubicBezTo>
                  <a:moveTo>
                    <a:pt x="186" y="13"/>
                  </a:moveTo>
                  <a:cubicBezTo>
                    <a:pt x="183" y="13"/>
                    <a:pt x="183" y="13"/>
                    <a:pt x="183" y="13"/>
                  </a:cubicBezTo>
                  <a:cubicBezTo>
                    <a:pt x="182" y="15"/>
                    <a:pt x="182" y="15"/>
                    <a:pt x="182" y="15"/>
                  </a:cubicBezTo>
                  <a:cubicBezTo>
                    <a:pt x="186" y="15"/>
                    <a:pt x="186" y="15"/>
                    <a:pt x="186" y="15"/>
                  </a:cubicBezTo>
                  <a:cubicBezTo>
                    <a:pt x="186" y="13"/>
                    <a:pt x="186" y="13"/>
                    <a:pt x="186" y="13"/>
                  </a:cubicBezTo>
                  <a:moveTo>
                    <a:pt x="192" y="12"/>
                  </a:moveTo>
                  <a:cubicBezTo>
                    <a:pt x="188" y="13"/>
                    <a:pt x="188" y="13"/>
                    <a:pt x="188" y="13"/>
                  </a:cubicBezTo>
                  <a:cubicBezTo>
                    <a:pt x="188" y="14"/>
                    <a:pt x="188" y="14"/>
                    <a:pt x="188" y="14"/>
                  </a:cubicBezTo>
                  <a:cubicBezTo>
                    <a:pt x="194" y="14"/>
                    <a:pt x="194" y="14"/>
                    <a:pt x="194" y="14"/>
                  </a:cubicBezTo>
                  <a:cubicBezTo>
                    <a:pt x="192" y="12"/>
                    <a:pt x="192" y="12"/>
                    <a:pt x="192" y="12"/>
                  </a:cubicBezTo>
                  <a:moveTo>
                    <a:pt x="201" y="12"/>
                  </a:moveTo>
                  <a:cubicBezTo>
                    <a:pt x="195" y="12"/>
                    <a:pt x="195" y="12"/>
                    <a:pt x="195" y="12"/>
                  </a:cubicBezTo>
                  <a:cubicBezTo>
                    <a:pt x="196" y="14"/>
                    <a:pt x="196" y="14"/>
                    <a:pt x="196" y="14"/>
                  </a:cubicBezTo>
                  <a:cubicBezTo>
                    <a:pt x="202" y="14"/>
                    <a:pt x="202" y="14"/>
                    <a:pt x="202" y="14"/>
                  </a:cubicBezTo>
                  <a:cubicBezTo>
                    <a:pt x="201" y="12"/>
                    <a:pt x="201" y="12"/>
                    <a:pt x="201" y="12"/>
                  </a:cubicBezTo>
                  <a:moveTo>
                    <a:pt x="210" y="11"/>
                  </a:moveTo>
                  <a:cubicBezTo>
                    <a:pt x="203" y="12"/>
                    <a:pt x="203" y="12"/>
                    <a:pt x="203" y="12"/>
                  </a:cubicBezTo>
                  <a:cubicBezTo>
                    <a:pt x="203" y="14"/>
                    <a:pt x="203" y="14"/>
                    <a:pt x="203" y="14"/>
                  </a:cubicBezTo>
                  <a:cubicBezTo>
                    <a:pt x="211" y="13"/>
                    <a:pt x="211" y="13"/>
                    <a:pt x="211" y="13"/>
                  </a:cubicBezTo>
                  <a:cubicBezTo>
                    <a:pt x="210" y="11"/>
                    <a:pt x="210" y="11"/>
                    <a:pt x="210" y="11"/>
                  </a:cubicBezTo>
                  <a:moveTo>
                    <a:pt x="219" y="11"/>
                  </a:moveTo>
                  <a:cubicBezTo>
                    <a:pt x="218" y="11"/>
                    <a:pt x="218" y="11"/>
                    <a:pt x="218" y="11"/>
                  </a:cubicBezTo>
                  <a:cubicBezTo>
                    <a:pt x="217" y="11"/>
                    <a:pt x="217" y="11"/>
                    <a:pt x="217" y="11"/>
                  </a:cubicBezTo>
                  <a:cubicBezTo>
                    <a:pt x="212" y="11"/>
                    <a:pt x="212" y="11"/>
                    <a:pt x="212" y="11"/>
                  </a:cubicBezTo>
                  <a:cubicBezTo>
                    <a:pt x="214" y="13"/>
                    <a:pt x="214" y="13"/>
                    <a:pt x="214" y="13"/>
                  </a:cubicBezTo>
                  <a:cubicBezTo>
                    <a:pt x="217" y="13"/>
                    <a:pt x="217" y="13"/>
                    <a:pt x="217" y="13"/>
                  </a:cubicBezTo>
                  <a:cubicBezTo>
                    <a:pt x="218" y="13"/>
                    <a:pt x="218" y="13"/>
                    <a:pt x="218" y="13"/>
                  </a:cubicBezTo>
                  <a:cubicBezTo>
                    <a:pt x="221" y="13"/>
                    <a:pt x="221" y="13"/>
                    <a:pt x="221" y="13"/>
                  </a:cubicBezTo>
                  <a:cubicBezTo>
                    <a:pt x="219" y="11"/>
                    <a:pt x="219" y="11"/>
                    <a:pt x="219" y="11"/>
                  </a:cubicBezTo>
                  <a:moveTo>
                    <a:pt x="427" y="9"/>
                  </a:moveTo>
                  <a:cubicBezTo>
                    <a:pt x="424" y="9"/>
                    <a:pt x="424" y="9"/>
                    <a:pt x="424" y="9"/>
                  </a:cubicBezTo>
                  <a:cubicBezTo>
                    <a:pt x="444" y="22"/>
                    <a:pt x="444" y="22"/>
                    <a:pt x="444" y="22"/>
                  </a:cubicBezTo>
                  <a:cubicBezTo>
                    <a:pt x="446" y="23"/>
                    <a:pt x="446" y="23"/>
                    <a:pt x="446" y="23"/>
                  </a:cubicBezTo>
                  <a:cubicBezTo>
                    <a:pt x="460" y="33"/>
                    <a:pt x="460" y="33"/>
                    <a:pt x="460" y="33"/>
                  </a:cubicBezTo>
                  <a:cubicBezTo>
                    <a:pt x="461" y="31"/>
                    <a:pt x="461" y="31"/>
                    <a:pt x="461" y="31"/>
                  </a:cubicBezTo>
                  <a:cubicBezTo>
                    <a:pt x="448" y="22"/>
                    <a:pt x="448" y="22"/>
                    <a:pt x="448" y="22"/>
                  </a:cubicBezTo>
                  <a:cubicBezTo>
                    <a:pt x="446" y="21"/>
                    <a:pt x="446" y="21"/>
                    <a:pt x="446" y="21"/>
                  </a:cubicBezTo>
                  <a:cubicBezTo>
                    <a:pt x="427" y="9"/>
                    <a:pt x="427" y="9"/>
                    <a:pt x="427" y="9"/>
                  </a:cubicBezTo>
                  <a:moveTo>
                    <a:pt x="288" y="8"/>
                  </a:moveTo>
                  <a:cubicBezTo>
                    <a:pt x="288" y="9"/>
                    <a:pt x="288" y="9"/>
                    <a:pt x="288" y="9"/>
                  </a:cubicBezTo>
                  <a:cubicBezTo>
                    <a:pt x="288" y="9"/>
                    <a:pt x="288" y="9"/>
                    <a:pt x="288" y="9"/>
                  </a:cubicBezTo>
                  <a:cubicBezTo>
                    <a:pt x="288" y="8"/>
                    <a:pt x="288" y="8"/>
                    <a:pt x="288" y="8"/>
                  </a:cubicBezTo>
                  <a:moveTo>
                    <a:pt x="287" y="7"/>
                  </a:moveTo>
                  <a:cubicBezTo>
                    <a:pt x="243" y="10"/>
                    <a:pt x="243" y="10"/>
                    <a:pt x="243" y="10"/>
                  </a:cubicBezTo>
                  <a:cubicBezTo>
                    <a:pt x="242" y="10"/>
                    <a:pt x="242" y="10"/>
                    <a:pt x="242" y="10"/>
                  </a:cubicBezTo>
                  <a:cubicBezTo>
                    <a:pt x="221" y="11"/>
                    <a:pt x="221" y="11"/>
                    <a:pt x="221" y="11"/>
                  </a:cubicBezTo>
                  <a:cubicBezTo>
                    <a:pt x="223" y="12"/>
                    <a:pt x="223" y="12"/>
                    <a:pt x="223" y="12"/>
                  </a:cubicBezTo>
                  <a:cubicBezTo>
                    <a:pt x="242" y="11"/>
                    <a:pt x="242" y="11"/>
                    <a:pt x="242" y="11"/>
                  </a:cubicBezTo>
                  <a:cubicBezTo>
                    <a:pt x="244" y="11"/>
                    <a:pt x="244" y="11"/>
                    <a:pt x="244" y="11"/>
                  </a:cubicBezTo>
                  <a:cubicBezTo>
                    <a:pt x="284" y="9"/>
                    <a:pt x="284" y="9"/>
                    <a:pt x="284" y="9"/>
                  </a:cubicBezTo>
                  <a:cubicBezTo>
                    <a:pt x="287" y="7"/>
                    <a:pt x="287" y="7"/>
                    <a:pt x="287" y="7"/>
                  </a:cubicBezTo>
                  <a:moveTo>
                    <a:pt x="312" y="6"/>
                  </a:moveTo>
                  <a:cubicBezTo>
                    <a:pt x="296" y="7"/>
                    <a:pt x="296" y="7"/>
                    <a:pt x="296" y="7"/>
                  </a:cubicBezTo>
                  <a:cubicBezTo>
                    <a:pt x="291" y="7"/>
                    <a:pt x="291" y="7"/>
                    <a:pt x="291" y="7"/>
                  </a:cubicBezTo>
                  <a:cubicBezTo>
                    <a:pt x="290" y="9"/>
                    <a:pt x="290" y="9"/>
                    <a:pt x="290" y="9"/>
                  </a:cubicBezTo>
                  <a:cubicBezTo>
                    <a:pt x="295" y="8"/>
                    <a:pt x="295" y="8"/>
                    <a:pt x="295" y="8"/>
                  </a:cubicBezTo>
                  <a:cubicBezTo>
                    <a:pt x="303" y="8"/>
                    <a:pt x="303" y="8"/>
                    <a:pt x="303" y="8"/>
                  </a:cubicBezTo>
                  <a:cubicBezTo>
                    <a:pt x="312" y="7"/>
                    <a:pt x="312" y="7"/>
                    <a:pt x="312" y="7"/>
                  </a:cubicBezTo>
                  <a:cubicBezTo>
                    <a:pt x="312" y="6"/>
                    <a:pt x="312" y="6"/>
                    <a:pt x="312" y="6"/>
                  </a:cubicBezTo>
                  <a:moveTo>
                    <a:pt x="326" y="5"/>
                  </a:moveTo>
                  <a:cubicBezTo>
                    <a:pt x="325" y="5"/>
                    <a:pt x="325" y="5"/>
                    <a:pt x="325" y="5"/>
                  </a:cubicBezTo>
                  <a:cubicBezTo>
                    <a:pt x="323" y="5"/>
                    <a:pt x="323" y="5"/>
                    <a:pt x="323" y="5"/>
                  </a:cubicBezTo>
                  <a:cubicBezTo>
                    <a:pt x="314" y="5"/>
                    <a:pt x="314" y="5"/>
                    <a:pt x="314" y="5"/>
                  </a:cubicBezTo>
                  <a:cubicBezTo>
                    <a:pt x="314" y="7"/>
                    <a:pt x="314" y="7"/>
                    <a:pt x="314" y="7"/>
                  </a:cubicBezTo>
                  <a:cubicBezTo>
                    <a:pt x="323" y="7"/>
                    <a:pt x="323" y="7"/>
                    <a:pt x="323" y="7"/>
                  </a:cubicBezTo>
                  <a:cubicBezTo>
                    <a:pt x="325" y="7"/>
                    <a:pt x="325" y="7"/>
                    <a:pt x="325" y="7"/>
                  </a:cubicBezTo>
                  <a:cubicBezTo>
                    <a:pt x="326" y="7"/>
                    <a:pt x="326" y="7"/>
                    <a:pt x="326" y="7"/>
                  </a:cubicBezTo>
                  <a:cubicBezTo>
                    <a:pt x="326" y="5"/>
                    <a:pt x="326" y="5"/>
                    <a:pt x="326" y="5"/>
                  </a:cubicBezTo>
                  <a:moveTo>
                    <a:pt x="393" y="1"/>
                  </a:moveTo>
                  <a:cubicBezTo>
                    <a:pt x="393" y="1"/>
                    <a:pt x="393" y="1"/>
                    <a:pt x="393" y="1"/>
                  </a:cubicBezTo>
                  <a:cubicBezTo>
                    <a:pt x="379" y="2"/>
                    <a:pt x="379" y="2"/>
                    <a:pt x="379" y="2"/>
                  </a:cubicBezTo>
                  <a:cubicBezTo>
                    <a:pt x="377" y="2"/>
                    <a:pt x="377" y="2"/>
                    <a:pt x="377" y="2"/>
                  </a:cubicBezTo>
                  <a:cubicBezTo>
                    <a:pt x="328" y="5"/>
                    <a:pt x="328" y="5"/>
                    <a:pt x="328" y="5"/>
                  </a:cubicBezTo>
                  <a:cubicBezTo>
                    <a:pt x="328" y="7"/>
                    <a:pt x="328" y="7"/>
                    <a:pt x="328" y="7"/>
                  </a:cubicBezTo>
                  <a:cubicBezTo>
                    <a:pt x="375" y="4"/>
                    <a:pt x="375" y="4"/>
                    <a:pt x="375" y="4"/>
                  </a:cubicBezTo>
                  <a:cubicBezTo>
                    <a:pt x="378" y="4"/>
                    <a:pt x="378" y="4"/>
                    <a:pt x="378" y="4"/>
                  </a:cubicBezTo>
                  <a:cubicBezTo>
                    <a:pt x="392" y="3"/>
                    <a:pt x="392" y="3"/>
                    <a:pt x="392" y="3"/>
                  </a:cubicBezTo>
                  <a:cubicBezTo>
                    <a:pt x="394" y="3"/>
                    <a:pt x="394" y="3"/>
                    <a:pt x="394" y="3"/>
                  </a:cubicBezTo>
                  <a:cubicBezTo>
                    <a:pt x="394" y="3"/>
                    <a:pt x="394" y="3"/>
                    <a:pt x="394" y="3"/>
                  </a:cubicBezTo>
                  <a:cubicBezTo>
                    <a:pt x="394" y="2"/>
                    <a:pt x="394" y="2"/>
                    <a:pt x="394" y="2"/>
                  </a:cubicBezTo>
                  <a:cubicBezTo>
                    <a:pt x="393" y="1"/>
                    <a:pt x="393" y="1"/>
                    <a:pt x="393" y="1"/>
                  </a:cubicBezTo>
                  <a:moveTo>
                    <a:pt x="414" y="0"/>
                  </a:moveTo>
                  <a:cubicBezTo>
                    <a:pt x="414" y="0"/>
                    <a:pt x="414" y="0"/>
                    <a:pt x="414" y="0"/>
                  </a:cubicBezTo>
                  <a:cubicBezTo>
                    <a:pt x="395" y="1"/>
                    <a:pt x="395" y="1"/>
                    <a:pt x="395" y="1"/>
                  </a:cubicBezTo>
                  <a:cubicBezTo>
                    <a:pt x="396" y="3"/>
                    <a:pt x="396" y="3"/>
                    <a:pt x="396" y="3"/>
                  </a:cubicBezTo>
                  <a:cubicBezTo>
                    <a:pt x="414" y="2"/>
                    <a:pt x="414" y="2"/>
                    <a:pt x="414" y="2"/>
                  </a:cubicBezTo>
                  <a:cubicBezTo>
                    <a:pt x="422" y="7"/>
                    <a:pt x="422" y="7"/>
                    <a:pt x="422" y="7"/>
                  </a:cubicBezTo>
                  <a:cubicBezTo>
                    <a:pt x="425" y="7"/>
                    <a:pt x="425" y="7"/>
                    <a:pt x="425" y="7"/>
                  </a:cubicBezTo>
                  <a:cubicBezTo>
                    <a:pt x="415" y="0"/>
                    <a:pt x="415" y="0"/>
                    <a:pt x="415" y="0"/>
                  </a:cubicBezTo>
                  <a:cubicBezTo>
                    <a:pt x="414" y="0"/>
                    <a:pt x="414" y="0"/>
                    <a:pt x="414"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lstStyle/>
            <a:p>
              <a:endParaRPr lang="zh-CN" altLang="en-US">
                <a:cs typeface="+mn-ea"/>
                <a:sym typeface="+mn-lt"/>
              </a:endParaRPr>
            </a:p>
          </p:txBody>
        </p:sp>
        <p:sp>
          <p:nvSpPr>
            <p:cNvPr id="65" name="Freeform 21">
              <a:extLst>
                <a:ext uri="{FF2B5EF4-FFF2-40B4-BE49-F238E27FC236}">
                  <a16:creationId xmlns:a16="http://schemas.microsoft.com/office/drawing/2014/main" id="{FC39D1D7-C0B2-40C1-87B0-B11FD231E2FB}"/>
                </a:ext>
              </a:extLst>
            </p:cNvPr>
            <p:cNvSpPr>
              <a:spLocks noEditPoints="1"/>
            </p:cNvSpPr>
            <p:nvPr/>
          </p:nvSpPr>
          <p:spPr bwMode="auto">
            <a:xfrm>
              <a:off x="8865750" y="3160102"/>
              <a:ext cx="1486721" cy="427752"/>
            </a:xfrm>
            <a:custGeom>
              <a:avLst/>
              <a:gdLst>
                <a:gd name="T0" fmla="*/ 800 w 831"/>
                <a:gd name="T1" fmla="*/ 251 h 263"/>
                <a:gd name="T2" fmla="*/ 770 w 831"/>
                <a:gd name="T3" fmla="*/ 249 h 263"/>
                <a:gd name="T4" fmla="*/ 710 w 831"/>
                <a:gd name="T5" fmla="*/ 237 h 263"/>
                <a:gd name="T6" fmla="*/ 713 w 831"/>
                <a:gd name="T7" fmla="*/ 235 h 263"/>
                <a:gd name="T8" fmla="*/ 805 w 831"/>
                <a:gd name="T9" fmla="*/ 251 h 263"/>
                <a:gd name="T10" fmla="*/ 826 w 831"/>
                <a:gd name="T11" fmla="*/ 254 h 263"/>
                <a:gd name="T12" fmla="*/ 708 w 831"/>
                <a:gd name="T13" fmla="*/ 237 h 263"/>
                <a:gd name="T14" fmla="*/ 649 w 831"/>
                <a:gd name="T15" fmla="*/ 225 h 263"/>
                <a:gd name="T16" fmla="*/ 639 w 831"/>
                <a:gd name="T17" fmla="*/ 218 h 263"/>
                <a:gd name="T18" fmla="*/ 639 w 831"/>
                <a:gd name="T19" fmla="*/ 218 h 263"/>
                <a:gd name="T20" fmla="*/ 810 w 831"/>
                <a:gd name="T21" fmla="*/ 230 h 263"/>
                <a:gd name="T22" fmla="*/ 628 w 831"/>
                <a:gd name="T23" fmla="*/ 221 h 263"/>
                <a:gd name="T24" fmla="*/ 632 w 831"/>
                <a:gd name="T25" fmla="*/ 218 h 263"/>
                <a:gd name="T26" fmla="*/ 803 w 831"/>
                <a:gd name="T27" fmla="*/ 213 h 263"/>
                <a:gd name="T28" fmla="*/ 552 w 831"/>
                <a:gd name="T29" fmla="*/ 206 h 263"/>
                <a:gd name="T30" fmla="*/ 571 w 831"/>
                <a:gd name="T31" fmla="*/ 206 h 263"/>
                <a:gd name="T32" fmla="*/ 507 w 831"/>
                <a:gd name="T33" fmla="*/ 197 h 263"/>
                <a:gd name="T34" fmla="*/ 403 w 831"/>
                <a:gd name="T35" fmla="*/ 171 h 263"/>
                <a:gd name="T36" fmla="*/ 417 w 831"/>
                <a:gd name="T37" fmla="*/ 178 h 263"/>
                <a:gd name="T38" fmla="*/ 438 w 831"/>
                <a:gd name="T39" fmla="*/ 183 h 263"/>
                <a:gd name="T40" fmla="*/ 436 w 831"/>
                <a:gd name="T41" fmla="*/ 178 h 263"/>
                <a:gd name="T42" fmla="*/ 403 w 831"/>
                <a:gd name="T43" fmla="*/ 171 h 263"/>
                <a:gd name="T44" fmla="*/ 396 w 831"/>
                <a:gd name="T45" fmla="*/ 175 h 263"/>
                <a:gd name="T46" fmla="*/ 367 w 831"/>
                <a:gd name="T47" fmla="*/ 168 h 263"/>
                <a:gd name="T48" fmla="*/ 344 w 831"/>
                <a:gd name="T49" fmla="*/ 159 h 263"/>
                <a:gd name="T50" fmla="*/ 344 w 831"/>
                <a:gd name="T51" fmla="*/ 159 h 263"/>
                <a:gd name="T52" fmla="*/ 154 w 831"/>
                <a:gd name="T53" fmla="*/ 126 h 263"/>
                <a:gd name="T54" fmla="*/ 258 w 831"/>
                <a:gd name="T55" fmla="*/ 147 h 263"/>
                <a:gd name="T56" fmla="*/ 258 w 831"/>
                <a:gd name="T57" fmla="*/ 142 h 263"/>
                <a:gd name="T58" fmla="*/ 152 w 831"/>
                <a:gd name="T59" fmla="*/ 121 h 263"/>
                <a:gd name="T60" fmla="*/ 739 w 831"/>
                <a:gd name="T61" fmla="*/ 119 h 263"/>
                <a:gd name="T62" fmla="*/ 746 w 831"/>
                <a:gd name="T63" fmla="*/ 121 h 263"/>
                <a:gd name="T64" fmla="*/ 52 w 831"/>
                <a:gd name="T65" fmla="*/ 104 h 263"/>
                <a:gd name="T66" fmla="*/ 128 w 831"/>
                <a:gd name="T67" fmla="*/ 116 h 263"/>
                <a:gd name="T68" fmla="*/ 33 w 831"/>
                <a:gd name="T69" fmla="*/ 97 h 263"/>
                <a:gd name="T70" fmla="*/ 33 w 831"/>
                <a:gd name="T71" fmla="*/ 97 h 263"/>
                <a:gd name="T72" fmla="*/ 736 w 831"/>
                <a:gd name="T73" fmla="*/ 104 h 263"/>
                <a:gd name="T74" fmla="*/ 0 w 831"/>
                <a:gd name="T75" fmla="*/ 95 h 263"/>
                <a:gd name="T76" fmla="*/ 24 w 831"/>
                <a:gd name="T77" fmla="*/ 95 h 263"/>
                <a:gd name="T78" fmla="*/ 55 w 831"/>
                <a:gd name="T79" fmla="*/ 90 h 263"/>
                <a:gd name="T80" fmla="*/ 97 w 831"/>
                <a:gd name="T81" fmla="*/ 81 h 263"/>
                <a:gd name="T82" fmla="*/ 102 w 831"/>
                <a:gd name="T83" fmla="*/ 85 h 263"/>
                <a:gd name="T84" fmla="*/ 710 w 831"/>
                <a:gd name="T85" fmla="*/ 69 h 263"/>
                <a:gd name="T86" fmla="*/ 275 w 831"/>
                <a:gd name="T87" fmla="*/ 57 h 263"/>
                <a:gd name="T88" fmla="*/ 197 w 831"/>
                <a:gd name="T89" fmla="*/ 66 h 263"/>
                <a:gd name="T90" fmla="*/ 121 w 831"/>
                <a:gd name="T91" fmla="*/ 81 h 263"/>
                <a:gd name="T92" fmla="*/ 199 w 831"/>
                <a:gd name="T93" fmla="*/ 71 h 263"/>
                <a:gd name="T94" fmla="*/ 275 w 831"/>
                <a:gd name="T95" fmla="*/ 57 h 263"/>
                <a:gd name="T96" fmla="*/ 329 w 831"/>
                <a:gd name="T97" fmla="*/ 47 h 263"/>
                <a:gd name="T98" fmla="*/ 341 w 831"/>
                <a:gd name="T99" fmla="*/ 52 h 263"/>
                <a:gd name="T100" fmla="*/ 687 w 831"/>
                <a:gd name="T101" fmla="*/ 26 h 263"/>
                <a:gd name="T102" fmla="*/ 687 w 831"/>
                <a:gd name="T103" fmla="*/ 26 h 263"/>
                <a:gd name="T104" fmla="*/ 488 w 831"/>
                <a:gd name="T105" fmla="*/ 26 h 263"/>
                <a:gd name="T106" fmla="*/ 481 w 831"/>
                <a:gd name="T107" fmla="*/ 31 h 263"/>
                <a:gd name="T108" fmla="*/ 545 w 831"/>
                <a:gd name="T109" fmla="*/ 24 h 263"/>
                <a:gd name="T110" fmla="*/ 552 w 831"/>
                <a:gd name="T111" fmla="*/ 21 h 263"/>
                <a:gd name="T112" fmla="*/ 571 w 831"/>
                <a:gd name="T113" fmla="*/ 14 h 263"/>
                <a:gd name="T114" fmla="*/ 620 w 831"/>
                <a:gd name="T115" fmla="*/ 12 h 263"/>
                <a:gd name="T116" fmla="*/ 684 w 831"/>
                <a:gd name="T117" fmla="*/ 19 h 263"/>
                <a:gd name="T118" fmla="*/ 618 w 831"/>
                <a:gd name="T119" fmla="*/ 7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31" h="263">
                  <a:moveTo>
                    <a:pt x="772" y="247"/>
                  </a:moveTo>
                  <a:lnTo>
                    <a:pt x="789" y="254"/>
                  </a:lnTo>
                  <a:lnTo>
                    <a:pt x="800" y="256"/>
                  </a:lnTo>
                  <a:lnTo>
                    <a:pt x="800" y="251"/>
                  </a:lnTo>
                  <a:lnTo>
                    <a:pt x="772" y="247"/>
                  </a:lnTo>
                  <a:close/>
                  <a:moveTo>
                    <a:pt x="753" y="242"/>
                  </a:moveTo>
                  <a:lnTo>
                    <a:pt x="758" y="247"/>
                  </a:lnTo>
                  <a:lnTo>
                    <a:pt x="770" y="249"/>
                  </a:lnTo>
                  <a:lnTo>
                    <a:pt x="755" y="242"/>
                  </a:lnTo>
                  <a:lnTo>
                    <a:pt x="753" y="242"/>
                  </a:lnTo>
                  <a:close/>
                  <a:moveTo>
                    <a:pt x="713" y="235"/>
                  </a:moveTo>
                  <a:lnTo>
                    <a:pt x="710" y="237"/>
                  </a:lnTo>
                  <a:lnTo>
                    <a:pt x="751" y="247"/>
                  </a:lnTo>
                  <a:lnTo>
                    <a:pt x="751" y="244"/>
                  </a:lnTo>
                  <a:lnTo>
                    <a:pt x="746" y="240"/>
                  </a:lnTo>
                  <a:lnTo>
                    <a:pt x="713" y="235"/>
                  </a:lnTo>
                  <a:close/>
                  <a:moveTo>
                    <a:pt x="815" y="232"/>
                  </a:moveTo>
                  <a:lnTo>
                    <a:pt x="812" y="237"/>
                  </a:lnTo>
                  <a:lnTo>
                    <a:pt x="822" y="256"/>
                  </a:lnTo>
                  <a:lnTo>
                    <a:pt x="805" y="251"/>
                  </a:lnTo>
                  <a:lnTo>
                    <a:pt x="803" y="256"/>
                  </a:lnTo>
                  <a:lnTo>
                    <a:pt x="822" y="261"/>
                  </a:lnTo>
                  <a:lnTo>
                    <a:pt x="831" y="263"/>
                  </a:lnTo>
                  <a:lnTo>
                    <a:pt x="826" y="254"/>
                  </a:lnTo>
                  <a:lnTo>
                    <a:pt x="815" y="232"/>
                  </a:lnTo>
                  <a:close/>
                  <a:moveTo>
                    <a:pt x="701" y="232"/>
                  </a:moveTo>
                  <a:lnTo>
                    <a:pt x="689" y="232"/>
                  </a:lnTo>
                  <a:lnTo>
                    <a:pt x="708" y="237"/>
                  </a:lnTo>
                  <a:lnTo>
                    <a:pt x="708" y="232"/>
                  </a:lnTo>
                  <a:lnTo>
                    <a:pt x="701" y="232"/>
                  </a:lnTo>
                  <a:close/>
                  <a:moveTo>
                    <a:pt x="649" y="221"/>
                  </a:moveTo>
                  <a:lnTo>
                    <a:pt x="649" y="225"/>
                  </a:lnTo>
                  <a:lnTo>
                    <a:pt x="677" y="230"/>
                  </a:lnTo>
                  <a:lnTo>
                    <a:pt x="689" y="230"/>
                  </a:lnTo>
                  <a:lnTo>
                    <a:pt x="649" y="221"/>
                  </a:lnTo>
                  <a:close/>
                  <a:moveTo>
                    <a:pt x="639" y="218"/>
                  </a:moveTo>
                  <a:lnTo>
                    <a:pt x="642" y="223"/>
                  </a:lnTo>
                  <a:lnTo>
                    <a:pt x="644" y="225"/>
                  </a:lnTo>
                  <a:lnTo>
                    <a:pt x="644" y="221"/>
                  </a:lnTo>
                  <a:lnTo>
                    <a:pt x="639" y="218"/>
                  </a:lnTo>
                  <a:close/>
                  <a:moveTo>
                    <a:pt x="805" y="218"/>
                  </a:moveTo>
                  <a:lnTo>
                    <a:pt x="800" y="218"/>
                  </a:lnTo>
                  <a:lnTo>
                    <a:pt x="810" y="235"/>
                  </a:lnTo>
                  <a:lnTo>
                    <a:pt x="810" y="230"/>
                  </a:lnTo>
                  <a:lnTo>
                    <a:pt x="805" y="218"/>
                  </a:lnTo>
                  <a:close/>
                  <a:moveTo>
                    <a:pt x="620" y="216"/>
                  </a:moveTo>
                  <a:lnTo>
                    <a:pt x="620" y="221"/>
                  </a:lnTo>
                  <a:lnTo>
                    <a:pt x="628" y="221"/>
                  </a:lnTo>
                  <a:lnTo>
                    <a:pt x="632" y="223"/>
                  </a:lnTo>
                  <a:lnTo>
                    <a:pt x="637" y="223"/>
                  </a:lnTo>
                  <a:lnTo>
                    <a:pt x="637" y="218"/>
                  </a:lnTo>
                  <a:lnTo>
                    <a:pt x="632" y="218"/>
                  </a:lnTo>
                  <a:lnTo>
                    <a:pt x="620" y="216"/>
                  </a:lnTo>
                  <a:close/>
                  <a:moveTo>
                    <a:pt x="796" y="211"/>
                  </a:moveTo>
                  <a:lnTo>
                    <a:pt x="798" y="213"/>
                  </a:lnTo>
                  <a:lnTo>
                    <a:pt x="803" y="213"/>
                  </a:lnTo>
                  <a:lnTo>
                    <a:pt x="800" y="211"/>
                  </a:lnTo>
                  <a:lnTo>
                    <a:pt x="796" y="211"/>
                  </a:lnTo>
                  <a:close/>
                  <a:moveTo>
                    <a:pt x="557" y="202"/>
                  </a:moveTo>
                  <a:lnTo>
                    <a:pt x="552" y="206"/>
                  </a:lnTo>
                  <a:lnTo>
                    <a:pt x="580" y="211"/>
                  </a:lnTo>
                  <a:lnTo>
                    <a:pt x="616" y="218"/>
                  </a:lnTo>
                  <a:lnTo>
                    <a:pt x="616" y="213"/>
                  </a:lnTo>
                  <a:lnTo>
                    <a:pt x="571" y="206"/>
                  </a:lnTo>
                  <a:lnTo>
                    <a:pt x="559" y="204"/>
                  </a:lnTo>
                  <a:lnTo>
                    <a:pt x="557" y="202"/>
                  </a:lnTo>
                  <a:close/>
                  <a:moveTo>
                    <a:pt x="512" y="194"/>
                  </a:moveTo>
                  <a:lnTo>
                    <a:pt x="507" y="197"/>
                  </a:lnTo>
                  <a:lnTo>
                    <a:pt x="545" y="204"/>
                  </a:lnTo>
                  <a:lnTo>
                    <a:pt x="549" y="202"/>
                  </a:lnTo>
                  <a:lnTo>
                    <a:pt x="512" y="194"/>
                  </a:lnTo>
                  <a:close/>
                  <a:moveTo>
                    <a:pt x="403" y="171"/>
                  </a:moveTo>
                  <a:lnTo>
                    <a:pt x="400" y="175"/>
                  </a:lnTo>
                  <a:lnTo>
                    <a:pt x="410" y="178"/>
                  </a:lnTo>
                  <a:lnTo>
                    <a:pt x="412" y="178"/>
                  </a:lnTo>
                  <a:lnTo>
                    <a:pt x="417" y="178"/>
                  </a:lnTo>
                  <a:lnTo>
                    <a:pt x="419" y="180"/>
                  </a:lnTo>
                  <a:lnTo>
                    <a:pt x="424" y="180"/>
                  </a:lnTo>
                  <a:lnTo>
                    <a:pt x="433" y="183"/>
                  </a:lnTo>
                  <a:lnTo>
                    <a:pt x="438" y="183"/>
                  </a:lnTo>
                  <a:lnTo>
                    <a:pt x="500" y="194"/>
                  </a:lnTo>
                  <a:lnTo>
                    <a:pt x="507" y="192"/>
                  </a:lnTo>
                  <a:lnTo>
                    <a:pt x="441" y="180"/>
                  </a:lnTo>
                  <a:lnTo>
                    <a:pt x="436" y="178"/>
                  </a:lnTo>
                  <a:lnTo>
                    <a:pt x="426" y="175"/>
                  </a:lnTo>
                  <a:lnTo>
                    <a:pt x="426" y="175"/>
                  </a:lnTo>
                  <a:lnTo>
                    <a:pt x="410" y="173"/>
                  </a:lnTo>
                  <a:lnTo>
                    <a:pt x="403" y="171"/>
                  </a:lnTo>
                  <a:close/>
                  <a:moveTo>
                    <a:pt x="381" y="166"/>
                  </a:moveTo>
                  <a:lnTo>
                    <a:pt x="377" y="171"/>
                  </a:lnTo>
                  <a:lnTo>
                    <a:pt x="391" y="173"/>
                  </a:lnTo>
                  <a:lnTo>
                    <a:pt x="396" y="175"/>
                  </a:lnTo>
                  <a:lnTo>
                    <a:pt x="398" y="171"/>
                  </a:lnTo>
                  <a:lnTo>
                    <a:pt x="381" y="166"/>
                  </a:lnTo>
                  <a:close/>
                  <a:moveTo>
                    <a:pt x="372" y="166"/>
                  </a:moveTo>
                  <a:lnTo>
                    <a:pt x="367" y="168"/>
                  </a:lnTo>
                  <a:lnTo>
                    <a:pt x="372" y="168"/>
                  </a:lnTo>
                  <a:lnTo>
                    <a:pt x="377" y="166"/>
                  </a:lnTo>
                  <a:lnTo>
                    <a:pt x="372" y="166"/>
                  </a:lnTo>
                  <a:close/>
                  <a:moveTo>
                    <a:pt x="344" y="159"/>
                  </a:moveTo>
                  <a:lnTo>
                    <a:pt x="346" y="164"/>
                  </a:lnTo>
                  <a:lnTo>
                    <a:pt x="362" y="168"/>
                  </a:lnTo>
                  <a:lnTo>
                    <a:pt x="367" y="164"/>
                  </a:lnTo>
                  <a:lnTo>
                    <a:pt x="344" y="159"/>
                  </a:lnTo>
                  <a:close/>
                  <a:moveTo>
                    <a:pt x="138" y="119"/>
                  </a:moveTo>
                  <a:lnTo>
                    <a:pt x="138" y="121"/>
                  </a:lnTo>
                  <a:lnTo>
                    <a:pt x="149" y="123"/>
                  </a:lnTo>
                  <a:lnTo>
                    <a:pt x="154" y="126"/>
                  </a:lnTo>
                  <a:lnTo>
                    <a:pt x="209" y="135"/>
                  </a:lnTo>
                  <a:lnTo>
                    <a:pt x="211" y="138"/>
                  </a:lnTo>
                  <a:lnTo>
                    <a:pt x="251" y="145"/>
                  </a:lnTo>
                  <a:lnTo>
                    <a:pt x="258" y="147"/>
                  </a:lnTo>
                  <a:lnTo>
                    <a:pt x="341" y="164"/>
                  </a:lnTo>
                  <a:lnTo>
                    <a:pt x="336" y="159"/>
                  </a:lnTo>
                  <a:lnTo>
                    <a:pt x="265" y="145"/>
                  </a:lnTo>
                  <a:lnTo>
                    <a:pt x="258" y="142"/>
                  </a:lnTo>
                  <a:lnTo>
                    <a:pt x="213" y="133"/>
                  </a:lnTo>
                  <a:lnTo>
                    <a:pt x="209" y="133"/>
                  </a:lnTo>
                  <a:lnTo>
                    <a:pt x="157" y="121"/>
                  </a:lnTo>
                  <a:lnTo>
                    <a:pt x="152" y="121"/>
                  </a:lnTo>
                  <a:lnTo>
                    <a:pt x="138" y="119"/>
                  </a:lnTo>
                  <a:close/>
                  <a:moveTo>
                    <a:pt x="739" y="111"/>
                  </a:moveTo>
                  <a:lnTo>
                    <a:pt x="739" y="116"/>
                  </a:lnTo>
                  <a:lnTo>
                    <a:pt x="739" y="119"/>
                  </a:lnTo>
                  <a:lnTo>
                    <a:pt x="741" y="123"/>
                  </a:lnTo>
                  <a:lnTo>
                    <a:pt x="791" y="206"/>
                  </a:lnTo>
                  <a:lnTo>
                    <a:pt x="798" y="206"/>
                  </a:lnTo>
                  <a:lnTo>
                    <a:pt x="746" y="121"/>
                  </a:lnTo>
                  <a:lnTo>
                    <a:pt x="744" y="116"/>
                  </a:lnTo>
                  <a:lnTo>
                    <a:pt x="739" y="111"/>
                  </a:lnTo>
                  <a:close/>
                  <a:moveTo>
                    <a:pt x="55" y="102"/>
                  </a:moveTo>
                  <a:lnTo>
                    <a:pt x="52" y="104"/>
                  </a:lnTo>
                  <a:lnTo>
                    <a:pt x="100" y="114"/>
                  </a:lnTo>
                  <a:lnTo>
                    <a:pt x="102" y="116"/>
                  </a:lnTo>
                  <a:lnTo>
                    <a:pt x="130" y="121"/>
                  </a:lnTo>
                  <a:lnTo>
                    <a:pt x="128" y="116"/>
                  </a:lnTo>
                  <a:lnTo>
                    <a:pt x="102" y="111"/>
                  </a:lnTo>
                  <a:lnTo>
                    <a:pt x="100" y="109"/>
                  </a:lnTo>
                  <a:lnTo>
                    <a:pt x="55" y="102"/>
                  </a:lnTo>
                  <a:close/>
                  <a:moveTo>
                    <a:pt x="33" y="97"/>
                  </a:moveTo>
                  <a:lnTo>
                    <a:pt x="38" y="102"/>
                  </a:lnTo>
                  <a:lnTo>
                    <a:pt x="50" y="104"/>
                  </a:lnTo>
                  <a:lnTo>
                    <a:pt x="50" y="100"/>
                  </a:lnTo>
                  <a:lnTo>
                    <a:pt x="33" y="97"/>
                  </a:lnTo>
                  <a:close/>
                  <a:moveTo>
                    <a:pt x="729" y="95"/>
                  </a:moveTo>
                  <a:lnTo>
                    <a:pt x="725" y="97"/>
                  </a:lnTo>
                  <a:lnTo>
                    <a:pt x="734" y="111"/>
                  </a:lnTo>
                  <a:lnTo>
                    <a:pt x="736" y="104"/>
                  </a:lnTo>
                  <a:lnTo>
                    <a:pt x="729" y="95"/>
                  </a:lnTo>
                  <a:close/>
                  <a:moveTo>
                    <a:pt x="55" y="88"/>
                  </a:moveTo>
                  <a:lnTo>
                    <a:pt x="24" y="90"/>
                  </a:lnTo>
                  <a:lnTo>
                    <a:pt x="0" y="95"/>
                  </a:lnTo>
                  <a:lnTo>
                    <a:pt x="24" y="100"/>
                  </a:lnTo>
                  <a:lnTo>
                    <a:pt x="31" y="100"/>
                  </a:lnTo>
                  <a:lnTo>
                    <a:pt x="31" y="97"/>
                  </a:lnTo>
                  <a:lnTo>
                    <a:pt x="24" y="95"/>
                  </a:lnTo>
                  <a:lnTo>
                    <a:pt x="31" y="95"/>
                  </a:lnTo>
                  <a:lnTo>
                    <a:pt x="31" y="92"/>
                  </a:lnTo>
                  <a:lnTo>
                    <a:pt x="31" y="95"/>
                  </a:lnTo>
                  <a:lnTo>
                    <a:pt x="55" y="90"/>
                  </a:lnTo>
                  <a:lnTo>
                    <a:pt x="55" y="88"/>
                  </a:lnTo>
                  <a:close/>
                  <a:moveTo>
                    <a:pt x="114" y="78"/>
                  </a:moveTo>
                  <a:lnTo>
                    <a:pt x="102" y="81"/>
                  </a:lnTo>
                  <a:lnTo>
                    <a:pt x="97" y="81"/>
                  </a:lnTo>
                  <a:lnTo>
                    <a:pt x="59" y="85"/>
                  </a:lnTo>
                  <a:lnTo>
                    <a:pt x="59" y="90"/>
                  </a:lnTo>
                  <a:lnTo>
                    <a:pt x="97" y="85"/>
                  </a:lnTo>
                  <a:lnTo>
                    <a:pt x="102" y="85"/>
                  </a:lnTo>
                  <a:lnTo>
                    <a:pt x="116" y="83"/>
                  </a:lnTo>
                  <a:lnTo>
                    <a:pt x="114" y="78"/>
                  </a:lnTo>
                  <a:close/>
                  <a:moveTo>
                    <a:pt x="713" y="66"/>
                  </a:moveTo>
                  <a:lnTo>
                    <a:pt x="710" y="69"/>
                  </a:lnTo>
                  <a:lnTo>
                    <a:pt x="722" y="92"/>
                  </a:lnTo>
                  <a:lnTo>
                    <a:pt x="727" y="90"/>
                  </a:lnTo>
                  <a:lnTo>
                    <a:pt x="713" y="66"/>
                  </a:lnTo>
                  <a:close/>
                  <a:moveTo>
                    <a:pt x="275" y="57"/>
                  </a:moveTo>
                  <a:lnTo>
                    <a:pt x="251" y="59"/>
                  </a:lnTo>
                  <a:lnTo>
                    <a:pt x="246" y="59"/>
                  </a:lnTo>
                  <a:lnTo>
                    <a:pt x="201" y="66"/>
                  </a:lnTo>
                  <a:lnTo>
                    <a:pt x="197" y="66"/>
                  </a:lnTo>
                  <a:lnTo>
                    <a:pt x="159" y="71"/>
                  </a:lnTo>
                  <a:lnTo>
                    <a:pt x="145" y="73"/>
                  </a:lnTo>
                  <a:lnTo>
                    <a:pt x="119" y="78"/>
                  </a:lnTo>
                  <a:lnTo>
                    <a:pt x="121" y="81"/>
                  </a:lnTo>
                  <a:lnTo>
                    <a:pt x="159" y="76"/>
                  </a:lnTo>
                  <a:lnTo>
                    <a:pt x="171" y="76"/>
                  </a:lnTo>
                  <a:lnTo>
                    <a:pt x="192" y="71"/>
                  </a:lnTo>
                  <a:lnTo>
                    <a:pt x="199" y="71"/>
                  </a:lnTo>
                  <a:lnTo>
                    <a:pt x="244" y="64"/>
                  </a:lnTo>
                  <a:lnTo>
                    <a:pt x="249" y="64"/>
                  </a:lnTo>
                  <a:lnTo>
                    <a:pt x="277" y="59"/>
                  </a:lnTo>
                  <a:lnTo>
                    <a:pt x="275" y="57"/>
                  </a:lnTo>
                  <a:close/>
                  <a:moveTo>
                    <a:pt x="445" y="33"/>
                  </a:moveTo>
                  <a:lnTo>
                    <a:pt x="443" y="33"/>
                  </a:lnTo>
                  <a:lnTo>
                    <a:pt x="336" y="47"/>
                  </a:lnTo>
                  <a:lnTo>
                    <a:pt x="329" y="47"/>
                  </a:lnTo>
                  <a:lnTo>
                    <a:pt x="280" y="54"/>
                  </a:lnTo>
                  <a:lnTo>
                    <a:pt x="282" y="59"/>
                  </a:lnTo>
                  <a:lnTo>
                    <a:pt x="334" y="52"/>
                  </a:lnTo>
                  <a:lnTo>
                    <a:pt x="341" y="52"/>
                  </a:lnTo>
                  <a:lnTo>
                    <a:pt x="443" y="38"/>
                  </a:lnTo>
                  <a:lnTo>
                    <a:pt x="443" y="35"/>
                  </a:lnTo>
                  <a:lnTo>
                    <a:pt x="445" y="33"/>
                  </a:lnTo>
                  <a:close/>
                  <a:moveTo>
                    <a:pt x="687" y="26"/>
                  </a:moveTo>
                  <a:lnTo>
                    <a:pt x="687" y="31"/>
                  </a:lnTo>
                  <a:lnTo>
                    <a:pt x="708" y="66"/>
                  </a:lnTo>
                  <a:lnTo>
                    <a:pt x="710" y="64"/>
                  </a:lnTo>
                  <a:lnTo>
                    <a:pt x="687" y="26"/>
                  </a:lnTo>
                  <a:close/>
                  <a:moveTo>
                    <a:pt x="552" y="16"/>
                  </a:moveTo>
                  <a:lnTo>
                    <a:pt x="493" y="26"/>
                  </a:lnTo>
                  <a:lnTo>
                    <a:pt x="488" y="26"/>
                  </a:lnTo>
                  <a:lnTo>
                    <a:pt x="488" y="26"/>
                  </a:lnTo>
                  <a:lnTo>
                    <a:pt x="483" y="26"/>
                  </a:lnTo>
                  <a:lnTo>
                    <a:pt x="450" y="31"/>
                  </a:lnTo>
                  <a:lnTo>
                    <a:pt x="448" y="35"/>
                  </a:lnTo>
                  <a:lnTo>
                    <a:pt x="481" y="31"/>
                  </a:lnTo>
                  <a:lnTo>
                    <a:pt x="486" y="31"/>
                  </a:lnTo>
                  <a:lnTo>
                    <a:pt x="490" y="31"/>
                  </a:lnTo>
                  <a:lnTo>
                    <a:pt x="495" y="28"/>
                  </a:lnTo>
                  <a:lnTo>
                    <a:pt x="545" y="24"/>
                  </a:lnTo>
                  <a:lnTo>
                    <a:pt x="552" y="16"/>
                  </a:lnTo>
                  <a:close/>
                  <a:moveTo>
                    <a:pt x="564" y="16"/>
                  </a:moveTo>
                  <a:lnTo>
                    <a:pt x="559" y="16"/>
                  </a:lnTo>
                  <a:lnTo>
                    <a:pt x="552" y="21"/>
                  </a:lnTo>
                  <a:lnTo>
                    <a:pt x="557" y="21"/>
                  </a:lnTo>
                  <a:lnTo>
                    <a:pt x="564" y="16"/>
                  </a:lnTo>
                  <a:close/>
                  <a:moveTo>
                    <a:pt x="620" y="12"/>
                  </a:moveTo>
                  <a:lnTo>
                    <a:pt x="571" y="14"/>
                  </a:lnTo>
                  <a:lnTo>
                    <a:pt x="566" y="19"/>
                  </a:lnTo>
                  <a:lnTo>
                    <a:pt x="592" y="16"/>
                  </a:lnTo>
                  <a:lnTo>
                    <a:pt x="599" y="14"/>
                  </a:lnTo>
                  <a:lnTo>
                    <a:pt x="620" y="12"/>
                  </a:lnTo>
                  <a:close/>
                  <a:moveTo>
                    <a:pt x="677" y="9"/>
                  </a:moveTo>
                  <a:lnTo>
                    <a:pt x="673" y="9"/>
                  </a:lnTo>
                  <a:lnTo>
                    <a:pt x="682" y="26"/>
                  </a:lnTo>
                  <a:lnTo>
                    <a:pt x="684" y="19"/>
                  </a:lnTo>
                  <a:lnTo>
                    <a:pt x="677" y="9"/>
                  </a:lnTo>
                  <a:close/>
                  <a:moveTo>
                    <a:pt x="673" y="0"/>
                  </a:moveTo>
                  <a:lnTo>
                    <a:pt x="670" y="0"/>
                  </a:lnTo>
                  <a:lnTo>
                    <a:pt x="618" y="7"/>
                  </a:lnTo>
                  <a:lnTo>
                    <a:pt x="675" y="5"/>
                  </a:lnTo>
                  <a:lnTo>
                    <a:pt x="673" y="2"/>
                  </a:lnTo>
                  <a:lnTo>
                    <a:pt x="673" y="0"/>
                  </a:lnTo>
                  <a:close/>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lstStyle/>
            <a:p>
              <a:endParaRPr lang="zh-CN" altLang="en-US">
                <a:cs typeface="+mn-ea"/>
                <a:sym typeface="+mn-lt"/>
              </a:endParaRPr>
            </a:p>
          </p:txBody>
        </p:sp>
        <p:sp>
          <p:nvSpPr>
            <p:cNvPr id="66" name="Freeform 22">
              <a:extLst>
                <a:ext uri="{FF2B5EF4-FFF2-40B4-BE49-F238E27FC236}">
                  <a16:creationId xmlns:a16="http://schemas.microsoft.com/office/drawing/2014/main" id="{2A517DFE-7399-4C87-9EE2-7D4D66AD538E}"/>
                </a:ext>
              </a:extLst>
            </p:cNvPr>
            <p:cNvSpPr>
              <a:spLocks noEditPoints="1"/>
            </p:cNvSpPr>
            <p:nvPr/>
          </p:nvSpPr>
          <p:spPr bwMode="auto">
            <a:xfrm>
              <a:off x="8865750" y="3160102"/>
              <a:ext cx="1486721" cy="427752"/>
            </a:xfrm>
            <a:custGeom>
              <a:avLst/>
              <a:gdLst>
                <a:gd name="T0" fmla="*/ 800 w 831"/>
                <a:gd name="T1" fmla="*/ 251 h 263"/>
                <a:gd name="T2" fmla="*/ 770 w 831"/>
                <a:gd name="T3" fmla="*/ 249 h 263"/>
                <a:gd name="T4" fmla="*/ 710 w 831"/>
                <a:gd name="T5" fmla="*/ 237 h 263"/>
                <a:gd name="T6" fmla="*/ 713 w 831"/>
                <a:gd name="T7" fmla="*/ 235 h 263"/>
                <a:gd name="T8" fmla="*/ 805 w 831"/>
                <a:gd name="T9" fmla="*/ 251 h 263"/>
                <a:gd name="T10" fmla="*/ 826 w 831"/>
                <a:gd name="T11" fmla="*/ 254 h 263"/>
                <a:gd name="T12" fmla="*/ 708 w 831"/>
                <a:gd name="T13" fmla="*/ 237 h 263"/>
                <a:gd name="T14" fmla="*/ 649 w 831"/>
                <a:gd name="T15" fmla="*/ 225 h 263"/>
                <a:gd name="T16" fmla="*/ 639 w 831"/>
                <a:gd name="T17" fmla="*/ 218 h 263"/>
                <a:gd name="T18" fmla="*/ 639 w 831"/>
                <a:gd name="T19" fmla="*/ 218 h 263"/>
                <a:gd name="T20" fmla="*/ 810 w 831"/>
                <a:gd name="T21" fmla="*/ 230 h 263"/>
                <a:gd name="T22" fmla="*/ 628 w 831"/>
                <a:gd name="T23" fmla="*/ 221 h 263"/>
                <a:gd name="T24" fmla="*/ 632 w 831"/>
                <a:gd name="T25" fmla="*/ 218 h 263"/>
                <a:gd name="T26" fmla="*/ 803 w 831"/>
                <a:gd name="T27" fmla="*/ 213 h 263"/>
                <a:gd name="T28" fmla="*/ 552 w 831"/>
                <a:gd name="T29" fmla="*/ 206 h 263"/>
                <a:gd name="T30" fmla="*/ 571 w 831"/>
                <a:gd name="T31" fmla="*/ 206 h 263"/>
                <a:gd name="T32" fmla="*/ 507 w 831"/>
                <a:gd name="T33" fmla="*/ 197 h 263"/>
                <a:gd name="T34" fmla="*/ 403 w 831"/>
                <a:gd name="T35" fmla="*/ 171 h 263"/>
                <a:gd name="T36" fmla="*/ 417 w 831"/>
                <a:gd name="T37" fmla="*/ 178 h 263"/>
                <a:gd name="T38" fmla="*/ 438 w 831"/>
                <a:gd name="T39" fmla="*/ 183 h 263"/>
                <a:gd name="T40" fmla="*/ 436 w 831"/>
                <a:gd name="T41" fmla="*/ 178 h 263"/>
                <a:gd name="T42" fmla="*/ 403 w 831"/>
                <a:gd name="T43" fmla="*/ 171 h 263"/>
                <a:gd name="T44" fmla="*/ 396 w 831"/>
                <a:gd name="T45" fmla="*/ 175 h 263"/>
                <a:gd name="T46" fmla="*/ 367 w 831"/>
                <a:gd name="T47" fmla="*/ 168 h 263"/>
                <a:gd name="T48" fmla="*/ 344 w 831"/>
                <a:gd name="T49" fmla="*/ 159 h 263"/>
                <a:gd name="T50" fmla="*/ 344 w 831"/>
                <a:gd name="T51" fmla="*/ 159 h 263"/>
                <a:gd name="T52" fmla="*/ 154 w 831"/>
                <a:gd name="T53" fmla="*/ 126 h 263"/>
                <a:gd name="T54" fmla="*/ 258 w 831"/>
                <a:gd name="T55" fmla="*/ 147 h 263"/>
                <a:gd name="T56" fmla="*/ 258 w 831"/>
                <a:gd name="T57" fmla="*/ 142 h 263"/>
                <a:gd name="T58" fmla="*/ 152 w 831"/>
                <a:gd name="T59" fmla="*/ 121 h 263"/>
                <a:gd name="T60" fmla="*/ 739 w 831"/>
                <a:gd name="T61" fmla="*/ 119 h 263"/>
                <a:gd name="T62" fmla="*/ 746 w 831"/>
                <a:gd name="T63" fmla="*/ 121 h 263"/>
                <a:gd name="T64" fmla="*/ 52 w 831"/>
                <a:gd name="T65" fmla="*/ 104 h 263"/>
                <a:gd name="T66" fmla="*/ 128 w 831"/>
                <a:gd name="T67" fmla="*/ 116 h 263"/>
                <a:gd name="T68" fmla="*/ 33 w 831"/>
                <a:gd name="T69" fmla="*/ 97 h 263"/>
                <a:gd name="T70" fmla="*/ 33 w 831"/>
                <a:gd name="T71" fmla="*/ 97 h 263"/>
                <a:gd name="T72" fmla="*/ 736 w 831"/>
                <a:gd name="T73" fmla="*/ 104 h 263"/>
                <a:gd name="T74" fmla="*/ 0 w 831"/>
                <a:gd name="T75" fmla="*/ 95 h 263"/>
                <a:gd name="T76" fmla="*/ 24 w 831"/>
                <a:gd name="T77" fmla="*/ 95 h 263"/>
                <a:gd name="T78" fmla="*/ 55 w 831"/>
                <a:gd name="T79" fmla="*/ 90 h 263"/>
                <a:gd name="T80" fmla="*/ 97 w 831"/>
                <a:gd name="T81" fmla="*/ 81 h 263"/>
                <a:gd name="T82" fmla="*/ 102 w 831"/>
                <a:gd name="T83" fmla="*/ 85 h 263"/>
                <a:gd name="T84" fmla="*/ 710 w 831"/>
                <a:gd name="T85" fmla="*/ 69 h 263"/>
                <a:gd name="T86" fmla="*/ 275 w 831"/>
                <a:gd name="T87" fmla="*/ 57 h 263"/>
                <a:gd name="T88" fmla="*/ 197 w 831"/>
                <a:gd name="T89" fmla="*/ 66 h 263"/>
                <a:gd name="T90" fmla="*/ 121 w 831"/>
                <a:gd name="T91" fmla="*/ 81 h 263"/>
                <a:gd name="T92" fmla="*/ 199 w 831"/>
                <a:gd name="T93" fmla="*/ 71 h 263"/>
                <a:gd name="T94" fmla="*/ 275 w 831"/>
                <a:gd name="T95" fmla="*/ 57 h 263"/>
                <a:gd name="T96" fmla="*/ 329 w 831"/>
                <a:gd name="T97" fmla="*/ 47 h 263"/>
                <a:gd name="T98" fmla="*/ 341 w 831"/>
                <a:gd name="T99" fmla="*/ 52 h 263"/>
                <a:gd name="T100" fmla="*/ 687 w 831"/>
                <a:gd name="T101" fmla="*/ 26 h 263"/>
                <a:gd name="T102" fmla="*/ 687 w 831"/>
                <a:gd name="T103" fmla="*/ 26 h 263"/>
                <a:gd name="T104" fmla="*/ 488 w 831"/>
                <a:gd name="T105" fmla="*/ 26 h 263"/>
                <a:gd name="T106" fmla="*/ 481 w 831"/>
                <a:gd name="T107" fmla="*/ 31 h 263"/>
                <a:gd name="T108" fmla="*/ 545 w 831"/>
                <a:gd name="T109" fmla="*/ 24 h 263"/>
                <a:gd name="T110" fmla="*/ 552 w 831"/>
                <a:gd name="T111" fmla="*/ 21 h 263"/>
                <a:gd name="T112" fmla="*/ 571 w 831"/>
                <a:gd name="T113" fmla="*/ 14 h 263"/>
                <a:gd name="T114" fmla="*/ 620 w 831"/>
                <a:gd name="T115" fmla="*/ 12 h 263"/>
                <a:gd name="T116" fmla="*/ 684 w 831"/>
                <a:gd name="T117" fmla="*/ 19 h 263"/>
                <a:gd name="T118" fmla="*/ 618 w 831"/>
                <a:gd name="T119" fmla="*/ 7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31" h="263">
                  <a:moveTo>
                    <a:pt x="772" y="247"/>
                  </a:moveTo>
                  <a:lnTo>
                    <a:pt x="789" y="254"/>
                  </a:lnTo>
                  <a:lnTo>
                    <a:pt x="800" y="256"/>
                  </a:lnTo>
                  <a:lnTo>
                    <a:pt x="800" y="251"/>
                  </a:lnTo>
                  <a:lnTo>
                    <a:pt x="772" y="247"/>
                  </a:lnTo>
                  <a:moveTo>
                    <a:pt x="753" y="242"/>
                  </a:moveTo>
                  <a:lnTo>
                    <a:pt x="758" y="247"/>
                  </a:lnTo>
                  <a:lnTo>
                    <a:pt x="770" y="249"/>
                  </a:lnTo>
                  <a:lnTo>
                    <a:pt x="755" y="242"/>
                  </a:lnTo>
                  <a:lnTo>
                    <a:pt x="753" y="242"/>
                  </a:lnTo>
                  <a:moveTo>
                    <a:pt x="713" y="235"/>
                  </a:moveTo>
                  <a:lnTo>
                    <a:pt x="710" y="237"/>
                  </a:lnTo>
                  <a:lnTo>
                    <a:pt x="751" y="247"/>
                  </a:lnTo>
                  <a:lnTo>
                    <a:pt x="751" y="244"/>
                  </a:lnTo>
                  <a:lnTo>
                    <a:pt x="746" y="240"/>
                  </a:lnTo>
                  <a:lnTo>
                    <a:pt x="713" y="235"/>
                  </a:lnTo>
                  <a:moveTo>
                    <a:pt x="815" y="232"/>
                  </a:moveTo>
                  <a:lnTo>
                    <a:pt x="812" y="237"/>
                  </a:lnTo>
                  <a:lnTo>
                    <a:pt x="822" y="256"/>
                  </a:lnTo>
                  <a:lnTo>
                    <a:pt x="805" y="251"/>
                  </a:lnTo>
                  <a:lnTo>
                    <a:pt x="803" y="256"/>
                  </a:lnTo>
                  <a:lnTo>
                    <a:pt x="822" y="261"/>
                  </a:lnTo>
                  <a:lnTo>
                    <a:pt x="831" y="263"/>
                  </a:lnTo>
                  <a:lnTo>
                    <a:pt x="826" y="254"/>
                  </a:lnTo>
                  <a:lnTo>
                    <a:pt x="815" y="232"/>
                  </a:lnTo>
                  <a:moveTo>
                    <a:pt x="701" y="232"/>
                  </a:moveTo>
                  <a:lnTo>
                    <a:pt x="689" y="232"/>
                  </a:lnTo>
                  <a:lnTo>
                    <a:pt x="708" y="237"/>
                  </a:lnTo>
                  <a:lnTo>
                    <a:pt x="708" y="232"/>
                  </a:lnTo>
                  <a:lnTo>
                    <a:pt x="701" y="232"/>
                  </a:lnTo>
                  <a:moveTo>
                    <a:pt x="649" y="221"/>
                  </a:moveTo>
                  <a:lnTo>
                    <a:pt x="649" y="225"/>
                  </a:lnTo>
                  <a:lnTo>
                    <a:pt x="677" y="230"/>
                  </a:lnTo>
                  <a:lnTo>
                    <a:pt x="689" y="230"/>
                  </a:lnTo>
                  <a:lnTo>
                    <a:pt x="649" y="221"/>
                  </a:lnTo>
                  <a:moveTo>
                    <a:pt x="639" y="218"/>
                  </a:moveTo>
                  <a:lnTo>
                    <a:pt x="642" y="223"/>
                  </a:lnTo>
                  <a:lnTo>
                    <a:pt x="644" y="225"/>
                  </a:lnTo>
                  <a:lnTo>
                    <a:pt x="644" y="221"/>
                  </a:lnTo>
                  <a:lnTo>
                    <a:pt x="639" y="218"/>
                  </a:lnTo>
                  <a:moveTo>
                    <a:pt x="805" y="218"/>
                  </a:moveTo>
                  <a:lnTo>
                    <a:pt x="800" y="218"/>
                  </a:lnTo>
                  <a:lnTo>
                    <a:pt x="810" y="235"/>
                  </a:lnTo>
                  <a:lnTo>
                    <a:pt x="810" y="230"/>
                  </a:lnTo>
                  <a:lnTo>
                    <a:pt x="805" y="218"/>
                  </a:lnTo>
                  <a:moveTo>
                    <a:pt x="620" y="216"/>
                  </a:moveTo>
                  <a:lnTo>
                    <a:pt x="620" y="221"/>
                  </a:lnTo>
                  <a:lnTo>
                    <a:pt x="628" y="221"/>
                  </a:lnTo>
                  <a:lnTo>
                    <a:pt x="632" y="223"/>
                  </a:lnTo>
                  <a:lnTo>
                    <a:pt x="637" y="223"/>
                  </a:lnTo>
                  <a:lnTo>
                    <a:pt x="637" y="218"/>
                  </a:lnTo>
                  <a:lnTo>
                    <a:pt x="632" y="218"/>
                  </a:lnTo>
                  <a:lnTo>
                    <a:pt x="620" y="216"/>
                  </a:lnTo>
                  <a:moveTo>
                    <a:pt x="796" y="211"/>
                  </a:moveTo>
                  <a:lnTo>
                    <a:pt x="798" y="213"/>
                  </a:lnTo>
                  <a:lnTo>
                    <a:pt x="803" y="213"/>
                  </a:lnTo>
                  <a:lnTo>
                    <a:pt x="800" y="211"/>
                  </a:lnTo>
                  <a:lnTo>
                    <a:pt x="796" y="211"/>
                  </a:lnTo>
                  <a:moveTo>
                    <a:pt x="557" y="202"/>
                  </a:moveTo>
                  <a:lnTo>
                    <a:pt x="552" y="206"/>
                  </a:lnTo>
                  <a:lnTo>
                    <a:pt x="580" y="211"/>
                  </a:lnTo>
                  <a:lnTo>
                    <a:pt x="616" y="218"/>
                  </a:lnTo>
                  <a:lnTo>
                    <a:pt x="616" y="213"/>
                  </a:lnTo>
                  <a:lnTo>
                    <a:pt x="571" y="206"/>
                  </a:lnTo>
                  <a:lnTo>
                    <a:pt x="559" y="204"/>
                  </a:lnTo>
                  <a:lnTo>
                    <a:pt x="557" y="202"/>
                  </a:lnTo>
                  <a:moveTo>
                    <a:pt x="512" y="194"/>
                  </a:moveTo>
                  <a:lnTo>
                    <a:pt x="507" y="197"/>
                  </a:lnTo>
                  <a:lnTo>
                    <a:pt x="545" y="204"/>
                  </a:lnTo>
                  <a:lnTo>
                    <a:pt x="549" y="202"/>
                  </a:lnTo>
                  <a:lnTo>
                    <a:pt x="512" y="194"/>
                  </a:lnTo>
                  <a:moveTo>
                    <a:pt x="403" y="171"/>
                  </a:moveTo>
                  <a:lnTo>
                    <a:pt x="400" y="175"/>
                  </a:lnTo>
                  <a:lnTo>
                    <a:pt x="410" y="178"/>
                  </a:lnTo>
                  <a:lnTo>
                    <a:pt x="412" y="178"/>
                  </a:lnTo>
                  <a:lnTo>
                    <a:pt x="417" y="178"/>
                  </a:lnTo>
                  <a:lnTo>
                    <a:pt x="419" y="180"/>
                  </a:lnTo>
                  <a:lnTo>
                    <a:pt x="424" y="180"/>
                  </a:lnTo>
                  <a:lnTo>
                    <a:pt x="433" y="183"/>
                  </a:lnTo>
                  <a:lnTo>
                    <a:pt x="438" y="183"/>
                  </a:lnTo>
                  <a:lnTo>
                    <a:pt x="500" y="194"/>
                  </a:lnTo>
                  <a:lnTo>
                    <a:pt x="507" y="192"/>
                  </a:lnTo>
                  <a:lnTo>
                    <a:pt x="441" y="180"/>
                  </a:lnTo>
                  <a:lnTo>
                    <a:pt x="436" y="178"/>
                  </a:lnTo>
                  <a:lnTo>
                    <a:pt x="426" y="175"/>
                  </a:lnTo>
                  <a:lnTo>
                    <a:pt x="426" y="175"/>
                  </a:lnTo>
                  <a:lnTo>
                    <a:pt x="410" y="173"/>
                  </a:lnTo>
                  <a:lnTo>
                    <a:pt x="403" y="171"/>
                  </a:lnTo>
                  <a:moveTo>
                    <a:pt x="381" y="166"/>
                  </a:moveTo>
                  <a:lnTo>
                    <a:pt x="377" y="171"/>
                  </a:lnTo>
                  <a:lnTo>
                    <a:pt x="391" y="173"/>
                  </a:lnTo>
                  <a:lnTo>
                    <a:pt x="396" y="175"/>
                  </a:lnTo>
                  <a:lnTo>
                    <a:pt x="398" y="171"/>
                  </a:lnTo>
                  <a:lnTo>
                    <a:pt x="381" y="166"/>
                  </a:lnTo>
                  <a:moveTo>
                    <a:pt x="372" y="166"/>
                  </a:moveTo>
                  <a:lnTo>
                    <a:pt x="367" y="168"/>
                  </a:lnTo>
                  <a:lnTo>
                    <a:pt x="372" y="168"/>
                  </a:lnTo>
                  <a:lnTo>
                    <a:pt x="377" y="166"/>
                  </a:lnTo>
                  <a:lnTo>
                    <a:pt x="372" y="166"/>
                  </a:lnTo>
                  <a:moveTo>
                    <a:pt x="344" y="159"/>
                  </a:moveTo>
                  <a:lnTo>
                    <a:pt x="346" y="164"/>
                  </a:lnTo>
                  <a:lnTo>
                    <a:pt x="362" y="168"/>
                  </a:lnTo>
                  <a:lnTo>
                    <a:pt x="367" y="164"/>
                  </a:lnTo>
                  <a:lnTo>
                    <a:pt x="344" y="159"/>
                  </a:lnTo>
                  <a:moveTo>
                    <a:pt x="138" y="119"/>
                  </a:moveTo>
                  <a:lnTo>
                    <a:pt x="138" y="121"/>
                  </a:lnTo>
                  <a:lnTo>
                    <a:pt x="149" y="123"/>
                  </a:lnTo>
                  <a:lnTo>
                    <a:pt x="154" y="126"/>
                  </a:lnTo>
                  <a:lnTo>
                    <a:pt x="209" y="135"/>
                  </a:lnTo>
                  <a:lnTo>
                    <a:pt x="211" y="138"/>
                  </a:lnTo>
                  <a:lnTo>
                    <a:pt x="251" y="145"/>
                  </a:lnTo>
                  <a:lnTo>
                    <a:pt x="258" y="147"/>
                  </a:lnTo>
                  <a:lnTo>
                    <a:pt x="341" y="164"/>
                  </a:lnTo>
                  <a:lnTo>
                    <a:pt x="336" y="159"/>
                  </a:lnTo>
                  <a:lnTo>
                    <a:pt x="265" y="145"/>
                  </a:lnTo>
                  <a:lnTo>
                    <a:pt x="258" y="142"/>
                  </a:lnTo>
                  <a:lnTo>
                    <a:pt x="213" y="133"/>
                  </a:lnTo>
                  <a:lnTo>
                    <a:pt x="209" y="133"/>
                  </a:lnTo>
                  <a:lnTo>
                    <a:pt x="157" y="121"/>
                  </a:lnTo>
                  <a:lnTo>
                    <a:pt x="152" y="121"/>
                  </a:lnTo>
                  <a:lnTo>
                    <a:pt x="138" y="119"/>
                  </a:lnTo>
                  <a:moveTo>
                    <a:pt x="739" y="111"/>
                  </a:moveTo>
                  <a:lnTo>
                    <a:pt x="739" y="116"/>
                  </a:lnTo>
                  <a:lnTo>
                    <a:pt x="739" y="119"/>
                  </a:lnTo>
                  <a:lnTo>
                    <a:pt x="741" y="123"/>
                  </a:lnTo>
                  <a:lnTo>
                    <a:pt x="791" y="206"/>
                  </a:lnTo>
                  <a:lnTo>
                    <a:pt x="798" y="206"/>
                  </a:lnTo>
                  <a:lnTo>
                    <a:pt x="746" y="121"/>
                  </a:lnTo>
                  <a:lnTo>
                    <a:pt x="744" y="116"/>
                  </a:lnTo>
                  <a:lnTo>
                    <a:pt x="739" y="111"/>
                  </a:lnTo>
                  <a:moveTo>
                    <a:pt x="55" y="102"/>
                  </a:moveTo>
                  <a:lnTo>
                    <a:pt x="52" y="104"/>
                  </a:lnTo>
                  <a:lnTo>
                    <a:pt x="100" y="114"/>
                  </a:lnTo>
                  <a:lnTo>
                    <a:pt x="102" y="116"/>
                  </a:lnTo>
                  <a:lnTo>
                    <a:pt x="130" y="121"/>
                  </a:lnTo>
                  <a:lnTo>
                    <a:pt x="128" y="116"/>
                  </a:lnTo>
                  <a:lnTo>
                    <a:pt x="102" y="111"/>
                  </a:lnTo>
                  <a:lnTo>
                    <a:pt x="100" y="109"/>
                  </a:lnTo>
                  <a:lnTo>
                    <a:pt x="55" y="102"/>
                  </a:lnTo>
                  <a:moveTo>
                    <a:pt x="33" y="97"/>
                  </a:moveTo>
                  <a:lnTo>
                    <a:pt x="38" y="102"/>
                  </a:lnTo>
                  <a:lnTo>
                    <a:pt x="50" y="104"/>
                  </a:lnTo>
                  <a:lnTo>
                    <a:pt x="50" y="100"/>
                  </a:lnTo>
                  <a:lnTo>
                    <a:pt x="33" y="97"/>
                  </a:lnTo>
                  <a:moveTo>
                    <a:pt x="729" y="95"/>
                  </a:moveTo>
                  <a:lnTo>
                    <a:pt x="725" y="97"/>
                  </a:lnTo>
                  <a:lnTo>
                    <a:pt x="734" y="111"/>
                  </a:lnTo>
                  <a:lnTo>
                    <a:pt x="736" y="104"/>
                  </a:lnTo>
                  <a:lnTo>
                    <a:pt x="729" y="95"/>
                  </a:lnTo>
                  <a:moveTo>
                    <a:pt x="55" y="88"/>
                  </a:moveTo>
                  <a:lnTo>
                    <a:pt x="24" y="90"/>
                  </a:lnTo>
                  <a:lnTo>
                    <a:pt x="0" y="95"/>
                  </a:lnTo>
                  <a:lnTo>
                    <a:pt x="24" y="100"/>
                  </a:lnTo>
                  <a:lnTo>
                    <a:pt x="31" y="100"/>
                  </a:lnTo>
                  <a:lnTo>
                    <a:pt x="31" y="97"/>
                  </a:lnTo>
                  <a:lnTo>
                    <a:pt x="24" y="95"/>
                  </a:lnTo>
                  <a:lnTo>
                    <a:pt x="31" y="95"/>
                  </a:lnTo>
                  <a:lnTo>
                    <a:pt x="31" y="92"/>
                  </a:lnTo>
                  <a:lnTo>
                    <a:pt x="31" y="95"/>
                  </a:lnTo>
                  <a:lnTo>
                    <a:pt x="55" y="90"/>
                  </a:lnTo>
                  <a:lnTo>
                    <a:pt x="55" y="88"/>
                  </a:lnTo>
                  <a:moveTo>
                    <a:pt x="114" y="78"/>
                  </a:moveTo>
                  <a:lnTo>
                    <a:pt x="102" y="81"/>
                  </a:lnTo>
                  <a:lnTo>
                    <a:pt x="97" y="81"/>
                  </a:lnTo>
                  <a:lnTo>
                    <a:pt x="59" y="85"/>
                  </a:lnTo>
                  <a:lnTo>
                    <a:pt x="59" y="90"/>
                  </a:lnTo>
                  <a:lnTo>
                    <a:pt x="97" y="85"/>
                  </a:lnTo>
                  <a:lnTo>
                    <a:pt x="102" y="85"/>
                  </a:lnTo>
                  <a:lnTo>
                    <a:pt x="116" y="83"/>
                  </a:lnTo>
                  <a:lnTo>
                    <a:pt x="114" y="78"/>
                  </a:lnTo>
                  <a:moveTo>
                    <a:pt x="713" y="66"/>
                  </a:moveTo>
                  <a:lnTo>
                    <a:pt x="710" y="69"/>
                  </a:lnTo>
                  <a:lnTo>
                    <a:pt x="722" y="92"/>
                  </a:lnTo>
                  <a:lnTo>
                    <a:pt x="727" y="90"/>
                  </a:lnTo>
                  <a:lnTo>
                    <a:pt x="713" y="66"/>
                  </a:lnTo>
                  <a:moveTo>
                    <a:pt x="275" y="57"/>
                  </a:moveTo>
                  <a:lnTo>
                    <a:pt x="251" y="59"/>
                  </a:lnTo>
                  <a:lnTo>
                    <a:pt x="246" y="59"/>
                  </a:lnTo>
                  <a:lnTo>
                    <a:pt x="201" y="66"/>
                  </a:lnTo>
                  <a:lnTo>
                    <a:pt x="197" y="66"/>
                  </a:lnTo>
                  <a:lnTo>
                    <a:pt x="159" y="71"/>
                  </a:lnTo>
                  <a:lnTo>
                    <a:pt x="145" y="73"/>
                  </a:lnTo>
                  <a:lnTo>
                    <a:pt x="119" y="78"/>
                  </a:lnTo>
                  <a:lnTo>
                    <a:pt x="121" y="81"/>
                  </a:lnTo>
                  <a:lnTo>
                    <a:pt x="159" y="76"/>
                  </a:lnTo>
                  <a:lnTo>
                    <a:pt x="171" y="76"/>
                  </a:lnTo>
                  <a:lnTo>
                    <a:pt x="192" y="71"/>
                  </a:lnTo>
                  <a:lnTo>
                    <a:pt x="199" y="71"/>
                  </a:lnTo>
                  <a:lnTo>
                    <a:pt x="244" y="64"/>
                  </a:lnTo>
                  <a:lnTo>
                    <a:pt x="249" y="64"/>
                  </a:lnTo>
                  <a:lnTo>
                    <a:pt x="277" y="59"/>
                  </a:lnTo>
                  <a:lnTo>
                    <a:pt x="275" y="57"/>
                  </a:lnTo>
                  <a:moveTo>
                    <a:pt x="445" y="33"/>
                  </a:moveTo>
                  <a:lnTo>
                    <a:pt x="443" y="33"/>
                  </a:lnTo>
                  <a:lnTo>
                    <a:pt x="336" y="47"/>
                  </a:lnTo>
                  <a:lnTo>
                    <a:pt x="329" y="47"/>
                  </a:lnTo>
                  <a:lnTo>
                    <a:pt x="280" y="54"/>
                  </a:lnTo>
                  <a:lnTo>
                    <a:pt x="282" y="59"/>
                  </a:lnTo>
                  <a:lnTo>
                    <a:pt x="334" y="52"/>
                  </a:lnTo>
                  <a:lnTo>
                    <a:pt x="341" y="52"/>
                  </a:lnTo>
                  <a:lnTo>
                    <a:pt x="443" y="38"/>
                  </a:lnTo>
                  <a:lnTo>
                    <a:pt x="443" y="35"/>
                  </a:lnTo>
                  <a:lnTo>
                    <a:pt x="445" y="33"/>
                  </a:lnTo>
                  <a:moveTo>
                    <a:pt x="687" y="26"/>
                  </a:moveTo>
                  <a:lnTo>
                    <a:pt x="687" y="31"/>
                  </a:lnTo>
                  <a:lnTo>
                    <a:pt x="708" y="66"/>
                  </a:lnTo>
                  <a:lnTo>
                    <a:pt x="710" y="64"/>
                  </a:lnTo>
                  <a:lnTo>
                    <a:pt x="687" y="26"/>
                  </a:lnTo>
                  <a:moveTo>
                    <a:pt x="552" y="16"/>
                  </a:moveTo>
                  <a:lnTo>
                    <a:pt x="493" y="26"/>
                  </a:lnTo>
                  <a:lnTo>
                    <a:pt x="488" y="26"/>
                  </a:lnTo>
                  <a:lnTo>
                    <a:pt x="488" y="26"/>
                  </a:lnTo>
                  <a:lnTo>
                    <a:pt x="483" y="26"/>
                  </a:lnTo>
                  <a:lnTo>
                    <a:pt x="450" y="31"/>
                  </a:lnTo>
                  <a:lnTo>
                    <a:pt x="448" y="35"/>
                  </a:lnTo>
                  <a:lnTo>
                    <a:pt x="481" y="31"/>
                  </a:lnTo>
                  <a:lnTo>
                    <a:pt x="486" y="31"/>
                  </a:lnTo>
                  <a:lnTo>
                    <a:pt x="490" y="31"/>
                  </a:lnTo>
                  <a:lnTo>
                    <a:pt x="495" y="28"/>
                  </a:lnTo>
                  <a:lnTo>
                    <a:pt x="545" y="24"/>
                  </a:lnTo>
                  <a:lnTo>
                    <a:pt x="552" y="16"/>
                  </a:lnTo>
                  <a:moveTo>
                    <a:pt x="564" y="16"/>
                  </a:moveTo>
                  <a:lnTo>
                    <a:pt x="559" y="16"/>
                  </a:lnTo>
                  <a:lnTo>
                    <a:pt x="552" y="21"/>
                  </a:lnTo>
                  <a:lnTo>
                    <a:pt x="557" y="21"/>
                  </a:lnTo>
                  <a:lnTo>
                    <a:pt x="564" y="16"/>
                  </a:lnTo>
                  <a:moveTo>
                    <a:pt x="620" y="12"/>
                  </a:moveTo>
                  <a:lnTo>
                    <a:pt x="571" y="14"/>
                  </a:lnTo>
                  <a:lnTo>
                    <a:pt x="566" y="19"/>
                  </a:lnTo>
                  <a:lnTo>
                    <a:pt x="592" y="16"/>
                  </a:lnTo>
                  <a:lnTo>
                    <a:pt x="599" y="14"/>
                  </a:lnTo>
                  <a:lnTo>
                    <a:pt x="620" y="12"/>
                  </a:lnTo>
                  <a:moveTo>
                    <a:pt x="677" y="9"/>
                  </a:moveTo>
                  <a:lnTo>
                    <a:pt x="673" y="9"/>
                  </a:lnTo>
                  <a:lnTo>
                    <a:pt x="682" y="26"/>
                  </a:lnTo>
                  <a:lnTo>
                    <a:pt x="684" y="19"/>
                  </a:lnTo>
                  <a:lnTo>
                    <a:pt x="677" y="9"/>
                  </a:lnTo>
                  <a:moveTo>
                    <a:pt x="673" y="0"/>
                  </a:moveTo>
                  <a:lnTo>
                    <a:pt x="670" y="0"/>
                  </a:lnTo>
                  <a:lnTo>
                    <a:pt x="618" y="7"/>
                  </a:lnTo>
                  <a:lnTo>
                    <a:pt x="675" y="5"/>
                  </a:lnTo>
                  <a:lnTo>
                    <a:pt x="673" y="2"/>
                  </a:lnTo>
                  <a:lnTo>
                    <a:pt x="673" y="0"/>
                  </a:ln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lstStyle/>
            <a:p>
              <a:endParaRPr lang="zh-CN" altLang="en-US">
                <a:cs typeface="+mn-ea"/>
                <a:sym typeface="+mn-lt"/>
              </a:endParaRPr>
            </a:p>
          </p:txBody>
        </p:sp>
        <p:sp>
          <p:nvSpPr>
            <p:cNvPr id="67" name="Freeform 23">
              <a:extLst>
                <a:ext uri="{FF2B5EF4-FFF2-40B4-BE49-F238E27FC236}">
                  <a16:creationId xmlns:a16="http://schemas.microsoft.com/office/drawing/2014/main" id="{9DAC2E9C-A97B-47BF-8C8E-0E988EF37217}"/>
                </a:ext>
              </a:extLst>
            </p:cNvPr>
            <p:cNvSpPr>
              <a:spLocks noEditPoints="1"/>
            </p:cNvSpPr>
            <p:nvPr/>
          </p:nvSpPr>
          <p:spPr bwMode="auto">
            <a:xfrm>
              <a:off x="9327331" y="3148718"/>
              <a:ext cx="1136063" cy="481424"/>
            </a:xfrm>
            <a:custGeom>
              <a:avLst/>
              <a:gdLst>
                <a:gd name="T0" fmla="*/ 154 w 635"/>
                <a:gd name="T1" fmla="*/ 280 h 296"/>
                <a:gd name="T2" fmla="*/ 164 w 635"/>
                <a:gd name="T3" fmla="*/ 294 h 296"/>
                <a:gd name="T4" fmla="*/ 204 w 635"/>
                <a:gd name="T5" fmla="*/ 268 h 296"/>
                <a:gd name="T6" fmla="*/ 123 w 635"/>
                <a:gd name="T7" fmla="*/ 237 h 296"/>
                <a:gd name="T8" fmla="*/ 152 w 635"/>
                <a:gd name="T9" fmla="*/ 275 h 296"/>
                <a:gd name="T10" fmla="*/ 100 w 635"/>
                <a:gd name="T11" fmla="*/ 192 h 296"/>
                <a:gd name="T12" fmla="*/ 123 w 635"/>
                <a:gd name="T13" fmla="*/ 228 h 296"/>
                <a:gd name="T14" fmla="*/ 325 w 635"/>
                <a:gd name="T15" fmla="*/ 187 h 296"/>
                <a:gd name="T16" fmla="*/ 287 w 635"/>
                <a:gd name="T17" fmla="*/ 211 h 296"/>
                <a:gd name="T18" fmla="*/ 258 w 635"/>
                <a:gd name="T19" fmla="*/ 235 h 296"/>
                <a:gd name="T20" fmla="*/ 299 w 635"/>
                <a:gd name="T21" fmla="*/ 209 h 296"/>
                <a:gd name="T22" fmla="*/ 97 w 635"/>
                <a:gd name="T23" fmla="*/ 187 h 296"/>
                <a:gd name="T24" fmla="*/ 97 w 635"/>
                <a:gd name="T25" fmla="*/ 187 h 296"/>
                <a:gd name="T26" fmla="*/ 336 w 635"/>
                <a:gd name="T27" fmla="*/ 185 h 296"/>
                <a:gd name="T28" fmla="*/ 353 w 635"/>
                <a:gd name="T29" fmla="*/ 171 h 296"/>
                <a:gd name="T30" fmla="*/ 358 w 635"/>
                <a:gd name="T31" fmla="*/ 173 h 296"/>
                <a:gd name="T32" fmla="*/ 71 w 635"/>
                <a:gd name="T33" fmla="*/ 152 h 296"/>
                <a:gd name="T34" fmla="*/ 90 w 635"/>
                <a:gd name="T35" fmla="*/ 185 h 296"/>
                <a:gd name="T36" fmla="*/ 76 w 635"/>
                <a:gd name="T37" fmla="*/ 152 h 296"/>
                <a:gd name="T38" fmla="*/ 372 w 635"/>
                <a:gd name="T39" fmla="*/ 163 h 296"/>
                <a:gd name="T40" fmla="*/ 469 w 635"/>
                <a:gd name="T41" fmla="*/ 97 h 296"/>
                <a:gd name="T42" fmla="*/ 467 w 635"/>
                <a:gd name="T43" fmla="*/ 104 h 296"/>
                <a:gd name="T44" fmla="*/ 571 w 635"/>
                <a:gd name="T45" fmla="*/ 33 h 296"/>
                <a:gd name="T46" fmla="*/ 521 w 635"/>
                <a:gd name="T47" fmla="*/ 64 h 296"/>
                <a:gd name="T48" fmla="*/ 528 w 635"/>
                <a:gd name="T49" fmla="*/ 66 h 296"/>
                <a:gd name="T50" fmla="*/ 571 w 635"/>
                <a:gd name="T51" fmla="*/ 33 h 296"/>
                <a:gd name="T52" fmla="*/ 7 w 635"/>
                <a:gd name="T53" fmla="*/ 35 h 296"/>
                <a:gd name="T54" fmla="*/ 3 w 635"/>
                <a:gd name="T55" fmla="*/ 40 h 296"/>
                <a:gd name="T56" fmla="*/ 19 w 635"/>
                <a:gd name="T57" fmla="*/ 66 h 296"/>
                <a:gd name="T58" fmla="*/ 57 w 635"/>
                <a:gd name="T59" fmla="*/ 128 h 296"/>
                <a:gd name="T60" fmla="*/ 57 w 635"/>
                <a:gd name="T61" fmla="*/ 121 h 296"/>
                <a:gd name="T62" fmla="*/ 22 w 635"/>
                <a:gd name="T63" fmla="*/ 61 h 296"/>
                <a:gd name="T64" fmla="*/ 187 w 635"/>
                <a:gd name="T65" fmla="*/ 28 h 296"/>
                <a:gd name="T66" fmla="*/ 235 w 635"/>
                <a:gd name="T67" fmla="*/ 21 h 296"/>
                <a:gd name="T68" fmla="*/ 197 w 635"/>
                <a:gd name="T69" fmla="*/ 28 h 296"/>
                <a:gd name="T70" fmla="*/ 232 w 635"/>
                <a:gd name="T71" fmla="*/ 26 h 296"/>
                <a:gd name="T72" fmla="*/ 308 w 635"/>
                <a:gd name="T73" fmla="*/ 19 h 296"/>
                <a:gd name="T74" fmla="*/ 429 w 635"/>
                <a:gd name="T75" fmla="*/ 12 h 296"/>
                <a:gd name="T76" fmla="*/ 341 w 635"/>
                <a:gd name="T77" fmla="*/ 16 h 296"/>
                <a:gd name="T78" fmla="*/ 415 w 635"/>
                <a:gd name="T79" fmla="*/ 16 h 296"/>
                <a:gd name="T80" fmla="*/ 502 w 635"/>
                <a:gd name="T81" fmla="*/ 7 h 296"/>
                <a:gd name="T82" fmla="*/ 433 w 635"/>
                <a:gd name="T83" fmla="*/ 14 h 296"/>
                <a:gd name="T84" fmla="*/ 502 w 635"/>
                <a:gd name="T85" fmla="*/ 7 h 296"/>
                <a:gd name="T86" fmla="*/ 568 w 635"/>
                <a:gd name="T87" fmla="*/ 4 h 296"/>
                <a:gd name="T88" fmla="*/ 507 w 635"/>
                <a:gd name="T89" fmla="*/ 7 h 296"/>
                <a:gd name="T90" fmla="*/ 552 w 635"/>
                <a:gd name="T91" fmla="*/ 7 h 296"/>
                <a:gd name="T92" fmla="*/ 618 w 635"/>
                <a:gd name="T93" fmla="*/ 4 h 296"/>
                <a:gd name="T94" fmla="*/ 618 w 635"/>
                <a:gd name="T95" fmla="*/ 0 h 296"/>
                <a:gd name="T96" fmla="*/ 618 w 635"/>
                <a:gd name="T97" fmla="*/ 4 h 296"/>
                <a:gd name="T98" fmla="*/ 594 w 635"/>
                <a:gd name="T99" fmla="*/ 23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35" h="296">
                  <a:moveTo>
                    <a:pt x="197" y="273"/>
                  </a:moveTo>
                  <a:lnTo>
                    <a:pt x="185" y="275"/>
                  </a:lnTo>
                  <a:lnTo>
                    <a:pt x="161" y="292"/>
                  </a:lnTo>
                  <a:lnTo>
                    <a:pt x="154" y="280"/>
                  </a:lnTo>
                  <a:lnTo>
                    <a:pt x="149" y="280"/>
                  </a:lnTo>
                  <a:lnTo>
                    <a:pt x="157" y="294"/>
                  </a:lnTo>
                  <a:lnTo>
                    <a:pt x="159" y="296"/>
                  </a:lnTo>
                  <a:lnTo>
                    <a:pt x="164" y="294"/>
                  </a:lnTo>
                  <a:lnTo>
                    <a:pt x="197" y="273"/>
                  </a:lnTo>
                  <a:close/>
                  <a:moveTo>
                    <a:pt x="251" y="232"/>
                  </a:moveTo>
                  <a:lnTo>
                    <a:pt x="194" y="270"/>
                  </a:lnTo>
                  <a:lnTo>
                    <a:pt x="204" y="268"/>
                  </a:lnTo>
                  <a:lnTo>
                    <a:pt x="256" y="237"/>
                  </a:lnTo>
                  <a:lnTo>
                    <a:pt x="251" y="232"/>
                  </a:lnTo>
                  <a:close/>
                  <a:moveTo>
                    <a:pt x="126" y="232"/>
                  </a:moveTo>
                  <a:lnTo>
                    <a:pt x="123" y="237"/>
                  </a:lnTo>
                  <a:lnTo>
                    <a:pt x="138" y="261"/>
                  </a:lnTo>
                  <a:lnTo>
                    <a:pt x="140" y="266"/>
                  </a:lnTo>
                  <a:lnTo>
                    <a:pt x="147" y="275"/>
                  </a:lnTo>
                  <a:lnTo>
                    <a:pt x="152" y="275"/>
                  </a:lnTo>
                  <a:lnTo>
                    <a:pt x="142" y="261"/>
                  </a:lnTo>
                  <a:lnTo>
                    <a:pt x="138" y="254"/>
                  </a:lnTo>
                  <a:lnTo>
                    <a:pt x="126" y="232"/>
                  </a:lnTo>
                  <a:close/>
                  <a:moveTo>
                    <a:pt x="100" y="192"/>
                  </a:moveTo>
                  <a:lnTo>
                    <a:pt x="97" y="194"/>
                  </a:lnTo>
                  <a:lnTo>
                    <a:pt x="100" y="199"/>
                  </a:lnTo>
                  <a:lnTo>
                    <a:pt x="121" y="232"/>
                  </a:lnTo>
                  <a:lnTo>
                    <a:pt x="123" y="228"/>
                  </a:lnTo>
                  <a:lnTo>
                    <a:pt x="104" y="199"/>
                  </a:lnTo>
                  <a:lnTo>
                    <a:pt x="102" y="194"/>
                  </a:lnTo>
                  <a:lnTo>
                    <a:pt x="100" y="192"/>
                  </a:lnTo>
                  <a:close/>
                  <a:moveTo>
                    <a:pt x="325" y="187"/>
                  </a:moveTo>
                  <a:lnTo>
                    <a:pt x="299" y="204"/>
                  </a:lnTo>
                  <a:lnTo>
                    <a:pt x="296" y="206"/>
                  </a:lnTo>
                  <a:lnTo>
                    <a:pt x="291" y="209"/>
                  </a:lnTo>
                  <a:lnTo>
                    <a:pt x="287" y="211"/>
                  </a:lnTo>
                  <a:lnTo>
                    <a:pt x="287" y="211"/>
                  </a:lnTo>
                  <a:lnTo>
                    <a:pt x="280" y="216"/>
                  </a:lnTo>
                  <a:lnTo>
                    <a:pt x="256" y="230"/>
                  </a:lnTo>
                  <a:lnTo>
                    <a:pt x="258" y="235"/>
                  </a:lnTo>
                  <a:lnTo>
                    <a:pt x="287" y="216"/>
                  </a:lnTo>
                  <a:lnTo>
                    <a:pt x="294" y="213"/>
                  </a:lnTo>
                  <a:lnTo>
                    <a:pt x="299" y="209"/>
                  </a:lnTo>
                  <a:lnTo>
                    <a:pt x="299" y="209"/>
                  </a:lnTo>
                  <a:lnTo>
                    <a:pt x="303" y="206"/>
                  </a:lnTo>
                  <a:lnTo>
                    <a:pt x="332" y="187"/>
                  </a:lnTo>
                  <a:lnTo>
                    <a:pt x="325" y="187"/>
                  </a:lnTo>
                  <a:close/>
                  <a:moveTo>
                    <a:pt x="97" y="187"/>
                  </a:moveTo>
                  <a:lnTo>
                    <a:pt x="93" y="190"/>
                  </a:lnTo>
                  <a:lnTo>
                    <a:pt x="95" y="192"/>
                  </a:lnTo>
                  <a:lnTo>
                    <a:pt x="97" y="187"/>
                  </a:lnTo>
                  <a:lnTo>
                    <a:pt x="97" y="187"/>
                  </a:lnTo>
                  <a:lnTo>
                    <a:pt x="97" y="187"/>
                  </a:lnTo>
                  <a:close/>
                  <a:moveTo>
                    <a:pt x="341" y="178"/>
                  </a:moveTo>
                  <a:lnTo>
                    <a:pt x="332" y="185"/>
                  </a:lnTo>
                  <a:lnTo>
                    <a:pt x="336" y="185"/>
                  </a:lnTo>
                  <a:lnTo>
                    <a:pt x="344" y="180"/>
                  </a:lnTo>
                  <a:lnTo>
                    <a:pt x="341" y="178"/>
                  </a:lnTo>
                  <a:close/>
                  <a:moveTo>
                    <a:pt x="370" y="161"/>
                  </a:moveTo>
                  <a:lnTo>
                    <a:pt x="353" y="171"/>
                  </a:lnTo>
                  <a:lnTo>
                    <a:pt x="348" y="173"/>
                  </a:lnTo>
                  <a:lnTo>
                    <a:pt x="346" y="175"/>
                  </a:lnTo>
                  <a:lnTo>
                    <a:pt x="346" y="178"/>
                  </a:lnTo>
                  <a:lnTo>
                    <a:pt x="358" y="173"/>
                  </a:lnTo>
                  <a:lnTo>
                    <a:pt x="358" y="171"/>
                  </a:lnTo>
                  <a:lnTo>
                    <a:pt x="370" y="166"/>
                  </a:lnTo>
                  <a:lnTo>
                    <a:pt x="370" y="161"/>
                  </a:lnTo>
                  <a:close/>
                  <a:moveTo>
                    <a:pt x="71" y="152"/>
                  </a:moveTo>
                  <a:lnTo>
                    <a:pt x="78" y="166"/>
                  </a:lnTo>
                  <a:lnTo>
                    <a:pt x="83" y="171"/>
                  </a:lnTo>
                  <a:lnTo>
                    <a:pt x="90" y="182"/>
                  </a:lnTo>
                  <a:lnTo>
                    <a:pt x="90" y="185"/>
                  </a:lnTo>
                  <a:lnTo>
                    <a:pt x="95" y="182"/>
                  </a:lnTo>
                  <a:lnTo>
                    <a:pt x="88" y="171"/>
                  </a:lnTo>
                  <a:lnTo>
                    <a:pt x="86" y="166"/>
                  </a:lnTo>
                  <a:lnTo>
                    <a:pt x="76" y="152"/>
                  </a:lnTo>
                  <a:lnTo>
                    <a:pt x="71" y="152"/>
                  </a:lnTo>
                  <a:close/>
                  <a:moveTo>
                    <a:pt x="405" y="137"/>
                  </a:moveTo>
                  <a:lnTo>
                    <a:pt x="372" y="159"/>
                  </a:lnTo>
                  <a:lnTo>
                    <a:pt x="372" y="163"/>
                  </a:lnTo>
                  <a:lnTo>
                    <a:pt x="403" y="145"/>
                  </a:lnTo>
                  <a:lnTo>
                    <a:pt x="405" y="137"/>
                  </a:lnTo>
                  <a:close/>
                  <a:moveTo>
                    <a:pt x="483" y="88"/>
                  </a:moveTo>
                  <a:lnTo>
                    <a:pt x="469" y="97"/>
                  </a:lnTo>
                  <a:lnTo>
                    <a:pt x="464" y="99"/>
                  </a:lnTo>
                  <a:lnTo>
                    <a:pt x="410" y="135"/>
                  </a:lnTo>
                  <a:lnTo>
                    <a:pt x="407" y="140"/>
                  </a:lnTo>
                  <a:lnTo>
                    <a:pt x="467" y="104"/>
                  </a:lnTo>
                  <a:lnTo>
                    <a:pt x="471" y="102"/>
                  </a:lnTo>
                  <a:lnTo>
                    <a:pt x="483" y="95"/>
                  </a:lnTo>
                  <a:lnTo>
                    <a:pt x="483" y="88"/>
                  </a:lnTo>
                  <a:close/>
                  <a:moveTo>
                    <a:pt x="571" y="33"/>
                  </a:moveTo>
                  <a:lnTo>
                    <a:pt x="540" y="52"/>
                  </a:lnTo>
                  <a:lnTo>
                    <a:pt x="535" y="54"/>
                  </a:lnTo>
                  <a:lnTo>
                    <a:pt x="526" y="61"/>
                  </a:lnTo>
                  <a:lnTo>
                    <a:pt x="521" y="64"/>
                  </a:lnTo>
                  <a:lnTo>
                    <a:pt x="488" y="85"/>
                  </a:lnTo>
                  <a:lnTo>
                    <a:pt x="488" y="90"/>
                  </a:lnTo>
                  <a:lnTo>
                    <a:pt x="523" y="69"/>
                  </a:lnTo>
                  <a:lnTo>
                    <a:pt x="528" y="66"/>
                  </a:lnTo>
                  <a:lnTo>
                    <a:pt x="538" y="59"/>
                  </a:lnTo>
                  <a:lnTo>
                    <a:pt x="542" y="57"/>
                  </a:lnTo>
                  <a:lnTo>
                    <a:pt x="571" y="38"/>
                  </a:lnTo>
                  <a:lnTo>
                    <a:pt x="571" y="33"/>
                  </a:lnTo>
                  <a:close/>
                  <a:moveTo>
                    <a:pt x="192" y="23"/>
                  </a:moveTo>
                  <a:lnTo>
                    <a:pt x="190" y="26"/>
                  </a:lnTo>
                  <a:lnTo>
                    <a:pt x="10" y="35"/>
                  </a:lnTo>
                  <a:lnTo>
                    <a:pt x="7" y="35"/>
                  </a:lnTo>
                  <a:lnTo>
                    <a:pt x="5" y="35"/>
                  </a:lnTo>
                  <a:lnTo>
                    <a:pt x="0" y="35"/>
                  </a:lnTo>
                  <a:lnTo>
                    <a:pt x="3" y="40"/>
                  </a:lnTo>
                  <a:lnTo>
                    <a:pt x="3" y="40"/>
                  </a:lnTo>
                  <a:lnTo>
                    <a:pt x="5" y="42"/>
                  </a:lnTo>
                  <a:lnTo>
                    <a:pt x="5" y="45"/>
                  </a:lnTo>
                  <a:lnTo>
                    <a:pt x="17" y="64"/>
                  </a:lnTo>
                  <a:lnTo>
                    <a:pt x="19" y="66"/>
                  </a:lnTo>
                  <a:lnTo>
                    <a:pt x="45" y="109"/>
                  </a:lnTo>
                  <a:lnTo>
                    <a:pt x="48" y="114"/>
                  </a:lnTo>
                  <a:lnTo>
                    <a:pt x="55" y="123"/>
                  </a:lnTo>
                  <a:lnTo>
                    <a:pt x="57" y="128"/>
                  </a:lnTo>
                  <a:lnTo>
                    <a:pt x="69" y="147"/>
                  </a:lnTo>
                  <a:lnTo>
                    <a:pt x="74" y="147"/>
                  </a:lnTo>
                  <a:lnTo>
                    <a:pt x="59" y="126"/>
                  </a:lnTo>
                  <a:lnTo>
                    <a:pt x="57" y="121"/>
                  </a:lnTo>
                  <a:lnTo>
                    <a:pt x="52" y="114"/>
                  </a:lnTo>
                  <a:lnTo>
                    <a:pt x="50" y="109"/>
                  </a:lnTo>
                  <a:lnTo>
                    <a:pt x="24" y="66"/>
                  </a:lnTo>
                  <a:lnTo>
                    <a:pt x="22" y="61"/>
                  </a:lnTo>
                  <a:lnTo>
                    <a:pt x="10" y="45"/>
                  </a:lnTo>
                  <a:lnTo>
                    <a:pt x="7" y="40"/>
                  </a:lnTo>
                  <a:lnTo>
                    <a:pt x="7" y="40"/>
                  </a:lnTo>
                  <a:lnTo>
                    <a:pt x="187" y="28"/>
                  </a:lnTo>
                  <a:lnTo>
                    <a:pt x="192" y="28"/>
                  </a:lnTo>
                  <a:lnTo>
                    <a:pt x="192" y="23"/>
                  </a:lnTo>
                  <a:close/>
                  <a:moveTo>
                    <a:pt x="301" y="19"/>
                  </a:moveTo>
                  <a:lnTo>
                    <a:pt x="235" y="21"/>
                  </a:lnTo>
                  <a:lnTo>
                    <a:pt x="232" y="23"/>
                  </a:lnTo>
                  <a:lnTo>
                    <a:pt x="228" y="23"/>
                  </a:lnTo>
                  <a:lnTo>
                    <a:pt x="197" y="23"/>
                  </a:lnTo>
                  <a:lnTo>
                    <a:pt x="197" y="28"/>
                  </a:lnTo>
                  <a:lnTo>
                    <a:pt x="228" y="26"/>
                  </a:lnTo>
                  <a:lnTo>
                    <a:pt x="228" y="26"/>
                  </a:lnTo>
                  <a:lnTo>
                    <a:pt x="232" y="26"/>
                  </a:lnTo>
                  <a:lnTo>
                    <a:pt x="232" y="26"/>
                  </a:lnTo>
                  <a:lnTo>
                    <a:pt x="294" y="23"/>
                  </a:lnTo>
                  <a:lnTo>
                    <a:pt x="301" y="19"/>
                  </a:lnTo>
                  <a:close/>
                  <a:moveTo>
                    <a:pt x="313" y="19"/>
                  </a:moveTo>
                  <a:lnTo>
                    <a:pt x="308" y="19"/>
                  </a:lnTo>
                  <a:lnTo>
                    <a:pt x="301" y="23"/>
                  </a:lnTo>
                  <a:lnTo>
                    <a:pt x="306" y="21"/>
                  </a:lnTo>
                  <a:lnTo>
                    <a:pt x="313" y="19"/>
                  </a:lnTo>
                  <a:close/>
                  <a:moveTo>
                    <a:pt x="429" y="12"/>
                  </a:moveTo>
                  <a:lnTo>
                    <a:pt x="417" y="12"/>
                  </a:lnTo>
                  <a:lnTo>
                    <a:pt x="360" y="14"/>
                  </a:lnTo>
                  <a:lnTo>
                    <a:pt x="348" y="16"/>
                  </a:lnTo>
                  <a:lnTo>
                    <a:pt x="341" y="16"/>
                  </a:lnTo>
                  <a:lnTo>
                    <a:pt x="320" y="16"/>
                  </a:lnTo>
                  <a:lnTo>
                    <a:pt x="313" y="21"/>
                  </a:lnTo>
                  <a:lnTo>
                    <a:pt x="362" y="19"/>
                  </a:lnTo>
                  <a:lnTo>
                    <a:pt x="415" y="16"/>
                  </a:lnTo>
                  <a:lnTo>
                    <a:pt x="419" y="16"/>
                  </a:lnTo>
                  <a:lnTo>
                    <a:pt x="429" y="16"/>
                  </a:lnTo>
                  <a:lnTo>
                    <a:pt x="429" y="12"/>
                  </a:lnTo>
                  <a:close/>
                  <a:moveTo>
                    <a:pt x="502" y="7"/>
                  </a:moveTo>
                  <a:lnTo>
                    <a:pt x="493" y="7"/>
                  </a:lnTo>
                  <a:lnTo>
                    <a:pt x="488" y="7"/>
                  </a:lnTo>
                  <a:lnTo>
                    <a:pt x="433" y="12"/>
                  </a:lnTo>
                  <a:lnTo>
                    <a:pt x="433" y="14"/>
                  </a:lnTo>
                  <a:lnTo>
                    <a:pt x="490" y="12"/>
                  </a:lnTo>
                  <a:lnTo>
                    <a:pt x="495" y="12"/>
                  </a:lnTo>
                  <a:lnTo>
                    <a:pt x="500" y="12"/>
                  </a:lnTo>
                  <a:lnTo>
                    <a:pt x="502" y="7"/>
                  </a:lnTo>
                  <a:close/>
                  <a:moveTo>
                    <a:pt x="568" y="4"/>
                  </a:moveTo>
                  <a:lnTo>
                    <a:pt x="561" y="7"/>
                  </a:lnTo>
                  <a:lnTo>
                    <a:pt x="568" y="7"/>
                  </a:lnTo>
                  <a:lnTo>
                    <a:pt x="568" y="4"/>
                  </a:lnTo>
                  <a:close/>
                  <a:moveTo>
                    <a:pt x="561" y="2"/>
                  </a:moveTo>
                  <a:lnTo>
                    <a:pt x="512" y="7"/>
                  </a:lnTo>
                  <a:lnTo>
                    <a:pt x="507" y="7"/>
                  </a:lnTo>
                  <a:lnTo>
                    <a:pt x="507" y="7"/>
                  </a:lnTo>
                  <a:lnTo>
                    <a:pt x="504" y="12"/>
                  </a:lnTo>
                  <a:lnTo>
                    <a:pt x="509" y="12"/>
                  </a:lnTo>
                  <a:lnTo>
                    <a:pt x="514" y="9"/>
                  </a:lnTo>
                  <a:lnTo>
                    <a:pt x="552" y="7"/>
                  </a:lnTo>
                  <a:lnTo>
                    <a:pt x="561" y="2"/>
                  </a:lnTo>
                  <a:close/>
                  <a:moveTo>
                    <a:pt x="618" y="4"/>
                  </a:moveTo>
                  <a:lnTo>
                    <a:pt x="618" y="4"/>
                  </a:lnTo>
                  <a:lnTo>
                    <a:pt x="618" y="4"/>
                  </a:lnTo>
                  <a:close/>
                  <a:moveTo>
                    <a:pt x="635" y="0"/>
                  </a:moveTo>
                  <a:lnTo>
                    <a:pt x="628" y="0"/>
                  </a:lnTo>
                  <a:lnTo>
                    <a:pt x="620" y="0"/>
                  </a:lnTo>
                  <a:lnTo>
                    <a:pt x="618" y="0"/>
                  </a:lnTo>
                  <a:lnTo>
                    <a:pt x="573" y="2"/>
                  </a:lnTo>
                  <a:lnTo>
                    <a:pt x="573" y="7"/>
                  </a:lnTo>
                  <a:lnTo>
                    <a:pt x="616" y="4"/>
                  </a:lnTo>
                  <a:lnTo>
                    <a:pt x="618" y="4"/>
                  </a:lnTo>
                  <a:lnTo>
                    <a:pt x="613" y="7"/>
                  </a:lnTo>
                  <a:lnTo>
                    <a:pt x="575" y="31"/>
                  </a:lnTo>
                  <a:lnTo>
                    <a:pt x="575" y="35"/>
                  </a:lnTo>
                  <a:lnTo>
                    <a:pt x="594" y="23"/>
                  </a:lnTo>
                  <a:lnTo>
                    <a:pt x="616" y="9"/>
                  </a:lnTo>
                  <a:lnTo>
                    <a:pt x="620" y="7"/>
                  </a:lnTo>
                  <a:lnTo>
                    <a:pt x="635" y="0"/>
                  </a:lnTo>
                  <a:close/>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lstStyle/>
            <a:p>
              <a:endParaRPr lang="zh-CN" altLang="en-US">
                <a:cs typeface="+mn-ea"/>
                <a:sym typeface="+mn-lt"/>
              </a:endParaRPr>
            </a:p>
          </p:txBody>
        </p:sp>
        <p:sp>
          <p:nvSpPr>
            <p:cNvPr id="68" name="Freeform 24">
              <a:extLst>
                <a:ext uri="{FF2B5EF4-FFF2-40B4-BE49-F238E27FC236}">
                  <a16:creationId xmlns:a16="http://schemas.microsoft.com/office/drawing/2014/main" id="{06B55665-DE39-4F85-A3FE-54C0ACAB1969}"/>
                </a:ext>
              </a:extLst>
            </p:cNvPr>
            <p:cNvSpPr>
              <a:spLocks noEditPoints="1"/>
            </p:cNvSpPr>
            <p:nvPr/>
          </p:nvSpPr>
          <p:spPr bwMode="auto">
            <a:xfrm>
              <a:off x="9327331" y="3148718"/>
              <a:ext cx="1136063" cy="481424"/>
            </a:xfrm>
            <a:custGeom>
              <a:avLst/>
              <a:gdLst>
                <a:gd name="T0" fmla="*/ 154 w 635"/>
                <a:gd name="T1" fmla="*/ 280 h 296"/>
                <a:gd name="T2" fmla="*/ 164 w 635"/>
                <a:gd name="T3" fmla="*/ 294 h 296"/>
                <a:gd name="T4" fmla="*/ 204 w 635"/>
                <a:gd name="T5" fmla="*/ 268 h 296"/>
                <a:gd name="T6" fmla="*/ 123 w 635"/>
                <a:gd name="T7" fmla="*/ 237 h 296"/>
                <a:gd name="T8" fmla="*/ 152 w 635"/>
                <a:gd name="T9" fmla="*/ 275 h 296"/>
                <a:gd name="T10" fmla="*/ 100 w 635"/>
                <a:gd name="T11" fmla="*/ 192 h 296"/>
                <a:gd name="T12" fmla="*/ 123 w 635"/>
                <a:gd name="T13" fmla="*/ 228 h 296"/>
                <a:gd name="T14" fmla="*/ 325 w 635"/>
                <a:gd name="T15" fmla="*/ 187 h 296"/>
                <a:gd name="T16" fmla="*/ 287 w 635"/>
                <a:gd name="T17" fmla="*/ 211 h 296"/>
                <a:gd name="T18" fmla="*/ 258 w 635"/>
                <a:gd name="T19" fmla="*/ 235 h 296"/>
                <a:gd name="T20" fmla="*/ 299 w 635"/>
                <a:gd name="T21" fmla="*/ 209 h 296"/>
                <a:gd name="T22" fmla="*/ 97 w 635"/>
                <a:gd name="T23" fmla="*/ 187 h 296"/>
                <a:gd name="T24" fmla="*/ 97 w 635"/>
                <a:gd name="T25" fmla="*/ 187 h 296"/>
                <a:gd name="T26" fmla="*/ 336 w 635"/>
                <a:gd name="T27" fmla="*/ 185 h 296"/>
                <a:gd name="T28" fmla="*/ 353 w 635"/>
                <a:gd name="T29" fmla="*/ 171 h 296"/>
                <a:gd name="T30" fmla="*/ 358 w 635"/>
                <a:gd name="T31" fmla="*/ 173 h 296"/>
                <a:gd name="T32" fmla="*/ 71 w 635"/>
                <a:gd name="T33" fmla="*/ 152 h 296"/>
                <a:gd name="T34" fmla="*/ 90 w 635"/>
                <a:gd name="T35" fmla="*/ 185 h 296"/>
                <a:gd name="T36" fmla="*/ 76 w 635"/>
                <a:gd name="T37" fmla="*/ 152 h 296"/>
                <a:gd name="T38" fmla="*/ 372 w 635"/>
                <a:gd name="T39" fmla="*/ 163 h 296"/>
                <a:gd name="T40" fmla="*/ 469 w 635"/>
                <a:gd name="T41" fmla="*/ 97 h 296"/>
                <a:gd name="T42" fmla="*/ 467 w 635"/>
                <a:gd name="T43" fmla="*/ 104 h 296"/>
                <a:gd name="T44" fmla="*/ 571 w 635"/>
                <a:gd name="T45" fmla="*/ 33 h 296"/>
                <a:gd name="T46" fmla="*/ 521 w 635"/>
                <a:gd name="T47" fmla="*/ 64 h 296"/>
                <a:gd name="T48" fmla="*/ 528 w 635"/>
                <a:gd name="T49" fmla="*/ 66 h 296"/>
                <a:gd name="T50" fmla="*/ 571 w 635"/>
                <a:gd name="T51" fmla="*/ 33 h 296"/>
                <a:gd name="T52" fmla="*/ 7 w 635"/>
                <a:gd name="T53" fmla="*/ 35 h 296"/>
                <a:gd name="T54" fmla="*/ 3 w 635"/>
                <a:gd name="T55" fmla="*/ 40 h 296"/>
                <a:gd name="T56" fmla="*/ 19 w 635"/>
                <a:gd name="T57" fmla="*/ 66 h 296"/>
                <a:gd name="T58" fmla="*/ 57 w 635"/>
                <a:gd name="T59" fmla="*/ 128 h 296"/>
                <a:gd name="T60" fmla="*/ 57 w 635"/>
                <a:gd name="T61" fmla="*/ 121 h 296"/>
                <a:gd name="T62" fmla="*/ 22 w 635"/>
                <a:gd name="T63" fmla="*/ 61 h 296"/>
                <a:gd name="T64" fmla="*/ 187 w 635"/>
                <a:gd name="T65" fmla="*/ 28 h 296"/>
                <a:gd name="T66" fmla="*/ 235 w 635"/>
                <a:gd name="T67" fmla="*/ 21 h 296"/>
                <a:gd name="T68" fmla="*/ 197 w 635"/>
                <a:gd name="T69" fmla="*/ 28 h 296"/>
                <a:gd name="T70" fmla="*/ 232 w 635"/>
                <a:gd name="T71" fmla="*/ 26 h 296"/>
                <a:gd name="T72" fmla="*/ 308 w 635"/>
                <a:gd name="T73" fmla="*/ 19 h 296"/>
                <a:gd name="T74" fmla="*/ 429 w 635"/>
                <a:gd name="T75" fmla="*/ 12 h 296"/>
                <a:gd name="T76" fmla="*/ 341 w 635"/>
                <a:gd name="T77" fmla="*/ 16 h 296"/>
                <a:gd name="T78" fmla="*/ 415 w 635"/>
                <a:gd name="T79" fmla="*/ 16 h 296"/>
                <a:gd name="T80" fmla="*/ 502 w 635"/>
                <a:gd name="T81" fmla="*/ 7 h 296"/>
                <a:gd name="T82" fmla="*/ 433 w 635"/>
                <a:gd name="T83" fmla="*/ 14 h 296"/>
                <a:gd name="T84" fmla="*/ 502 w 635"/>
                <a:gd name="T85" fmla="*/ 7 h 296"/>
                <a:gd name="T86" fmla="*/ 568 w 635"/>
                <a:gd name="T87" fmla="*/ 4 h 296"/>
                <a:gd name="T88" fmla="*/ 507 w 635"/>
                <a:gd name="T89" fmla="*/ 7 h 296"/>
                <a:gd name="T90" fmla="*/ 552 w 635"/>
                <a:gd name="T91" fmla="*/ 7 h 296"/>
                <a:gd name="T92" fmla="*/ 618 w 635"/>
                <a:gd name="T93" fmla="*/ 4 h 296"/>
                <a:gd name="T94" fmla="*/ 618 w 635"/>
                <a:gd name="T95" fmla="*/ 0 h 296"/>
                <a:gd name="T96" fmla="*/ 618 w 635"/>
                <a:gd name="T97" fmla="*/ 4 h 296"/>
                <a:gd name="T98" fmla="*/ 594 w 635"/>
                <a:gd name="T99" fmla="*/ 23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35" h="296">
                  <a:moveTo>
                    <a:pt x="197" y="273"/>
                  </a:moveTo>
                  <a:lnTo>
                    <a:pt x="185" y="275"/>
                  </a:lnTo>
                  <a:lnTo>
                    <a:pt x="161" y="292"/>
                  </a:lnTo>
                  <a:lnTo>
                    <a:pt x="154" y="280"/>
                  </a:lnTo>
                  <a:lnTo>
                    <a:pt x="149" y="280"/>
                  </a:lnTo>
                  <a:lnTo>
                    <a:pt x="157" y="294"/>
                  </a:lnTo>
                  <a:lnTo>
                    <a:pt x="159" y="296"/>
                  </a:lnTo>
                  <a:lnTo>
                    <a:pt x="164" y="294"/>
                  </a:lnTo>
                  <a:lnTo>
                    <a:pt x="197" y="273"/>
                  </a:lnTo>
                  <a:moveTo>
                    <a:pt x="251" y="232"/>
                  </a:moveTo>
                  <a:lnTo>
                    <a:pt x="194" y="270"/>
                  </a:lnTo>
                  <a:lnTo>
                    <a:pt x="204" y="268"/>
                  </a:lnTo>
                  <a:lnTo>
                    <a:pt x="256" y="237"/>
                  </a:lnTo>
                  <a:lnTo>
                    <a:pt x="251" y="232"/>
                  </a:lnTo>
                  <a:moveTo>
                    <a:pt x="126" y="232"/>
                  </a:moveTo>
                  <a:lnTo>
                    <a:pt x="123" y="237"/>
                  </a:lnTo>
                  <a:lnTo>
                    <a:pt x="138" y="261"/>
                  </a:lnTo>
                  <a:lnTo>
                    <a:pt x="140" y="266"/>
                  </a:lnTo>
                  <a:lnTo>
                    <a:pt x="147" y="275"/>
                  </a:lnTo>
                  <a:lnTo>
                    <a:pt x="152" y="275"/>
                  </a:lnTo>
                  <a:lnTo>
                    <a:pt x="142" y="261"/>
                  </a:lnTo>
                  <a:lnTo>
                    <a:pt x="138" y="254"/>
                  </a:lnTo>
                  <a:lnTo>
                    <a:pt x="126" y="232"/>
                  </a:lnTo>
                  <a:moveTo>
                    <a:pt x="100" y="192"/>
                  </a:moveTo>
                  <a:lnTo>
                    <a:pt x="97" y="194"/>
                  </a:lnTo>
                  <a:lnTo>
                    <a:pt x="100" y="199"/>
                  </a:lnTo>
                  <a:lnTo>
                    <a:pt x="121" y="232"/>
                  </a:lnTo>
                  <a:lnTo>
                    <a:pt x="123" y="228"/>
                  </a:lnTo>
                  <a:lnTo>
                    <a:pt x="104" y="199"/>
                  </a:lnTo>
                  <a:lnTo>
                    <a:pt x="102" y="194"/>
                  </a:lnTo>
                  <a:lnTo>
                    <a:pt x="100" y="192"/>
                  </a:lnTo>
                  <a:moveTo>
                    <a:pt x="325" y="187"/>
                  </a:moveTo>
                  <a:lnTo>
                    <a:pt x="299" y="204"/>
                  </a:lnTo>
                  <a:lnTo>
                    <a:pt x="296" y="206"/>
                  </a:lnTo>
                  <a:lnTo>
                    <a:pt x="291" y="209"/>
                  </a:lnTo>
                  <a:lnTo>
                    <a:pt x="287" y="211"/>
                  </a:lnTo>
                  <a:lnTo>
                    <a:pt x="287" y="211"/>
                  </a:lnTo>
                  <a:lnTo>
                    <a:pt x="280" y="216"/>
                  </a:lnTo>
                  <a:lnTo>
                    <a:pt x="256" y="230"/>
                  </a:lnTo>
                  <a:lnTo>
                    <a:pt x="258" y="235"/>
                  </a:lnTo>
                  <a:lnTo>
                    <a:pt x="287" y="216"/>
                  </a:lnTo>
                  <a:lnTo>
                    <a:pt x="294" y="213"/>
                  </a:lnTo>
                  <a:lnTo>
                    <a:pt x="299" y="209"/>
                  </a:lnTo>
                  <a:lnTo>
                    <a:pt x="299" y="209"/>
                  </a:lnTo>
                  <a:lnTo>
                    <a:pt x="303" y="206"/>
                  </a:lnTo>
                  <a:lnTo>
                    <a:pt x="332" y="187"/>
                  </a:lnTo>
                  <a:lnTo>
                    <a:pt x="325" y="187"/>
                  </a:lnTo>
                  <a:moveTo>
                    <a:pt x="97" y="187"/>
                  </a:moveTo>
                  <a:lnTo>
                    <a:pt x="93" y="190"/>
                  </a:lnTo>
                  <a:lnTo>
                    <a:pt x="95" y="192"/>
                  </a:lnTo>
                  <a:lnTo>
                    <a:pt x="97" y="187"/>
                  </a:lnTo>
                  <a:lnTo>
                    <a:pt x="97" y="187"/>
                  </a:lnTo>
                  <a:lnTo>
                    <a:pt x="97" y="187"/>
                  </a:lnTo>
                  <a:moveTo>
                    <a:pt x="341" y="178"/>
                  </a:moveTo>
                  <a:lnTo>
                    <a:pt x="332" y="185"/>
                  </a:lnTo>
                  <a:lnTo>
                    <a:pt x="336" y="185"/>
                  </a:lnTo>
                  <a:lnTo>
                    <a:pt x="344" y="180"/>
                  </a:lnTo>
                  <a:lnTo>
                    <a:pt x="341" y="178"/>
                  </a:lnTo>
                  <a:moveTo>
                    <a:pt x="370" y="161"/>
                  </a:moveTo>
                  <a:lnTo>
                    <a:pt x="353" y="171"/>
                  </a:lnTo>
                  <a:lnTo>
                    <a:pt x="348" y="173"/>
                  </a:lnTo>
                  <a:lnTo>
                    <a:pt x="346" y="175"/>
                  </a:lnTo>
                  <a:lnTo>
                    <a:pt x="346" y="178"/>
                  </a:lnTo>
                  <a:lnTo>
                    <a:pt x="358" y="173"/>
                  </a:lnTo>
                  <a:lnTo>
                    <a:pt x="358" y="171"/>
                  </a:lnTo>
                  <a:lnTo>
                    <a:pt x="370" y="166"/>
                  </a:lnTo>
                  <a:lnTo>
                    <a:pt x="370" y="161"/>
                  </a:lnTo>
                  <a:moveTo>
                    <a:pt x="71" y="152"/>
                  </a:moveTo>
                  <a:lnTo>
                    <a:pt x="78" y="166"/>
                  </a:lnTo>
                  <a:lnTo>
                    <a:pt x="83" y="171"/>
                  </a:lnTo>
                  <a:lnTo>
                    <a:pt x="90" y="182"/>
                  </a:lnTo>
                  <a:lnTo>
                    <a:pt x="90" y="185"/>
                  </a:lnTo>
                  <a:lnTo>
                    <a:pt x="95" y="182"/>
                  </a:lnTo>
                  <a:lnTo>
                    <a:pt x="88" y="171"/>
                  </a:lnTo>
                  <a:lnTo>
                    <a:pt x="86" y="166"/>
                  </a:lnTo>
                  <a:lnTo>
                    <a:pt x="76" y="152"/>
                  </a:lnTo>
                  <a:lnTo>
                    <a:pt x="71" y="152"/>
                  </a:lnTo>
                  <a:moveTo>
                    <a:pt x="405" y="137"/>
                  </a:moveTo>
                  <a:lnTo>
                    <a:pt x="372" y="159"/>
                  </a:lnTo>
                  <a:lnTo>
                    <a:pt x="372" y="163"/>
                  </a:lnTo>
                  <a:lnTo>
                    <a:pt x="403" y="145"/>
                  </a:lnTo>
                  <a:lnTo>
                    <a:pt x="405" y="137"/>
                  </a:lnTo>
                  <a:moveTo>
                    <a:pt x="483" y="88"/>
                  </a:moveTo>
                  <a:lnTo>
                    <a:pt x="469" y="97"/>
                  </a:lnTo>
                  <a:lnTo>
                    <a:pt x="464" y="99"/>
                  </a:lnTo>
                  <a:lnTo>
                    <a:pt x="410" y="135"/>
                  </a:lnTo>
                  <a:lnTo>
                    <a:pt x="407" y="140"/>
                  </a:lnTo>
                  <a:lnTo>
                    <a:pt x="467" y="104"/>
                  </a:lnTo>
                  <a:lnTo>
                    <a:pt x="471" y="102"/>
                  </a:lnTo>
                  <a:lnTo>
                    <a:pt x="483" y="95"/>
                  </a:lnTo>
                  <a:lnTo>
                    <a:pt x="483" y="88"/>
                  </a:lnTo>
                  <a:moveTo>
                    <a:pt x="571" y="33"/>
                  </a:moveTo>
                  <a:lnTo>
                    <a:pt x="540" y="52"/>
                  </a:lnTo>
                  <a:lnTo>
                    <a:pt x="535" y="54"/>
                  </a:lnTo>
                  <a:lnTo>
                    <a:pt x="526" y="61"/>
                  </a:lnTo>
                  <a:lnTo>
                    <a:pt x="521" y="64"/>
                  </a:lnTo>
                  <a:lnTo>
                    <a:pt x="488" y="85"/>
                  </a:lnTo>
                  <a:lnTo>
                    <a:pt x="488" y="90"/>
                  </a:lnTo>
                  <a:lnTo>
                    <a:pt x="523" y="69"/>
                  </a:lnTo>
                  <a:lnTo>
                    <a:pt x="528" y="66"/>
                  </a:lnTo>
                  <a:lnTo>
                    <a:pt x="538" y="59"/>
                  </a:lnTo>
                  <a:lnTo>
                    <a:pt x="542" y="57"/>
                  </a:lnTo>
                  <a:lnTo>
                    <a:pt x="571" y="38"/>
                  </a:lnTo>
                  <a:lnTo>
                    <a:pt x="571" y="33"/>
                  </a:lnTo>
                  <a:moveTo>
                    <a:pt x="192" y="23"/>
                  </a:moveTo>
                  <a:lnTo>
                    <a:pt x="190" y="26"/>
                  </a:lnTo>
                  <a:lnTo>
                    <a:pt x="10" y="35"/>
                  </a:lnTo>
                  <a:lnTo>
                    <a:pt x="7" y="35"/>
                  </a:lnTo>
                  <a:lnTo>
                    <a:pt x="5" y="35"/>
                  </a:lnTo>
                  <a:lnTo>
                    <a:pt x="0" y="35"/>
                  </a:lnTo>
                  <a:lnTo>
                    <a:pt x="3" y="40"/>
                  </a:lnTo>
                  <a:lnTo>
                    <a:pt x="3" y="40"/>
                  </a:lnTo>
                  <a:lnTo>
                    <a:pt x="5" y="42"/>
                  </a:lnTo>
                  <a:lnTo>
                    <a:pt x="5" y="45"/>
                  </a:lnTo>
                  <a:lnTo>
                    <a:pt x="17" y="64"/>
                  </a:lnTo>
                  <a:lnTo>
                    <a:pt x="19" y="66"/>
                  </a:lnTo>
                  <a:lnTo>
                    <a:pt x="45" y="109"/>
                  </a:lnTo>
                  <a:lnTo>
                    <a:pt x="48" y="114"/>
                  </a:lnTo>
                  <a:lnTo>
                    <a:pt x="55" y="123"/>
                  </a:lnTo>
                  <a:lnTo>
                    <a:pt x="57" y="128"/>
                  </a:lnTo>
                  <a:lnTo>
                    <a:pt x="69" y="147"/>
                  </a:lnTo>
                  <a:lnTo>
                    <a:pt x="74" y="147"/>
                  </a:lnTo>
                  <a:lnTo>
                    <a:pt x="59" y="126"/>
                  </a:lnTo>
                  <a:lnTo>
                    <a:pt x="57" y="121"/>
                  </a:lnTo>
                  <a:lnTo>
                    <a:pt x="52" y="114"/>
                  </a:lnTo>
                  <a:lnTo>
                    <a:pt x="50" y="109"/>
                  </a:lnTo>
                  <a:lnTo>
                    <a:pt x="24" y="66"/>
                  </a:lnTo>
                  <a:lnTo>
                    <a:pt x="22" y="61"/>
                  </a:lnTo>
                  <a:lnTo>
                    <a:pt x="10" y="45"/>
                  </a:lnTo>
                  <a:lnTo>
                    <a:pt x="7" y="40"/>
                  </a:lnTo>
                  <a:lnTo>
                    <a:pt x="7" y="40"/>
                  </a:lnTo>
                  <a:lnTo>
                    <a:pt x="187" y="28"/>
                  </a:lnTo>
                  <a:lnTo>
                    <a:pt x="192" y="28"/>
                  </a:lnTo>
                  <a:lnTo>
                    <a:pt x="192" y="23"/>
                  </a:lnTo>
                  <a:moveTo>
                    <a:pt x="301" y="19"/>
                  </a:moveTo>
                  <a:lnTo>
                    <a:pt x="235" y="21"/>
                  </a:lnTo>
                  <a:lnTo>
                    <a:pt x="232" y="23"/>
                  </a:lnTo>
                  <a:lnTo>
                    <a:pt x="228" y="23"/>
                  </a:lnTo>
                  <a:lnTo>
                    <a:pt x="197" y="23"/>
                  </a:lnTo>
                  <a:lnTo>
                    <a:pt x="197" y="28"/>
                  </a:lnTo>
                  <a:lnTo>
                    <a:pt x="228" y="26"/>
                  </a:lnTo>
                  <a:lnTo>
                    <a:pt x="228" y="26"/>
                  </a:lnTo>
                  <a:lnTo>
                    <a:pt x="232" y="26"/>
                  </a:lnTo>
                  <a:lnTo>
                    <a:pt x="232" y="26"/>
                  </a:lnTo>
                  <a:lnTo>
                    <a:pt x="294" y="23"/>
                  </a:lnTo>
                  <a:lnTo>
                    <a:pt x="301" y="19"/>
                  </a:lnTo>
                  <a:moveTo>
                    <a:pt x="313" y="19"/>
                  </a:moveTo>
                  <a:lnTo>
                    <a:pt x="308" y="19"/>
                  </a:lnTo>
                  <a:lnTo>
                    <a:pt x="301" y="23"/>
                  </a:lnTo>
                  <a:lnTo>
                    <a:pt x="306" y="21"/>
                  </a:lnTo>
                  <a:lnTo>
                    <a:pt x="313" y="19"/>
                  </a:lnTo>
                  <a:moveTo>
                    <a:pt x="429" y="12"/>
                  </a:moveTo>
                  <a:lnTo>
                    <a:pt x="417" y="12"/>
                  </a:lnTo>
                  <a:lnTo>
                    <a:pt x="360" y="14"/>
                  </a:lnTo>
                  <a:lnTo>
                    <a:pt x="348" y="16"/>
                  </a:lnTo>
                  <a:lnTo>
                    <a:pt x="341" y="16"/>
                  </a:lnTo>
                  <a:lnTo>
                    <a:pt x="320" y="16"/>
                  </a:lnTo>
                  <a:lnTo>
                    <a:pt x="313" y="21"/>
                  </a:lnTo>
                  <a:lnTo>
                    <a:pt x="362" y="19"/>
                  </a:lnTo>
                  <a:lnTo>
                    <a:pt x="415" y="16"/>
                  </a:lnTo>
                  <a:lnTo>
                    <a:pt x="419" y="16"/>
                  </a:lnTo>
                  <a:lnTo>
                    <a:pt x="429" y="16"/>
                  </a:lnTo>
                  <a:lnTo>
                    <a:pt x="429" y="12"/>
                  </a:lnTo>
                  <a:moveTo>
                    <a:pt x="502" y="7"/>
                  </a:moveTo>
                  <a:lnTo>
                    <a:pt x="493" y="7"/>
                  </a:lnTo>
                  <a:lnTo>
                    <a:pt x="488" y="7"/>
                  </a:lnTo>
                  <a:lnTo>
                    <a:pt x="433" y="12"/>
                  </a:lnTo>
                  <a:lnTo>
                    <a:pt x="433" y="14"/>
                  </a:lnTo>
                  <a:lnTo>
                    <a:pt x="490" y="12"/>
                  </a:lnTo>
                  <a:lnTo>
                    <a:pt x="495" y="12"/>
                  </a:lnTo>
                  <a:lnTo>
                    <a:pt x="500" y="12"/>
                  </a:lnTo>
                  <a:lnTo>
                    <a:pt x="502" y="7"/>
                  </a:lnTo>
                  <a:moveTo>
                    <a:pt x="568" y="4"/>
                  </a:moveTo>
                  <a:lnTo>
                    <a:pt x="561" y="7"/>
                  </a:lnTo>
                  <a:lnTo>
                    <a:pt x="568" y="7"/>
                  </a:lnTo>
                  <a:lnTo>
                    <a:pt x="568" y="4"/>
                  </a:lnTo>
                  <a:moveTo>
                    <a:pt x="561" y="2"/>
                  </a:moveTo>
                  <a:lnTo>
                    <a:pt x="512" y="7"/>
                  </a:lnTo>
                  <a:lnTo>
                    <a:pt x="507" y="7"/>
                  </a:lnTo>
                  <a:lnTo>
                    <a:pt x="507" y="7"/>
                  </a:lnTo>
                  <a:lnTo>
                    <a:pt x="504" y="12"/>
                  </a:lnTo>
                  <a:lnTo>
                    <a:pt x="509" y="12"/>
                  </a:lnTo>
                  <a:lnTo>
                    <a:pt x="514" y="9"/>
                  </a:lnTo>
                  <a:lnTo>
                    <a:pt x="552" y="7"/>
                  </a:lnTo>
                  <a:lnTo>
                    <a:pt x="561" y="2"/>
                  </a:lnTo>
                  <a:moveTo>
                    <a:pt x="618" y="4"/>
                  </a:moveTo>
                  <a:lnTo>
                    <a:pt x="618" y="4"/>
                  </a:lnTo>
                  <a:lnTo>
                    <a:pt x="618" y="4"/>
                  </a:lnTo>
                  <a:moveTo>
                    <a:pt x="635" y="0"/>
                  </a:moveTo>
                  <a:lnTo>
                    <a:pt x="628" y="0"/>
                  </a:lnTo>
                  <a:lnTo>
                    <a:pt x="620" y="0"/>
                  </a:lnTo>
                  <a:lnTo>
                    <a:pt x="618" y="0"/>
                  </a:lnTo>
                  <a:lnTo>
                    <a:pt x="573" y="2"/>
                  </a:lnTo>
                  <a:lnTo>
                    <a:pt x="573" y="7"/>
                  </a:lnTo>
                  <a:lnTo>
                    <a:pt x="616" y="4"/>
                  </a:lnTo>
                  <a:lnTo>
                    <a:pt x="618" y="4"/>
                  </a:lnTo>
                  <a:lnTo>
                    <a:pt x="613" y="7"/>
                  </a:lnTo>
                  <a:lnTo>
                    <a:pt x="575" y="31"/>
                  </a:lnTo>
                  <a:lnTo>
                    <a:pt x="575" y="35"/>
                  </a:lnTo>
                  <a:lnTo>
                    <a:pt x="594" y="23"/>
                  </a:lnTo>
                  <a:lnTo>
                    <a:pt x="616" y="9"/>
                  </a:lnTo>
                  <a:lnTo>
                    <a:pt x="620" y="7"/>
                  </a:lnTo>
                  <a:lnTo>
                    <a:pt x="635" y="0"/>
                  </a:ln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lstStyle/>
            <a:p>
              <a:endParaRPr lang="zh-CN" altLang="en-US">
                <a:cs typeface="+mn-ea"/>
                <a:sym typeface="+mn-lt"/>
              </a:endParaRPr>
            </a:p>
          </p:txBody>
        </p:sp>
        <p:sp>
          <p:nvSpPr>
            <p:cNvPr id="69" name="Freeform 25">
              <a:extLst>
                <a:ext uri="{FF2B5EF4-FFF2-40B4-BE49-F238E27FC236}">
                  <a16:creationId xmlns:a16="http://schemas.microsoft.com/office/drawing/2014/main" id="{DE65E0EB-D5C5-4AAC-8441-C4D1BA9FD850}"/>
                </a:ext>
              </a:extLst>
            </p:cNvPr>
            <p:cNvSpPr>
              <a:spLocks noEditPoints="1"/>
            </p:cNvSpPr>
            <p:nvPr/>
          </p:nvSpPr>
          <p:spPr bwMode="auto">
            <a:xfrm>
              <a:off x="9726296" y="3013724"/>
              <a:ext cx="851600" cy="775808"/>
            </a:xfrm>
            <a:custGeom>
              <a:avLst/>
              <a:gdLst>
                <a:gd name="T0" fmla="*/ 203 w 476"/>
                <a:gd name="T1" fmla="*/ 434 h 477"/>
                <a:gd name="T2" fmla="*/ 305 w 476"/>
                <a:gd name="T3" fmla="*/ 372 h 477"/>
                <a:gd name="T4" fmla="*/ 265 w 476"/>
                <a:gd name="T5" fmla="*/ 470 h 477"/>
                <a:gd name="T6" fmla="*/ 263 w 476"/>
                <a:gd name="T7" fmla="*/ 472 h 477"/>
                <a:gd name="T8" fmla="*/ 308 w 476"/>
                <a:gd name="T9" fmla="*/ 379 h 477"/>
                <a:gd name="T10" fmla="*/ 315 w 476"/>
                <a:gd name="T11" fmla="*/ 353 h 477"/>
                <a:gd name="T12" fmla="*/ 319 w 476"/>
                <a:gd name="T13" fmla="*/ 353 h 477"/>
                <a:gd name="T14" fmla="*/ 68 w 476"/>
                <a:gd name="T15" fmla="*/ 344 h 477"/>
                <a:gd name="T16" fmla="*/ 123 w 476"/>
                <a:gd name="T17" fmla="*/ 379 h 477"/>
                <a:gd name="T18" fmla="*/ 149 w 476"/>
                <a:gd name="T19" fmla="*/ 391 h 477"/>
                <a:gd name="T20" fmla="*/ 99 w 476"/>
                <a:gd name="T21" fmla="*/ 360 h 477"/>
                <a:gd name="T22" fmla="*/ 341 w 476"/>
                <a:gd name="T23" fmla="*/ 306 h 477"/>
                <a:gd name="T24" fmla="*/ 329 w 476"/>
                <a:gd name="T25" fmla="*/ 325 h 477"/>
                <a:gd name="T26" fmla="*/ 317 w 476"/>
                <a:gd name="T27" fmla="*/ 349 h 477"/>
                <a:gd name="T28" fmla="*/ 324 w 476"/>
                <a:gd name="T29" fmla="*/ 341 h 477"/>
                <a:gd name="T30" fmla="*/ 341 w 476"/>
                <a:gd name="T31" fmla="*/ 306 h 477"/>
                <a:gd name="T32" fmla="*/ 45 w 476"/>
                <a:gd name="T33" fmla="*/ 270 h 477"/>
                <a:gd name="T34" fmla="*/ 12 w 476"/>
                <a:gd name="T35" fmla="*/ 289 h 477"/>
                <a:gd name="T36" fmla="*/ 0 w 476"/>
                <a:gd name="T37" fmla="*/ 296 h 477"/>
                <a:gd name="T38" fmla="*/ 33 w 476"/>
                <a:gd name="T39" fmla="*/ 320 h 477"/>
                <a:gd name="T40" fmla="*/ 35 w 476"/>
                <a:gd name="T41" fmla="*/ 318 h 477"/>
                <a:gd name="T42" fmla="*/ 14 w 476"/>
                <a:gd name="T43" fmla="*/ 294 h 477"/>
                <a:gd name="T44" fmla="*/ 31 w 476"/>
                <a:gd name="T45" fmla="*/ 284 h 477"/>
                <a:gd name="T46" fmla="*/ 61 w 476"/>
                <a:gd name="T47" fmla="*/ 265 h 477"/>
                <a:gd name="T48" fmla="*/ 338 w 476"/>
                <a:gd name="T49" fmla="*/ 299 h 477"/>
                <a:gd name="T50" fmla="*/ 357 w 476"/>
                <a:gd name="T51" fmla="*/ 256 h 477"/>
                <a:gd name="T52" fmla="*/ 80 w 476"/>
                <a:gd name="T53" fmla="*/ 249 h 477"/>
                <a:gd name="T54" fmla="*/ 59 w 476"/>
                <a:gd name="T55" fmla="*/ 261 h 477"/>
                <a:gd name="T56" fmla="*/ 78 w 476"/>
                <a:gd name="T57" fmla="*/ 254 h 477"/>
                <a:gd name="T58" fmla="*/ 109 w 476"/>
                <a:gd name="T59" fmla="*/ 235 h 477"/>
                <a:gd name="T60" fmla="*/ 111 w 476"/>
                <a:gd name="T61" fmla="*/ 228 h 477"/>
                <a:gd name="T62" fmla="*/ 139 w 476"/>
                <a:gd name="T63" fmla="*/ 209 h 477"/>
                <a:gd name="T64" fmla="*/ 144 w 476"/>
                <a:gd name="T65" fmla="*/ 211 h 477"/>
                <a:gd name="T66" fmla="*/ 270 w 476"/>
                <a:gd name="T67" fmla="*/ 128 h 477"/>
                <a:gd name="T68" fmla="*/ 194 w 476"/>
                <a:gd name="T69" fmla="*/ 175 h 477"/>
                <a:gd name="T70" fmla="*/ 232 w 476"/>
                <a:gd name="T71" fmla="*/ 156 h 477"/>
                <a:gd name="T72" fmla="*/ 433 w 476"/>
                <a:gd name="T73" fmla="*/ 85 h 477"/>
                <a:gd name="T74" fmla="*/ 362 w 476"/>
                <a:gd name="T75" fmla="*/ 244 h 477"/>
                <a:gd name="T76" fmla="*/ 362 w 476"/>
                <a:gd name="T77" fmla="*/ 254 h 477"/>
                <a:gd name="T78" fmla="*/ 374 w 476"/>
                <a:gd name="T79" fmla="*/ 230 h 477"/>
                <a:gd name="T80" fmla="*/ 345 w 476"/>
                <a:gd name="T81" fmla="*/ 83 h 477"/>
                <a:gd name="T82" fmla="*/ 300 w 476"/>
                <a:gd name="T83" fmla="*/ 109 h 477"/>
                <a:gd name="T84" fmla="*/ 281 w 476"/>
                <a:gd name="T85" fmla="*/ 121 h 477"/>
                <a:gd name="T86" fmla="*/ 284 w 476"/>
                <a:gd name="T87" fmla="*/ 125 h 477"/>
                <a:gd name="T88" fmla="*/ 303 w 476"/>
                <a:gd name="T89" fmla="*/ 114 h 477"/>
                <a:gd name="T90" fmla="*/ 345 w 476"/>
                <a:gd name="T91" fmla="*/ 83 h 477"/>
                <a:gd name="T92" fmla="*/ 350 w 476"/>
                <a:gd name="T93" fmla="*/ 85 h 477"/>
                <a:gd name="T94" fmla="*/ 466 w 476"/>
                <a:gd name="T95" fmla="*/ 11 h 477"/>
                <a:gd name="T96" fmla="*/ 476 w 476"/>
                <a:gd name="T97" fmla="*/ 0 h 477"/>
                <a:gd name="T98" fmla="*/ 405 w 476"/>
                <a:gd name="T99" fmla="*/ 49 h 477"/>
                <a:gd name="T100" fmla="*/ 454 w 476"/>
                <a:gd name="T101" fmla="*/ 38 h 477"/>
                <a:gd name="T102" fmla="*/ 461 w 476"/>
                <a:gd name="T103" fmla="*/ 30 h 477"/>
                <a:gd name="T104" fmla="*/ 476 w 476"/>
                <a:gd name="T105" fmla="*/ 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76" h="477">
                  <a:moveTo>
                    <a:pt x="151" y="394"/>
                  </a:moveTo>
                  <a:lnTo>
                    <a:pt x="151" y="398"/>
                  </a:lnTo>
                  <a:lnTo>
                    <a:pt x="203" y="434"/>
                  </a:lnTo>
                  <a:lnTo>
                    <a:pt x="203" y="429"/>
                  </a:lnTo>
                  <a:lnTo>
                    <a:pt x="151" y="394"/>
                  </a:lnTo>
                  <a:close/>
                  <a:moveTo>
                    <a:pt x="305" y="372"/>
                  </a:moveTo>
                  <a:lnTo>
                    <a:pt x="305" y="375"/>
                  </a:lnTo>
                  <a:lnTo>
                    <a:pt x="303" y="379"/>
                  </a:lnTo>
                  <a:lnTo>
                    <a:pt x="265" y="470"/>
                  </a:lnTo>
                  <a:lnTo>
                    <a:pt x="208" y="432"/>
                  </a:lnTo>
                  <a:lnTo>
                    <a:pt x="206" y="436"/>
                  </a:lnTo>
                  <a:lnTo>
                    <a:pt x="263" y="472"/>
                  </a:lnTo>
                  <a:lnTo>
                    <a:pt x="265" y="477"/>
                  </a:lnTo>
                  <a:lnTo>
                    <a:pt x="267" y="472"/>
                  </a:lnTo>
                  <a:lnTo>
                    <a:pt x="308" y="379"/>
                  </a:lnTo>
                  <a:lnTo>
                    <a:pt x="310" y="377"/>
                  </a:lnTo>
                  <a:lnTo>
                    <a:pt x="305" y="372"/>
                  </a:lnTo>
                  <a:close/>
                  <a:moveTo>
                    <a:pt x="315" y="353"/>
                  </a:moveTo>
                  <a:lnTo>
                    <a:pt x="308" y="370"/>
                  </a:lnTo>
                  <a:lnTo>
                    <a:pt x="312" y="372"/>
                  </a:lnTo>
                  <a:lnTo>
                    <a:pt x="319" y="353"/>
                  </a:lnTo>
                  <a:lnTo>
                    <a:pt x="315" y="353"/>
                  </a:lnTo>
                  <a:close/>
                  <a:moveTo>
                    <a:pt x="73" y="341"/>
                  </a:moveTo>
                  <a:lnTo>
                    <a:pt x="68" y="344"/>
                  </a:lnTo>
                  <a:lnTo>
                    <a:pt x="94" y="360"/>
                  </a:lnTo>
                  <a:lnTo>
                    <a:pt x="97" y="363"/>
                  </a:lnTo>
                  <a:lnTo>
                    <a:pt x="123" y="379"/>
                  </a:lnTo>
                  <a:lnTo>
                    <a:pt x="128" y="384"/>
                  </a:lnTo>
                  <a:lnTo>
                    <a:pt x="147" y="396"/>
                  </a:lnTo>
                  <a:lnTo>
                    <a:pt x="149" y="391"/>
                  </a:lnTo>
                  <a:lnTo>
                    <a:pt x="135" y="384"/>
                  </a:lnTo>
                  <a:lnTo>
                    <a:pt x="130" y="379"/>
                  </a:lnTo>
                  <a:lnTo>
                    <a:pt x="99" y="360"/>
                  </a:lnTo>
                  <a:lnTo>
                    <a:pt x="97" y="358"/>
                  </a:lnTo>
                  <a:lnTo>
                    <a:pt x="73" y="341"/>
                  </a:lnTo>
                  <a:close/>
                  <a:moveTo>
                    <a:pt x="341" y="306"/>
                  </a:moveTo>
                  <a:lnTo>
                    <a:pt x="336" y="306"/>
                  </a:lnTo>
                  <a:lnTo>
                    <a:pt x="329" y="320"/>
                  </a:lnTo>
                  <a:lnTo>
                    <a:pt x="329" y="325"/>
                  </a:lnTo>
                  <a:lnTo>
                    <a:pt x="319" y="341"/>
                  </a:lnTo>
                  <a:lnTo>
                    <a:pt x="319" y="346"/>
                  </a:lnTo>
                  <a:lnTo>
                    <a:pt x="317" y="349"/>
                  </a:lnTo>
                  <a:lnTo>
                    <a:pt x="322" y="351"/>
                  </a:lnTo>
                  <a:lnTo>
                    <a:pt x="322" y="346"/>
                  </a:lnTo>
                  <a:lnTo>
                    <a:pt x="324" y="341"/>
                  </a:lnTo>
                  <a:lnTo>
                    <a:pt x="331" y="327"/>
                  </a:lnTo>
                  <a:lnTo>
                    <a:pt x="334" y="322"/>
                  </a:lnTo>
                  <a:lnTo>
                    <a:pt x="341" y="306"/>
                  </a:lnTo>
                  <a:close/>
                  <a:moveTo>
                    <a:pt x="54" y="263"/>
                  </a:moveTo>
                  <a:lnTo>
                    <a:pt x="50" y="268"/>
                  </a:lnTo>
                  <a:lnTo>
                    <a:pt x="45" y="270"/>
                  </a:lnTo>
                  <a:lnTo>
                    <a:pt x="26" y="282"/>
                  </a:lnTo>
                  <a:lnTo>
                    <a:pt x="19" y="284"/>
                  </a:lnTo>
                  <a:lnTo>
                    <a:pt x="12" y="289"/>
                  </a:lnTo>
                  <a:lnTo>
                    <a:pt x="7" y="294"/>
                  </a:lnTo>
                  <a:lnTo>
                    <a:pt x="7" y="294"/>
                  </a:lnTo>
                  <a:lnTo>
                    <a:pt x="0" y="296"/>
                  </a:lnTo>
                  <a:lnTo>
                    <a:pt x="7" y="301"/>
                  </a:lnTo>
                  <a:lnTo>
                    <a:pt x="28" y="315"/>
                  </a:lnTo>
                  <a:lnTo>
                    <a:pt x="33" y="320"/>
                  </a:lnTo>
                  <a:lnTo>
                    <a:pt x="64" y="339"/>
                  </a:lnTo>
                  <a:lnTo>
                    <a:pt x="68" y="339"/>
                  </a:lnTo>
                  <a:lnTo>
                    <a:pt x="35" y="318"/>
                  </a:lnTo>
                  <a:lnTo>
                    <a:pt x="33" y="313"/>
                  </a:lnTo>
                  <a:lnTo>
                    <a:pt x="9" y="299"/>
                  </a:lnTo>
                  <a:lnTo>
                    <a:pt x="14" y="294"/>
                  </a:lnTo>
                  <a:lnTo>
                    <a:pt x="19" y="292"/>
                  </a:lnTo>
                  <a:lnTo>
                    <a:pt x="26" y="287"/>
                  </a:lnTo>
                  <a:lnTo>
                    <a:pt x="31" y="284"/>
                  </a:lnTo>
                  <a:lnTo>
                    <a:pt x="47" y="273"/>
                  </a:lnTo>
                  <a:lnTo>
                    <a:pt x="52" y="270"/>
                  </a:lnTo>
                  <a:lnTo>
                    <a:pt x="61" y="265"/>
                  </a:lnTo>
                  <a:lnTo>
                    <a:pt x="54" y="263"/>
                  </a:lnTo>
                  <a:close/>
                  <a:moveTo>
                    <a:pt x="357" y="256"/>
                  </a:moveTo>
                  <a:lnTo>
                    <a:pt x="338" y="299"/>
                  </a:lnTo>
                  <a:lnTo>
                    <a:pt x="343" y="301"/>
                  </a:lnTo>
                  <a:lnTo>
                    <a:pt x="360" y="263"/>
                  </a:lnTo>
                  <a:lnTo>
                    <a:pt x="357" y="256"/>
                  </a:lnTo>
                  <a:close/>
                  <a:moveTo>
                    <a:pt x="109" y="230"/>
                  </a:moveTo>
                  <a:lnTo>
                    <a:pt x="85" y="244"/>
                  </a:lnTo>
                  <a:lnTo>
                    <a:pt x="80" y="249"/>
                  </a:lnTo>
                  <a:lnTo>
                    <a:pt x="68" y="254"/>
                  </a:lnTo>
                  <a:lnTo>
                    <a:pt x="61" y="258"/>
                  </a:lnTo>
                  <a:lnTo>
                    <a:pt x="59" y="261"/>
                  </a:lnTo>
                  <a:lnTo>
                    <a:pt x="66" y="261"/>
                  </a:lnTo>
                  <a:lnTo>
                    <a:pt x="71" y="258"/>
                  </a:lnTo>
                  <a:lnTo>
                    <a:pt x="78" y="254"/>
                  </a:lnTo>
                  <a:lnTo>
                    <a:pt x="85" y="249"/>
                  </a:lnTo>
                  <a:lnTo>
                    <a:pt x="92" y="246"/>
                  </a:lnTo>
                  <a:lnTo>
                    <a:pt x="109" y="235"/>
                  </a:lnTo>
                  <a:lnTo>
                    <a:pt x="109" y="230"/>
                  </a:lnTo>
                  <a:close/>
                  <a:moveTo>
                    <a:pt x="139" y="209"/>
                  </a:moveTo>
                  <a:lnTo>
                    <a:pt x="111" y="228"/>
                  </a:lnTo>
                  <a:lnTo>
                    <a:pt x="113" y="232"/>
                  </a:lnTo>
                  <a:lnTo>
                    <a:pt x="142" y="213"/>
                  </a:lnTo>
                  <a:lnTo>
                    <a:pt x="139" y="209"/>
                  </a:lnTo>
                  <a:close/>
                  <a:moveTo>
                    <a:pt x="189" y="180"/>
                  </a:moveTo>
                  <a:lnTo>
                    <a:pt x="144" y="206"/>
                  </a:lnTo>
                  <a:lnTo>
                    <a:pt x="144" y="211"/>
                  </a:lnTo>
                  <a:lnTo>
                    <a:pt x="189" y="185"/>
                  </a:lnTo>
                  <a:lnTo>
                    <a:pt x="189" y="180"/>
                  </a:lnTo>
                  <a:close/>
                  <a:moveTo>
                    <a:pt x="270" y="128"/>
                  </a:moveTo>
                  <a:lnTo>
                    <a:pt x="229" y="154"/>
                  </a:lnTo>
                  <a:lnTo>
                    <a:pt x="227" y="156"/>
                  </a:lnTo>
                  <a:lnTo>
                    <a:pt x="194" y="175"/>
                  </a:lnTo>
                  <a:lnTo>
                    <a:pt x="194" y="182"/>
                  </a:lnTo>
                  <a:lnTo>
                    <a:pt x="229" y="159"/>
                  </a:lnTo>
                  <a:lnTo>
                    <a:pt x="232" y="156"/>
                  </a:lnTo>
                  <a:lnTo>
                    <a:pt x="267" y="135"/>
                  </a:lnTo>
                  <a:lnTo>
                    <a:pt x="270" y="128"/>
                  </a:lnTo>
                  <a:close/>
                  <a:moveTo>
                    <a:pt x="433" y="85"/>
                  </a:moveTo>
                  <a:lnTo>
                    <a:pt x="371" y="225"/>
                  </a:lnTo>
                  <a:lnTo>
                    <a:pt x="369" y="230"/>
                  </a:lnTo>
                  <a:lnTo>
                    <a:pt x="362" y="244"/>
                  </a:lnTo>
                  <a:lnTo>
                    <a:pt x="362" y="246"/>
                  </a:lnTo>
                  <a:lnTo>
                    <a:pt x="362" y="256"/>
                  </a:lnTo>
                  <a:lnTo>
                    <a:pt x="362" y="254"/>
                  </a:lnTo>
                  <a:lnTo>
                    <a:pt x="364" y="249"/>
                  </a:lnTo>
                  <a:lnTo>
                    <a:pt x="371" y="235"/>
                  </a:lnTo>
                  <a:lnTo>
                    <a:pt x="374" y="230"/>
                  </a:lnTo>
                  <a:lnTo>
                    <a:pt x="435" y="90"/>
                  </a:lnTo>
                  <a:lnTo>
                    <a:pt x="433" y="85"/>
                  </a:lnTo>
                  <a:close/>
                  <a:moveTo>
                    <a:pt x="345" y="83"/>
                  </a:moveTo>
                  <a:lnTo>
                    <a:pt x="338" y="85"/>
                  </a:lnTo>
                  <a:lnTo>
                    <a:pt x="329" y="90"/>
                  </a:lnTo>
                  <a:lnTo>
                    <a:pt x="300" y="109"/>
                  </a:lnTo>
                  <a:lnTo>
                    <a:pt x="298" y="111"/>
                  </a:lnTo>
                  <a:lnTo>
                    <a:pt x="286" y="118"/>
                  </a:lnTo>
                  <a:lnTo>
                    <a:pt x="281" y="121"/>
                  </a:lnTo>
                  <a:lnTo>
                    <a:pt x="274" y="125"/>
                  </a:lnTo>
                  <a:lnTo>
                    <a:pt x="274" y="130"/>
                  </a:lnTo>
                  <a:lnTo>
                    <a:pt x="284" y="125"/>
                  </a:lnTo>
                  <a:lnTo>
                    <a:pt x="289" y="123"/>
                  </a:lnTo>
                  <a:lnTo>
                    <a:pt x="300" y="116"/>
                  </a:lnTo>
                  <a:lnTo>
                    <a:pt x="303" y="114"/>
                  </a:lnTo>
                  <a:lnTo>
                    <a:pt x="338" y="90"/>
                  </a:lnTo>
                  <a:lnTo>
                    <a:pt x="345" y="87"/>
                  </a:lnTo>
                  <a:lnTo>
                    <a:pt x="345" y="83"/>
                  </a:lnTo>
                  <a:close/>
                  <a:moveTo>
                    <a:pt x="397" y="49"/>
                  </a:moveTo>
                  <a:lnTo>
                    <a:pt x="348" y="78"/>
                  </a:lnTo>
                  <a:lnTo>
                    <a:pt x="350" y="85"/>
                  </a:lnTo>
                  <a:lnTo>
                    <a:pt x="400" y="52"/>
                  </a:lnTo>
                  <a:lnTo>
                    <a:pt x="397" y="49"/>
                  </a:lnTo>
                  <a:close/>
                  <a:moveTo>
                    <a:pt x="466" y="11"/>
                  </a:moveTo>
                  <a:lnTo>
                    <a:pt x="466" y="11"/>
                  </a:lnTo>
                  <a:lnTo>
                    <a:pt x="466" y="11"/>
                  </a:lnTo>
                  <a:close/>
                  <a:moveTo>
                    <a:pt x="476" y="0"/>
                  </a:moveTo>
                  <a:lnTo>
                    <a:pt x="464" y="7"/>
                  </a:lnTo>
                  <a:lnTo>
                    <a:pt x="400" y="47"/>
                  </a:lnTo>
                  <a:lnTo>
                    <a:pt x="405" y="49"/>
                  </a:lnTo>
                  <a:lnTo>
                    <a:pt x="466" y="11"/>
                  </a:lnTo>
                  <a:lnTo>
                    <a:pt x="457" y="28"/>
                  </a:lnTo>
                  <a:lnTo>
                    <a:pt x="454" y="38"/>
                  </a:lnTo>
                  <a:lnTo>
                    <a:pt x="435" y="80"/>
                  </a:lnTo>
                  <a:lnTo>
                    <a:pt x="438" y="85"/>
                  </a:lnTo>
                  <a:lnTo>
                    <a:pt x="461" y="30"/>
                  </a:lnTo>
                  <a:lnTo>
                    <a:pt x="466" y="21"/>
                  </a:lnTo>
                  <a:lnTo>
                    <a:pt x="468" y="14"/>
                  </a:lnTo>
                  <a:lnTo>
                    <a:pt x="476" y="0"/>
                  </a:lnTo>
                  <a:close/>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lstStyle/>
            <a:p>
              <a:endParaRPr lang="zh-CN" altLang="en-US">
                <a:cs typeface="+mn-ea"/>
                <a:sym typeface="+mn-lt"/>
              </a:endParaRPr>
            </a:p>
          </p:txBody>
        </p:sp>
        <p:sp>
          <p:nvSpPr>
            <p:cNvPr id="70" name="Freeform 26">
              <a:extLst>
                <a:ext uri="{FF2B5EF4-FFF2-40B4-BE49-F238E27FC236}">
                  <a16:creationId xmlns:a16="http://schemas.microsoft.com/office/drawing/2014/main" id="{7409FAE4-4E64-442D-8FCF-745BB193D323}"/>
                </a:ext>
              </a:extLst>
            </p:cNvPr>
            <p:cNvSpPr>
              <a:spLocks noEditPoints="1"/>
            </p:cNvSpPr>
            <p:nvPr/>
          </p:nvSpPr>
          <p:spPr bwMode="auto">
            <a:xfrm>
              <a:off x="9726296" y="3013724"/>
              <a:ext cx="851600" cy="775808"/>
            </a:xfrm>
            <a:custGeom>
              <a:avLst/>
              <a:gdLst>
                <a:gd name="T0" fmla="*/ 203 w 476"/>
                <a:gd name="T1" fmla="*/ 434 h 477"/>
                <a:gd name="T2" fmla="*/ 305 w 476"/>
                <a:gd name="T3" fmla="*/ 372 h 477"/>
                <a:gd name="T4" fmla="*/ 265 w 476"/>
                <a:gd name="T5" fmla="*/ 470 h 477"/>
                <a:gd name="T6" fmla="*/ 263 w 476"/>
                <a:gd name="T7" fmla="*/ 472 h 477"/>
                <a:gd name="T8" fmla="*/ 308 w 476"/>
                <a:gd name="T9" fmla="*/ 379 h 477"/>
                <a:gd name="T10" fmla="*/ 315 w 476"/>
                <a:gd name="T11" fmla="*/ 353 h 477"/>
                <a:gd name="T12" fmla="*/ 319 w 476"/>
                <a:gd name="T13" fmla="*/ 353 h 477"/>
                <a:gd name="T14" fmla="*/ 68 w 476"/>
                <a:gd name="T15" fmla="*/ 344 h 477"/>
                <a:gd name="T16" fmla="*/ 123 w 476"/>
                <a:gd name="T17" fmla="*/ 379 h 477"/>
                <a:gd name="T18" fmla="*/ 149 w 476"/>
                <a:gd name="T19" fmla="*/ 391 h 477"/>
                <a:gd name="T20" fmla="*/ 99 w 476"/>
                <a:gd name="T21" fmla="*/ 360 h 477"/>
                <a:gd name="T22" fmla="*/ 341 w 476"/>
                <a:gd name="T23" fmla="*/ 306 h 477"/>
                <a:gd name="T24" fmla="*/ 329 w 476"/>
                <a:gd name="T25" fmla="*/ 325 h 477"/>
                <a:gd name="T26" fmla="*/ 317 w 476"/>
                <a:gd name="T27" fmla="*/ 349 h 477"/>
                <a:gd name="T28" fmla="*/ 324 w 476"/>
                <a:gd name="T29" fmla="*/ 341 h 477"/>
                <a:gd name="T30" fmla="*/ 341 w 476"/>
                <a:gd name="T31" fmla="*/ 306 h 477"/>
                <a:gd name="T32" fmla="*/ 45 w 476"/>
                <a:gd name="T33" fmla="*/ 270 h 477"/>
                <a:gd name="T34" fmla="*/ 12 w 476"/>
                <a:gd name="T35" fmla="*/ 289 h 477"/>
                <a:gd name="T36" fmla="*/ 0 w 476"/>
                <a:gd name="T37" fmla="*/ 296 h 477"/>
                <a:gd name="T38" fmla="*/ 33 w 476"/>
                <a:gd name="T39" fmla="*/ 320 h 477"/>
                <a:gd name="T40" fmla="*/ 35 w 476"/>
                <a:gd name="T41" fmla="*/ 318 h 477"/>
                <a:gd name="T42" fmla="*/ 14 w 476"/>
                <a:gd name="T43" fmla="*/ 294 h 477"/>
                <a:gd name="T44" fmla="*/ 31 w 476"/>
                <a:gd name="T45" fmla="*/ 284 h 477"/>
                <a:gd name="T46" fmla="*/ 61 w 476"/>
                <a:gd name="T47" fmla="*/ 265 h 477"/>
                <a:gd name="T48" fmla="*/ 338 w 476"/>
                <a:gd name="T49" fmla="*/ 299 h 477"/>
                <a:gd name="T50" fmla="*/ 357 w 476"/>
                <a:gd name="T51" fmla="*/ 256 h 477"/>
                <a:gd name="T52" fmla="*/ 80 w 476"/>
                <a:gd name="T53" fmla="*/ 249 h 477"/>
                <a:gd name="T54" fmla="*/ 59 w 476"/>
                <a:gd name="T55" fmla="*/ 261 h 477"/>
                <a:gd name="T56" fmla="*/ 78 w 476"/>
                <a:gd name="T57" fmla="*/ 254 h 477"/>
                <a:gd name="T58" fmla="*/ 109 w 476"/>
                <a:gd name="T59" fmla="*/ 235 h 477"/>
                <a:gd name="T60" fmla="*/ 111 w 476"/>
                <a:gd name="T61" fmla="*/ 228 h 477"/>
                <a:gd name="T62" fmla="*/ 139 w 476"/>
                <a:gd name="T63" fmla="*/ 209 h 477"/>
                <a:gd name="T64" fmla="*/ 144 w 476"/>
                <a:gd name="T65" fmla="*/ 211 h 477"/>
                <a:gd name="T66" fmla="*/ 270 w 476"/>
                <a:gd name="T67" fmla="*/ 128 h 477"/>
                <a:gd name="T68" fmla="*/ 194 w 476"/>
                <a:gd name="T69" fmla="*/ 175 h 477"/>
                <a:gd name="T70" fmla="*/ 232 w 476"/>
                <a:gd name="T71" fmla="*/ 156 h 477"/>
                <a:gd name="T72" fmla="*/ 433 w 476"/>
                <a:gd name="T73" fmla="*/ 85 h 477"/>
                <a:gd name="T74" fmla="*/ 362 w 476"/>
                <a:gd name="T75" fmla="*/ 244 h 477"/>
                <a:gd name="T76" fmla="*/ 362 w 476"/>
                <a:gd name="T77" fmla="*/ 254 h 477"/>
                <a:gd name="T78" fmla="*/ 374 w 476"/>
                <a:gd name="T79" fmla="*/ 230 h 477"/>
                <a:gd name="T80" fmla="*/ 345 w 476"/>
                <a:gd name="T81" fmla="*/ 83 h 477"/>
                <a:gd name="T82" fmla="*/ 300 w 476"/>
                <a:gd name="T83" fmla="*/ 109 h 477"/>
                <a:gd name="T84" fmla="*/ 281 w 476"/>
                <a:gd name="T85" fmla="*/ 121 h 477"/>
                <a:gd name="T86" fmla="*/ 284 w 476"/>
                <a:gd name="T87" fmla="*/ 125 h 477"/>
                <a:gd name="T88" fmla="*/ 303 w 476"/>
                <a:gd name="T89" fmla="*/ 114 h 477"/>
                <a:gd name="T90" fmla="*/ 345 w 476"/>
                <a:gd name="T91" fmla="*/ 83 h 477"/>
                <a:gd name="T92" fmla="*/ 350 w 476"/>
                <a:gd name="T93" fmla="*/ 85 h 477"/>
                <a:gd name="T94" fmla="*/ 466 w 476"/>
                <a:gd name="T95" fmla="*/ 11 h 477"/>
                <a:gd name="T96" fmla="*/ 476 w 476"/>
                <a:gd name="T97" fmla="*/ 0 h 477"/>
                <a:gd name="T98" fmla="*/ 405 w 476"/>
                <a:gd name="T99" fmla="*/ 49 h 477"/>
                <a:gd name="T100" fmla="*/ 454 w 476"/>
                <a:gd name="T101" fmla="*/ 38 h 477"/>
                <a:gd name="T102" fmla="*/ 461 w 476"/>
                <a:gd name="T103" fmla="*/ 30 h 477"/>
                <a:gd name="T104" fmla="*/ 476 w 476"/>
                <a:gd name="T105" fmla="*/ 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76" h="477">
                  <a:moveTo>
                    <a:pt x="151" y="394"/>
                  </a:moveTo>
                  <a:lnTo>
                    <a:pt x="151" y="398"/>
                  </a:lnTo>
                  <a:lnTo>
                    <a:pt x="203" y="434"/>
                  </a:lnTo>
                  <a:lnTo>
                    <a:pt x="203" y="429"/>
                  </a:lnTo>
                  <a:lnTo>
                    <a:pt x="151" y="394"/>
                  </a:lnTo>
                  <a:moveTo>
                    <a:pt x="305" y="372"/>
                  </a:moveTo>
                  <a:lnTo>
                    <a:pt x="305" y="375"/>
                  </a:lnTo>
                  <a:lnTo>
                    <a:pt x="303" y="379"/>
                  </a:lnTo>
                  <a:lnTo>
                    <a:pt x="265" y="470"/>
                  </a:lnTo>
                  <a:lnTo>
                    <a:pt x="208" y="432"/>
                  </a:lnTo>
                  <a:lnTo>
                    <a:pt x="206" y="436"/>
                  </a:lnTo>
                  <a:lnTo>
                    <a:pt x="263" y="472"/>
                  </a:lnTo>
                  <a:lnTo>
                    <a:pt x="265" y="477"/>
                  </a:lnTo>
                  <a:lnTo>
                    <a:pt x="267" y="472"/>
                  </a:lnTo>
                  <a:lnTo>
                    <a:pt x="308" y="379"/>
                  </a:lnTo>
                  <a:lnTo>
                    <a:pt x="310" y="377"/>
                  </a:lnTo>
                  <a:lnTo>
                    <a:pt x="305" y="372"/>
                  </a:lnTo>
                  <a:moveTo>
                    <a:pt x="315" y="353"/>
                  </a:moveTo>
                  <a:lnTo>
                    <a:pt x="308" y="370"/>
                  </a:lnTo>
                  <a:lnTo>
                    <a:pt x="312" y="372"/>
                  </a:lnTo>
                  <a:lnTo>
                    <a:pt x="319" y="353"/>
                  </a:lnTo>
                  <a:lnTo>
                    <a:pt x="315" y="353"/>
                  </a:lnTo>
                  <a:moveTo>
                    <a:pt x="73" y="341"/>
                  </a:moveTo>
                  <a:lnTo>
                    <a:pt x="68" y="344"/>
                  </a:lnTo>
                  <a:lnTo>
                    <a:pt x="94" y="360"/>
                  </a:lnTo>
                  <a:lnTo>
                    <a:pt x="97" y="363"/>
                  </a:lnTo>
                  <a:lnTo>
                    <a:pt x="123" y="379"/>
                  </a:lnTo>
                  <a:lnTo>
                    <a:pt x="128" y="384"/>
                  </a:lnTo>
                  <a:lnTo>
                    <a:pt x="147" y="396"/>
                  </a:lnTo>
                  <a:lnTo>
                    <a:pt x="149" y="391"/>
                  </a:lnTo>
                  <a:lnTo>
                    <a:pt x="135" y="384"/>
                  </a:lnTo>
                  <a:lnTo>
                    <a:pt x="130" y="379"/>
                  </a:lnTo>
                  <a:lnTo>
                    <a:pt x="99" y="360"/>
                  </a:lnTo>
                  <a:lnTo>
                    <a:pt x="97" y="358"/>
                  </a:lnTo>
                  <a:lnTo>
                    <a:pt x="73" y="341"/>
                  </a:lnTo>
                  <a:moveTo>
                    <a:pt x="341" y="306"/>
                  </a:moveTo>
                  <a:lnTo>
                    <a:pt x="336" y="306"/>
                  </a:lnTo>
                  <a:lnTo>
                    <a:pt x="329" y="320"/>
                  </a:lnTo>
                  <a:lnTo>
                    <a:pt x="329" y="325"/>
                  </a:lnTo>
                  <a:lnTo>
                    <a:pt x="319" y="341"/>
                  </a:lnTo>
                  <a:lnTo>
                    <a:pt x="319" y="346"/>
                  </a:lnTo>
                  <a:lnTo>
                    <a:pt x="317" y="349"/>
                  </a:lnTo>
                  <a:lnTo>
                    <a:pt x="322" y="351"/>
                  </a:lnTo>
                  <a:lnTo>
                    <a:pt x="322" y="346"/>
                  </a:lnTo>
                  <a:lnTo>
                    <a:pt x="324" y="341"/>
                  </a:lnTo>
                  <a:lnTo>
                    <a:pt x="331" y="327"/>
                  </a:lnTo>
                  <a:lnTo>
                    <a:pt x="334" y="322"/>
                  </a:lnTo>
                  <a:lnTo>
                    <a:pt x="341" y="306"/>
                  </a:lnTo>
                  <a:moveTo>
                    <a:pt x="54" y="263"/>
                  </a:moveTo>
                  <a:lnTo>
                    <a:pt x="50" y="268"/>
                  </a:lnTo>
                  <a:lnTo>
                    <a:pt x="45" y="270"/>
                  </a:lnTo>
                  <a:lnTo>
                    <a:pt x="26" y="282"/>
                  </a:lnTo>
                  <a:lnTo>
                    <a:pt x="19" y="284"/>
                  </a:lnTo>
                  <a:lnTo>
                    <a:pt x="12" y="289"/>
                  </a:lnTo>
                  <a:lnTo>
                    <a:pt x="7" y="294"/>
                  </a:lnTo>
                  <a:lnTo>
                    <a:pt x="7" y="294"/>
                  </a:lnTo>
                  <a:lnTo>
                    <a:pt x="0" y="296"/>
                  </a:lnTo>
                  <a:lnTo>
                    <a:pt x="7" y="301"/>
                  </a:lnTo>
                  <a:lnTo>
                    <a:pt x="28" y="315"/>
                  </a:lnTo>
                  <a:lnTo>
                    <a:pt x="33" y="320"/>
                  </a:lnTo>
                  <a:lnTo>
                    <a:pt x="64" y="339"/>
                  </a:lnTo>
                  <a:lnTo>
                    <a:pt x="68" y="339"/>
                  </a:lnTo>
                  <a:lnTo>
                    <a:pt x="35" y="318"/>
                  </a:lnTo>
                  <a:lnTo>
                    <a:pt x="33" y="313"/>
                  </a:lnTo>
                  <a:lnTo>
                    <a:pt x="9" y="299"/>
                  </a:lnTo>
                  <a:lnTo>
                    <a:pt x="14" y="294"/>
                  </a:lnTo>
                  <a:lnTo>
                    <a:pt x="19" y="292"/>
                  </a:lnTo>
                  <a:lnTo>
                    <a:pt x="26" y="287"/>
                  </a:lnTo>
                  <a:lnTo>
                    <a:pt x="31" y="284"/>
                  </a:lnTo>
                  <a:lnTo>
                    <a:pt x="47" y="273"/>
                  </a:lnTo>
                  <a:lnTo>
                    <a:pt x="52" y="270"/>
                  </a:lnTo>
                  <a:lnTo>
                    <a:pt x="61" y="265"/>
                  </a:lnTo>
                  <a:lnTo>
                    <a:pt x="54" y="263"/>
                  </a:lnTo>
                  <a:moveTo>
                    <a:pt x="357" y="256"/>
                  </a:moveTo>
                  <a:lnTo>
                    <a:pt x="338" y="299"/>
                  </a:lnTo>
                  <a:lnTo>
                    <a:pt x="343" y="301"/>
                  </a:lnTo>
                  <a:lnTo>
                    <a:pt x="360" y="263"/>
                  </a:lnTo>
                  <a:lnTo>
                    <a:pt x="357" y="256"/>
                  </a:lnTo>
                  <a:moveTo>
                    <a:pt x="109" y="230"/>
                  </a:moveTo>
                  <a:lnTo>
                    <a:pt x="85" y="244"/>
                  </a:lnTo>
                  <a:lnTo>
                    <a:pt x="80" y="249"/>
                  </a:lnTo>
                  <a:lnTo>
                    <a:pt x="68" y="254"/>
                  </a:lnTo>
                  <a:lnTo>
                    <a:pt x="61" y="258"/>
                  </a:lnTo>
                  <a:lnTo>
                    <a:pt x="59" y="261"/>
                  </a:lnTo>
                  <a:lnTo>
                    <a:pt x="66" y="261"/>
                  </a:lnTo>
                  <a:lnTo>
                    <a:pt x="71" y="258"/>
                  </a:lnTo>
                  <a:lnTo>
                    <a:pt x="78" y="254"/>
                  </a:lnTo>
                  <a:lnTo>
                    <a:pt x="85" y="249"/>
                  </a:lnTo>
                  <a:lnTo>
                    <a:pt x="92" y="246"/>
                  </a:lnTo>
                  <a:lnTo>
                    <a:pt x="109" y="235"/>
                  </a:lnTo>
                  <a:lnTo>
                    <a:pt x="109" y="230"/>
                  </a:lnTo>
                  <a:moveTo>
                    <a:pt x="139" y="209"/>
                  </a:moveTo>
                  <a:lnTo>
                    <a:pt x="111" y="228"/>
                  </a:lnTo>
                  <a:lnTo>
                    <a:pt x="113" y="232"/>
                  </a:lnTo>
                  <a:lnTo>
                    <a:pt x="142" y="213"/>
                  </a:lnTo>
                  <a:lnTo>
                    <a:pt x="139" y="209"/>
                  </a:lnTo>
                  <a:moveTo>
                    <a:pt x="189" y="180"/>
                  </a:moveTo>
                  <a:lnTo>
                    <a:pt x="144" y="206"/>
                  </a:lnTo>
                  <a:lnTo>
                    <a:pt x="144" y="211"/>
                  </a:lnTo>
                  <a:lnTo>
                    <a:pt x="189" y="185"/>
                  </a:lnTo>
                  <a:lnTo>
                    <a:pt x="189" y="180"/>
                  </a:lnTo>
                  <a:moveTo>
                    <a:pt x="270" y="128"/>
                  </a:moveTo>
                  <a:lnTo>
                    <a:pt x="229" y="154"/>
                  </a:lnTo>
                  <a:lnTo>
                    <a:pt x="227" y="156"/>
                  </a:lnTo>
                  <a:lnTo>
                    <a:pt x="194" y="175"/>
                  </a:lnTo>
                  <a:lnTo>
                    <a:pt x="194" y="182"/>
                  </a:lnTo>
                  <a:lnTo>
                    <a:pt x="229" y="159"/>
                  </a:lnTo>
                  <a:lnTo>
                    <a:pt x="232" y="156"/>
                  </a:lnTo>
                  <a:lnTo>
                    <a:pt x="267" y="135"/>
                  </a:lnTo>
                  <a:lnTo>
                    <a:pt x="270" y="128"/>
                  </a:lnTo>
                  <a:moveTo>
                    <a:pt x="433" y="85"/>
                  </a:moveTo>
                  <a:lnTo>
                    <a:pt x="371" y="225"/>
                  </a:lnTo>
                  <a:lnTo>
                    <a:pt x="369" y="230"/>
                  </a:lnTo>
                  <a:lnTo>
                    <a:pt x="362" y="244"/>
                  </a:lnTo>
                  <a:lnTo>
                    <a:pt x="362" y="246"/>
                  </a:lnTo>
                  <a:lnTo>
                    <a:pt x="362" y="256"/>
                  </a:lnTo>
                  <a:lnTo>
                    <a:pt x="362" y="254"/>
                  </a:lnTo>
                  <a:lnTo>
                    <a:pt x="364" y="249"/>
                  </a:lnTo>
                  <a:lnTo>
                    <a:pt x="371" y="235"/>
                  </a:lnTo>
                  <a:lnTo>
                    <a:pt x="374" y="230"/>
                  </a:lnTo>
                  <a:lnTo>
                    <a:pt x="435" y="90"/>
                  </a:lnTo>
                  <a:lnTo>
                    <a:pt x="433" y="85"/>
                  </a:lnTo>
                  <a:moveTo>
                    <a:pt x="345" y="83"/>
                  </a:moveTo>
                  <a:lnTo>
                    <a:pt x="338" y="85"/>
                  </a:lnTo>
                  <a:lnTo>
                    <a:pt x="329" y="90"/>
                  </a:lnTo>
                  <a:lnTo>
                    <a:pt x="300" y="109"/>
                  </a:lnTo>
                  <a:lnTo>
                    <a:pt x="298" y="111"/>
                  </a:lnTo>
                  <a:lnTo>
                    <a:pt x="286" y="118"/>
                  </a:lnTo>
                  <a:lnTo>
                    <a:pt x="281" y="121"/>
                  </a:lnTo>
                  <a:lnTo>
                    <a:pt x="274" y="125"/>
                  </a:lnTo>
                  <a:lnTo>
                    <a:pt x="274" y="130"/>
                  </a:lnTo>
                  <a:lnTo>
                    <a:pt x="284" y="125"/>
                  </a:lnTo>
                  <a:lnTo>
                    <a:pt x="289" y="123"/>
                  </a:lnTo>
                  <a:lnTo>
                    <a:pt x="300" y="116"/>
                  </a:lnTo>
                  <a:lnTo>
                    <a:pt x="303" y="114"/>
                  </a:lnTo>
                  <a:lnTo>
                    <a:pt x="338" y="90"/>
                  </a:lnTo>
                  <a:lnTo>
                    <a:pt x="345" y="87"/>
                  </a:lnTo>
                  <a:lnTo>
                    <a:pt x="345" y="83"/>
                  </a:lnTo>
                  <a:moveTo>
                    <a:pt x="397" y="49"/>
                  </a:moveTo>
                  <a:lnTo>
                    <a:pt x="348" y="78"/>
                  </a:lnTo>
                  <a:lnTo>
                    <a:pt x="350" y="85"/>
                  </a:lnTo>
                  <a:lnTo>
                    <a:pt x="400" y="52"/>
                  </a:lnTo>
                  <a:lnTo>
                    <a:pt x="397" y="49"/>
                  </a:lnTo>
                  <a:moveTo>
                    <a:pt x="466" y="11"/>
                  </a:moveTo>
                  <a:lnTo>
                    <a:pt x="466" y="11"/>
                  </a:lnTo>
                  <a:lnTo>
                    <a:pt x="466" y="11"/>
                  </a:lnTo>
                  <a:moveTo>
                    <a:pt x="476" y="0"/>
                  </a:moveTo>
                  <a:lnTo>
                    <a:pt x="464" y="7"/>
                  </a:lnTo>
                  <a:lnTo>
                    <a:pt x="400" y="47"/>
                  </a:lnTo>
                  <a:lnTo>
                    <a:pt x="405" y="49"/>
                  </a:lnTo>
                  <a:lnTo>
                    <a:pt x="466" y="11"/>
                  </a:lnTo>
                  <a:lnTo>
                    <a:pt x="457" y="28"/>
                  </a:lnTo>
                  <a:lnTo>
                    <a:pt x="454" y="38"/>
                  </a:lnTo>
                  <a:lnTo>
                    <a:pt x="435" y="80"/>
                  </a:lnTo>
                  <a:lnTo>
                    <a:pt x="438" y="85"/>
                  </a:lnTo>
                  <a:lnTo>
                    <a:pt x="461" y="30"/>
                  </a:lnTo>
                  <a:lnTo>
                    <a:pt x="466" y="21"/>
                  </a:lnTo>
                  <a:lnTo>
                    <a:pt x="468" y="14"/>
                  </a:lnTo>
                  <a:lnTo>
                    <a:pt x="476" y="0"/>
                  </a:ln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lstStyle/>
            <a:p>
              <a:endParaRPr lang="zh-CN" altLang="en-US">
                <a:cs typeface="+mn-ea"/>
                <a:sym typeface="+mn-lt"/>
              </a:endParaRPr>
            </a:p>
          </p:txBody>
        </p:sp>
        <p:sp>
          <p:nvSpPr>
            <p:cNvPr id="71" name="Freeform 27">
              <a:extLst>
                <a:ext uri="{FF2B5EF4-FFF2-40B4-BE49-F238E27FC236}">
                  <a16:creationId xmlns:a16="http://schemas.microsoft.com/office/drawing/2014/main" id="{E8A20D4C-7B79-4529-A438-08F438FE2246}"/>
                </a:ext>
              </a:extLst>
            </p:cNvPr>
            <p:cNvSpPr>
              <a:spLocks noEditPoints="1"/>
            </p:cNvSpPr>
            <p:nvPr/>
          </p:nvSpPr>
          <p:spPr bwMode="auto">
            <a:xfrm>
              <a:off x="10314901" y="2812046"/>
              <a:ext cx="372127" cy="1188922"/>
            </a:xfrm>
            <a:custGeom>
              <a:avLst/>
              <a:gdLst>
                <a:gd name="T0" fmla="*/ 29 w 88"/>
                <a:gd name="T1" fmla="*/ 308 h 308"/>
                <a:gd name="T2" fmla="*/ 23 w 88"/>
                <a:gd name="T3" fmla="*/ 293 h 308"/>
                <a:gd name="T4" fmla="*/ 26 w 88"/>
                <a:gd name="T5" fmla="*/ 308 h 308"/>
                <a:gd name="T6" fmla="*/ 37 w 88"/>
                <a:gd name="T7" fmla="*/ 258 h 308"/>
                <a:gd name="T8" fmla="*/ 38 w 88"/>
                <a:gd name="T9" fmla="*/ 260 h 308"/>
                <a:gd name="T10" fmla="*/ 20 w 88"/>
                <a:gd name="T11" fmla="*/ 256 h 308"/>
                <a:gd name="T12" fmla="*/ 22 w 88"/>
                <a:gd name="T13" fmla="*/ 255 h 308"/>
                <a:gd name="T14" fmla="*/ 38 w 88"/>
                <a:gd name="T15" fmla="*/ 252 h 308"/>
                <a:gd name="T16" fmla="*/ 39 w 88"/>
                <a:gd name="T17" fmla="*/ 257 h 308"/>
                <a:gd name="T18" fmla="*/ 41 w 88"/>
                <a:gd name="T19" fmla="*/ 245 h 308"/>
                <a:gd name="T20" fmla="*/ 20 w 88"/>
                <a:gd name="T21" fmla="*/ 253 h 308"/>
                <a:gd name="T22" fmla="*/ 21 w 88"/>
                <a:gd name="T23" fmla="*/ 253 h 308"/>
                <a:gd name="T24" fmla="*/ 20 w 88"/>
                <a:gd name="T25" fmla="*/ 237 h 308"/>
                <a:gd name="T26" fmla="*/ 20 w 88"/>
                <a:gd name="T27" fmla="*/ 237 h 308"/>
                <a:gd name="T28" fmla="*/ 42 w 88"/>
                <a:gd name="T29" fmla="*/ 242 h 308"/>
                <a:gd name="T30" fmla="*/ 16 w 88"/>
                <a:gd name="T31" fmla="*/ 211 h 308"/>
                <a:gd name="T32" fmla="*/ 18 w 88"/>
                <a:gd name="T33" fmla="*/ 236 h 308"/>
                <a:gd name="T34" fmla="*/ 16 w 88"/>
                <a:gd name="T35" fmla="*/ 211 h 308"/>
                <a:gd name="T36" fmla="*/ 46 w 88"/>
                <a:gd name="T37" fmla="*/ 209 h 308"/>
                <a:gd name="T38" fmla="*/ 46 w 88"/>
                <a:gd name="T39" fmla="*/ 211 h 308"/>
                <a:gd name="T40" fmla="*/ 47 w 88"/>
                <a:gd name="T41" fmla="*/ 214 h 308"/>
                <a:gd name="T42" fmla="*/ 49 w 88"/>
                <a:gd name="T43" fmla="*/ 203 h 308"/>
                <a:gd name="T44" fmla="*/ 65 w 88"/>
                <a:gd name="T45" fmla="*/ 111 h 308"/>
                <a:gd name="T46" fmla="*/ 50 w 88"/>
                <a:gd name="T47" fmla="*/ 199 h 308"/>
                <a:gd name="T48" fmla="*/ 67 w 88"/>
                <a:gd name="T49" fmla="*/ 112 h 308"/>
                <a:gd name="T50" fmla="*/ 7 w 88"/>
                <a:gd name="T51" fmla="*/ 87 h 308"/>
                <a:gd name="T52" fmla="*/ 8 w 88"/>
                <a:gd name="T53" fmla="*/ 101 h 308"/>
                <a:gd name="T54" fmla="*/ 8 w 88"/>
                <a:gd name="T55" fmla="*/ 108 h 308"/>
                <a:gd name="T56" fmla="*/ 12 w 88"/>
                <a:gd name="T57" fmla="*/ 151 h 308"/>
                <a:gd name="T58" fmla="*/ 13 w 88"/>
                <a:gd name="T59" fmla="*/ 163 h 308"/>
                <a:gd name="T60" fmla="*/ 14 w 88"/>
                <a:gd name="T61" fmla="*/ 160 h 308"/>
                <a:gd name="T62" fmla="*/ 13 w 88"/>
                <a:gd name="T63" fmla="*/ 142 h 308"/>
                <a:gd name="T64" fmla="*/ 10 w 88"/>
                <a:gd name="T65" fmla="*/ 105 h 308"/>
                <a:gd name="T66" fmla="*/ 9 w 88"/>
                <a:gd name="T67" fmla="*/ 90 h 308"/>
                <a:gd name="T68" fmla="*/ 8 w 88"/>
                <a:gd name="T69" fmla="*/ 85 h 308"/>
                <a:gd name="T70" fmla="*/ 0 w 88"/>
                <a:gd name="T71" fmla="*/ 0 h 308"/>
                <a:gd name="T72" fmla="*/ 5 w 88"/>
                <a:gd name="T73" fmla="*/ 45 h 308"/>
                <a:gd name="T74" fmla="*/ 76 w 88"/>
                <a:gd name="T75" fmla="*/ 4 h 308"/>
                <a:gd name="T76" fmla="*/ 78 w 88"/>
                <a:gd name="T77" fmla="*/ 46 h 308"/>
                <a:gd name="T78" fmla="*/ 67 w 88"/>
                <a:gd name="T79" fmla="*/ 110 h 308"/>
                <a:gd name="T80" fmla="*/ 88 w 88"/>
                <a:gd name="T81" fmla="*/ 4 h 308"/>
                <a:gd name="T82" fmla="*/ 76 w 88"/>
                <a:gd name="T83" fmla="*/ 2 h 308"/>
                <a:gd name="T84" fmla="*/ 0 w 88"/>
                <a:gd name="T85" fmla="*/ 0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8" h="308">
                  <a:moveTo>
                    <a:pt x="29" y="297"/>
                  </a:moveTo>
                  <a:cubicBezTo>
                    <a:pt x="27" y="308"/>
                    <a:pt x="27" y="308"/>
                    <a:pt x="27" y="308"/>
                  </a:cubicBezTo>
                  <a:cubicBezTo>
                    <a:pt x="28" y="308"/>
                    <a:pt x="28" y="308"/>
                    <a:pt x="29" y="308"/>
                  </a:cubicBezTo>
                  <a:cubicBezTo>
                    <a:pt x="31" y="297"/>
                    <a:pt x="31" y="297"/>
                    <a:pt x="31" y="297"/>
                  </a:cubicBezTo>
                  <a:cubicBezTo>
                    <a:pt x="29" y="297"/>
                    <a:pt x="29" y="297"/>
                    <a:pt x="29" y="297"/>
                  </a:cubicBezTo>
                  <a:moveTo>
                    <a:pt x="23" y="293"/>
                  </a:moveTo>
                  <a:cubicBezTo>
                    <a:pt x="24" y="308"/>
                    <a:pt x="24" y="308"/>
                    <a:pt x="24" y="308"/>
                  </a:cubicBezTo>
                  <a:cubicBezTo>
                    <a:pt x="24" y="308"/>
                    <a:pt x="25" y="308"/>
                    <a:pt x="25" y="308"/>
                  </a:cubicBezTo>
                  <a:cubicBezTo>
                    <a:pt x="25" y="308"/>
                    <a:pt x="26" y="308"/>
                    <a:pt x="26" y="308"/>
                  </a:cubicBezTo>
                  <a:cubicBezTo>
                    <a:pt x="25" y="294"/>
                    <a:pt x="25" y="294"/>
                    <a:pt x="25" y="294"/>
                  </a:cubicBezTo>
                  <a:cubicBezTo>
                    <a:pt x="23" y="293"/>
                    <a:pt x="23" y="293"/>
                    <a:pt x="23" y="293"/>
                  </a:cubicBezTo>
                  <a:moveTo>
                    <a:pt x="37" y="258"/>
                  </a:moveTo>
                  <a:cubicBezTo>
                    <a:pt x="30" y="295"/>
                    <a:pt x="30" y="295"/>
                    <a:pt x="30" y="295"/>
                  </a:cubicBezTo>
                  <a:cubicBezTo>
                    <a:pt x="31" y="296"/>
                    <a:pt x="31" y="296"/>
                    <a:pt x="31" y="296"/>
                  </a:cubicBezTo>
                  <a:cubicBezTo>
                    <a:pt x="38" y="260"/>
                    <a:pt x="38" y="260"/>
                    <a:pt x="38" y="260"/>
                  </a:cubicBezTo>
                  <a:cubicBezTo>
                    <a:pt x="37" y="258"/>
                    <a:pt x="37" y="258"/>
                    <a:pt x="37" y="258"/>
                  </a:cubicBezTo>
                  <a:moveTo>
                    <a:pt x="22" y="255"/>
                  </a:moveTo>
                  <a:cubicBezTo>
                    <a:pt x="20" y="256"/>
                    <a:pt x="20" y="256"/>
                    <a:pt x="20" y="256"/>
                  </a:cubicBezTo>
                  <a:cubicBezTo>
                    <a:pt x="23" y="291"/>
                    <a:pt x="23" y="291"/>
                    <a:pt x="23" y="291"/>
                  </a:cubicBezTo>
                  <a:cubicBezTo>
                    <a:pt x="24" y="292"/>
                    <a:pt x="24" y="292"/>
                    <a:pt x="24" y="292"/>
                  </a:cubicBezTo>
                  <a:cubicBezTo>
                    <a:pt x="22" y="255"/>
                    <a:pt x="22" y="255"/>
                    <a:pt x="22" y="255"/>
                  </a:cubicBezTo>
                  <a:moveTo>
                    <a:pt x="41" y="245"/>
                  </a:moveTo>
                  <a:cubicBezTo>
                    <a:pt x="39" y="246"/>
                    <a:pt x="39" y="246"/>
                    <a:pt x="39" y="246"/>
                  </a:cubicBezTo>
                  <a:cubicBezTo>
                    <a:pt x="38" y="252"/>
                    <a:pt x="38" y="252"/>
                    <a:pt x="38" y="252"/>
                  </a:cubicBezTo>
                  <a:cubicBezTo>
                    <a:pt x="38" y="254"/>
                    <a:pt x="38" y="254"/>
                    <a:pt x="38" y="254"/>
                  </a:cubicBezTo>
                  <a:cubicBezTo>
                    <a:pt x="37" y="256"/>
                    <a:pt x="37" y="256"/>
                    <a:pt x="37" y="256"/>
                  </a:cubicBezTo>
                  <a:cubicBezTo>
                    <a:pt x="39" y="257"/>
                    <a:pt x="39" y="257"/>
                    <a:pt x="39" y="257"/>
                  </a:cubicBezTo>
                  <a:cubicBezTo>
                    <a:pt x="39" y="253"/>
                    <a:pt x="39" y="253"/>
                    <a:pt x="39" y="253"/>
                  </a:cubicBezTo>
                  <a:cubicBezTo>
                    <a:pt x="40" y="252"/>
                    <a:pt x="40" y="252"/>
                    <a:pt x="40" y="252"/>
                  </a:cubicBezTo>
                  <a:cubicBezTo>
                    <a:pt x="41" y="245"/>
                    <a:pt x="41" y="245"/>
                    <a:pt x="41" y="245"/>
                  </a:cubicBezTo>
                  <a:moveTo>
                    <a:pt x="19" y="239"/>
                  </a:moveTo>
                  <a:cubicBezTo>
                    <a:pt x="19" y="240"/>
                    <a:pt x="19" y="240"/>
                    <a:pt x="19" y="240"/>
                  </a:cubicBezTo>
                  <a:cubicBezTo>
                    <a:pt x="20" y="253"/>
                    <a:pt x="20" y="253"/>
                    <a:pt x="20" y="253"/>
                  </a:cubicBezTo>
                  <a:cubicBezTo>
                    <a:pt x="20" y="254"/>
                    <a:pt x="20" y="254"/>
                    <a:pt x="20" y="254"/>
                  </a:cubicBezTo>
                  <a:cubicBezTo>
                    <a:pt x="21" y="254"/>
                    <a:pt x="21" y="254"/>
                    <a:pt x="21" y="254"/>
                  </a:cubicBezTo>
                  <a:cubicBezTo>
                    <a:pt x="21" y="253"/>
                    <a:pt x="21" y="253"/>
                    <a:pt x="21" y="253"/>
                  </a:cubicBezTo>
                  <a:cubicBezTo>
                    <a:pt x="20" y="241"/>
                    <a:pt x="20" y="241"/>
                    <a:pt x="20" y="241"/>
                  </a:cubicBezTo>
                  <a:cubicBezTo>
                    <a:pt x="19" y="239"/>
                    <a:pt x="19" y="239"/>
                    <a:pt x="19" y="239"/>
                  </a:cubicBezTo>
                  <a:moveTo>
                    <a:pt x="20" y="237"/>
                  </a:moveTo>
                  <a:cubicBezTo>
                    <a:pt x="20" y="238"/>
                    <a:pt x="20" y="238"/>
                    <a:pt x="20" y="238"/>
                  </a:cubicBezTo>
                  <a:cubicBezTo>
                    <a:pt x="20" y="238"/>
                    <a:pt x="20" y="238"/>
                    <a:pt x="20" y="238"/>
                  </a:cubicBezTo>
                  <a:cubicBezTo>
                    <a:pt x="20" y="237"/>
                    <a:pt x="20" y="237"/>
                    <a:pt x="20" y="237"/>
                  </a:cubicBezTo>
                  <a:moveTo>
                    <a:pt x="43" y="224"/>
                  </a:moveTo>
                  <a:cubicBezTo>
                    <a:pt x="40" y="244"/>
                    <a:pt x="40" y="244"/>
                    <a:pt x="40" y="244"/>
                  </a:cubicBezTo>
                  <a:cubicBezTo>
                    <a:pt x="42" y="242"/>
                    <a:pt x="42" y="242"/>
                    <a:pt x="42" y="242"/>
                  </a:cubicBezTo>
                  <a:cubicBezTo>
                    <a:pt x="45" y="225"/>
                    <a:pt x="45" y="225"/>
                    <a:pt x="45" y="225"/>
                  </a:cubicBezTo>
                  <a:cubicBezTo>
                    <a:pt x="43" y="224"/>
                    <a:pt x="43" y="224"/>
                    <a:pt x="43" y="224"/>
                  </a:cubicBezTo>
                  <a:moveTo>
                    <a:pt x="16" y="211"/>
                  </a:moveTo>
                  <a:cubicBezTo>
                    <a:pt x="16" y="212"/>
                    <a:pt x="16" y="212"/>
                    <a:pt x="16" y="212"/>
                  </a:cubicBezTo>
                  <a:cubicBezTo>
                    <a:pt x="18" y="236"/>
                    <a:pt x="18" y="236"/>
                    <a:pt x="18" y="236"/>
                  </a:cubicBezTo>
                  <a:cubicBezTo>
                    <a:pt x="18" y="236"/>
                    <a:pt x="18" y="236"/>
                    <a:pt x="18" y="236"/>
                  </a:cubicBezTo>
                  <a:cubicBezTo>
                    <a:pt x="20" y="234"/>
                    <a:pt x="20" y="234"/>
                    <a:pt x="20" y="234"/>
                  </a:cubicBezTo>
                  <a:cubicBezTo>
                    <a:pt x="18" y="212"/>
                    <a:pt x="18" y="212"/>
                    <a:pt x="18" y="212"/>
                  </a:cubicBezTo>
                  <a:cubicBezTo>
                    <a:pt x="16" y="211"/>
                    <a:pt x="16" y="211"/>
                    <a:pt x="16" y="211"/>
                  </a:cubicBezTo>
                  <a:moveTo>
                    <a:pt x="48" y="199"/>
                  </a:moveTo>
                  <a:cubicBezTo>
                    <a:pt x="48" y="200"/>
                    <a:pt x="48" y="200"/>
                    <a:pt x="48" y="200"/>
                  </a:cubicBezTo>
                  <a:cubicBezTo>
                    <a:pt x="46" y="209"/>
                    <a:pt x="46" y="209"/>
                    <a:pt x="46" y="209"/>
                  </a:cubicBezTo>
                  <a:cubicBezTo>
                    <a:pt x="46" y="209"/>
                    <a:pt x="46" y="209"/>
                    <a:pt x="46" y="209"/>
                  </a:cubicBezTo>
                  <a:cubicBezTo>
                    <a:pt x="46" y="211"/>
                    <a:pt x="46" y="211"/>
                    <a:pt x="46" y="211"/>
                  </a:cubicBezTo>
                  <a:cubicBezTo>
                    <a:pt x="46" y="211"/>
                    <a:pt x="46" y="211"/>
                    <a:pt x="46" y="211"/>
                  </a:cubicBezTo>
                  <a:cubicBezTo>
                    <a:pt x="44" y="222"/>
                    <a:pt x="44" y="222"/>
                    <a:pt x="44" y="222"/>
                  </a:cubicBezTo>
                  <a:cubicBezTo>
                    <a:pt x="45" y="223"/>
                    <a:pt x="45" y="223"/>
                    <a:pt x="45" y="223"/>
                  </a:cubicBezTo>
                  <a:cubicBezTo>
                    <a:pt x="47" y="214"/>
                    <a:pt x="47" y="214"/>
                    <a:pt x="47" y="214"/>
                  </a:cubicBezTo>
                  <a:cubicBezTo>
                    <a:pt x="48" y="211"/>
                    <a:pt x="48" y="211"/>
                    <a:pt x="48" y="211"/>
                  </a:cubicBezTo>
                  <a:cubicBezTo>
                    <a:pt x="48" y="209"/>
                    <a:pt x="48" y="209"/>
                    <a:pt x="48" y="209"/>
                  </a:cubicBezTo>
                  <a:cubicBezTo>
                    <a:pt x="49" y="203"/>
                    <a:pt x="49" y="203"/>
                    <a:pt x="49" y="203"/>
                  </a:cubicBezTo>
                  <a:cubicBezTo>
                    <a:pt x="50" y="201"/>
                    <a:pt x="50" y="201"/>
                    <a:pt x="50" y="201"/>
                  </a:cubicBezTo>
                  <a:cubicBezTo>
                    <a:pt x="48" y="199"/>
                    <a:pt x="48" y="199"/>
                    <a:pt x="48" y="199"/>
                  </a:cubicBezTo>
                  <a:moveTo>
                    <a:pt x="65" y="111"/>
                  </a:moveTo>
                  <a:cubicBezTo>
                    <a:pt x="64" y="117"/>
                    <a:pt x="64" y="117"/>
                    <a:pt x="64" y="117"/>
                  </a:cubicBezTo>
                  <a:cubicBezTo>
                    <a:pt x="49" y="197"/>
                    <a:pt x="49" y="197"/>
                    <a:pt x="49" y="197"/>
                  </a:cubicBezTo>
                  <a:cubicBezTo>
                    <a:pt x="50" y="199"/>
                    <a:pt x="50" y="199"/>
                    <a:pt x="50" y="199"/>
                  </a:cubicBezTo>
                  <a:cubicBezTo>
                    <a:pt x="63" y="134"/>
                    <a:pt x="63" y="134"/>
                    <a:pt x="63" y="134"/>
                  </a:cubicBezTo>
                  <a:cubicBezTo>
                    <a:pt x="66" y="117"/>
                    <a:pt x="66" y="117"/>
                    <a:pt x="66" y="117"/>
                  </a:cubicBezTo>
                  <a:cubicBezTo>
                    <a:pt x="67" y="112"/>
                    <a:pt x="67" y="112"/>
                    <a:pt x="67" y="112"/>
                  </a:cubicBezTo>
                  <a:cubicBezTo>
                    <a:pt x="65" y="111"/>
                    <a:pt x="65" y="111"/>
                    <a:pt x="65" y="111"/>
                  </a:cubicBezTo>
                  <a:moveTo>
                    <a:pt x="4" y="46"/>
                  </a:moveTo>
                  <a:cubicBezTo>
                    <a:pt x="7" y="87"/>
                    <a:pt x="7" y="87"/>
                    <a:pt x="7" y="87"/>
                  </a:cubicBezTo>
                  <a:cubicBezTo>
                    <a:pt x="7" y="89"/>
                    <a:pt x="7" y="89"/>
                    <a:pt x="7" y="89"/>
                  </a:cubicBezTo>
                  <a:cubicBezTo>
                    <a:pt x="7" y="90"/>
                    <a:pt x="7" y="90"/>
                    <a:pt x="7" y="90"/>
                  </a:cubicBezTo>
                  <a:cubicBezTo>
                    <a:pt x="8" y="101"/>
                    <a:pt x="8" y="101"/>
                    <a:pt x="8" y="101"/>
                  </a:cubicBezTo>
                  <a:cubicBezTo>
                    <a:pt x="8" y="103"/>
                    <a:pt x="8" y="103"/>
                    <a:pt x="8" y="103"/>
                  </a:cubicBezTo>
                  <a:cubicBezTo>
                    <a:pt x="8" y="106"/>
                    <a:pt x="8" y="106"/>
                    <a:pt x="8" y="106"/>
                  </a:cubicBezTo>
                  <a:cubicBezTo>
                    <a:pt x="8" y="108"/>
                    <a:pt x="8" y="108"/>
                    <a:pt x="8" y="108"/>
                  </a:cubicBezTo>
                  <a:cubicBezTo>
                    <a:pt x="10" y="135"/>
                    <a:pt x="10" y="135"/>
                    <a:pt x="10" y="135"/>
                  </a:cubicBezTo>
                  <a:cubicBezTo>
                    <a:pt x="11" y="139"/>
                    <a:pt x="11" y="139"/>
                    <a:pt x="11" y="139"/>
                  </a:cubicBezTo>
                  <a:cubicBezTo>
                    <a:pt x="12" y="151"/>
                    <a:pt x="12" y="151"/>
                    <a:pt x="12" y="151"/>
                  </a:cubicBezTo>
                  <a:cubicBezTo>
                    <a:pt x="12" y="155"/>
                    <a:pt x="12" y="155"/>
                    <a:pt x="12" y="155"/>
                  </a:cubicBezTo>
                  <a:cubicBezTo>
                    <a:pt x="12" y="160"/>
                    <a:pt x="12" y="160"/>
                    <a:pt x="12" y="160"/>
                  </a:cubicBezTo>
                  <a:cubicBezTo>
                    <a:pt x="13" y="163"/>
                    <a:pt x="13" y="163"/>
                    <a:pt x="13" y="163"/>
                  </a:cubicBezTo>
                  <a:cubicBezTo>
                    <a:pt x="16" y="209"/>
                    <a:pt x="16" y="209"/>
                    <a:pt x="16" y="209"/>
                  </a:cubicBezTo>
                  <a:cubicBezTo>
                    <a:pt x="18" y="210"/>
                    <a:pt x="18" y="210"/>
                    <a:pt x="18" y="210"/>
                  </a:cubicBezTo>
                  <a:cubicBezTo>
                    <a:pt x="14" y="160"/>
                    <a:pt x="14" y="160"/>
                    <a:pt x="14" y="160"/>
                  </a:cubicBezTo>
                  <a:cubicBezTo>
                    <a:pt x="14" y="156"/>
                    <a:pt x="14" y="156"/>
                    <a:pt x="14" y="156"/>
                  </a:cubicBezTo>
                  <a:cubicBezTo>
                    <a:pt x="14" y="155"/>
                    <a:pt x="14" y="155"/>
                    <a:pt x="14" y="155"/>
                  </a:cubicBezTo>
                  <a:cubicBezTo>
                    <a:pt x="13" y="142"/>
                    <a:pt x="13" y="142"/>
                    <a:pt x="13" y="142"/>
                  </a:cubicBezTo>
                  <a:cubicBezTo>
                    <a:pt x="12" y="138"/>
                    <a:pt x="12" y="138"/>
                    <a:pt x="12" y="138"/>
                  </a:cubicBezTo>
                  <a:cubicBezTo>
                    <a:pt x="10" y="107"/>
                    <a:pt x="10" y="107"/>
                    <a:pt x="10" y="107"/>
                  </a:cubicBezTo>
                  <a:cubicBezTo>
                    <a:pt x="10" y="105"/>
                    <a:pt x="10" y="105"/>
                    <a:pt x="10" y="105"/>
                  </a:cubicBezTo>
                  <a:cubicBezTo>
                    <a:pt x="10" y="102"/>
                    <a:pt x="10" y="102"/>
                    <a:pt x="10" y="102"/>
                  </a:cubicBezTo>
                  <a:cubicBezTo>
                    <a:pt x="10" y="100"/>
                    <a:pt x="10" y="100"/>
                    <a:pt x="10" y="100"/>
                  </a:cubicBezTo>
                  <a:cubicBezTo>
                    <a:pt x="9" y="90"/>
                    <a:pt x="9" y="90"/>
                    <a:pt x="9" y="90"/>
                  </a:cubicBezTo>
                  <a:cubicBezTo>
                    <a:pt x="9" y="88"/>
                    <a:pt x="9" y="88"/>
                    <a:pt x="9" y="88"/>
                  </a:cubicBezTo>
                  <a:cubicBezTo>
                    <a:pt x="9" y="88"/>
                    <a:pt x="9" y="88"/>
                    <a:pt x="9" y="88"/>
                  </a:cubicBezTo>
                  <a:cubicBezTo>
                    <a:pt x="8" y="85"/>
                    <a:pt x="8" y="85"/>
                    <a:pt x="8" y="85"/>
                  </a:cubicBezTo>
                  <a:cubicBezTo>
                    <a:pt x="5" y="48"/>
                    <a:pt x="5" y="48"/>
                    <a:pt x="5" y="48"/>
                  </a:cubicBezTo>
                  <a:cubicBezTo>
                    <a:pt x="4" y="46"/>
                    <a:pt x="4" y="46"/>
                    <a:pt x="4" y="46"/>
                  </a:cubicBezTo>
                  <a:moveTo>
                    <a:pt x="0" y="0"/>
                  </a:moveTo>
                  <a:cubicBezTo>
                    <a:pt x="0" y="2"/>
                    <a:pt x="0" y="2"/>
                    <a:pt x="0" y="2"/>
                  </a:cubicBezTo>
                  <a:cubicBezTo>
                    <a:pt x="3" y="43"/>
                    <a:pt x="3" y="43"/>
                    <a:pt x="3" y="43"/>
                  </a:cubicBezTo>
                  <a:cubicBezTo>
                    <a:pt x="5" y="45"/>
                    <a:pt x="5" y="45"/>
                    <a:pt x="5" y="45"/>
                  </a:cubicBezTo>
                  <a:cubicBezTo>
                    <a:pt x="2" y="2"/>
                    <a:pt x="2" y="2"/>
                    <a:pt x="2" y="2"/>
                  </a:cubicBezTo>
                  <a:cubicBezTo>
                    <a:pt x="74" y="4"/>
                    <a:pt x="74" y="4"/>
                    <a:pt x="74" y="4"/>
                  </a:cubicBezTo>
                  <a:cubicBezTo>
                    <a:pt x="76" y="4"/>
                    <a:pt x="76" y="4"/>
                    <a:pt x="76" y="4"/>
                  </a:cubicBezTo>
                  <a:cubicBezTo>
                    <a:pt x="86" y="4"/>
                    <a:pt x="86" y="4"/>
                    <a:pt x="86" y="4"/>
                  </a:cubicBezTo>
                  <a:cubicBezTo>
                    <a:pt x="79" y="39"/>
                    <a:pt x="79" y="39"/>
                    <a:pt x="79" y="39"/>
                  </a:cubicBezTo>
                  <a:cubicBezTo>
                    <a:pt x="78" y="46"/>
                    <a:pt x="78" y="46"/>
                    <a:pt x="78" y="46"/>
                  </a:cubicBezTo>
                  <a:cubicBezTo>
                    <a:pt x="67" y="99"/>
                    <a:pt x="67" y="99"/>
                    <a:pt x="67" y="99"/>
                  </a:cubicBezTo>
                  <a:cubicBezTo>
                    <a:pt x="66" y="108"/>
                    <a:pt x="66" y="108"/>
                    <a:pt x="66" y="108"/>
                  </a:cubicBezTo>
                  <a:cubicBezTo>
                    <a:pt x="67" y="110"/>
                    <a:pt x="67" y="110"/>
                    <a:pt x="67" y="110"/>
                  </a:cubicBezTo>
                  <a:cubicBezTo>
                    <a:pt x="78" y="53"/>
                    <a:pt x="78" y="53"/>
                    <a:pt x="78" y="53"/>
                  </a:cubicBezTo>
                  <a:cubicBezTo>
                    <a:pt x="80" y="46"/>
                    <a:pt x="80" y="46"/>
                    <a:pt x="80" y="46"/>
                  </a:cubicBezTo>
                  <a:cubicBezTo>
                    <a:pt x="88" y="4"/>
                    <a:pt x="88" y="4"/>
                    <a:pt x="88" y="4"/>
                  </a:cubicBezTo>
                  <a:cubicBezTo>
                    <a:pt x="88" y="2"/>
                    <a:pt x="88" y="2"/>
                    <a:pt x="88" y="2"/>
                  </a:cubicBezTo>
                  <a:cubicBezTo>
                    <a:pt x="86" y="2"/>
                    <a:pt x="86" y="2"/>
                    <a:pt x="86" y="2"/>
                  </a:cubicBezTo>
                  <a:cubicBezTo>
                    <a:pt x="76" y="2"/>
                    <a:pt x="76" y="2"/>
                    <a:pt x="76" y="2"/>
                  </a:cubicBezTo>
                  <a:cubicBezTo>
                    <a:pt x="74" y="2"/>
                    <a:pt x="74" y="2"/>
                    <a:pt x="74" y="2"/>
                  </a:cubicBezTo>
                  <a:cubicBezTo>
                    <a:pt x="2" y="0"/>
                    <a:pt x="2" y="0"/>
                    <a:pt x="2" y="0"/>
                  </a:cubicBezTo>
                  <a:cubicBezTo>
                    <a:pt x="0" y="0"/>
                    <a:pt x="0" y="0"/>
                    <a:pt x="0"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lstStyle/>
            <a:p>
              <a:endParaRPr lang="zh-CN" altLang="en-US">
                <a:cs typeface="+mn-ea"/>
                <a:sym typeface="+mn-lt"/>
              </a:endParaRPr>
            </a:p>
          </p:txBody>
        </p:sp>
        <p:sp>
          <p:nvSpPr>
            <p:cNvPr id="72" name="Freeform 28">
              <a:extLst>
                <a:ext uri="{FF2B5EF4-FFF2-40B4-BE49-F238E27FC236}">
                  <a16:creationId xmlns:a16="http://schemas.microsoft.com/office/drawing/2014/main" id="{C8738610-3A79-4FD9-BEF7-7412DFED548C}"/>
                </a:ext>
              </a:extLst>
            </p:cNvPr>
            <p:cNvSpPr>
              <a:spLocks noEditPoints="1"/>
            </p:cNvSpPr>
            <p:nvPr/>
          </p:nvSpPr>
          <p:spPr bwMode="auto">
            <a:xfrm>
              <a:off x="9908781" y="2862466"/>
              <a:ext cx="1010828" cy="1185668"/>
            </a:xfrm>
            <a:custGeom>
              <a:avLst/>
              <a:gdLst>
                <a:gd name="T0" fmla="*/ 98 w 239"/>
                <a:gd name="T1" fmla="*/ 253 h 307"/>
                <a:gd name="T2" fmla="*/ 117 w 239"/>
                <a:gd name="T3" fmla="*/ 241 h 307"/>
                <a:gd name="T4" fmla="*/ 101 w 239"/>
                <a:gd name="T5" fmla="*/ 252 h 307"/>
                <a:gd name="T6" fmla="*/ 123 w 239"/>
                <a:gd name="T7" fmla="*/ 239 h 307"/>
                <a:gd name="T8" fmla="*/ 157 w 239"/>
                <a:gd name="T9" fmla="*/ 219 h 307"/>
                <a:gd name="T10" fmla="*/ 126 w 239"/>
                <a:gd name="T11" fmla="*/ 236 h 307"/>
                <a:gd name="T12" fmla="*/ 156 w 239"/>
                <a:gd name="T13" fmla="*/ 222 h 307"/>
                <a:gd name="T14" fmla="*/ 165 w 239"/>
                <a:gd name="T15" fmla="*/ 214 h 307"/>
                <a:gd name="T16" fmla="*/ 161 w 239"/>
                <a:gd name="T17" fmla="*/ 219 h 307"/>
                <a:gd name="T18" fmla="*/ 165 w 239"/>
                <a:gd name="T19" fmla="*/ 214 h 307"/>
                <a:gd name="T20" fmla="*/ 167 w 239"/>
                <a:gd name="T21" fmla="*/ 213 h 307"/>
                <a:gd name="T22" fmla="*/ 197 w 239"/>
                <a:gd name="T23" fmla="*/ 199 h 307"/>
                <a:gd name="T24" fmla="*/ 200 w 239"/>
                <a:gd name="T25" fmla="*/ 198 h 307"/>
                <a:gd name="T26" fmla="*/ 21 w 239"/>
                <a:gd name="T27" fmla="*/ 199 h 307"/>
                <a:gd name="T28" fmla="*/ 12 w 239"/>
                <a:gd name="T29" fmla="*/ 246 h 307"/>
                <a:gd name="T30" fmla="*/ 3 w 239"/>
                <a:gd name="T31" fmla="*/ 305 h 307"/>
                <a:gd name="T32" fmla="*/ 13 w 239"/>
                <a:gd name="T33" fmla="*/ 248 h 307"/>
                <a:gd name="T34" fmla="*/ 22 w 239"/>
                <a:gd name="T35" fmla="*/ 201 h 307"/>
                <a:gd name="T36" fmla="*/ 24 w 239"/>
                <a:gd name="T37" fmla="*/ 181 h 307"/>
                <a:gd name="T38" fmla="*/ 24 w 239"/>
                <a:gd name="T39" fmla="*/ 181 h 307"/>
                <a:gd name="T40" fmla="*/ 227 w 239"/>
                <a:gd name="T41" fmla="*/ 182 h 307"/>
                <a:gd name="T42" fmla="*/ 26 w 239"/>
                <a:gd name="T43" fmla="*/ 181 h 307"/>
                <a:gd name="T44" fmla="*/ 234 w 239"/>
                <a:gd name="T45" fmla="*/ 179 h 307"/>
                <a:gd name="T46" fmla="*/ 236 w 239"/>
                <a:gd name="T47" fmla="*/ 176 h 307"/>
                <a:gd name="T48" fmla="*/ 239 w 239"/>
                <a:gd name="T49" fmla="*/ 176 h 307"/>
                <a:gd name="T50" fmla="*/ 28 w 239"/>
                <a:gd name="T51" fmla="*/ 162 h 307"/>
                <a:gd name="T52" fmla="*/ 25 w 239"/>
                <a:gd name="T53" fmla="*/ 176 h 307"/>
                <a:gd name="T54" fmla="*/ 28 w 239"/>
                <a:gd name="T55" fmla="*/ 170 h 307"/>
                <a:gd name="T56" fmla="*/ 29 w 239"/>
                <a:gd name="T57" fmla="*/ 157 h 307"/>
                <a:gd name="T58" fmla="*/ 235 w 239"/>
                <a:gd name="T59" fmla="*/ 172 h 307"/>
                <a:gd name="T60" fmla="*/ 51 w 239"/>
                <a:gd name="T61" fmla="*/ 44 h 307"/>
                <a:gd name="T62" fmla="*/ 43 w 239"/>
                <a:gd name="T63" fmla="*/ 85 h 307"/>
                <a:gd name="T64" fmla="*/ 34 w 239"/>
                <a:gd name="T65" fmla="*/ 132 h 307"/>
                <a:gd name="T66" fmla="*/ 35 w 239"/>
                <a:gd name="T67" fmla="*/ 133 h 307"/>
                <a:gd name="T68" fmla="*/ 44 w 239"/>
                <a:gd name="T69" fmla="*/ 90 h 307"/>
                <a:gd name="T70" fmla="*/ 52 w 239"/>
                <a:gd name="T71" fmla="*/ 49 h 307"/>
                <a:gd name="T72" fmla="*/ 55 w 239"/>
                <a:gd name="T73" fmla="*/ 32 h 307"/>
                <a:gd name="T74" fmla="*/ 55 w 239"/>
                <a:gd name="T75" fmla="*/ 32 h 307"/>
                <a:gd name="T76" fmla="*/ 101 w 239"/>
                <a:gd name="T77" fmla="*/ 35 h 307"/>
                <a:gd name="T78" fmla="*/ 134 w 239"/>
                <a:gd name="T79" fmla="*/ 69 h 307"/>
                <a:gd name="T80" fmla="*/ 161 w 239"/>
                <a:gd name="T81" fmla="*/ 98 h 307"/>
                <a:gd name="T82" fmla="*/ 216 w 239"/>
                <a:gd name="T83" fmla="*/ 155 h 307"/>
                <a:gd name="T84" fmla="*/ 163 w 239"/>
                <a:gd name="T85" fmla="*/ 97 h 307"/>
                <a:gd name="T86" fmla="*/ 141 w 239"/>
                <a:gd name="T87" fmla="*/ 73 h 307"/>
                <a:gd name="T88" fmla="*/ 126 w 239"/>
                <a:gd name="T89" fmla="*/ 59 h 307"/>
                <a:gd name="T90" fmla="*/ 83 w 239"/>
                <a:gd name="T91" fmla="*/ 13 h 307"/>
                <a:gd name="T92" fmla="*/ 83 w 239"/>
                <a:gd name="T93" fmla="*/ 13 h 307"/>
                <a:gd name="T94" fmla="*/ 59 w 239"/>
                <a:gd name="T95" fmla="*/ 10 h 307"/>
                <a:gd name="T96" fmla="*/ 60 w 239"/>
                <a:gd name="T97" fmla="*/ 8 h 307"/>
                <a:gd name="T98" fmla="*/ 69 w 239"/>
                <a:gd name="T99" fmla="*/ 1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39" h="307">
                  <a:moveTo>
                    <a:pt x="100" y="250"/>
                  </a:moveTo>
                  <a:cubicBezTo>
                    <a:pt x="30" y="288"/>
                    <a:pt x="30" y="288"/>
                    <a:pt x="30" y="288"/>
                  </a:cubicBezTo>
                  <a:cubicBezTo>
                    <a:pt x="29" y="291"/>
                    <a:pt x="29" y="291"/>
                    <a:pt x="29" y="291"/>
                  </a:cubicBezTo>
                  <a:cubicBezTo>
                    <a:pt x="98" y="253"/>
                    <a:pt x="98" y="253"/>
                    <a:pt x="98" y="253"/>
                  </a:cubicBezTo>
                  <a:cubicBezTo>
                    <a:pt x="100" y="250"/>
                    <a:pt x="100" y="250"/>
                    <a:pt x="100" y="250"/>
                  </a:cubicBezTo>
                  <a:moveTo>
                    <a:pt x="125" y="237"/>
                  </a:moveTo>
                  <a:cubicBezTo>
                    <a:pt x="119" y="240"/>
                    <a:pt x="119" y="240"/>
                    <a:pt x="119" y="240"/>
                  </a:cubicBezTo>
                  <a:cubicBezTo>
                    <a:pt x="117" y="241"/>
                    <a:pt x="117" y="241"/>
                    <a:pt x="117" y="241"/>
                  </a:cubicBezTo>
                  <a:cubicBezTo>
                    <a:pt x="116" y="241"/>
                    <a:pt x="116" y="241"/>
                    <a:pt x="116" y="241"/>
                  </a:cubicBezTo>
                  <a:cubicBezTo>
                    <a:pt x="115" y="242"/>
                    <a:pt x="115" y="242"/>
                    <a:pt x="115" y="242"/>
                  </a:cubicBezTo>
                  <a:cubicBezTo>
                    <a:pt x="102" y="249"/>
                    <a:pt x="102" y="249"/>
                    <a:pt x="102" y="249"/>
                  </a:cubicBezTo>
                  <a:cubicBezTo>
                    <a:pt x="101" y="252"/>
                    <a:pt x="101" y="252"/>
                    <a:pt x="101" y="252"/>
                  </a:cubicBezTo>
                  <a:cubicBezTo>
                    <a:pt x="116" y="243"/>
                    <a:pt x="116" y="243"/>
                    <a:pt x="116" y="243"/>
                  </a:cubicBezTo>
                  <a:cubicBezTo>
                    <a:pt x="118" y="242"/>
                    <a:pt x="118" y="242"/>
                    <a:pt x="118" y="242"/>
                  </a:cubicBezTo>
                  <a:cubicBezTo>
                    <a:pt x="120" y="241"/>
                    <a:pt x="120" y="241"/>
                    <a:pt x="120" y="241"/>
                  </a:cubicBezTo>
                  <a:cubicBezTo>
                    <a:pt x="123" y="239"/>
                    <a:pt x="123" y="239"/>
                    <a:pt x="123" y="239"/>
                  </a:cubicBezTo>
                  <a:cubicBezTo>
                    <a:pt x="126" y="238"/>
                    <a:pt x="126" y="238"/>
                    <a:pt x="126" y="238"/>
                  </a:cubicBezTo>
                  <a:cubicBezTo>
                    <a:pt x="125" y="237"/>
                    <a:pt x="125" y="237"/>
                    <a:pt x="125" y="237"/>
                  </a:cubicBezTo>
                  <a:moveTo>
                    <a:pt x="157" y="219"/>
                  </a:moveTo>
                  <a:cubicBezTo>
                    <a:pt x="157" y="219"/>
                    <a:pt x="157" y="219"/>
                    <a:pt x="157" y="219"/>
                  </a:cubicBezTo>
                  <a:cubicBezTo>
                    <a:pt x="155" y="220"/>
                    <a:pt x="155" y="220"/>
                    <a:pt x="155" y="220"/>
                  </a:cubicBezTo>
                  <a:cubicBezTo>
                    <a:pt x="138" y="229"/>
                    <a:pt x="138" y="229"/>
                    <a:pt x="138" y="229"/>
                  </a:cubicBezTo>
                  <a:cubicBezTo>
                    <a:pt x="136" y="231"/>
                    <a:pt x="136" y="231"/>
                    <a:pt x="136" y="231"/>
                  </a:cubicBezTo>
                  <a:cubicBezTo>
                    <a:pt x="126" y="236"/>
                    <a:pt x="126" y="236"/>
                    <a:pt x="126" y="236"/>
                  </a:cubicBezTo>
                  <a:cubicBezTo>
                    <a:pt x="128" y="237"/>
                    <a:pt x="128" y="237"/>
                    <a:pt x="128" y="237"/>
                  </a:cubicBezTo>
                  <a:cubicBezTo>
                    <a:pt x="135" y="233"/>
                    <a:pt x="135" y="233"/>
                    <a:pt x="135" y="233"/>
                  </a:cubicBezTo>
                  <a:cubicBezTo>
                    <a:pt x="137" y="232"/>
                    <a:pt x="137" y="232"/>
                    <a:pt x="137" y="232"/>
                  </a:cubicBezTo>
                  <a:cubicBezTo>
                    <a:pt x="156" y="222"/>
                    <a:pt x="156" y="222"/>
                    <a:pt x="156" y="222"/>
                  </a:cubicBezTo>
                  <a:cubicBezTo>
                    <a:pt x="157" y="221"/>
                    <a:pt x="157" y="221"/>
                    <a:pt x="157" y="221"/>
                  </a:cubicBezTo>
                  <a:cubicBezTo>
                    <a:pt x="159" y="220"/>
                    <a:pt x="159" y="220"/>
                    <a:pt x="159" y="220"/>
                  </a:cubicBezTo>
                  <a:cubicBezTo>
                    <a:pt x="157" y="219"/>
                    <a:pt x="157" y="219"/>
                    <a:pt x="157" y="219"/>
                  </a:cubicBezTo>
                  <a:moveTo>
                    <a:pt x="165" y="214"/>
                  </a:moveTo>
                  <a:cubicBezTo>
                    <a:pt x="163" y="216"/>
                    <a:pt x="163" y="216"/>
                    <a:pt x="163" y="216"/>
                  </a:cubicBezTo>
                  <a:cubicBezTo>
                    <a:pt x="161" y="216"/>
                    <a:pt x="161" y="216"/>
                    <a:pt x="161" y="216"/>
                  </a:cubicBezTo>
                  <a:cubicBezTo>
                    <a:pt x="159" y="218"/>
                    <a:pt x="159" y="218"/>
                    <a:pt x="159" y="218"/>
                  </a:cubicBezTo>
                  <a:cubicBezTo>
                    <a:pt x="161" y="219"/>
                    <a:pt x="161" y="219"/>
                    <a:pt x="161" y="219"/>
                  </a:cubicBezTo>
                  <a:cubicBezTo>
                    <a:pt x="162" y="218"/>
                    <a:pt x="162" y="218"/>
                    <a:pt x="162" y="218"/>
                  </a:cubicBezTo>
                  <a:cubicBezTo>
                    <a:pt x="164" y="217"/>
                    <a:pt x="164" y="217"/>
                    <a:pt x="164" y="217"/>
                  </a:cubicBezTo>
                  <a:cubicBezTo>
                    <a:pt x="167" y="216"/>
                    <a:pt x="167" y="216"/>
                    <a:pt x="167" y="216"/>
                  </a:cubicBezTo>
                  <a:cubicBezTo>
                    <a:pt x="165" y="214"/>
                    <a:pt x="165" y="214"/>
                    <a:pt x="165" y="214"/>
                  </a:cubicBezTo>
                  <a:moveTo>
                    <a:pt x="198" y="196"/>
                  </a:moveTo>
                  <a:cubicBezTo>
                    <a:pt x="189" y="202"/>
                    <a:pt x="189" y="202"/>
                    <a:pt x="189" y="202"/>
                  </a:cubicBezTo>
                  <a:cubicBezTo>
                    <a:pt x="187" y="203"/>
                    <a:pt x="187" y="203"/>
                    <a:pt x="187" y="203"/>
                  </a:cubicBezTo>
                  <a:cubicBezTo>
                    <a:pt x="167" y="213"/>
                    <a:pt x="167" y="213"/>
                    <a:pt x="167" y="213"/>
                  </a:cubicBezTo>
                  <a:cubicBezTo>
                    <a:pt x="168" y="215"/>
                    <a:pt x="168" y="215"/>
                    <a:pt x="168" y="215"/>
                  </a:cubicBezTo>
                  <a:cubicBezTo>
                    <a:pt x="187" y="204"/>
                    <a:pt x="187" y="204"/>
                    <a:pt x="187" y="204"/>
                  </a:cubicBezTo>
                  <a:cubicBezTo>
                    <a:pt x="189" y="204"/>
                    <a:pt x="189" y="204"/>
                    <a:pt x="189" y="204"/>
                  </a:cubicBezTo>
                  <a:cubicBezTo>
                    <a:pt x="197" y="199"/>
                    <a:pt x="197" y="199"/>
                    <a:pt x="197" y="199"/>
                  </a:cubicBezTo>
                  <a:cubicBezTo>
                    <a:pt x="198" y="196"/>
                    <a:pt x="198" y="196"/>
                    <a:pt x="198" y="196"/>
                  </a:cubicBezTo>
                  <a:moveTo>
                    <a:pt x="204" y="193"/>
                  </a:moveTo>
                  <a:cubicBezTo>
                    <a:pt x="201" y="195"/>
                    <a:pt x="201" y="195"/>
                    <a:pt x="201" y="195"/>
                  </a:cubicBezTo>
                  <a:cubicBezTo>
                    <a:pt x="200" y="198"/>
                    <a:pt x="200" y="198"/>
                    <a:pt x="200" y="198"/>
                  </a:cubicBezTo>
                  <a:cubicBezTo>
                    <a:pt x="203" y="196"/>
                    <a:pt x="203" y="196"/>
                    <a:pt x="203" y="196"/>
                  </a:cubicBezTo>
                  <a:cubicBezTo>
                    <a:pt x="204" y="193"/>
                    <a:pt x="204" y="193"/>
                    <a:pt x="204" y="193"/>
                  </a:cubicBezTo>
                  <a:moveTo>
                    <a:pt x="22" y="192"/>
                  </a:moveTo>
                  <a:cubicBezTo>
                    <a:pt x="21" y="199"/>
                    <a:pt x="21" y="199"/>
                    <a:pt x="21" y="199"/>
                  </a:cubicBezTo>
                  <a:cubicBezTo>
                    <a:pt x="21" y="201"/>
                    <a:pt x="21" y="201"/>
                    <a:pt x="21" y="201"/>
                  </a:cubicBezTo>
                  <a:cubicBezTo>
                    <a:pt x="20" y="204"/>
                    <a:pt x="20" y="204"/>
                    <a:pt x="20" y="204"/>
                  </a:cubicBezTo>
                  <a:cubicBezTo>
                    <a:pt x="19" y="206"/>
                    <a:pt x="19" y="206"/>
                    <a:pt x="19" y="206"/>
                  </a:cubicBezTo>
                  <a:cubicBezTo>
                    <a:pt x="12" y="246"/>
                    <a:pt x="12" y="246"/>
                    <a:pt x="12" y="246"/>
                  </a:cubicBezTo>
                  <a:cubicBezTo>
                    <a:pt x="11" y="248"/>
                    <a:pt x="11" y="248"/>
                    <a:pt x="11" y="248"/>
                  </a:cubicBezTo>
                  <a:cubicBezTo>
                    <a:pt x="1" y="303"/>
                    <a:pt x="1" y="303"/>
                    <a:pt x="1" y="303"/>
                  </a:cubicBezTo>
                  <a:cubicBezTo>
                    <a:pt x="0" y="307"/>
                    <a:pt x="0" y="307"/>
                    <a:pt x="0" y="307"/>
                  </a:cubicBezTo>
                  <a:cubicBezTo>
                    <a:pt x="3" y="305"/>
                    <a:pt x="3" y="305"/>
                    <a:pt x="3" y="305"/>
                  </a:cubicBezTo>
                  <a:cubicBezTo>
                    <a:pt x="27" y="292"/>
                    <a:pt x="27" y="292"/>
                    <a:pt x="27" y="292"/>
                  </a:cubicBezTo>
                  <a:cubicBezTo>
                    <a:pt x="28" y="290"/>
                    <a:pt x="28" y="290"/>
                    <a:pt x="28" y="290"/>
                  </a:cubicBezTo>
                  <a:cubicBezTo>
                    <a:pt x="2" y="303"/>
                    <a:pt x="2" y="303"/>
                    <a:pt x="2" y="303"/>
                  </a:cubicBezTo>
                  <a:cubicBezTo>
                    <a:pt x="13" y="248"/>
                    <a:pt x="13" y="248"/>
                    <a:pt x="13" y="248"/>
                  </a:cubicBezTo>
                  <a:cubicBezTo>
                    <a:pt x="14" y="246"/>
                    <a:pt x="14" y="246"/>
                    <a:pt x="14" y="246"/>
                  </a:cubicBezTo>
                  <a:cubicBezTo>
                    <a:pt x="21" y="207"/>
                    <a:pt x="21" y="207"/>
                    <a:pt x="21" y="207"/>
                  </a:cubicBezTo>
                  <a:cubicBezTo>
                    <a:pt x="21" y="205"/>
                    <a:pt x="21" y="205"/>
                    <a:pt x="21" y="205"/>
                  </a:cubicBezTo>
                  <a:cubicBezTo>
                    <a:pt x="22" y="201"/>
                    <a:pt x="22" y="201"/>
                    <a:pt x="22" y="201"/>
                  </a:cubicBezTo>
                  <a:cubicBezTo>
                    <a:pt x="23" y="199"/>
                    <a:pt x="23" y="199"/>
                    <a:pt x="23" y="199"/>
                  </a:cubicBezTo>
                  <a:cubicBezTo>
                    <a:pt x="23" y="195"/>
                    <a:pt x="23" y="195"/>
                    <a:pt x="23" y="195"/>
                  </a:cubicBezTo>
                  <a:cubicBezTo>
                    <a:pt x="22" y="192"/>
                    <a:pt x="22" y="192"/>
                    <a:pt x="22" y="192"/>
                  </a:cubicBezTo>
                  <a:moveTo>
                    <a:pt x="24" y="181"/>
                  </a:moveTo>
                  <a:cubicBezTo>
                    <a:pt x="23" y="188"/>
                    <a:pt x="23" y="188"/>
                    <a:pt x="23" y="188"/>
                  </a:cubicBezTo>
                  <a:cubicBezTo>
                    <a:pt x="24" y="192"/>
                    <a:pt x="24" y="192"/>
                    <a:pt x="24" y="192"/>
                  </a:cubicBezTo>
                  <a:cubicBezTo>
                    <a:pt x="25" y="186"/>
                    <a:pt x="25" y="186"/>
                    <a:pt x="25" y="186"/>
                  </a:cubicBezTo>
                  <a:cubicBezTo>
                    <a:pt x="24" y="181"/>
                    <a:pt x="24" y="181"/>
                    <a:pt x="24" y="181"/>
                  </a:cubicBezTo>
                  <a:moveTo>
                    <a:pt x="230" y="179"/>
                  </a:moveTo>
                  <a:cubicBezTo>
                    <a:pt x="206" y="192"/>
                    <a:pt x="206" y="192"/>
                    <a:pt x="206" y="192"/>
                  </a:cubicBezTo>
                  <a:cubicBezTo>
                    <a:pt x="205" y="194"/>
                    <a:pt x="205" y="194"/>
                    <a:pt x="205" y="194"/>
                  </a:cubicBezTo>
                  <a:cubicBezTo>
                    <a:pt x="227" y="182"/>
                    <a:pt x="227" y="182"/>
                    <a:pt x="227" y="182"/>
                  </a:cubicBezTo>
                  <a:cubicBezTo>
                    <a:pt x="230" y="179"/>
                    <a:pt x="230" y="179"/>
                    <a:pt x="230" y="179"/>
                  </a:cubicBezTo>
                  <a:moveTo>
                    <a:pt x="27" y="178"/>
                  </a:moveTo>
                  <a:cubicBezTo>
                    <a:pt x="26" y="178"/>
                    <a:pt x="26" y="178"/>
                    <a:pt x="26" y="178"/>
                  </a:cubicBezTo>
                  <a:cubicBezTo>
                    <a:pt x="26" y="181"/>
                    <a:pt x="26" y="181"/>
                    <a:pt x="26" y="181"/>
                  </a:cubicBezTo>
                  <a:cubicBezTo>
                    <a:pt x="27" y="178"/>
                    <a:pt x="27" y="178"/>
                    <a:pt x="27" y="178"/>
                  </a:cubicBezTo>
                  <a:moveTo>
                    <a:pt x="233" y="178"/>
                  </a:moveTo>
                  <a:cubicBezTo>
                    <a:pt x="231" y="180"/>
                    <a:pt x="231" y="180"/>
                    <a:pt x="231" y="180"/>
                  </a:cubicBezTo>
                  <a:cubicBezTo>
                    <a:pt x="234" y="179"/>
                    <a:pt x="234" y="179"/>
                    <a:pt x="234" y="179"/>
                  </a:cubicBezTo>
                  <a:cubicBezTo>
                    <a:pt x="233" y="178"/>
                    <a:pt x="233" y="178"/>
                    <a:pt x="233" y="178"/>
                  </a:cubicBezTo>
                  <a:moveTo>
                    <a:pt x="236" y="174"/>
                  </a:moveTo>
                  <a:cubicBezTo>
                    <a:pt x="235" y="175"/>
                    <a:pt x="235" y="175"/>
                    <a:pt x="235" y="175"/>
                  </a:cubicBezTo>
                  <a:cubicBezTo>
                    <a:pt x="236" y="176"/>
                    <a:pt x="236" y="176"/>
                    <a:pt x="236" y="176"/>
                  </a:cubicBezTo>
                  <a:cubicBezTo>
                    <a:pt x="235" y="176"/>
                    <a:pt x="235" y="176"/>
                    <a:pt x="235" y="176"/>
                  </a:cubicBezTo>
                  <a:cubicBezTo>
                    <a:pt x="236" y="178"/>
                    <a:pt x="236" y="178"/>
                    <a:pt x="236" y="178"/>
                  </a:cubicBezTo>
                  <a:cubicBezTo>
                    <a:pt x="237" y="177"/>
                    <a:pt x="237" y="177"/>
                    <a:pt x="237" y="177"/>
                  </a:cubicBezTo>
                  <a:cubicBezTo>
                    <a:pt x="239" y="176"/>
                    <a:pt x="239" y="176"/>
                    <a:pt x="239" y="176"/>
                  </a:cubicBezTo>
                  <a:cubicBezTo>
                    <a:pt x="237" y="175"/>
                    <a:pt x="237" y="175"/>
                    <a:pt x="237" y="175"/>
                  </a:cubicBezTo>
                  <a:cubicBezTo>
                    <a:pt x="236" y="174"/>
                    <a:pt x="236" y="174"/>
                    <a:pt x="236" y="174"/>
                  </a:cubicBezTo>
                  <a:moveTo>
                    <a:pt x="29" y="157"/>
                  </a:moveTo>
                  <a:cubicBezTo>
                    <a:pt x="28" y="162"/>
                    <a:pt x="28" y="162"/>
                    <a:pt x="28" y="162"/>
                  </a:cubicBezTo>
                  <a:cubicBezTo>
                    <a:pt x="27" y="165"/>
                    <a:pt x="27" y="165"/>
                    <a:pt x="27" y="165"/>
                  </a:cubicBezTo>
                  <a:cubicBezTo>
                    <a:pt x="26" y="170"/>
                    <a:pt x="26" y="170"/>
                    <a:pt x="26" y="170"/>
                  </a:cubicBezTo>
                  <a:cubicBezTo>
                    <a:pt x="26" y="172"/>
                    <a:pt x="26" y="172"/>
                    <a:pt x="26" y="172"/>
                  </a:cubicBezTo>
                  <a:cubicBezTo>
                    <a:pt x="25" y="176"/>
                    <a:pt x="25" y="176"/>
                    <a:pt x="25" y="176"/>
                  </a:cubicBezTo>
                  <a:cubicBezTo>
                    <a:pt x="25" y="176"/>
                    <a:pt x="25" y="176"/>
                    <a:pt x="25" y="176"/>
                  </a:cubicBezTo>
                  <a:cubicBezTo>
                    <a:pt x="27" y="176"/>
                    <a:pt x="27" y="176"/>
                    <a:pt x="27" y="176"/>
                  </a:cubicBezTo>
                  <a:cubicBezTo>
                    <a:pt x="28" y="172"/>
                    <a:pt x="28" y="172"/>
                    <a:pt x="28" y="172"/>
                  </a:cubicBezTo>
                  <a:cubicBezTo>
                    <a:pt x="28" y="170"/>
                    <a:pt x="28" y="170"/>
                    <a:pt x="28" y="170"/>
                  </a:cubicBezTo>
                  <a:cubicBezTo>
                    <a:pt x="30" y="163"/>
                    <a:pt x="30" y="163"/>
                    <a:pt x="30" y="163"/>
                  </a:cubicBezTo>
                  <a:cubicBezTo>
                    <a:pt x="30" y="160"/>
                    <a:pt x="30" y="160"/>
                    <a:pt x="30" y="160"/>
                  </a:cubicBezTo>
                  <a:cubicBezTo>
                    <a:pt x="31" y="157"/>
                    <a:pt x="31" y="157"/>
                    <a:pt x="31" y="157"/>
                  </a:cubicBezTo>
                  <a:cubicBezTo>
                    <a:pt x="29" y="157"/>
                    <a:pt x="29" y="157"/>
                    <a:pt x="29" y="157"/>
                  </a:cubicBezTo>
                  <a:moveTo>
                    <a:pt x="218" y="155"/>
                  </a:moveTo>
                  <a:cubicBezTo>
                    <a:pt x="217" y="157"/>
                    <a:pt x="217" y="157"/>
                    <a:pt x="217" y="157"/>
                  </a:cubicBezTo>
                  <a:cubicBezTo>
                    <a:pt x="234" y="174"/>
                    <a:pt x="234" y="174"/>
                    <a:pt x="234" y="174"/>
                  </a:cubicBezTo>
                  <a:cubicBezTo>
                    <a:pt x="235" y="172"/>
                    <a:pt x="235" y="172"/>
                    <a:pt x="235" y="172"/>
                  </a:cubicBezTo>
                  <a:cubicBezTo>
                    <a:pt x="218" y="155"/>
                    <a:pt x="218" y="155"/>
                    <a:pt x="218" y="155"/>
                  </a:cubicBezTo>
                  <a:moveTo>
                    <a:pt x="54" y="37"/>
                  </a:moveTo>
                  <a:cubicBezTo>
                    <a:pt x="52" y="38"/>
                    <a:pt x="52" y="38"/>
                    <a:pt x="52" y="38"/>
                  </a:cubicBezTo>
                  <a:cubicBezTo>
                    <a:pt x="51" y="44"/>
                    <a:pt x="51" y="44"/>
                    <a:pt x="51" y="44"/>
                  </a:cubicBezTo>
                  <a:cubicBezTo>
                    <a:pt x="50" y="47"/>
                    <a:pt x="50" y="47"/>
                    <a:pt x="50" y="47"/>
                  </a:cubicBezTo>
                  <a:cubicBezTo>
                    <a:pt x="44" y="79"/>
                    <a:pt x="44" y="79"/>
                    <a:pt x="44" y="79"/>
                  </a:cubicBezTo>
                  <a:cubicBezTo>
                    <a:pt x="44" y="81"/>
                    <a:pt x="44" y="81"/>
                    <a:pt x="44" y="81"/>
                  </a:cubicBezTo>
                  <a:cubicBezTo>
                    <a:pt x="43" y="85"/>
                    <a:pt x="43" y="85"/>
                    <a:pt x="43" y="85"/>
                  </a:cubicBezTo>
                  <a:cubicBezTo>
                    <a:pt x="42" y="88"/>
                    <a:pt x="42" y="88"/>
                    <a:pt x="42" y="88"/>
                  </a:cubicBezTo>
                  <a:cubicBezTo>
                    <a:pt x="37" y="115"/>
                    <a:pt x="37" y="115"/>
                    <a:pt x="37" y="115"/>
                  </a:cubicBezTo>
                  <a:cubicBezTo>
                    <a:pt x="37" y="117"/>
                    <a:pt x="37" y="117"/>
                    <a:pt x="37" y="117"/>
                  </a:cubicBezTo>
                  <a:cubicBezTo>
                    <a:pt x="34" y="132"/>
                    <a:pt x="34" y="132"/>
                    <a:pt x="34" y="132"/>
                  </a:cubicBezTo>
                  <a:cubicBezTo>
                    <a:pt x="33" y="135"/>
                    <a:pt x="33" y="135"/>
                    <a:pt x="33" y="135"/>
                  </a:cubicBezTo>
                  <a:cubicBezTo>
                    <a:pt x="29" y="155"/>
                    <a:pt x="29" y="155"/>
                    <a:pt x="29" y="155"/>
                  </a:cubicBezTo>
                  <a:cubicBezTo>
                    <a:pt x="31" y="156"/>
                    <a:pt x="31" y="156"/>
                    <a:pt x="31" y="156"/>
                  </a:cubicBezTo>
                  <a:cubicBezTo>
                    <a:pt x="35" y="133"/>
                    <a:pt x="35" y="133"/>
                    <a:pt x="35" y="133"/>
                  </a:cubicBezTo>
                  <a:cubicBezTo>
                    <a:pt x="36" y="131"/>
                    <a:pt x="36" y="131"/>
                    <a:pt x="36" y="131"/>
                  </a:cubicBezTo>
                  <a:cubicBezTo>
                    <a:pt x="39" y="116"/>
                    <a:pt x="39" y="116"/>
                    <a:pt x="39" y="116"/>
                  </a:cubicBezTo>
                  <a:cubicBezTo>
                    <a:pt x="39" y="113"/>
                    <a:pt x="39" y="113"/>
                    <a:pt x="39" y="113"/>
                  </a:cubicBezTo>
                  <a:cubicBezTo>
                    <a:pt x="44" y="90"/>
                    <a:pt x="44" y="90"/>
                    <a:pt x="44" y="90"/>
                  </a:cubicBezTo>
                  <a:cubicBezTo>
                    <a:pt x="44" y="88"/>
                    <a:pt x="44" y="88"/>
                    <a:pt x="44" y="88"/>
                  </a:cubicBezTo>
                  <a:cubicBezTo>
                    <a:pt x="46" y="80"/>
                    <a:pt x="46" y="80"/>
                    <a:pt x="46" y="80"/>
                  </a:cubicBezTo>
                  <a:cubicBezTo>
                    <a:pt x="46" y="79"/>
                    <a:pt x="46" y="79"/>
                    <a:pt x="46" y="79"/>
                  </a:cubicBezTo>
                  <a:cubicBezTo>
                    <a:pt x="52" y="49"/>
                    <a:pt x="52" y="49"/>
                    <a:pt x="52" y="49"/>
                  </a:cubicBezTo>
                  <a:cubicBezTo>
                    <a:pt x="52" y="46"/>
                    <a:pt x="52" y="46"/>
                    <a:pt x="52" y="46"/>
                  </a:cubicBezTo>
                  <a:cubicBezTo>
                    <a:pt x="54" y="38"/>
                    <a:pt x="54" y="38"/>
                    <a:pt x="54" y="38"/>
                  </a:cubicBezTo>
                  <a:cubicBezTo>
                    <a:pt x="54" y="37"/>
                    <a:pt x="54" y="37"/>
                    <a:pt x="54" y="37"/>
                  </a:cubicBezTo>
                  <a:moveTo>
                    <a:pt x="55" y="32"/>
                  </a:moveTo>
                  <a:cubicBezTo>
                    <a:pt x="53" y="34"/>
                    <a:pt x="53" y="34"/>
                    <a:pt x="53" y="34"/>
                  </a:cubicBezTo>
                  <a:cubicBezTo>
                    <a:pt x="52" y="36"/>
                    <a:pt x="52" y="36"/>
                    <a:pt x="52" y="36"/>
                  </a:cubicBezTo>
                  <a:cubicBezTo>
                    <a:pt x="55" y="34"/>
                    <a:pt x="55" y="34"/>
                    <a:pt x="55" y="34"/>
                  </a:cubicBezTo>
                  <a:cubicBezTo>
                    <a:pt x="55" y="32"/>
                    <a:pt x="55" y="32"/>
                    <a:pt x="55" y="32"/>
                  </a:cubicBezTo>
                  <a:moveTo>
                    <a:pt x="89" y="20"/>
                  </a:moveTo>
                  <a:cubicBezTo>
                    <a:pt x="89" y="22"/>
                    <a:pt x="89" y="22"/>
                    <a:pt x="89" y="22"/>
                  </a:cubicBezTo>
                  <a:cubicBezTo>
                    <a:pt x="100" y="33"/>
                    <a:pt x="100" y="33"/>
                    <a:pt x="100" y="33"/>
                  </a:cubicBezTo>
                  <a:cubicBezTo>
                    <a:pt x="101" y="35"/>
                    <a:pt x="101" y="35"/>
                    <a:pt x="101" y="35"/>
                  </a:cubicBezTo>
                  <a:cubicBezTo>
                    <a:pt x="125" y="60"/>
                    <a:pt x="125" y="60"/>
                    <a:pt x="125" y="60"/>
                  </a:cubicBezTo>
                  <a:cubicBezTo>
                    <a:pt x="126" y="61"/>
                    <a:pt x="126" y="61"/>
                    <a:pt x="126" y="61"/>
                  </a:cubicBezTo>
                  <a:cubicBezTo>
                    <a:pt x="132" y="67"/>
                    <a:pt x="132" y="67"/>
                    <a:pt x="132" y="67"/>
                  </a:cubicBezTo>
                  <a:cubicBezTo>
                    <a:pt x="134" y="69"/>
                    <a:pt x="134" y="69"/>
                    <a:pt x="134" y="69"/>
                  </a:cubicBezTo>
                  <a:cubicBezTo>
                    <a:pt x="140" y="75"/>
                    <a:pt x="140" y="75"/>
                    <a:pt x="140" y="75"/>
                  </a:cubicBezTo>
                  <a:cubicBezTo>
                    <a:pt x="141" y="77"/>
                    <a:pt x="141" y="77"/>
                    <a:pt x="141" y="77"/>
                  </a:cubicBezTo>
                  <a:cubicBezTo>
                    <a:pt x="161" y="97"/>
                    <a:pt x="161" y="97"/>
                    <a:pt x="161" y="97"/>
                  </a:cubicBezTo>
                  <a:cubicBezTo>
                    <a:pt x="161" y="98"/>
                    <a:pt x="161" y="98"/>
                    <a:pt x="161" y="98"/>
                  </a:cubicBezTo>
                  <a:cubicBezTo>
                    <a:pt x="163" y="99"/>
                    <a:pt x="163" y="99"/>
                    <a:pt x="163" y="99"/>
                  </a:cubicBezTo>
                  <a:cubicBezTo>
                    <a:pt x="180" y="118"/>
                    <a:pt x="180" y="118"/>
                    <a:pt x="180" y="118"/>
                  </a:cubicBezTo>
                  <a:cubicBezTo>
                    <a:pt x="182" y="120"/>
                    <a:pt x="182" y="120"/>
                    <a:pt x="182" y="120"/>
                  </a:cubicBezTo>
                  <a:cubicBezTo>
                    <a:pt x="216" y="155"/>
                    <a:pt x="216" y="155"/>
                    <a:pt x="216" y="155"/>
                  </a:cubicBezTo>
                  <a:cubicBezTo>
                    <a:pt x="217" y="153"/>
                    <a:pt x="217" y="153"/>
                    <a:pt x="217" y="153"/>
                  </a:cubicBezTo>
                  <a:cubicBezTo>
                    <a:pt x="182" y="117"/>
                    <a:pt x="182" y="117"/>
                    <a:pt x="182" y="117"/>
                  </a:cubicBezTo>
                  <a:cubicBezTo>
                    <a:pt x="180" y="115"/>
                    <a:pt x="180" y="115"/>
                    <a:pt x="180" y="115"/>
                  </a:cubicBezTo>
                  <a:cubicBezTo>
                    <a:pt x="163" y="97"/>
                    <a:pt x="163" y="97"/>
                    <a:pt x="163" y="97"/>
                  </a:cubicBezTo>
                  <a:cubicBezTo>
                    <a:pt x="162" y="95"/>
                    <a:pt x="162" y="95"/>
                    <a:pt x="162" y="95"/>
                  </a:cubicBezTo>
                  <a:cubicBezTo>
                    <a:pt x="161" y="95"/>
                    <a:pt x="161" y="95"/>
                    <a:pt x="161" y="95"/>
                  </a:cubicBezTo>
                  <a:cubicBezTo>
                    <a:pt x="142" y="75"/>
                    <a:pt x="142" y="75"/>
                    <a:pt x="142" y="75"/>
                  </a:cubicBezTo>
                  <a:cubicBezTo>
                    <a:pt x="141" y="73"/>
                    <a:pt x="141" y="73"/>
                    <a:pt x="141" y="73"/>
                  </a:cubicBezTo>
                  <a:cubicBezTo>
                    <a:pt x="135" y="68"/>
                    <a:pt x="135" y="68"/>
                    <a:pt x="135" y="68"/>
                  </a:cubicBezTo>
                  <a:cubicBezTo>
                    <a:pt x="134" y="66"/>
                    <a:pt x="134" y="66"/>
                    <a:pt x="134" y="66"/>
                  </a:cubicBezTo>
                  <a:cubicBezTo>
                    <a:pt x="128" y="60"/>
                    <a:pt x="128" y="60"/>
                    <a:pt x="128" y="60"/>
                  </a:cubicBezTo>
                  <a:cubicBezTo>
                    <a:pt x="126" y="59"/>
                    <a:pt x="126" y="59"/>
                    <a:pt x="126" y="59"/>
                  </a:cubicBezTo>
                  <a:cubicBezTo>
                    <a:pt x="101" y="32"/>
                    <a:pt x="101" y="32"/>
                    <a:pt x="101" y="32"/>
                  </a:cubicBezTo>
                  <a:cubicBezTo>
                    <a:pt x="99" y="30"/>
                    <a:pt x="99" y="30"/>
                    <a:pt x="99" y="30"/>
                  </a:cubicBezTo>
                  <a:cubicBezTo>
                    <a:pt x="89" y="20"/>
                    <a:pt x="89" y="20"/>
                    <a:pt x="89" y="20"/>
                  </a:cubicBezTo>
                  <a:moveTo>
                    <a:pt x="83" y="13"/>
                  </a:moveTo>
                  <a:cubicBezTo>
                    <a:pt x="82" y="15"/>
                    <a:pt x="82" y="15"/>
                    <a:pt x="82" y="15"/>
                  </a:cubicBezTo>
                  <a:cubicBezTo>
                    <a:pt x="87" y="20"/>
                    <a:pt x="87" y="20"/>
                    <a:pt x="87" y="20"/>
                  </a:cubicBezTo>
                  <a:cubicBezTo>
                    <a:pt x="88" y="18"/>
                    <a:pt x="88" y="18"/>
                    <a:pt x="88" y="18"/>
                  </a:cubicBezTo>
                  <a:cubicBezTo>
                    <a:pt x="83" y="13"/>
                    <a:pt x="83" y="13"/>
                    <a:pt x="83" y="13"/>
                  </a:cubicBezTo>
                  <a:moveTo>
                    <a:pt x="58" y="9"/>
                  </a:moveTo>
                  <a:cubicBezTo>
                    <a:pt x="53" y="31"/>
                    <a:pt x="53" y="31"/>
                    <a:pt x="53" y="31"/>
                  </a:cubicBezTo>
                  <a:cubicBezTo>
                    <a:pt x="55" y="30"/>
                    <a:pt x="55" y="30"/>
                    <a:pt x="55" y="30"/>
                  </a:cubicBezTo>
                  <a:cubicBezTo>
                    <a:pt x="59" y="10"/>
                    <a:pt x="59" y="10"/>
                    <a:pt x="59" y="10"/>
                  </a:cubicBezTo>
                  <a:cubicBezTo>
                    <a:pt x="58" y="9"/>
                    <a:pt x="58" y="9"/>
                    <a:pt x="58" y="9"/>
                  </a:cubicBezTo>
                  <a:moveTo>
                    <a:pt x="59" y="3"/>
                  </a:moveTo>
                  <a:cubicBezTo>
                    <a:pt x="58" y="7"/>
                    <a:pt x="58" y="7"/>
                    <a:pt x="58" y="7"/>
                  </a:cubicBezTo>
                  <a:cubicBezTo>
                    <a:pt x="60" y="8"/>
                    <a:pt x="60" y="8"/>
                    <a:pt x="60" y="8"/>
                  </a:cubicBezTo>
                  <a:cubicBezTo>
                    <a:pt x="61" y="3"/>
                    <a:pt x="61" y="3"/>
                    <a:pt x="61" y="3"/>
                  </a:cubicBezTo>
                  <a:cubicBezTo>
                    <a:pt x="60" y="3"/>
                    <a:pt x="59" y="3"/>
                    <a:pt x="59" y="3"/>
                  </a:cubicBezTo>
                  <a:moveTo>
                    <a:pt x="70" y="0"/>
                  </a:moveTo>
                  <a:cubicBezTo>
                    <a:pt x="69" y="0"/>
                    <a:pt x="69" y="0"/>
                    <a:pt x="69" y="1"/>
                  </a:cubicBezTo>
                  <a:cubicBezTo>
                    <a:pt x="80" y="13"/>
                    <a:pt x="80" y="13"/>
                    <a:pt x="80" y="13"/>
                  </a:cubicBezTo>
                  <a:cubicBezTo>
                    <a:pt x="82" y="12"/>
                    <a:pt x="82" y="12"/>
                    <a:pt x="82" y="12"/>
                  </a:cubicBezTo>
                  <a:cubicBezTo>
                    <a:pt x="70" y="0"/>
                    <a:pt x="70" y="0"/>
                    <a:pt x="70"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lstStyle/>
            <a:p>
              <a:endParaRPr lang="zh-CN" altLang="en-US">
                <a:cs typeface="+mn-ea"/>
                <a:sym typeface="+mn-lt"/>
              </a:endParaRPr>
            </a:p>
          </p:txBody>
        </p:sp>
        <p:sp>
          <p:nvSpPr>
            <p:cNvPr id="73" name="Freeform 29">
              <a:extLst>
                <a:ext uri="{FF2B5EF4-FFF2-40B4-BE49-F238E27FC236}">
                  <a16:creationId xmlns:a16="http://schemas.microsoft.com/office/drawing/2014/main" id="{1C975857-D678-4C12-82AA-76416E7128D3}"/>
                </a:ext>
              </a:extLst>
            </p:cNvPr>
            <p:cNvSpPr>
              <a:spLocks noEditPoints="1"/>
            </p:cNvSpPr>
            <p:nvPr/>
          </p:nvSpPr>
          <p:spPr bwMode="auto">
            <a:xfrm>
              <a:off x="8357653" y="2654283"/>
              <a:ext cx="1114594" cy="1605288"/>
            </a:xfrm>
            <a:custGeom>
              <a:avLst/>
              <a:gdLst>
                <a:gd name="T0" fmla="*/ 258 w 263"/>
                <a:gd name="T1" fmla="*/ 415 h 416"/>
                <a:gd name="T2" fmla="*/ 224 w 263"/>
                <a:gd name="T3" fmla="*/ 387 h 416"/>
                <a:gd name="T4" fmla="*/ 262 w 263"/>
                <a:gd name="T5" fmla="*/ 413 h 416"/>
                <a:gd name="T6" fmla="*/ 244 w 263"/>
                <a:gd name="T7" fmla="*/ 360 h 416"/>
                <a:gd name="T8" fmla="*/ 244 w 263"/>
                <a:gd name="T9" fmla="*/ 360 h 416"/>
                <a:gd name="T10" fmla="*/ 196 w 263"/>
                <a:gd name="T11" fmla="*/ 360 h 416"/>
                <a:gd name="T12" fmla="*/ 242 w 263"/>
                <a:gd name="T13" fmla="*/ 359 h 416"/>
                <a:gd name="T14" fmla="*/ 234 w 263"/>
                <a:gd name="T15" fmla="*/ 333 h 416"/>
                <a:gd name="T16" fmla="*/ 238 w 263"/>
                <a:gd name="T17" fmla="*/ 346 h 416"/>
                <a:gd name="T18" fmla="*/ 190 w 263"/>
                <a:gd name="T19" fmla="*/ 358 h 416"/>
                <a:gd name="T20" fmla="*/ 138 w 263"/>
                <a:gd name="T21" fmla="*/ 312 h 416"/>
                <a:gd name="T22" fmla="*/ 139 w 263"/>
                <a:gd name="T23" fmla="*/ 311 h 416"/>
                <a:gd name="T24" fmla="*/ 138 w 263"/>
                <a:gd name="T25" fmla="*/ 309 h 416"/>
                <a:gd name="T26" fmla="*/ 232 w 263"/>
                <a:gd name="T27" fmla="*/ 332 h 416"/>
                <a:gd name="T28" fmla="*/ 217 w 263"/>
                <a:gd name="T29" fmla="*/ 293 h 416"/>
                <a:gd name="T30" fmla="*/ 116 w 263"/>
                <a:gd name="T31" fmla="*/ 290 h 416"/>
                <a:gd name="T32" fmla="*/ 116 w 263"/>
                <a:gd name="T33" fmla="*/ 290 h 416"/>
                <a:gd name="T34" fmla="*/ 114 w 263"/>
                <a:gd name="T35" fmla="*/ 289 h 416"/>
                <a:gd name="T36" fmla="*/ 90 w 263"/>
                <a:gd name="T37" fmla="*/ 269 h 416"/>
                <a:gd name="T38" fmla="*/ 90 w 263"/>
                <a:gd name="T39" fmla="*/ 270 h 416"/>
                <a:gd name="T40" fmla="*/ 82 w 263"/>
                <a:gd name="T41" fmla="*/ 261 h 416"/>
                <a:gd name="T42" fmla="*/ 82 w 263"/>
                <a:gd name="T43" fmla="*/ 261 h 416"/>
                <a:gd name="T44" fmla="*/ 218 w 263"/>
                <a:gd name="T45" fmla="*/ 292 h 416"/>
                <a:gd name="T46" fmla="*/ 204 w 263"/>
                <a:gd name="T47" fmla="*/ 259 h 416"/>
                <a:gd name="T48" fmla="*/ 76 w 263"/>
                <a:gd name="T49" fmla="*/ 257 h 416"/>
                <a:gd name="T50" fmla="*/ 78 w 263"/>
                <a:gd name="T51" fmla="*/ 257 h 416"/>
                <a:gd name="T52" fmla="*/ 78 w 263"/>
                <a:gd name="T53" fmla="*/ 257 h 416"/>
                <a:gd name="T54" fmla="*/ 75 w 263"/>
                <a:gd name="T55" fmla="*/ 255 h 416"/>
                <a:gd name="T56" fmla="*/ 55 w 263"/>
                <a:gd name="T57" fmla="*/ 240 h 416"/>
                <a:gd name="T58" fmla="*/ 29 w 263"/>
                <a:gd name="T59" fmla="*/ 214 h 416"/>
                <a:gd name="T60" fmla="*/ 53 w 263"/>
                <a:gd name="T61" fmla="*/ 238 h 416"/>
                <a:gd name="T62" fmla="*/ 29 w 263"/>
                <a:gd name="T63" fmla="*/ 214 h 416"/>
                <a:gd name="T64" fmla="*/ 27 w 263"/>
                <a:gd name="T65" fmla="*/ 213 h 416"/>
                <a:gd name="T66" fmla="*/ 183 w 263"/>
                <a:gd name="T67" fmla="*/ 202 h 416"/>
                <a:gd name="T68" fmla="*/ 187 w 263"/>
                <a:gd name="T69" fmla="*/ 213 h 416"/>
                <a:gd name="T70" fmla="*/ 204 w 263"/>
                <a:gd name="T71" fmla="*/ 256 h 416"/>
                <a:gd name="T72" fmla="*/ 188 w 263"/>
                <a:gd name="T73" fmla="*/ 212 h 416"/>
                <a:gd name="T74" fmla="*/ 185 w 263"/>
                <a:gd name="T75" fmla="*/ 202 h 416"/>
                <a:gd name="T76" fmla="*/ 22 w 263"/>
                <a:gd name="T77" fmla="*/ 149 h 416"/>
                <a:gd name="T78" fmla="*/ 2 w 263"/>
                <a:gd name="T79" fmla="*/ 188 h 416"/>
                <a:gd name="T80" fmla="*/ 20 w 263"/>
                <a:gd name="T81" fmla="*/ 209 h 416"/>
                <a:gd name="T82" fmla="*/ 5 w 263"/>
                <a:gd name="T83" fmla="*/ 186 h 416"/>
                <a:gd name="T84" fmla="*/ 22 w 263"/>
                <a:gd name="T85" fmla="*/ 149 h 416"/>
                <a:gd name="T86" fmla="*/ 24 w 263"/>
                <a:gd name="T87" fmla="*/ 146 h 416"/>
                <a:gd name="T88" fmla="*/ 29 w 263"/>
                <a:gd name="T89" fmla="*/ 139 h 416"/>
                <a:gd name="T90" fmla="*/ 30 w 263"/>
                <a:gd name="T91" fmla="*/ 137 h 416"/>
                <a:gd name="T92" fmla="*/ 32 w 263"/>
                <a:gd name="T93" fmla="*/ 134 h 416"/>
                <a:gd name="T94" fmla="*/ 157 w 263"/>
                <a:gd name="T95" fmla="*/ 133 h 416"/>
                <a:gd name="T96" fmla="*/ 163 w 263"/>
                <a:gd name="T97" fmla="*/ 151 h 416"/>
                <a:gd name="T98" fmla="*/ 169 w 263"/>
                <a:gd name="T99" fmla="*/ 166 h 416"/>
                <a:gd name="T100" fmla="*/ 176 w 263"/>
                <a:gd name="T101" fmla="*/ 181 h 416"/>
                <a:gd name="T102" fmla="*/ 170 w 263"/>
                <a:gd name="T103" fmla="*/ 164 h 416"/>
                <a:gd name="T104" fmla="*/ 165 w 263"/>
                <a:gd name="T105" fmla="*/ 149 h 416"/>
                <a:gd name="T106" fmla="*/ 53 w 263"/>
                <a:gd name="T107" fmla="*/ 93 h 416"/>
                <a:gd name="T108" fmla="*/ 31 w 263"/>
                <a:gd name="T109" fmla="*/ 131 h 416"/>
                <a:gd name="T110" fmla="*/ 50 w 263"/>
                <a:gd name="T111" fmla="*/ 99 h 416"/>
                <a:gd name="T112" fmla="*/ 142 w 263"/>
                <a:gd name="T113" fmla="*/ 88 h 416"/>
                <a:gd name="T114" fmla="*/ 142 w 263"/>
                <a:gd name="T115" fmla="*/ 88 h 416"/>
                <a:gd name="T116" fmla="*/ 141 w 263"/>
                <a:gd name="T117" fmla="*/ 86 h 416"/>
                <a:gd name="T118" fmla="*/ 52 w 263"/>
                <a:gd name="T119" fmla="*/ 91 h 416"/>
                <a:gd name="T120" fmla="*/ 101 w 263"/>
                <a:gd name="T121" fmla="*/ 1 h 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63" h="416">
                  <a:moveTo>
                    <a:pt x="226" y="387"/>
                  </a:moveTo>
                  <a:cubicBezTo>
                    <a:pt x="225" y="388"/>
                    <a:pt x="225" y="388"/>
                    <a:pt x="225" y="388"/>
                  </a:cubicBezTo>
                  <a:cubicBezTo>
                    <a:pt x="257" y="416"/>
                    <a:pt x="257" y="416"/>
                    <a:pt x="257" y="416"/>
                  </a:cubicBezTo>
                  <a:cubicBezTo>
                    <a:pt x="257" y="415"/>
                    <a:pt x="258" y="415"/>
                    <a:pt x="258" y="415"/>
                  </a:cubicBezTo>
                  <a:cubicBezTo>
                    <a:pt x="226" y="387"/>
                    <a:pt x="226" y="387"/>
                    <a:pt x="226" y="387"/>
                  </a:cubicBezTo>
                  <a:moveTo>
                    <a:pt x="218" y="379"/>
                  </a:moveTo>
                  <a:cubicBezTo>
                    <a:pt x="216" y="380"/>
                    <a:pt x="216" y="380"/>
                    <a:pt x="216" y="380"/>
                  </a:cubicBezTo>
                  <a:cubicBezTo>
                    <a:pt x="224" y="387"/>
                    <a:pt x="224" y="387"/>
                    <a:pt x="224" y="387"/>
                  </a:cubicBezTo>
                  <a:cubicBezTo>
                    <a:pt x="225" y="385"/>
                    <a:pt x="225" y="385"/>
                    <a:pt x="225" y="385"/>
                  </a:cubicBezTo>
                  <a:cubicBezTo>
                    <a:pt x="218" y="379"/>
                    <a:pt x="218" y="379"/>
                    <a:pt x="218" y="379"/>
                  </a:cubicBezTo>
                  <a:moveTo>
                    <a:pt x="245" y="367"/>
                  </a:moveTo>
                  <a:cubicBezTo>
                    <a:pt x="262" y="413"/>
                    <a:pt x="262" y="413"/>
                    <a:pt x="262" y="413"/>
                  </a:cubicBezTo>
                  <a:cubicBezTo>
                    <a:pt x="262" y="413"/>
                    <a:pt x="263" y="412"/>
                    <a:pt x="263" y="412"/>
                  </a:cubicBezTo>
                  <a:cubicBezTo>
                    <a:pt x="247" y="367"/>
                    <a:pt x="247" y="367"/>
                    <a:pt x="247" y="367"/>
                  </a:cubicBezTo>
                  <a:cubicBezTo>
                    <a:pt x="245" y="367"/>
                    <a:pt x="245" y="367"/>
                    <a:pt x="245" y="367"/>
                  </a:cubicBezTo>
                  <a:moveTo>
                    <a:pt x="244" y="360"/>
                  </a:moveTo>
                  <a:cubicBezTo>
                    <a:pt x="242" y="361"/>
                    <a:pt x="242" y="361"/>
                    <a:pt x="242" y="361"/>
                  </a:cubicBezTo>
                  <a:cubicBezTo>
                    <a:pt x="244" y="365"/>
                    <a:pt x="244" y="365"/>
                    <a:pt x="244" y="365"/>
                  </a:cubicBezTo>
                  <a:cubicBezTo>
                    <a:pt x="246" y="365"/>
                    <a:pt x="246" y="365"/>
                    <a:pt x="246" y="365"/>
                  </a:cubicBezTo>
                  <a:cubicBezTo>
                    <a:pt x="244" y="360"/>
                    <a:pt x="244" y="360"/>
                    <a:pt x="244" y="360"/>
                  </a:cubicBezTo>
                  <a:moveTo>
                    <a:pt x="192" y="360"/>
                  </a:moveTo>
                  <a:cubicBezTo>
                    <a:pt x="215" y="379"/>
                    <a:pt x="215" y="379"/>
                    <a:pt x="215" y="379"/>
                  </a:cubicBezTo>
                  <a:cubicBezTo>
                    <a:pt x="216" y="378"/>
                    <a:pt x="216" y="378"/>
                    <a:pt x="216" y="378"/>
                  </a:cubicBezTo>
                  <a:cubicBezTo>
                    <a:pt x="196" y="360"/>
                    <a:pt x="196" y="360"/>
                    <a:pt x="196" y="360"/>
                  </a:cubicBezTo>
                  <a:cubicBezTo>
                    <a:pt x="192" y="360"/>
                    <a:pt x="192" y="360"/>
                    <a:pt x="192" y="360"/>
                  </a:cubicBezTo>
                  <a:moveTo>
                    <a:pt x="239" y="348"/>
                  </a:moveTo>
                  <a:cubicBezTo>
                    <a:pt x="238" y="351"/>
                    <a:pt x="238" y="351"/>
                    <a:pt x="238" y="351"/>
                  </a:cubicBezTo>
                  <a:cubicBezTo>
                    <a:pt x="242" y="359"/>
                    <a:pt x="242" y="359"/>
                    <a:pt x="242" y="359"/>
                  </a:cubicBezTo>
                  <a:cubicBezTo>
                    <a:pt x="243" y="358"/>
                    <a:pt x="243" y="358"/>
                    <a:pt x="243" y="358"/>
                  </a:cubicBezTo>
                  <a:cubicBezTo>
                    <a:pt x="239" y="348"/>
                    <a:pt x="239" y="348"/>
                    <a:pt x="239" y="348"/>
                  </a:cubicBezTo>
                  <a:moveTo>
                    <a:pt x="234" y="333"/>
                  </a:moveTo>
                  <a:cubicBezTo>
                    <a:pt x="234" y="333"/>
                    <a:pt x="234" y="333"/>
                    <a:pt x="234" y="333"/>
                  </a:cubicBezTo>
                  <a:cubicBezTo>
                    <a:pt x="232" y="334"/>
                    <a:pt x="232" y="334"/>
                    <a:pt x="232" y="334"/>
                  </a:cubicBezTo>
                  <a:cubicBezTo>
                    <a:pt x="232" y="334"/>
                    <a:pt x="232" y="334"/>
                    <a:pt x="232" y="334"/>
                  </a:cubicBezTo>
                  <a:cubicBezTo>
                    <a:pt x="237" y="348"/>
                    <a:pt x="237" y="348"/>
                    <a:pt x="237" y="348"/>
                  </a:cubicBezTo>
                  <a:cubicBezTo>
                    <a:pt x="238" y="346"/>
                    <a:pt x="238" y="346"/>
                    <a:pt x="238" y="346"/>
                  </a:cubicBezTo>
                  <a:cubicBezTo>
                    <a:pt x="234" y="333"/>
                    <a:pt x="234" y="333"/>
                    <a:pt x="234" y="333"/>
                  </a:cubicBezTo>
                  <a:moveTo>
                    <a:pt x="141" y="313"/>
                  </a:moveTo>
                  <a:cubicBezTo>
                    <a:pt x="141" y="315"/>
                    <a:pt x="141" y="315"/>
                    <a:pt x="141" y="315"/>
                  </a:cubicBezTo>
                  <a:cubicBezTo>
                    <a:pt x="190" y="358"/>
                    <a:pt x="190" y="358"/>
                    <a:pt x="190" y="358"/>
                  </a:cubicBezTo>
                  <a:cubicBezTo>
                    <a:pt x="193" y="358"/>
                    <a:pt x="193" y="358"/>
                    <a:pt x="193" y="358"/>
                  </a:cubicBezTo>
                  <a:cubicBezTo>
                    <a:pt x="141" y="313"/>
                    <a:pt x="141" y="313"/>
                    <a:pt x="141" y="313"/>
                  </a:cubicBezTo>
                  <a:moveTo>
                    <a:pt x="139" y="311"/>
                  </a:moveTo>
                  <a:cubicBezTo>
                    <a:pt x="138" y="312"/>
                    <a:pt x="138" y="312"/>
                    <a:pt x="138" y="312"/>
                  </a:cubicBezTo>
                  <a:cubicBezTo>
                    <a:pt x="138" y="313"/>
                    <a:pt x="138" y="313"/>
                    <a:pt x="138" y="313"/>
                  </a:cubicBezTo>
                  <a:cubicBezTo>
                    <a:pt x="139" y="312"/>
                    <a:pt x="139" y="312"/>
                    <a:pt x="139" y="312"/>
                  </a:cubicBezTo>
                  <a:cubicBezTo>
                    <a:pt x="139" y="311"/>
                    <a:pt x="139" y="311"/>
                    <a:pt x="139" y="311"/>
                  </a:cubicBezTo>
                  <a:cubicBezTo>
                    <a:pt x="139" y="311"/>
                    <a:pt x="139" y="311"/>
                    <a:pt x="139" y="311"/>
                  </a:cubicBezTo>
                  <a:moveTo>
                    <a:pt x="128" y="301"/>
                  </a:moveTo>
                  <a:cubicBezTo>
                    <a:pt x="133" y="307"/>
                    <a:pt x="133" y="307"/>
                    <a:pt x="133" y="307"/>
                  </a:cubicBezTo>
                  <a:cubicBezTo>
                    <a:pt x="136" y="311"/>
                    <a:pt x="136" y="311"/>
                    <a:pt x="136" y="311"/>
                  </a:cubicBezTo>
                  <a:cubicBezTo>
                    <a:pt x="138" y="309"/>
                    <a:pt x="138" y="309"/>
                    <a:pt x="138" y="309"/>
                  </a:cubicBezTo>
                  <a:cubicBezTo>
                    <a:pt x="128" y="301"/>
                    <a:pt x="128" y="301"/>
                    <a:pt x="128" y="301"/>
                  </a:cubicBezTo>
                  <a:moveTo>
                    <a:pt x="218" y="297"/>
                  </a:moveTo>
                  <a:cubicBezTo>
                    <a:pt x="231" y="330"/>
                    <a:pt x="231" y="330"/>
                    <a:pt x="231" y="330"/>
                  </a:cubicBezTo>
                  <a:cubicBezTo>
                    <a:pt x="232" y="332"/>
                    <a:pt x="232" y="332"/>
                    <a:pt x="232" y="332"/>
                  </a:cubicBezTo>
                  <a:cubicBezTo>
                    <a:pt x="233" y="331"/>
                    <a:pt x="233" y="331"/>
                    <a:pt x="233" y="331"/>
                  </a:cubicBezTo>
                  <a:cubicBezTo>
                    <a:pt x="221" y="299"/>
                    <a:pt x="221" y="299"/>
                    <a:pt x="221" y="299"/>
                  </a:cubicBezTo>
                  <a:cubicBezTo>
                    <a:pt x="218" y="297"/>
                    <a:pt x="218" y="297"/>
                    <a:pt x="218" y="297"/>
                  </a:cubicBezTo>
                  <a:moveTo>
                    <a:pt x="217" y="293"/>
                  </a:moveTo>
                  <a:cubicBezTo>
                    <a:pt x="217" y="293"/>
                    <a:pt x="217" y="293"/>
                    <a:pt x="217" y="293"/>
                  </a:cubicBezTo>
                  <a:cubicBezTo>
                    <a:pt x="217" y="293"/>
                    <a:pt x="217" y="293"/>
                    <a:pt x="217" y="293"/>
                  </a:cubicBezTo>
                  <a:cubicBezTo>
                    <a:pt x="217" y="293"/>
                    <a:pt x="217" y="293"/>
                    <a:pt x="217" y="293"/>
                  </a:cubicBezTo>
                  <a:moveTo>
                    <a:pt x="116" y="290"/>
                  </a:moveTo>
                  <a:cubicBezTo>
                    <a:pt x="114" y="291"/>
                    <a:pt x="114" y="291"/>
                    <a:pt x="114" y="291"/>
                  </a:cubicBezTo>
                  <a:cubicBezTo>
                    <a:pt x="126" y="302"/>
                    <a:pt x="126" y="302"/>
                    <a:pt x="126" y="302"/>
                  </a:cubicBezTo>
                  <a:cubicBezTo>
                    <a:pt x="121" y="295"/>
                    <a:pt x="121" y="295"/>
                    <a:pt x="121" y="295"/>
                  </a:cubicBezTo>
                  <a:cubicBezTo>
                    <a:pt x="116" y="290"/>
                    <a:pt x="116" y="290"/>
                    <a:pt x="116" y="290"/>
                  </a:cubicBezTo>
                  <a:moveTo>
                    <a:pt x="106" y="282"/>
                  </a:moveTo>
                  <a:cubicBezTo>
                    <a:pt x="105" y="283"/>
                    <a:pt x="105" y="283"/>
                    <a:pt x="105" y="283"/>
                  </a:cubicBezTo>
                  <a:cubicBezTo>
                    <a:pt x="113" y="290"/>
                    <a:pt x="113" y="290"/>
                    <a:pt x="113" y="290"/>
                  </a:cubicBezTo>
                  <a:cubicBezTo>
                    <a:pt x="114" y="289"/>
                    <a:pt x="114" y="289"/>
                    <a:pt x="114" y="289"/>
                  </a:cubicBezTo>
                  <a:cubicBezTo>
                    <a:pt x="106" y="282"/>
                    <a:pt x="106" y="282"/>
                    <a:pt x="106" y="282"/>
                  </a:cubicBezTo>
                  <a:moveTo>
                    <a:pt x="88" y="268"/>
                  </a:moveTo>
                  <a:cubicBezTo>
                    <a:pt x="88" y="268"/>
                    <a:pt x="88" y="268"/>
                    <a:pt x="88" y="268"/>
                  </a:cubicBezTo>
                  <a:cubicBezTo>
                    <a:pt x="90" y="269"/>
                    <a:pt x="90" y="269"/>
                    <a:pt x="90" y="269"/>
                  </a:cubicBezTo>
                  <a:cubicBezTo>
                    <a:pt x="88" y="268"/>
                    <a:pt x="88" y="268"/>
                    <a:pt x="88" y="268"/>
                  </a:cubicBezTo>
                  <a:moveTo>
                    <a:pt x="90" y="268"/>
                  </a:moveTo>
                  <a:cubicBezTo>
                    <a:pt x="90" y="270"/>
                    <a:pt x="90" y="270"/>
                    <a:pt x="90" y="270"/>
                  </a:cubicBezTo>
                  <a:cubicBezTo>
                    <a:pt x="90" y="270"/>
                    <a:pt x="90" y="270"/>
                    <a:pt x="90" y="270"/>
                  </a:cubicBezTo>
                  <a:cubicBezTo>
                    <a:pt x="103" y="282"/>
                    <a:pt x="103" y="282"/>
                    <a:pt x="103" y="282"/>
                  </a:cubicBezTo>
                  <a:cubicBezTo>
                    <a:pt x="104" y="280"/>
                    <a:pt x="104" y="280"/>
                    <a:pt x="104" y="280"/>
                  </a:cubicBezTo>
                  <a:cubicBezTo>
                    <a:pt x="90" y="268"/>
                    <a:pt x="90" y="268"/>
                    <a:pt x="90" y="268"/>
                  </a:cubicBezTo>
                  <a:moveTo>
                    <a:pt x="82" y="261"/>
                  </a:moveTo>
                  <a:cubicBezTo>
                    <a:pt x="81" y="263"/>
                    <a:pt x="81" y="263"/>
                    <a:pt x="81" y="263"/>
                  </a:cubicBezTo>
                  <a:cubicBezTo>
                    <a:pt x="85" y="266"/>
                    <a:pt x="85" y="266"/>
                    <a:pt x="85" y="266"/>
                  </a:cubicBezTo>
                  <a:cubicBezTo>
                    <a:pt x="89" y="267"/>
                    <a:pt x="89" y="267"/>
                    <a:pt x="89" y="267"/>
                  </a:cubicBezTo>
                  <a:cubicBezTo>
                    <a:pt x="82" y="261"/>
                    <a:pt x="82" y="261"/>
                    <a:pt x="82" y="261"/>
                  </a:cubicBezTo>
                  <a:moveTo>
                    <a:pt x="207" y="261"/>
                  </a:moveTo>
                  <a:cubicBezTo>
                    <a:pt x="205" y="262"/>
                    <a:pt x="205" y="262"/>
                    <a:pt x="205" y="262"/>
                  </a:cubicBezTo>
                  <a:cubicBezTo>
                    <a:pt x="214" y="286"/>
                    <a:pt x="214" y="286"/>
                    <a:pt x="214" y="286"/>
                  </a:cubicBezTo>
                  <a:cubicBezTo>
                    <a:pt x="218" y="292"/>
                    <a:pt x="218" y="292"/>
                    <a:pt x="218" y="292"/>
                  </a:cubicBezTo>
                  <a:cubicBezTo>
                    <a:pt x="207" y="261"/>
                    <a:pt x="207" y="261"/>
                    <a:pt x="207" y="261"/>
                  </a:cubicBezTo>
                  <a:moveTo>
                    <a:pt x="206" y="258"/>
                  </a:moveTo>
                  <a:cubicBezTo>
                    <a:pt x="205" y="258"/>
                    <a:pt x="205" y="258"/>
                    <a:pt x="205" y="258"/>
                  </a:cubicBezTo>
                  <a:cubicBezTo>
                    <a:pt x="204" y="259"/>
                    <a:pt x="204" y="259"/>
                    <a:pt x="204" y="259"/>
                  </a:cubicBezTo>
                  <a:cubicBezTo>
                    <a:pt x="204" y="260"/>
                    <a:pt x="204" y="260"/>
                    <a:pt x="204" y="260"/>
                  </a:cubicBezTo>
                  <a:cubicBezTo>
                    <a:pt x="206" y="259"/>
                    <a:pt x="206" y="259"/>
                    <a:pt x="206" y="259"/>
                  </a:cubicBezTo>
                  <a:cubicBezTo>
                    <a:pt x="206" y="258"/>
                    <a:pt x="206" y="258"/>
                    <a:pt x="206" y="258"/>
                  </a:cubicBezTo>
                  <a:moveTo>
                    <a:pt x="76" y="257"/>
                  </a:moveTo>
                  <a:cubicBezTo>
                    <a:pt x="75" y="258"/>
                    <a:pt x="75" y="258"/>
                    <a:pt x="75" y="258"/>
                  </a:cubicBezTo>
                  <a:cubicBezTo>
                    <a:pt x="76" y="258"/>
                    <a:pt x="76" y="258"/>
                    <a:pt x="76" y="258"/>
                  </a:cubicBezTo>
                  <a:cubicBezTo>
                    <a:pt x="76" y="257"/>
                    <a:pt x="76" y="257"/>
                    <a:pt x="76" y="257"/>
                  </a:cubicBezTo>
                  <a:moveTo>
                    <a:pt x="78" y="257"/>
                  </a:moveTo>
                  <a:cubicBezTo>
                    <a:pt x="79" y="261"/>
                    <a:pt x="79" y="261"/>
                    <a:pt x="79" y="261"/>
                  </a:cubicBezTo>
                  <a:cubicBezTo>
                    <a:pt x="80" y="261"/>
                    <a:pt x="80" y="261"/>
                    <a:pt x="80" y="261"/>
                  </a:cubicBezTo>
                  <a:cubicBezTo>
                    <a:pt x="81" y="260"/>
                    <a:pt x="81" y="260"/>
                    <a:pt x="81" y="260"/>
                  </a:cubicBezTo>
                  <a:cubicBezTo>
                    <a:pt x="78" y="257"/>
                    <a:pt x="78" y="257"/>
                    <a:pt x="78" y="257"/>
                  </a:cubicBezTo>
                  <a:moveTo>
                    <a:pt x="65" y="249"/>
                  </a:moveTo>
                  <a:cubicBezTo>
                    <a:pt x="74" y="256"/>
                    <a:pt x="74" y="256"/>
                    <a:pt x="74" y="256"/>
                  </a:cubicBezTo>
                  <a:cubicBezTo>
                    <a:pt x="75" y="256"/>
                    <a:pt x="75" y="256"/>
                    <a:pt x="75" y="256"/>
                  </a:cubicBezTo>
                  <a:cubicBezTo>
                    <a:pt x="75" y="255"/>
                    <a:pt x="75" y="255"/>
                    <a:pt x="75" y="255"/>
                  </a:cubicBezTo>
                  <a:cubicBezTo>
                    <a:pt x="68" y="249"/>
                    <a:pt x="68" y="249"/>
                    <a:pt x="68" y="249"/>
                  </a:cubicBezTo>
                  <a:cubicBezTo>
                    <a:pt x="65" y="249"/>
                    <a:pt x="65" y="249"/>
                    <a:pt x="65" y="249"/>
                  </a:cubicBezTo>
                  <a:moveTo>
                    <a:pt x="56" y="238"/>
                  </a:moveTo>
                  <a:cubicBezTo>
                    <a:pt x="55" y="240"/>
                    <a:pt x="55" y="240"/>
                    <a:pt x="55" y="240"/>
                  </a:cubicBezTo>
                  <a:cubicBezTo>
                    <a:pt x="63" y="247"/>
                    <a:pt x="63" y="247"/>
                    <a:pt x="63" y="247"/>
                  </a:cubicBezTo>
                  <a:cubicBezTo>
                    <a:pt x="66" y="247"/>
                    <a:pt x="66" y="247"/>
                    <a:pt x="66" y="247"/>
                  </a:cubicBezTo>
                  <a:cubicBezTo>
                    <a:pt x="56" y="238"/>
                    <a:pt x="56" y="238"/>
                    <a:pt x="56" y="238"/>
                  </a:cubicBezTo>
                  <a:moveTo>
                    <a:pt x="29" y="214"/>
                  </a:moveTo>
                  <a:cubicBezTo>
                    <a:pt x="27" y="215"/>
                    <a:pt x="27" y="215"/>
                    <a:pt x="27" y="215"/>
                  </a:cubicBezTo>
                  <a:cubicBezTo>
                    <a:pt x="31" y="219"/>
                    <a:pt x="31" y="219"/>
                    <a:pt x="31" y="219"/>
                  </a:cubicBezTo>
                  <a:cubicBezTo>
                    <a:pt x="33" y="220"/>
                    <a:pt x="33" y="220"/>
                    <a:pt x="33" y="220"/>
                  </a:cubicBezTo>
                  <a:cubicBezTo>
                    <a:pt x="53" y="238"/>
                    <a:pt x="53" y="238"/>
                    <a:pt x="53" y="238"/>
                  </a:cubicBezTo>
                  <a:cubicBezTo>
                    <a:pt x="55" y="237"/>
                    <a:pt x="55" y="237"/>
                    <a:pt x="55" y="237"/>
                  </a:cubicBezTo>
                  <a:cubicBezTo>
                    <a:pt x="35" y="220"/>
                    <a:pt x="35" y="220"/>
                    <a:pt x="35" y="220"/>
                  </a:cubicBezTo>
                  <a:cubicBezTo>
                    <a:pt x="33" y="218"/>
                    <a:pt x="33" y="218"/>
                    <a:pt x="33" y="218"/>
                  </a:cubicBezTo>
                  <a:cubicBezTo>
                    <a:pt x="29" y="214"/>
                    <a:pt x="29" y="214"/>
                    <a:pt x="29" y="214"/>
                  </a:cubicBezTo>
                  <a:moveTo>
                    <a:pt x="22" y="209"/>
                  </a:moveTo>
                  <a:cubicBezTo>
                    <a:pt x="22" y="211"/>
                    <a:pt x="22" y="211"/>
                    <a:pt x="22" y="211"/>
                  </a:cubicBezTo>
                  <a:cubicBezTo>
                    <a:pt x="26" y="214"/>
                    <a:pt x="26" y="214"/>
                    <a:pt x="26" y="214"/>
                  </a:cubicBezTo>
                  <a:cubicBezTo>
                    <a:pt x="27" y="213"/>
                    <a:pt x="27" y="213"/>
                    <a:pt x="27" y="213"/>
                  </a:cubicBezTo>
                  <a:cubicBezTo>
                    <a:pt x="22" y="209"/>
                    <a:pt x="22" y="209"/>
                    <a:pt x="22" y="209"/>
                  </a:cubicBezTo>
                  <a:moveTo>
                    <a:pt x="178" y="185"/>
                  </a:moveTo>
                  <a:cubicBezTo>
                    <a:pt x="180" y="194"/>
                    <a:pt x="180" y="194"/>
                    <a:pt x="180" y="194"/>
                  </a:cubicBezTo>
                  <a:cubicBezTo>
                    <a:pt x="183" y="202"/>
                    <a:pt x="183" y="202"/>
                    <a:pt x="183" y="202"/>
                  </a:cubicBezTo>
                  <a:cubicBezTo>
                    <a:pt x="183" y="204"/>
                    <a:pt x="183" y="204"/>
                    <a:pt x="183" y="204"/>
                  </a:cubicBezTo>
                  <a:cubicBezTo>
                    <a:pt x="186" y="210"/>
                    <a:pt x="186" y="210"/>
                    <a:pt x="186" y="210"/>
                  </a:cubicBezTo>
                  <a:cubicBezTo>
                    <a:pt x="186" y="212"/>
                    <a:pt x="186" y="212"/>
                    <a:pt x="186" y="212"/>
                  </a:cubicBezTo>
                  <a:cubicBezTo>
                    <a:pt x="187" y="213"/>
                    <a:pt x="187" y="213"/>
                    <a:pt x="187" y="213"/>
                  </a:cubicBezTo>
                  <a:cubicBezTo>
                    <a:pt x="190" y="222"/>
                    <a:pt x="190" y="222"/>
                    <a:pt x="190" y="222"/>
                  </a:cubicBezTo>
                  <a:cubicBezTo>
                    <a:pt x="191" y="224"/>
                    <a:pt x="191" y="224"/>
                    <a:pt x="191" y="224"/>
                  </a:cubicBezTo>
                  <a:cubicBezTo>
                    <a:pt x="203" y="257"/>
                    <a:pt x="203" y="257"/>
                    <a:pt x="203" y="257"/>
                  </a:cubicBezTo>
                  <a:cubicBezTo>
                    <a:pt x="204" y="256"/>
                    <a:pt x="204" y="256"/>
                    <a:pt x="204" y="256"/>
                  </a:cubicBezTo>
                  <a:cubicBezTo>
                    <a:pt x="205" y="256"/>
                    <a:pt x="205" y="256"/>
                    <a:pt x="205" y="256"/>
                  </a:cubicBezTo>
                  <a:cubicBezTo>
                    <a:pt x="192" y="222"/>
                    <a:pt x="192" y="222"/>
                    <a:pt x="192" y="222"/>
                  </a:cubicBezTo>
                  <a:cubicBezTo>
                    <a:pt x="191" y="220"/>
                    <a:pt x="191" y="220"/>
                    <a:pt x="191" y="220"/>
                  </a:cubicBezTo>
                  <a:cubicBezTo>
                    <a:pt x="188" y="212"/>
                    <a:pt x="188" y="212"/>
                    <a:pt x="188" y="212"/>
                  </a:cubicBezTo>
                  <a:cubicBezTo>
                    <a:pt x="188" y="211"/>
                    <a:pt x="188" y="211"/>
                    <a:pt x="188" y="211"/>
                  </a:cubicBezTo>
                  <a:cubicBezTo>
                    <a:pt x="187" y="210"/>
                    <a:pt x="187" y="210"/>
                    <a:pt x="187" y="210"/>
                  </a:cubicBezTo>
                  <a:cubicBezTo>
                    <a:pt x="185" y="204"/>
                    <a:pt x="185" y="204"/>
                    <a:pt x="185" y="204"/>
                  </a:cubicBezTo>
                  <a:cubicBezTo>
                    <a:pt x="185" y="202"/>
                    <a:pt x="185" y="202"/>
                    <a:pt x="185" y="202"/>
                  </a:cubicBezTo>
                  <a:cubicBezTo>
                    <a:pt x="180" y="190"/>
                    <a:pt x="180" y="190"/>
                    <a:pt x="180" y="190"/>
                  </a:cubicBezTo>
                  <a:cubicBezTo>
                    <a:pt x="179" y="188"/>
                    <a:pt x="179" y="188"/>
                    <a:pt x="179" y="188"/>
                  </a:cubicBezTo>
                  <a:cubicBezTo>
                    <a:pt x="178" y="185"/>
                    <a:pt x="178" y="185"/>
                    <a:pt x="178" y="185"/>
                  </a:cubicBezTo>
                  <a:moveTo>
                    <a:pt x="22" y="149"/>
                  </a:moveTo>
                  <a:cubicBezTo>
                    <a:pt x="18" y="157"/>
                    <a:pt x="18" y="157"/>
                    <a:pt x="18" y="157"/>
                  </a:cubicBezTo>
                  <a:cubicBezTo>
                    <a:pt x="17" y="159"/>
                    <a:pt x="17" y="159"/>
                    <a:pt x="17" y="159"/>
                  </a:cubicBezTo>
                  <a:cubicBezTo>
                    <a:pt x="3" y="186"/>
                    <a:pt x="3" y="186"/>
                    <a:pt x="3" y="186"/>
                  </a:cubicBezTo>
                  <a:cubicBezTo>
                    <a:pt x="2" y="188"/>
                    <a:pt x="2" y="188"/>
                    <a:pt x="2" y="188"/>
                  </a:cubicBezTo>
                  <a:cubicBezTo>
                    <a:pt x="1" y="191"/>
                    <a:pt x="1" y="191"/>
                    <a:pt x="1" y="191"/>
                  </a:cubicBezTo>
                  <a:cubicBezTo>
                    <a:pt x="0" y="192"/>
                    <a:pt x="0" y="192"/>
                    <a:pt x="0" y="192"/>
                  </a:cubicBezTo>
                  <a:cubicBezTo>
                    <a:pt x="1" y="193"/>
                    <a:pt x="1" y="193"/>
                    <a:pt x="1" y="193"/>
                  </a:cubicBezTo>
                  <a:cubicBezTo>
                    <a:pt x="20" y="209"/>
                    <a:pt x="20" y="209"/>
                    <a:pt x="20" y="209"/>
                  </a:cubicBezTo>
                  <a:cubicBezTo>
                    <a:pt x="20" y="207"/>
                    <a:pt x="20" y="207"/>
                    <a:pt x="20" y="207"/>
                  </a:cubicBezTo>
                  <a:cubicBezTo>
                    <a:pt x="2" y="191"/>
                    <a:pt x="2" y="191"/>
                    <a:pt x="2" y="191"/>
                  </a:cubicBezTo>
                  <a:cubicBezTo>
                    <a:pt x="4" y="188"/>
                    <a:pt x="4" y="188"/>
                    <a:pt x="4" y="188"/>
                  </a:cubicBezTo>
                  <a:cubicBezTo>
                    <a:pt x="5" y="186"/>
                    <a:pt x="5" y="186"/>
                    <a:pt x="5" y="186"/>
                  </a:cubicBezTo>
                  <a:cubicBezTo>
                    <a:pt x="19" y="159"/>
                    <a:pt x="19" y="159"/>
                    <a:pt x="19" y="159"/>
                  </a:cubicBezTo>
                  <a:cubicBezTo>
                    <a:pt x="20" y="157"/>
                    <a:pt x="20" y="157"/>
                    <a:pt x="20" y="157"/>
                  </a:cubicBezTo>
                  <a:cubicBezTo>
                    <a:pt x="23" y="151"/>
                    <a:pt x="23" y="151"/>
                    <a:pt x="23" y="151"/>
                  </a:cubicBezTo>
                  <a:cubicBezTo>
                    <a:pt x="22" y="149"/>
                    <a:pt x="22" y="149"/>
                    <a:pt x="22" y="149"/>
                  </a:cubicBezTo>
                  <a:moveTo>
                    <a:pt x="24" y="146"/>
                  </a:moveTo>
                  <a:cubicBezTo>
                    <a:pt x="23" y="148"/>
                    <a:pt x="23" y="148"/>
                    <a:pt x="23" y="148"/>
                  </a:cubicBezTo>
                  <a:cubicBezTo>
                    <a:pt x="24" y="148"/>
                    <a:pt x="24" y="148"/>
                    <a:pt x="24" y="148"/>
                  </a:cubicBezTo>
                  <a:cubicBezTo>
                    <a:pt x="24" y="146"/>
                    <a:pt x="24" y="146"/>
                    <a:pt x="24" y="146"/>
                  </a:cubicBezTo>
                  <a:moveTo>
                    <a:pt x="28" y="138"/>
                  </a:moveTo>
                  <a:cubicBezTo>
                    <a:pt x="26" y="142"/>
                    <a:pt x="26" y="142"/>
                    <a:pt x="26" y="142"/>
                  </a:cubicBezTo>
                  <a:cubicBezTo>
                    <a:pt x="25" y="147"/>
                    <a:pt x="25" y="147"/>
                    <a:pt x="25" y="147"/>
                  </a:cubicBezTo>
                  <a:cubicBezTo>
                    <a:pt x="29" y="139"/>
                    <a:pt x="29" y="139"/>
                    <a:pt x="29" y="139"/>
                  </a:cubicBezTo>
                  <a:cubicBezTo>
                    <a:pt x="28" y="138"/>
                    <a:pt x="28" y="138"/>
                    <a:pt x="28" y="138"/>
                  </a:cubicBezTo>
                  <a:moveTo>
                    <a:pt x="30" y="134"/>
                  </a:moveTo>
                  <a:cubicBezTo>
                    <a:pt x="29" y="136"/>
                    <a:pt x="29" y="136"/>
                    <a:pt x="29" y="136"/>
                  </a:cubicBezTo>
                  <a:cubicBezTo>
                    <a:pt x="30" y="137"/>
                    <a:pt x="30" y="137"/>
                    <a:pt x="30" y="137"/>
                  </a:cubicBezTo>
                  <a:cubicBezTo>
                    <a:pt x="31" y="137"/>
                    <a:pt x="31" y="137"/>
                    <a:pt x="31" y="137"/>
                  </a:cubicBezTo>
                  <a:cubicBezTo>
                    <a:pt x="30" y="134"/>
                    <a:pt x="30" y="134"/>
                    <a:pt x="30" y="134"/>
                  </a:cubicBezTo>
                  <a:moveTo>
                    <a:pt x="32" y="134"/>
                  </a:moveTo>
                  <a:cubicBezTo>
                    <a:pt x="32" y="134"/>
                    <a:pt x="32" y="134"/>
                    <a:pt x="32" y="134"/>
                  </a:cubicBezTo>
                  <a:cubicBezTo>
                    <a:pt x="32" y="134"/>
                    <a:pt x="32" y="134"/>
                    <a:pt x="32" y="134"/>
                  </a:cubicBezTo>
                  <a:cubicBezTo>
                    <a:pt x="32" y="134"/>
                    <a:pt x="32" y="134"/>
                    <a:pt x="32" y="134"/>
                  </a:cubicBezTo>
                  <a:moveTo>
                    <a:pt x="158" y="131"/>
                  </a:moveTo>
                  <a:cubicBezTo>
                    <a:pt x="157" y="133"/>
                    <a:pt x="157" y="133"/>
                    <a:pt x="157" y="133"/>
                  </a:cubicBezTo>
                  <a:cubicBezTo>
                    <a:pt x="161" y="145"/>
                    <a:pt x="161" y="145"/>
                    <a:pt x="161" y="145"/>
                  </a:cubicBezTo>
                  <a:cubicBezTo>
                    <a:pt x="162" y="147"/>
                    <a:pt x="162" y="147"/>
                    <a:pt x="162" y="147"/>
                  </a:cubicBezTo>
                  <a:cubicBezTo>
                    <a:pt x="163" y="149"/>
                    <a:pt x="163" y="149"/>
                    <a:pt x="163" y="149"/>
                  </a:cubicBezTo>
                  <a:cubicBezTo>
                    <a:pt x="163" y="151"/>
                    <a:pt x="163" y="151"/>
                    <a:pt x="163" y="151"/>
                  </a:cubicBezTo>
                  <a:cubicBezTo>
                    <a:pt x="166" y="157"/>
                    <a:pt x="166" y="157"/>
                    <a:pt x="166" y="157"/>
                  </a:cubicBezTo>
                  <a:cubicBezTo>
                    <a:pt x="167" y="159"/>
                    <a:pt x="167" y="159"/>
                    <a:pt x="167" y="159"/>
                  </a:cubicBezTo>
                  <a:cubicBezTo>
                    <a:pt x="168" y="164"/>
                    <a:pt x="168" y="164"/>
                    <a:pt x="168" y="164"/>
                  </a:cubicBezTo>
                  <a:cubicBezTo>
                    <a:pt x="169" y="166"/>
                    <a:pt x="169" y="166"/>
                    <a:pt x="169" y="166"/>
                  </a:cubicBezTo>
                  <a:cubicBezTo>
                    <a:pt x="174" y="180"/>
                    <a:pt x="174" y="180"/>
                    <a:pt x="174" y="180"/>
                  </a:cubicBezTo>
                  <a:cubicBezTo>
                    <a:pt x="175" y="182"/>
                    <a:pt x="175" y="182"/>
                    <a:pt x="175" y="182"/>
                  </a:cubicBezTo>
                  <a:cubicBezTo>
                    <a:pt x="177" y="186"/>
                    <a:pt x="177" y="186"/>
                    <a:pt x="177" y="186"/>
                  </a:cubicBezTo>
                  <a:cubicBezTo>
                    <a:pt x="176" y="181"/>
                    <a:pt x="176" y="181"/>
                    <a:pt x="176" y="181"/>
                  </a:cubicBezTo>
                  <a:cubicBezTo>
                    <a:pt x="176" y="178"/>
                    <a:pt x="176" y="178"/>
                    <a:pt x="176" y="178"/>
                  </a:cubicBezTo>
                  <a:cubicBezTo>
                    <a:pt x="176" y="178"/>
                    <a:pt x="176" y="178"/>
                    <a:pt x="176" y="178"/>
                  </a:cubicBezTo>
                  <a:cubicBezTo>
                    <a:pt x="171" y="165"/>
                    <a:pt x="171" y="165"/>
                    <a:pt x="171" y="165"/>
                  </a:cubicBezTo>
                  <a:cubicBezTo>
                    <a:pt x="170" y="164"/>
                    <a:pt x="170" y="164"/>
                    <a:pt x="170" y="164"/>
                  </a:cubicBezTo>
                  <a:cubicBezTo>
                    <a:pt x="169" y="160"/>
                    <a:pt x="169" y="160"/>
                    <a:pt x="169" y="160"/>
                  </a:cubicBezTo>
                  <a:cubicBezTo>
                    <a:pt x="168" y="158"/>
                    <a:pt x="168" y="158"/>
                    <a:pt x="168" y="158"/>
                  </a:cubicBezTo>
                  <a:cubicBezTo>
                    <a:pt x="165" y="151"/>
                    <a:pt x="165" y="151"/>
                    <a:pt x="165" y="151"/>
                  </a:cubicBezTo>
                  <a:cubicBezTo>
                    <a:pt x="165" y="149"/>
                    <a:pt x="165" y="149"/>
                    <a:pt x="165" y="149"/>
                  </a:cubicBezTo>
                  <a:cubicBezTo>
                    <a:pt x="163" y="145"/>
                    <a:pt x="163" y="145"/>
                    <a:pt x="163" y="145"/>
                  </a:cubicBezTo>
                  <a:cubicBezTo>
                    <a:pt x="163" y="144"/>
                    <a:pt x="163" y="144"/>
                    <a:pt x="163" y="144"/>
                  </a:cubicBezTo>
                  <a:cubicBezTo>
                    <a:pt x="158" y="131"/>
                    <a:pt x="158" y="131"/>
                    <a:pt x="158" y="131"/>
                  </a:cubicBezTo>
                  <a:moveTo>
                    <a:pt x="53" y="93"/>
                  </a:moveTo>
                  <a:cubicBezTo>
                    <a:pt x="51" y="94"/>
                    <a:pt x="51" y="94"/>
                    <a:pt x="51" y="94"/>
                  </a:cubicBezTo>
                  <a:cubicBezTo>
                    <a:pt x="50" y="95"/>
                    <a:pt x="50" y="95"/>
                    <a:pt x="50" y="95"/>
                  </a:cubicBezTo>
                  <a:cubicBezTo>
                    <a:pt x="32" y="130"/>
                    <a:pt x="32" y="130"/>
                    <a:pt x="32" y="130"/>
                  </a:cubicBezTo>
                  <a:cubicBezTo>
                    <a:pt x="31" y="131"/>
                    <a:pt x="31" y="131"/>
                    <a:pt x="31" y="131"/>
                  </a:cubicBezTo>
                  <a:cubicBezTo>
                    <a:pt x="33" y="133"/>
                    <a:pt x="33" y="133"/>
                    <a:pt x="33" y="133"/>
                  </a:cubicBezTo>
                  <a:cubicBezTo>
                    <a:pt x="33" y="132"/>
                    <a:pt x="33" y="132"/>
                    <a:pt x="33" y="132"/>
                  </a:cubicBezTo>
                  <a:cubicBezTo>
                    <a:pt x="34" y="131"/>
                    <a:pt x="34" y="131"/>
                    <a:pt x="34" y="131"/>
                  </a:cubicBezTo>
                  <a:cubicBezTo>
                    <a:pt x="50" y="99"/>
                    <a:pt x="50" y="99"/>
                    <a:pt x="50" y="99"/>
                  </a:cubicBezTo>
                  <a:cubicBezTo>
                    <a:pt x="52" y="95"/>
                    <a:pt x="52" y="95"/>
                    <a:pt x="52" y="95"/>
                  </a:cubicBezTo>
                  <a:cubicBezTo>
                    <a:pt x="53" y="93"/>
                    <a:pt x="53" y="93"/>
                    <a:pt x="53" y="93"/>
                  </a:cubicBezTo>
                  <a:cubicBezTo>
                    <a:pt x="53" y="93"/>
                    <a:pt x="53" y="93"/>
                    <a:pt x="53" y="93"/>
                  </a:cubicBezTo>
                  <a:moveTo>
                    <a:pt x="142" y="88"/>
                  </a:moveTo>
                  <a:cubicBezTo>
                    <a:pt x="140" y="88"/>
                    <a:pt x="140" y="88"/>
                    <a:pt x="140" y="88"/>
                  </a:cubicBezTo>
                  <a:cubicBezTo>
                    <a:pt x="156" y="131"/>
                    <a:pt x="156" y="131"/>
                    <a:pt x="156" y="131"/>
                  </a:cubicBezTo>
                  <a:cubicBezTo>
                    <a:pt x="157" y="128"/>
                    <a:pt x="157" y="128"/>
                    <a:pt x="157" y="128"/>
                  </a:cubicBezTo>
                  <a:cubicBezTo>
                    <a:pt x="142" y="88"/>
                    <a:pt x="142" y="88"/>
                    <a:pt x="142" y="88"/>
                  </a:cubicBezTo>
                  <a:moveTo>
                    <a:pt x="109" y="1"/>
                  </a:moveTo>
                  <a:cubicBezTo>
                    <a:pt x="109" y="1"/>
                    <a:pt x="108" y="1"/>
                    <a:pt x="108" y="2"/>
                  </a:cubicBezTo>
                  <a:cubicBezTo>
                    <a:pt x="139" y="86"/>
                    <a:pt x="139" y="86"/>
                    <a:pt x="139" y="86"/>
                  </a:cubicBezTo>
                  <a:cubicBezTo>
                    <a:pt x="141" y="86"/>
                    <a:pt x="141" y="86"/>
                    <a:pt x="141" y="86"/>
                  </a:cubicBezTo>
                  <a:cubicBezTo>
                    <a:pt x="109" y="1"/>
                    <a:pt x="109" y="1"/>
                    <a:pt x="109" y="1"/>
                  </a:cubicBezTo>
                  <a:moveTo>
                    <a:pt x="99" y="0"/>
                  </a:moveTo>
                  <a:cubicBezTo>
                    <a:pt x="53" y="89"/>
                    <a:pt x="53" y="89"/>
                    <a:pt x="53" y="89"/>
                  </a:cubicBezTo>
                  <a:cubicBezTo>
                    <a:pt x="52" y="91"/>
                    <a:pt x="52" y="91"/>
                    <a:pt x="52" y="91"/>
                  </a:cubicBezTo>
                  <a:cubicBezTo>
                    <a:pt x="52" y="92"/>
                    <a:pt x="52" y="92"/>
                    <a:pt x="52" y="92"/>
                  </a:cubicBezTo>
                  <a:cubicBezTo>
                    <a:pt x="54" y="92"/>
                    <a:pt x="54" y="92"/>
                    <a:pt x="54" y="92"/>
                  </a:cubicBezTo>
                  <a:cubicBezTo>
                    <a:pt x="54" y="91"/>
                    <a:pt x="54" y="91"/>
                    <a:pt x="54" y="91"/>
                  </a:cubicBezTo>
                  <a:cubicBezTo>
                    <a:pt x="101" y="1"/>
                    <a:pt x="101" y="1"/>
                    <a:pt x="101" y="1"/>
                  </a:cubicBezTo>
                  <a:cubicBezTo>
                    <a:pt x="100" y="1"/>
                    <a:pt x="100" y="1"/>
                    <a:pt x="99"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lstStyle/>
            <a:p>
              <a:endParaRPr lang="zh-CN" altLang="en-US">
                <a:cs typeface="+mn-ea"/>
                <a:sym typeface="+mn-lt"/>
              </a:endParaRPr>
            </a:p>
          </p:txBody>
        </p:sp>
        <p:sp>
          <p:nvSpPr>
            <p:cNvPr id="74" name="Freeform 30">
              <a:extLst>
                <a:ext uri="{FF2B5EF4-FFF2-40B4-BE49-F238E27FC236}">
                  <a16:creationId xmlns:a16="http://schemas.microsoft.com/office/drawing/2014/main" id="{723BBB8F-BCBB-40E2-87F9-468C943AB8CA}"/>
                </a:ext>
              </a:extLst>
            </p:cNvPr>
            <p:cNvSpPr>
              <a:spLocks noEditPoints="1"/>
            </p:cNvSpPr>
            <p:nvPr/>
          </p:nvSpPr>
          <p:spPr bwMode="auto">
            <a:xfrm>
              <a:off x="8273567" y="2997459"/>
              <a:ext cx="1127117" cy="946583"/>
            </a:xfrm>
            <a:custGeom>
              <a:avLst/>
              <a:gdLst>
                <a:gd name="T0" fmla="*/ 625 w 630"/>
                <a:gd name="T1" fmla="*/ 546 h 582"/>
                <a:gd name="T2" fmla="*/ 627 w 630"/>
                <a:gd name="T3" fmla="*/ 548 h 582"/>
                <a:gd name="T4" fmla="*/ 575 w 630"/>
                <a:gd name="T5" fmla="*/ 496 h 582"/>
                <a:gd name="T6" fmla="*/ 594 w 630"/>
                <a:gd name="T7" fmla="*/ 579 h 582"/>
                <a:gd name="T8" fmla="*/ 601 w 630"/>
                <a:gd name="T9" fmla="*/ 579 h 582"/>
                <a:gd name="T10" fmla="*/ 613 w 630"/>
                <a:gd name="T11" fmla="*/ 560 h 582"/>
                <a:gd name="T12" fmla="*/ 594 w 630"/>
                <a:gd name="T13" fmla="*/ 572 h 582"/>
                <a:gd name="T14" fmla="*/ 466 w 630"/>
                <a:gd name="T15" fmla="*/ 456 h 582"/>
                <a:gd name="T16" fmla="*/ 469 w 630"/>
                <a:gd name="T17" fmla="*/ 454 h 582"/>
                <a:gd name="T18" fmla="*/ 563 w 630"/>
                <a:gd name="T19" fmla="*/ 494 h 582"/>
                <a:gd name="T20" fmla="*/ 561 w 630"/>
                <a:gd name="T21" fmla="*/ 484 h 582"/>
                <a:gd name="T22" fmla="*/ 497 w 630"/>
                <a:gd name="T23" fmla="*/ 430 h 582"/>
                <a:gd name="T24" fmla="*/ 499 w 630"/>
                <a:gd name="T25" fmla="*/ 432 h 582"/>
                <a:gd name="T26" fmla="*/ 374 w 630"/>
                <a:gd name="T27" fmla="*/ 368 h 582"/>
                <a:gd name="T28" fmla="*/ 445 w 630"/>
                <a:gd name="T29" fmla="*/ 430 h 582"/>
                <a:gd name="T30" fmla="*/ 341 w 630"/>
                <a:gd name="T31" fmla="*/ 330 h 582"/>
                <a:gd name="T32" fmla="*/ 369 w 630"/>
                <a:gd name="T33" fmla="*/ 356 h 582"/>
                <a:gd name="T34" fmla="*/ 372 w 630"/>
                <a:gd name="T35" fmla="*/ 325 h 582"/>
                <a:gd name="T36" fmla="*/ 440 w 630"/>
                <a:gd name="T37" fmla="*/ 385 h 582"/>
                <a:gd name="T38" fmla="*/ 459 w 630"/>
                <a:gd name="T39" fmla="*/ 401 h 582"/>
                <a:gd name="T40" fmla="*/ 459 w 630"/>
                <a:gd name="T41" fmla="*/ 397 h 582"/>
                <a:gd name="T42" fmla="*/ 440 w 630"/>
                <a:gd name="T43" fmla="*/ 380 h 582"/>
                <a:gd name="T44" fmla="*/ 372 w 630"/>
                <a:gd name="T45" fmla="*/ 321 h 582"/>
                <a:gd name="T46" fmla="*/ 367 w 630"/>
                <a:gd name="T47" fmla="*/ 323 h 582"/>
                <a:gd name="T48" fmla="*/ 293 w 630"/>
                <a:gd name="T49" fmla="*/ 283 h 582"/>
                <a:gd name="T50" fmla="*/ 305 w 630"/>
                <a:gd name="T51" fmla="*/ 302 h 582"/>
                <a:gd name="T52" fmla="*/ 312 w 630"/>
                <a:gd name="T53" fmla="*/ 302 h 582"/>
                <a:gd name="T54" fmla="*/ 303 w 630"/>
                <a:gd name="T55" fmla="*/ 259 h 582"/>
                <a:gd name="T56" fmla="*/ 343 w 630"/>
                <a:gd name="T57" fmla="*/ 299 h 582"/>
                <a:gd name="T58" fmla="*/ 343 w 630"/>
                <a:gd name="T59" fmla="*/ 294 h 582"/>
                <a:gd name="T60" fmla="*/ 227 w 630"/>
                <a:gd name="T61" fmla="*/ 226 h 582"/>
                <a:gd name="T62" fmla="*/ 251 w 630"/>
                <a:gd name="T63" fmla="*/ 247 h 582"/>
                <a:gd name="T64" fmla="*/ 291 w 630"/>
                <a:gd name="T65" fmla="*/ 280 h 582"/>
                <a:gd name="T66" fmla="*/ 248 w 630"/>
                <a:gd name="T67" fmla="*/ 240 h 582"/>
                <a:gd name="T68" fmla="*/ 248 w 630"/>
                <a:gd name="T69" fmla="*/ 211 h 582"/>
                <a:gd name="T70" fmla="*/ 263 w 630"/>
                <a:gd name="T71" fmla="*/ 228 h 582"/>
                <a:gd name="T72" fmla="*/ 298 w 630"/>
                <a:gd name="T73" fmla="*/ 261 h 582"/>
                <a:gd name="T74" fmla="*/ 293 w 630"/>
                <a:gd name="T75" fmla="*/ 252 h 582"/>
                <a:gd name="T76" fmla="*/ 248 w 630"/>
                <a:gd name="T77" fmla="*/ 211 h 582"/>
                <a:gd name="T78" fmla="*/ 159 w 630"/>
                <a:gd name="T79" fmla="*/ 157 h 582"/>
                <a:gd name="T80" fmla="*/ 180 w 630"/>
                <a:gd name="T81" fmla="*/ 178 h 582"/>
                <a:gd name="T82" fmla="*/ 180 w 630"/>
                <a:gd name="T83" fmla="*/ 173 h 582"/>
                <a:gd name="T84" fmla="*/ 163 w 630"/>
                <a:gd name="T85" fmla="*/ 157 h 582"/>
                <a:gd name="T86" fmla="*/ 109 w 630"/>
                <a:gd name="T87" fmla="*/ 112 h 582"/>
                <a:gd name="T88" fmla="*/ 125 w 630"/>
                <a:gd name="T89" fmla="*/ 126 h 582"/>
                <a:gd name="T90" fmla="*/ 116 w 630"/>
                <a:gd name="T91" fmla="*/ 112 h 582"/>
                <a:gd name="T92" fmla="*/ 118 w 630"/>
                <a:gd name="T93" fmla="*/ 97 h 582"/>
                <a:gd name="T94" fmla="*/ 173 w 630"/>
                <a:gd name="T95" fmla="*/ 152 h 582"/>
                <a:gd name="T96" fmla="*/ 185 w 630"/>
                <a:gd name="T97" fmla="*/ 162 h 582"/>
                <a:gd name="T98" fmla="*/ 189 w 630"/>
                <a:gd name="T99" fmla="*/ 159 h 582"/>
                <a:gd name="T100" fmla="*/ 173 w 630"/>
                <a:gd name="T101" fmla="*/ 147 h 582"/>
                <a:gd name="T102" fmla="*/ 118 w 630"/>
                <a:gd name="T103" fmla="*/ 97 h 582"/>
                <a:gd name="T104" fmla="*/ 114 w 630"/>
                <a:gd name="T105" fmla="*/ 100 h 582"/>
                <a:gd name="T106" fmla="*/ 111 w 630"/>
                <a:gd name="T107" fmla="*/ 90 h 582"/>
                <a:gd name="T108" fmla="*/ 104 w 630"/>
                <a:gd name="T109" fmla="*/ 107 h 582"/>
                <a:gd name="T110" fmla="*/ 45 w 630"/>
                <a:gd name="T111" fmla="*/ 33 h 582"/>
                <a:gd name="T112" fmla="*/ 106 w 630"/>
                <a:gd name="T113" fmla="*/ 88 h 582"/>
                <a:gd name="T114" fmla="*/ 0 w 630"/>
                <a:gd name="T115" fmla="*/ 7 h 582"/>
                <a:gd name="T116" fmla="*/ 35 w 630"/>
                <a:gd name="T117" fmla="*/ 40 h 582"/>
                <a:gd name="T118" fmla="*/ 9 w 630"/>
                <a:gd name="T119" fmla="*/ 10 h 582"/>
                <a:gd name="T120" fmla="*/ 14 w 630"/>
                <a:gd name="T121" fmla="*/ 12 h 582"/>
                <a:gd name="T122" fmla="*/ 16 w 630"/>
                <a:gd name="T123" fmla="*/ 7 h 5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30" h="582">
                  <a:moveTo>
                    <a:pt x="575" y="496"/>
                  </a:moveTo>
                  <a:lnTo>
                    <a:pt x="585" y="513"/>
                  </a:lnTo>
                  <a:lnTo>
                    <a:pt x="625" y="546"/>
                  </a:lnTo>
                  <a:lnTo>
                    <a:pt x="615" y="556"/>
                  </a:lnTo>
                  <a:lnTo>
                    <a:pt x="618" y="560"/>
                  </a:lnTo>
                  <a:lnTo>
                    <a:pt x="627" y="548"/>
                  </a:lnTo>
                  <a:lnTo>
                    <a:pt x="630" y="546"/>
                  </a:lnTo>
                  <a:lnTo>
                    <a:pt x="627" y="544"/>
                  </a:lnTo>
                  <a:lnTo>
                    <a:pt x="575" y="496"/>
                  </a:lnTo>
                  <a:close/>
                  <a:moveTo>
                    <a:pt x="473" y="458"/>
                  </a:moveTo>
                  <a:lnTo>
                    <a:pt x="471" y="461"/>
                  </a:lnTo>
                  <a:lnTo>
                    <a:pt x="594" y="579"/>
                  </a:lnTo>
                  <a:lnTo>
                    <a:pt x="596" y="582"/>
                  </a:lnTo>
                  <a:lnTo>
                    <a:pt x="596" y="582"/>
                  </a:lnTo>
                  <a:lnTo>
                    <a:pt x="601" y="579"/>
                  </a:lnTo>
                  <a:lnTo>
                    <a:pt x="601" y="579"/>
                  </a:lnTo>
                  <a:lnTo>
                    <a:pt x="615" y="563"/>
                  </a:lnTo>
                  <a:lnTo>
                    <a:pt x="613" y="560"/>
                  </a:lnTo>
                  <a:lnTo>
                    <a:pt x="599" y="575"/>
                  </a:lnTo>
                  <a:lnTo>
                    <a:pt x="596" y="577"/>
                  </a:lnTo>
                  <a:lnTo>
                    <a:pt x="594" y="572"/>
                  </a:lnTo>
                  <a:lnTo>
                    <a:pt x="473" y="458"/>
                  </a:lnTo>
                  <a:close/>
                  <a:moveTo>
                    <a:pt x="469" y="454"/>
                  </a:moveTo>
                  <a:lnTo>
                    <a:pt x="466" y="456"/>
                  </a:lnTo>
                  <a:lnTo>
                    <a:pt x="466" y="456"/>
                  </a:lnTo>
                  <a:lnTo>
                    <a:pt x="471" y="454"/>
                  </a:lnTo>
                  <a:lnTo>
                    <a:pt x="469" y="454"/>
                  </a:lnTo>
                  <a:close/>
                  <a:moveTo>
                    <a:pt x="502" y="435"/>
                  </a:moveTo>
                  <a:lnTo>
                    <a:pt x="499" y="437"/>
                  </a:lnTo>
                  <a:lnTo>
                    <a:pt x="563" y="494"/>
                  </a:lnTo>
                  <a:lnTo>
                    <a:pt x="570" y="499"/>
                  </a:lnTo>
                  <a:lnTo>
                    <a:pt x="570" y="501"/>
                  </a:lnTo>
                  <a:lnTo>
                    <a:pt x="561" y="484"/>
                  </a:lnTo>
                  <a:lnTo>
                    <a:pt x="561" y="484"/>
                  </a:lnTo>
                  <a:lnTo>
                    <a:pt x="502" y="435"/>
                  </a:lnTo>
                  <a:close/>
                  <a:moveTo>
                    <a:pt x="497" y="430"/>
                  </a:moveTo>
                  <a:lnTo>
                    <a:pt x="495" y="432"/>
                  </a:lnTo>
                  <a:lnTo>
                    <a:pt x="495" y="435"/>
                  </a:lnTo>
                  <a:lnTo>
                    <a:pt x="499" y="432"/>
                  </a:lnTo>
                  <a:lnTo>
                    <a:pt x="497" y="430"/>
                  </a:lnTo>
                  <a:close/>
                  <a:moveTo>
                    <a:pt x="374" y="361"/>
                  </a:moveTo>
                  <a:lnTo>
                    <a:pt x="374" y="368"/>
                  </a:lnTo>
                  <a:lnTo>
                    <a:pt x="461" y="451"/>
                  </a:lnTo>
                  <a:lnTo>
                    <a:pt x="466" y="449"/>
                  </a:lnTo>
                  <a:lnTo>
                    <a:pt x="445" y="430"/>
                  </a:lnTo>
                  <a:lnTo>
                    <a:pt x="443" y="427"/>
                  </a:lnTo>
                  <a:lnTo>
                    <a:pt x="374" y="361"/>
                  </a:lnTo>
                  <a:close/>
                  <a:moveTo>
                    <a:pt x="341" y="330"/>
                  </a:moveTo>
                  <a:lnTo>
                    <a:pt x="341" y="335"/>
                  </a:lnTo>
                  <a:lnTo>
                    <a:pt x="369" y="363"/>
                  </a:lnTo>
                  <a:lnTo>
                    <a:pt x="369" y="356"/>
                  </a:lnTo>
                  <a:lnTo>
                    <a:pt x="341" y="330"/>
                  </a:lnTo>
                  <a:close/>
                  <a:moveTo>
                    <a:pt x="372" y="321"/>
                  </a:moveTo>
                  <a:lnTo>
                    <a:pt x="372" y="325"/>
                  </a:lnTo>
                  <a:lnTo>
                    <a:pt x="386" y="340"/>
                  </a:lnTo>
                  <a:lnTo>
                    <a:pt x="390" y="342"/>
                  </a:lnTo>
                  <a:lnTo>
                    <a:pt x="440" y="385"/>
                  </a:lnTo>
                  <a:lnTo>
                    <a:pt x="445" y="389"/>
                  </a:lnTo>
                  <a:lnTo>
                    <a:pt x="454" y="399"/>
                  </a:lnTo>
                  <a:lnTo>
                    <a:pt x="459" y="401"/>
                  </a:lnTo>
                  <a:lnTo>
                    <a:pt x="490" y="430"/>
                  </a:lnTo>
                  <a:lnTo>
                    <a:pt x="495" y="427"/>
                  </a:lnTo>
                  <a:lnTo>
                    <a:pt x="459" y="397"/>
                  </a:lnTo>
                  <a:lnTo>
                    <a:pt x="457" y="394"/>
                  </a:lnTo>
                  <a:lnTo>
                    <a:pt x="445" y="382"/>
                  </a:lnTo>
                  <a:lnTo>
                    <a:pt x="440" y="380"/>
                  </a:lnTo>
                  <a:lnTo>
                    <a:pt x="395" y="340"/>
                  </a:lnTo>
                  <a:lnTo>
                    <a:pt x="388" y="335"/>
                  </a:lnTo>
                  <a:lnTo>
                    <a:pt x="372" y="321"/>
                  </a:lnTo>
                  <a:close/>
                  <a:moveTo>
                    <a:pt x="350" y="302"/>
                  </a:moveTo>
                  <a:lnTo>
                    <a:pt x="350" y="306"/>
                  </a:lnTo>
                  <a:lnTo>
                    <a:pt x="367" y="323"/>
                  </a:lnTo>
                  <a:lnTo>
                    <a:pt x="367" y="316"/>
                  </a:lnTo>
                  <a:lnTo>
                    <a:pt x="350" y="302"/>
                  </a:lnTo>
                  <a:close/>
                  <a:moveTo>
                    <a:pt x="293" y="283"/>
                  </a:moveTo>
                  <a:lnTo>
                    <a:pt x="291" y="287"/>
                  </a:lnTo>
                  <a:lnTo>
                    <a:pt x="303" y="297"/>
                  </a:lnTo>
                  <a:lnTo>
                    <a:pt x="305" y="302"/>
                  </a:lnTo>
                  <a:lnTo>
                    <a:pt x="336" y="330"/>
                  </a:lnTo>
                  <a:lnTo>
                    <a:pt x="338" y="325"/>
                  </a:lnTo>
                  <a:lnTo>
                    <a:pt x="312" y="302"/>
                  </a:lnTo>
                  <a:lnTo>
                    <a:pt x="308" y="297"/>
                  </a:lnTo>
                  <a:lnTo>
                    <a:pt x="293" y="283"/>
                  </a:lnTo>
                  <a:close/>
                  <a:moveTo>
                    <a:pt x="303" y="259"/>
                  </a:moveTo>
                  <a:lnTo>
                    <a:pt x="301" y="264"/>
                  </a:lnTo>
                  <a:lnTo>
                    <a:pt x="338" y="294"/>
                  </a:lnTo>
                  <a:lnTo>
                    <a:pt x="343" y="299"/>
                  </a:lnTo>
                  <a:lnTo>
                    <a:pt x="346" y="304"/>
                  </a:lnTo>
                  <a:lnTo>
                    <a:pt x="348" y="299"/>
                  </a:lnTo>
                  <a:lnTo>
                    <a:pt x="343" y="294"/>
                  </a:lnTo>
                  <a:lnTo>
                    <a:pt x="303" y="259"/>
                  </a:lnTo>
                  <a:close/>
                  <a:moveTo>
                    <a:pt x="232" y="223"/>
                  </a:moveTo>
                  <a:lnTo>
                    <a:pt x="227" y="226"/>
                  </a:lnTo>
                  <a:lnTo>
                    <a:pt x="244" y="240"/>
                  </a:lnTo>
                  <a:lnTo>
                    <a:pt x="246" y="245"/>
                  </a:lnTo>
                  <a:lnTo>
                    <a:pt x="251" y="247"/>
                  </a:lnTo>
                  <a:lnTo>
                    <a:pt x="256" y="252"/>
                  </a:lnTo>
                  <a:lnTo>
                    <a:pt x="289" y="285"/>
                  </a:lnTo>
                  <a:lnTo>
                    <a:pt x="291" y="280"/>
                  </a:lnTo>
                  <a:lnTo>
                    <a:pt x="263" y="254"/>
                  </a:lnTo>
                  <a:lnTo>
                    <a:pt x="258" y="249"/>
                  </a:lnTo>
                  <a:lnTo>
                    <a:pt x="248" y="240"/>
                  </a:lnTo>
                  <a:lnTo>
                    <a:pt x="246" y="238"/>
                  </a:lnTo>
                  <a:lnTo>
                    <a:pt x="232" y="223"/>
                  </a:lnTo>
                  <a:close/>
                  <a:moveTo>
                    <a:pt x="248" y="211"/>
                  </a:moveTo>
                  <a:lnTo>
                    <a:pt x="244" y="214"/>
                  </a:lnTo>
                  <a:lnTo>
                    <a:pt x="258" y="226"/>
                  </a:lnTo>
                  <a:lnTo>
                    <a:pt x="263" y="228"/>
                  </a:lnTo>
                  <a:lnTo>
                    <a:pt x="286" y="252"/>
                  </a:lnTo>
                  <a:lnTo>
                    <a:pt x="293" y="256"/>
                  </a:lnTo>
                  <a:lnTo>
                    <a:pt x="298" y="261"/>
                  </a:lnTo>
                  <a:lnTo>
                    <a:pt x="301" y="256"/>
                  </a:lnTo>
                  <a:lnTo>
                    <a:pt x="301" y="256"/>
                  </a:lnTo>
                  <a:lnTo>
                    <a:pt x="293" y="252"/>
                  </a:lnTo>
                  <a:lnTo>
                    <a:pt x="265" y="226"/>
                  </a:lnTo>
                  <a:lnTo>
                    <a:pt x="260" y="223"/>
                  </a:lnTo>
                  <a:lnTo>
                    <a:pt x="248" y="211"/>
                  </a:lnTo>
                  <a:close/>
                  <a:moveTo>
                    <a:pt x="128" y="124"/>
                  </a:moveTo>
                  <a:lnTo>
                    <a:pt x="132" y="133"/>
                  </a:lnTo>
                  <a:lnTo>
                    <a:pt x="159" y="157"/>
                  </a:lnTo>
                  <a:lnTo>
                    <a:pt x="161" y="162"/>
                  </a:lnTo>
                  <a:lnTo>
                    <a:pt x="175" y="176"/>
                  </a:lnTo>
                  <a:lnTo>
                    <a:pt x="180" y="178"/>
                  </a:lnTo>
                  <a:lnTo>
                    <a:pt x="225" y="223"/>
                  </a:lnTo>
                  <a:lnTo>
                    <a:pt x="227" y="221"/>
                  </a:lnTo>
                  <a:lnTo>
                    <a:pt x="180" y="173"/>
                  </a:lnTo>
                  <a:lnTo>
                    <a:pt x="175" y="169"/>
                  </a:lnTo>
                  <a:lnTo>
                    <a:pt x="168" y="162"/>
                  </a:lnTo>
                  <a:lnTo>
                    <a:pt x="163" y="157"/>
                  </a:lnTo>
                  <a:lnTo>
                    <a:pt x="128" y="124"/>
                  </a:lnTo>
                  <a:close/>
                  <a:moveTo>
                    <a:pt x="109" y="105"/>
                  </a:moveTo>
                  <a:lnTo>
                    <a:pt x="109" y="112"/>
                  </a:lnTo>
                  <a:lnTo>
                    <a:pt x="114" y="116"/>
                  </a:lnTo>
                  <a:lnTo>
                    <a:pt x="116" y="119"/>
                  </a:lnTo>
                  <a:lnTo>
                    <a:pt x="125" y="126"/>
                  </a:lnTo>
                  <a:lnTo>
                    <a:pt x="121" y="116"/>
                  </a:lnTo>
                  <a:lnTo>
                    <a:pt x="118" y="114"/>
                  </a:lnTo>
                  <a:lnTo>
                    <a:pt x="116" y="112"/>
                  </a:lnTo>
                  <a:lnTo>
                    <a:pt x="111" y="107"/>
                  </a:lnTo>
                  <a:lnTo>
                    <a:pt x="109" y="105"/>
                  </a:lnTo>
                  <a:close/>
                  <a:moveTo>
                    <a:pt x="118" y="97"/>
                  </a:moveTo>
                  <a:lnTo>
                    <a:pt x="123" y="107"/>
                  </a:lnTo>
                  <a:lnTo>
                    <a:pt x="123" y="107"/>
                  </a:lnTo>
                  <a:lnTo>
                    <a:pt x="173" y="152"/>
                  </a:lnTo>
                  <a:lnTo>
                    <a:pt x="177" y="157"/>
                  </a:lnTo>
                  <a:lnTo>
                    <a:pt x="180" y="157"/>
                  </a:lnTo>
                  <a:lnTo>
                    <a:pt x="185" y="162"/>
                  </a:lnTo>
                  <a:lnTo>
                    <a:pt x="241" y="211"/>
                  </a:lnTo>
                  <a:lnTo>
                    <a:pt x="246" y="209"/>
                  </a:lnTo>
                  <a:lnTo>
                    <a:pt x="189" y="159"/>
                  </a:lnTo>
                  <a:lnTo>
                    <a:pt x="185" y="157"/>
                  </a:lnTo>
                  <a:lnTo>
                    <a:pt x="177" y="150"/>
                  </a:lnTo>
                  <a:lnTo>
                    <a:pt x="173" y="147"/>
                  </a:lnTo>
                  <a:lnTo>
                    <a:pt x="125" y="105"/>
                  </a:lnTo>
                  <a:lnTo>
                    <a:pt x="121" y="100"/>
                  </a:lnTo>
                  <a:lnTo>
                    <a:pt x="118" y="97"/>
                  </a:lnTo>
                  <a:close/>
                  <a:moveTo>
                    <a:pt x="111" y="90"/>
                  </a:moveTo>
                  <a:lnTo>
                    <a:pt x="109" y="95"/>
                  </a:lnTo>
                  <a:lnTo>
                    <a:pt x="114" y="100"/>
                  </a:lnTo>
                  <a:lnTo>
                    <a:pt x="116" y="100"/>
                  </a:lnTo>
                  <a:lnTo>
                    <a:pt x="111" y="93"/>
                  </a:lnTo>
                  <a:lnTo>
                    <a:pt x="111" y="90"/>
                  </a:lnTo>
                  <a:close/>
                  <a:moveTo>
                    <a:pt x="40" y="38"/>
                  </a:moveTo>
                  <a:lnTo>
                    <a:pt x="38" y="43"/>
                  </a:lnTo>
                  <a:lnTo>
                    <a:pt x="104" y="107"/>
                  </a:lnTo>
                  <a:lnTo>
                    <a:pt x="104" y="102"/>
                  </a:lnTo>
                  <a:lnTo>
                    <a:pt x="40" y="38"/>
                  </a:lnTo>
                  <a:close/>
                  <a:moveTo>
                    <a:pt x="45" y="33"/>
                  </a:moveTo>
                  <a:lnTo>
                    <a:pt x="43" y="36"/>
                  </a:lnTo>
                  <a:lnTo>
                    <a:pt x="106" y="93"/>
                  </a:lnTo>
                  <a:lnTo>
                    <a:pt x="106" y="88"/>
                  </a:lnTo>
                  <a:lnTo>
                    <a:pt x="45" y="33"/>
                  </a:lnTo>
                  <a:close/>
                  <a:moveTo>
                    <a:pt x="7" y="0"/>
                  </a:moveTo>
                  <a:lnTo>
                    <a:pt x="0" y="7"/>
                  </a:lnTo>
                  <a:lnTo>
                    <a:pt x="7" y="14"/>
                  </a:lnTo>
                  <a:lnTo>
                    <a:pt x="12" y="17"/>
                  </a:lnTo>
                  <a:lnTo>
                    <a:pt x="35" y="40"/>
                  </a:lnTo>
                  <a:lnTo>
                    <a:pt x="38" y="36"/>
                  </a:lnTo>
                  <a:lnTo>
                    <a:pt x="14" y="12"/>
                  </a:lnTo>
                  <a:lnTo>
                    <a:pt x="9" y="10"/>
                  </a:lnTo>
                  <a:lnTo>
                    <a:pt x="5" y="2"/>
                  </a:lnTo>
                  <a:lnTo>
                    <a:pt x="9" y="10"/>
                  </a:lnTo>
                  <a:lnTo>
                    <a:pt x="14" y="12"/>
                  </a:lnTo>
                  <a:lnTo>
                    <a:pt x="38" y="33"/>
                  </a:lnTo>
                  <a:lnTo>
                    <a:pt x="40" y="31"/>
                  </a:lnTo>
                  <a:lnTo>
                    <a:pt x="16" y="7"/>
                  </a:lnTo>
                  <a:lnTo>
                    <a:pt x="12" y="5"/>
                  </a:lnTo>
                  <a:lnTo>
                    <a:pt x="7" y="0"/>
                  </a:lnTo>
                  <a:close/>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lstStyle/>
            <a:p>
              <a:endParaRPr lang="zh-CN" altLang="en-US">
                <a:cs typeface="+mn-ea"/>
                <a:sym typeface="+mn-lt"/>
              </a:endParaRPr>
            </a:p>
          </p:txBody>
        </p:sp>
        <p:sp>
          <p:nvSpPr>
            <p:cNvPr id="75" name="Freeform 31">
              <a:extLst>
                <a:ext uri="{FF2B5EF4-FFF2-40B4-BE49-F238E27FC236}">
                  <a16:creationId xmlns:a16="http://schemas.microsoft.com/office/drawing/2014/main" id="{03B47D4D-E719-4166-B9BD-95341E450D01}"/>
                </a:ext>
              </a:extLst>
            </p:cNvPr>
            <p:cNvSpPr>
              <a:spLocks noEditPoints="1"/>
            </p:cNvSpPr>
            <p:nvPr/>
          </p:nvSpPr>
          <p:spPr bwMode="auto">
            <a:xfrm>
              <a:off x="8273567" y="2997459"/>
              <a:ext cx="1127117" cy="946583"/>
            </a:xfrm>
            <a:custGeom>
              <a:avLst/>
              <a:gdLst>
                <a:gd name="T0" fmla="*/ 625 w 630"/>
                <a:gd name="T1" fmla="*/ 546 h 582"/>
                <a:gd name="T2" fmla="*/ 627 w 630"/>
                <a:gd name="T3" fmla="*/ 548 h 582"/>
                <a:gd name="T4" fmla="*/ 575 w 630"/>
                <a:gd name="T5" fmla="*/ 496 h 582"/>
                <a:gd name="T6" fmla="*/ 594 w 630"/>
                <a:gd name="T7" fmla="*/ 579 h 582"/>
                <a:gd name="T8" fmla="*/ 601 w 630"/>
                <a:gd name="T9" fmla="*/ 579 h 582"/>
                <a:gd name="T10" fmla="*/ 613 w 630"/>
                <a:gd name="T11" fmla="*/ 560 h 582"/>
                <a:gd name="T12" fmla="*/ 594 w 630"/>
                <a:gd name="T13" fmla="*/ 572 h 582"/>
                <a:gd name="T14" fmla="*/ 466 w 630"/>
                <a:gd name="T15" fmla="*/ 456 h 582"/>
                <a:gd name="T16" fmla="*/ 469 w 630"/>
                <a:gd name="T17" fmla="*/ 454 h 582"/>
                <a:gd name="T18" fmla="*/ 563 w 630"/>
                <a:gd name="T19" fmla="*/ 494 h 582"/>
                <a:gd name="T20" fmla="*/ 561 w 630"/>
                <a:gd name="T21" fmla="*/ 484 h 582"/>
                <a:gd name="T22" fmla="*/ 497 w 630"/>
                <a:gd name="T23" fmla="*/ 430 h 582"/>
                <a:gd name="T24" fmla="*/ 499 w 630"/>
                <a:gd name="T25" fmla="*/ 432 h 582"/>
                <a:gd name="T26" fmla="*/ 374 w 630"/>
                <a:gd name="T27" fmla="*/ 368 h 582"/>
                <a:gd name="T28" fmla="*/ 445 w 630"/>
                <a:gd name="T29" fmla="*/ 430 h 582"/>
                <a:gd name="T30" fmla="*/ 341 w 630"/>
                <a:gd name="T31" fmla="*/ 330 h 582"/>
                <a:gd name="T32" fmla="*/ 369 w 630"/>
                <a:gd name="T33" fmla="*/ 356 h 582"/>
                <a:gd name="T34" fmla="*/ 372 w 630"/>
                <a:gd name="T35" fmla="*/ 325 h 582"/>
                <a:gd name="T36" fmla="*/ 440 w 630"/>
                <a:gd name="T37" fmla="*/ 385 h 582"/>
                <a:gd name="T38" fmla="*/ 459 w 630"/>
                <a:gd name="T39" fmla="*/ 401 h 582"/>
                <a:gd name="T40" fmla="*/ 459 w 630"/>
                <a:gd name="T41" fmla="*/ 397 h 582"/>
                <a:gd name="T42" fmla="*/ 440 w 630"/>
                <a:gd name="T43" fmla="*/ 380 h 582"/>
                <a:gd name="T44" fmla="*/ 372 w 630"/>
                <a:gd name="T45" fmla="*/ 321 h 582"/>
                <a:gd name="T46" fmla="*/ 367 w 630"/>
                <a:gd name="T47" fmla="*/ 323 h 582"/>
                <a:gd name="T48" fmla="*/ 293 w 630"/>
                <a:gd name="T49" fmla="*/ 283 h 582"/>
                <a:gd name="T50" fmla="*/ 305 w 630"/>
                <a:gd name="T51" fmla="*/ 302 h 582"/>
                <a:gd name="T52" fmla="*/ 312 w 630"/>
                <a:gd name="T53" fmla="*/ 302 h 582"/>
                <a:gd name="T54" fmla="*/ 303 w 630"/>
                <a:gd name="T55" fmla="*/ 259 h 582"/>
                <a:gd name="T56" fmla="*/ 343 w 630"/>
                <a:gd name="T57" fmla="*/ 299 h 582"/>
                <a:gd name="T58" fmla="*/ 343 w 630"/>
                <a:gd name="T59" fmla="*/ 294 h 582"/>
                <a:gd name="T60" fmla="*/ 227 w 630"/>
                <a:gd name="T61" fmla="*/ 226 h 582"/>
                <a:gd name="T62" fmla="*/ 251 w 630"/>
                <a:gd name="T63" fmla="*/ 247 h 582"/>
                <a:gd name="T64" fmla="*/ 291 w 630"/>
                <a:gd name="T65" fmla="*/ 280 h 582"/>
                <a:gd name="T66" fmla="*/ 248 w 630"/>
                <a:gd name="T67" fmla="*/ 240 h 582"/>
                <a:gd name="T68" fmla="*/ 248 w 630"/>
                <a:gd name="T69" fmla="*/ 211 h 582"/>
                <a:gd name="T70" fmla="*/ 263 w 630"/>
                <a:gd name="T71" fmla="*/ 228 h 582"/>
                <a:gd name="T72" fmla="*/ 298 w 630"/>
                <a:gd name="T73" fmla="*/ 261 h 582"/>
                <a:gd name="T74" fmla="*/ 293 w 630"/>
                <a:gd name="T75" fmla="*/ 252 h 582"/>
                <a:gd name="T76" fmla="*/ 248 w 630"/>
                <a:gd name="T77" fmla="*/ 211 h 582"/>
                <a:gd name="T78" fmla="*/ 159 w 630"/>
                <a:gd name="T79" fmla="*/ 157 h 582"/>
                <a:gd name="T80" fmla="*/ 180 w 630"/>
                <a:gd name="T81" fmla="*/ 178 h 582"/>
                <a:gd name="T82" fmla="*/ 180 w 630"/>
                <a:gd name="T83" fmla="*/ 173 h 582"/>
                <a:gd name="T84" fmla="*/ 163 w 630"/>
                <a:gd name="T85" fmla="*/ 157 h 582"/>
                <a:gd name="T86" fmla="*/ 109 w 630"/>
                <a:gd name="T87" fmla="*/ 112 h 582"/>
                <a:gd name="T88" fmla="*/ 125 w 630"/>
                <a:gd name="T89" fmla="*/ 126 h 582"/>
                <a:gd name="T90" fmla="*/ 116 w 630"/>
                <a:gd name="T91" fmla="*/ 112 h 582"/>
                <a:gd name="T92" fmla="*/ 118 w 630"/>
                <a:gd name="T93" fmla="*/ 97 h 582"/>
                <a:gd name="T94" fmla="*/ 173 w 630"/>
                <a:gd name="T95" fmla="*/ 152 h 582"/>
                <a:gd name="T96" fmla="*/ 185 w 630"/>
                <a:gd name="T97" fmla="*/ 162 h 582"/>
                <a:gd name="T98" fmla="*/ 189 w 630"/>
                <a:gd name="T99" fmla="*/ 159 h 582"/>
                <a:gd name="T100" fmla="*/ 173 w 630"/>
                <a:gd name="T101" fmla="*/ 147 h 582"/>
                <a:gd name="T102" fmla="*/ 118 w 630"/>
                <a:gd name="T103" fmla="*/ 97 h 582"/>
                <a:gd name="T104" fmla="*/ 114 w 630"/>
                <a:gd name="T105" fmla="*/ 100 h 582"/>
                <a:gd name="T106" fmla="*/ 111 w 630"/>
                <a:gd name="T107" fmla="*/ 90 h 582"/>
                <a:gd name="T108" fmla="*/ 104 w 630"/>
                <a:gd name="T109" fmla="*/ 107 h 582"/>
                <a:gd name="T110" fmla="*/ 45 w 630"/>
                <a:gd name="T111" fmla="*/ 33 h 582"/>
                <a:gd name="T112" fmla="*/ 106 w 630"/>
                <a:gd name="T113" fmla="*/ 88 h 582"/>
                <a:gd name="T114" fmla="*/ 0 w 630"/>
                <a:gd name="T115" fmla="*/ 7 h 582"/>
                <a:gd name="T116" fmla="*/ 35 w 630"/>
                <a:gd name="T117" fmla="*/ 40 h 582"/>
                <a:gd name="T118" fmla="*/ 9 w 630"/>
                <a:gd name="T119" fmla="*/ 10 h 582"/>
                <a:gd name="T120" fmla="*/ 14 w 630"/>
                <a:gd name="T121" fmla="*/ 12 h 582"/>
                <a:gd name="T122" fmla="*/ 16 w 630"/>
                <a:gd name="T123" fmla="*/ 7 h 5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30" h="582">
                  <a:moveTo>
                    <a:pt x="575" y="496"/>
                  </a:moveTo>
                  <a:lnTo>
                    <a:pt x="585" y="513"/>
                  </a:lnTo>
                  <a:lnTo>
                    <a:pt x="625" y="546"/>
                  </a:lnTo>
                  <a:lnTo>
                    <a:pt x="615" y="556"/>
                  </a:lnTo>
                  <a:lnTo>
                    <a:pt x="618" y="560"/>
                  </a:lnTo>
                  <a:lnTo>
                    <a:pt x="627" y="548"/>
                  </a:lnTo>
                  <a:lnTo>
                    <a:pt x="630" y="546"/>
                  </a:lnTo>
                  <a:lnTo>
                    <a:pt x="627" y="544"/>
                  </a:lnTo>
                  <a:lnTo>
                    <a:pt x="575" y="496"/>
                  </a:lnTo>
                  <a:moveTo>
                    <a:pt x="473" y="458"/>
                  </a:moveTo>
                  <a:lnTo>
                    <a:pt x="471" y="461"/>
                  </a:lnTo>
                  <a:lnTo>
                    <a:pt x="594" y="579"/>
                  </a:lnTo>
                  <a:lnTo>
                    <a:pt x="596" y="582"/>
                  </a:lnTo>
                  <a:lnTo>
                    <a:pt x="596" y="582"/>
                  </a:lnTo>
                  <a:lnTo>
                    <a:pt x="601" y="579"/>
                  </a:lnTo>
                  <a:lnTo>
                    <a:pt x="601" y="579"/>
                  </a:lnTo>
                  <a:lnTo>
                    <a:pt x="615" y="563"/>
                  </a:lnTo>
                  <a:lnTo>
                    <a:pt x="613" y="560"/>
                  </a:lnTo>
                  <a:lnTo>
                    <a:pt x="599" y="575"/>
                  </a:lnTo>
                  <a:lnTo>
                    <a:pt x="596" y="577"/>
                  </a:lnTo>
                  <a:lnTo>
                    <a:pt x="594" y="572"/>
                  </a:lnTo>
                  <a:lnTo>
                    <a:pt x="473" y="458"/>
                  </a:lnTo>
                  <a:moveTo>
                    <a:pt x="469" y="454"/>
                  </a:moveTo>
                  <a:lnTo>
                    <a:pt x="466" y="456"/>
                  </a:lnTo>
                  <a:lnTo>
                    <a:pt x="466" y="456"/>
                  </a:lnTo>
                  <a:lnTo>
                    <a:pt x="471" y="454"/>
                  </a:lnTo>
                  <a:lnTo>
                    <a:pt x="469" y="454"/>
                  </a:lnTo>
                  <a:moveTo>
                    <a:pt x="502" y="435"/>
                  </a:moveTo>
                  <a:lnTo>
                    <a:pt x="499" y="437"/>
                  </a:lnTo>
                  <a:lnTo>
                    <a:pt x="563" y="494"/>
                  </a:lnTo>
                  <a:lnTo>
                    <a:pt x="570" y="499"/>
                  </a:lnTo>
                  <a:lnTo>
                    <a:pt x="570" y="501"/>
                  </a:lnTo>
                  <a:lnTo>
                    <a:pt x="561" y="484"/>
                  </a:lnTo>
                  <a:lnTo>
                    <a:pt x="561" y="484"/>
                  </a:lnTo>
                  <a:lnTo>
                    <a:pt x="502" y="435"/>
                  </a:lnTo>
                  <a:moveTo>
                    <a:pt x="497" y="430"/>
                  </a:moveTo>
                  <a:lnTo>
                    <a:pt x="495" y="432"/>
                  </a:lnTo>
                  <a:lnTo>
                    <a:pt x="495" y="435"/>
                  </a:lnTo>
                  <a:lnTo>
                    <a:pt x="499" y="432"/>
                  </a:lnTo>
                  <a:lnTo>
                    <a:pt x="497" y="430"/>
                  </a:lnTo>
                  <a:moveTo>
                    <a:pt x="374" y="361"/>
                  </a:moveTo>
                  <a:lnTo>
                    <a:pt x="374" y="368"/>
                  </a:lnTo>
                  <a:lnTo>
                    <a:pt x="461" y="451"/>
                  </a:lnTo>
                  <a:lnTo>
                    <a:pt x="466" y="449"/>
                  </a:lnTo>
                  <a:lnTo>
                    <a:pt x="445" y="430"/>
                  </a:lnTo>
                  <a:lnTo>
                    <a:pt x="443" y="427"/>
                  </a:lnTo>
                  <a:lnTo>
                    <a:pt x="374" y="361"/>
                  </a:lnTo>
                  <a:moveTo>
                    <a:pt x="341" y="330"/>
                  </a:moveTo>
                  <a:lnTo>
                    <a:pt x="341" y="335"/>
                  </a:lnTo>
                  <a:lnTo>
                    <a:pt x="369" y="363"/>
                  </a:lnTo>
                  <a:lnTo>
                    <a:pt x="369" y="356"/>
                  </a:lnTo>
                  <a:lnTo>
                    <a:pt x="341" y="330"/>
                  </a:lnTo>
                  <a:moveTo>
                    <a:pt x="372" y="321"/>
                  </a:moveTo>
                  <a:lnTo>
                    <a:pt x="372" y="325"/>
                  </a:lnTo>
                  <a:lnTo>
                    <a:pt x="386" y="340"/>
                  </a:lnTo>
                  <a:lnTo>
                    <a:pt x="390" y="342"/>
                  </a:lnTo>
                  <a:lnTo>
                    <a:pt x="440" y="385"/>
                  </a:lnTo>
                  <a:lnTo>
                    <a:pt x="445" y="389"/>
                  </a:lnTo>
                  <a:lnTo>
                    <a:pt x="454" y="399"/>
                  </a:lnTo>
                  <a:lnTo>
                    <a:pt x="459" y="401"/>
                  </a:lnTo>
                  <a:lnTo>
                    <a:pt x="490" y="430"/>
                  </a:lnTo>
                  <a:lnTo>
                    <a:pt x="495" y="427"/>
                  </a:lnTo>
                  <a:lnTo>
                    <a:pt x="459" y="397"/>
                  </a:lnTo>
                  <a:lnTo>
                    <a:pt x="457" y="394"/>
                  </a:lnTo>
                  <a:lnTo>
                    <a:pt x="445" y="382"/>
                  </a:lnTo>
                  <a:lnTo>
                    <a:pt x="440" y="380"/>
                  </a:lnTo>
                  <a:lnTo>
                    <a:pt x="395" y="340"/>
                  </a:lnTo>
                  <a:lnTo>
                    <a:pt x="388" y="335"/>
                  </a:lnTo>
                  <a:lnTo>
                    <a:pt x="372" y="321"/>
                  </a:lnTo>
                  <a:moveTo>
                    <a:pt x="350" y="302"/>
                  </a:moveTo>
                  <a:lnTo>
                    <a:pt x="350" y="306"/>
                  </a:lnTo>
                  <a:lnTo>
                    <a:pt x="367" y="323"/>
                  </a:lnTo>
                  <a:lnTo>
                    <a:pt x="367" y="316"/>
                  </a:lnTo>
                  <a:lnTo>
                    <a:pt x="350" y="302"/>
                  </a:lnTo>
                  <a:moveTo>
                    <a:pt x="293" y="283"/>
                  </a:moveTo>
                  <a:lnTo>
                    <a:pt x="291" y="287"/>
                  </a:lnTo>
                  <a:lnTo>
                    <a:pt x="303" y="297"/>
                  </a:lnTo>
                  <a:lnTo>
                    <a:pt x="305" y="302"/>
                  </a:lnTo>
                  <a:lnTo>
                    <a:pt x="336" y="330"/>
                  </a:lnTo>
                  <a:lnTo>
                    <a:pt x="338" y="325"/>
                  </a:lnTo>
                  <a:lnTo>
                    <a:pt x="312" y="302"/>
                  </a:lnTo>
                  <a:lnTo>
                    <a:pt x="308" y="297"/>
                  </a:lnTo>
                  <a:lnTo>
                    <a:pt x="293" y="283"/>
                  </a:lnTo>
                  <a:moveTo>
                    <a:pt x="303" y="259"/>
                  </a:moveTo>
                  <a:lnTo>
                    <a:pt x="301" y="264"/>
                  </a:lnTo>
                  <a:lnTo>
                    <a:pt x="338" y="294"/>
                  </a:lnTo>
                  <a:lnTo>
                    <a:pt x="343" y="299"/>
                  </a:lnTo>
                  <a:lnTo>
                    <a:pt x="346" y="304"/>
                  </a:lnTo>
                  <a:lnTo>
                    <a:pt x="348" y="299"/>
                  </a:lnTo>
                  <a:lnTo>
                    <a:pt x="343" y="294"/>
                  </a:lnTo>
                  <a:lnTo>
                    <a:pt x="303" y="259"/>
                  </a:lnTo>
                  <a:moveTo>
                    <a:pt x="232" y="223"/>
                  </a:moveTo>
                  <a:lnTo>
                    <a:pt x="227" y="226"/>
                  </a:lnTo>
                  <a:lnTo>
                    <a:pt x="244" y="240"/>
                  </a:lnTo>
                  <a:lnTo>
                    <a:pt x="246" y="245"/>
                  </a:lnTo>
                  <a:lnTo>
                    <a:pt x="251" y="247"/>
                  </a:lnTo>
                  <a:lnTo>
                    <a:pt x="256" y="252"/>
                  </a:lnTo>
                  <a:lnTo>
                    <a:pt x="289" y="285"/>
                  </a:lnTo>
                  <a:lnTo>
                    <a:pt x="291" y="280"/>
                  </a:lnTo>
                  <a:lnTo>
                    <a:pt x="263" y="254"/>
                  </a:lnTo>
                  <a:lnTo>
                    <a:pt x="258" y="249"/>
                  </a:lnTo>
                  <a:lnTo>
                    <a:pt x="248" y="240"/>
                  </a:lnTo>
                  <a:lnTo>
                    <a:pt x="246" y="238"/>
                  </a:lnTo>
                  <a:lnTo>
                    <a:pt x="232" y="223"/>
                  </a:lnTo>
                  <a:moveTo>
                    <a:pt x="248" y="211"/>
                  </a:moveTo>
                  <a:lnTo>
                    <a:pt x="244" y="214"/>
                  </a:lnTo>
                  <a:lnTo>
                    <a:pt x="258" y="226"/>
                  </a:lnTo>
                  <a:lnTo>
                    <a:pt x="263" y="228"/>
                  </a:lnTo>
                  <a:lnTo>
                    <a:pt x="286" y="252"/>
                  </a:lnTo>
                  <a:lnTo>
                    <a:pt x="293" y="256"/>
                  </a:lnTo>
                  <a:lnTo>
                    <a:pt x="298" y="261"/>
                  </a:lnTo>
                  <a:lnTo>
                    <a:pt x="301" y="256"/>
                  </a:lnTo>
                  <a:lnTo>
                    <a:pt x="301" y="256"/>
                  </a:lnTo>
                  <a:lnTo>
                    <a:pt x="293" y="252"/>
                  </a:lnTo>
                  <a:lnTo>
                    <a:pt x="265" y="226"/>
                  </a:lnTo>
                  <a:lnTo>
                    <a:pt x="260" y="223"/>
                  </a:lnTo>
                  <a:lnTo>
                    <a:pt x="248" y="211"/>
                  </a:lnTo>
                  <a:moveTo>
                    <a:pt x="128" y="124"/>
                  </a:moveTo>
                  <a:lnTo>
                    <a:pt x="132" y="133"/>
                  </a:lnTo>
                  <a:lnTo>
                    <a:pt x="159" y="157"/>
                  </a:lnTo>
                  <a:lnTo>
                    <a:pt x="161" y="162"/>
                  </a:lnTo>
                  <a:lnTo>
                    <a:pt x="175" y="176"/>
                  </a:lnTo>
                  <a:lnTo>
                    <a:pt x="180" y="178"/>
                  </a:lnTo>
                  <a:lnTo>
                    <a:pt x="225" y="223"/>
                  </a:lnTo>
                  <a:lnTo>
                    <a:pt x="227" y="221"/>
                  </a:lnTo>
                  <a:lnTo>
                    <a:pt x="180" y="173"/>
                  </a:lnTo>
                  <a:lnTo>
                    <a:pt x="175" y="169"/>
                  </a:lnTo>
                  <a:lnTo>
                    <a:pt x="168" y="162"/>
                  </a:lnTo>
                  <a:lnTo>
                    <a:pt x="163" y="157"/>
                  </a:lnTo>
                  <a:lnTo>
                    <a:pt x="128" y="124"/>
                  </a:lnTo>
                  <a:moveTo>
                    <a:pt x="109" y="105"/>
                  </a:moveTo>
                  <a:lnTo>
                    <a:pt x="109" y="112"/>
                  </a:lnTo>
                  <a:lnTo>
                    <a:pt x="114" y="116"/>
                  </a:lnTo>
                  <a:lnTo>
                    <a:pt x="116" y="119"/>
                  </a:lnTo>
                  <a:lnTo>
                    <a:pt x="125" y="126"/>
                  </a:lnTo>
                  <a:lnTo>
                    <a:pt x="121" y="116"/>
                  </a:lnTo>
                  <a:lnTo>
                    <a:pt x="118" y="114"/>
                  </a:lnTo>
                  <a:lnTo>
                    <a:pt x="116" y="112"/>
                  </a:lnTo>
                  <a:lnTo>
                    <a:pt x="111" y="107"/>
                  </a:lnTo>
                  <a:lnTo>
                    <a:pt x="109" y="105"/>
                  </a:lnTo>
                  <a:moveTo>
                    <a:pt x="118" y="97"/>
                  </a:moveTo>
                  <a:lnTo>
                    <a:pt x="123" y="107"/>
                  </a:lnTo>
                  <a:lnTo>
                    <a:pt x="123" y="107"/>
                  </a:lnTo>
                  <a:lnTo>
                    <a:pt x="173" y="152"/>
                  </a:lnTo>
                  <a:lnTo>
                    <a:pt x="177" y="157"/>
                  </a:lnTo>
                  <a:lnTo>
                    <a:pt x="180" y="157"/>
                  </a:lnTo>
                  <a:lnTo>
                    <a:pt x="185" y="162"/>
                  </a:lnTo>
                  <a:lnTo>
                    <a:pt x="241" y="211"/>
                  </a:lnTo>
                  <a:lnTo>
                    <a:pt x="246" y="209"/>
                  </a:lnTo>
                  <a:lnTo>
                    <a:pt x="189" y="159"/>
                  </a:lnTo>
                  <a:lnTo>
                    <a:pt x="185" y="157"/>
                  </a:lnTo>
                  <a:lnTo>
                    <a:pt x="177" y="150"/>
                  </a:lnTo>
                  <a:lnTo>
                    <a:pt x="173" y="147"/>
                  </a:lnTo>
                  <a:lnTo>
                    <a:pt x="125" y="105"/>
                  </a:lnTo>
                  <a:lnTo>
                    <a:pt x="121" y="100"/>
                  </a:lnTo>
                  <a:lnTo>
                    <a:pt x="118" y="97"/>
                  </a:lnTo>
                  <a:moveTo>
                    <a:pt x="111" y="90"/>
                  </a:moveTo>
                  <a:lnTo>
                    <a:pt x="109" y="95"/>
                  </a:lnTo>
                  <a:lnTo>
                    <a:pt x="114" y="100"/>
                  </a:lnTo>
                  <a:lnTo>
                    <a:pt x="116" y="100"/>
                  </a:lnTo>
                  <a:lnTo>
                    <a:pt x="111" y="93"/>
                  </a:lnTo>
                  <a:lnTo>
                    <a:pt x="111" y="90"/>
                  </a:lnTo>
                  <a:moveTo>
                    <a:pt x="40" y="38"/>
                  </a:moveTo>
                  <a:lnTo>
                    <a:pt x="38" y="43"/>
                  </a:lnTo>
                  <a:lnTo>
                    <a:pt x="104" y="107"/>
                  </a:lnTo>
                  <a:lnTo>
                    <a:pt x="104" y="102"/>
                  </a:lnTo>
                  <a:lnTo>
                    <a:pt x="40" y="38"/>
                  </a:lnTo>
                  <a:moveTo>
                    <a:pt x="45" y="33"/>
                  </a:moveTo>
                  <a:lnTo>
                    <a:pt x="43" y="36"/>
                  </a:lnTo>
                  <a:lnTo>
                    <a:pt x="106" y="93"/>
                  </a:lnTo>
                  <a:lnTo>
                    <a:pt x="106" y="88"/>
                  </a:lnTo>
                  <a:lnTo>
                    <a:pt x="45" y="33"/>
                  </a:lnTo>
                  <a:moveTo>
                    <a:pt x="7" y="0"/>
                  </a:moveTo>
                  <a:lnTo>
                    <a:pt x="0" y="7"/>
                  </a:lnTo>
                  <a:lnTo>
                    <a:pt x="7" y="14"/>
                  </a:lnTo>
                  <a:lnTo>
                    <a:pt x="12" y="17"/>
                  </a:lnTo>
                  <a:lnTo>
                    <a:pt x="35" y="40"/>
                  </a:lnTo>
                  <a:lnTo>
                    <a:pt x="38" y="36"/>
                  </a:lnTo>
                  <a:lnTo>
                    <a:pt x="14" y="12"/>
                  </a:lnTo>
                  <a:lnTo>
                    <a:pt x="9" y="10"/>
                  </a:lnTo>
                  <a:lnTo>
                    <a:pt x="5" y="2"/>
                  </a:lnTo>
                  <a:lnTo>
                    <a:pt x="9" y="10"/>
                  </a:lnTo>
                  <a:lnTo>
                    <a:pt x="14" y="12"/>
                  </a:lnTo>
                  <a:lnTo>
                    <a:pt x="38" y="33"/>
                  </a:lnTo>
                  <a:lnTo>
                    <a:pt x="40" y="31"/>
                  </a:lnTo>
                  <a:lnTo>
                    <a:pt x="16" y="7"/>
                  </a:lnTo>
                  <a:lnTo>
                    <a:pt x="12" y="5"/>
                  </a:lnTo>
                  <a:lnTo>
                    <a:pt x="7" y="0"/>
                  </a:ln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lstStyle/>
            <a:p>
              <a:endParaRPr lang="zh-CN" altLang="en-US">
                <a:cs typeface="+mn-ea"/>
                <a:sym typeface="+mn-lt"/>
              </a:endParaRPr>
            </a:p>
          </p:txBody>
        </p:sp>
        <p:sp>
          <p:nvSpPr>
            <p:cNvPr id="76" name="Freeform 32">
              <a:extLst>
                <a:ext uri="{FF2B5EF4-FFF2-40B4-BE49-F238E27FC236}">
                  <a16:creationId xmlns:a16="http://schemas.microsoft.com/office/drawing/2014/main" id="{173F385C-CC34-46CA-BB22-E15D798A0E50}"/>
                </a:ext>
              </a:extLst>
            </p:cNvPr>
            <p:cNvSpPr>
              <a:spLocks noEditPoints="1"/>
            </p:cNvSpPr>
            <p:nvPr/>
          </p:nvSpPr>
          <p:spPr bwMode="auto">
            <a:xfrm>
              <a:off x="9915938" y="3317867"/>
              <a:ext cx="114501" cy="320407"/>
            </a:xfrm>
            <a:custGeom>
              <a:avLst/>
              <a:gdLst>
                <a:gd name="T0" fmla="*/ 52 w 64"/>
                <a:gd name="T1" fmla="*/ 143 h 197"/>
                <a:gd name="T2" fmla="*/ 55 w 64"/>
                <a:gd name="T3" fmla="*/ 162 h 197"/>
                <a:gd name="T4" fmla="*/ 59 w 64"/>
                <a:gd name="T5" fmla="*/ 195 h 197"/>
                <a:gd name="T6" fmla="*/ 52 w 64"/>
                <a:gd name="T7" fmla="*/ 176 h 197"/>
                <a:gd name="T8" fmla="*/ 43 w 64"/>
                <a:gd name="T9" fmla="*/ 145 h 197"/>
                <a:gd name="T10" fmla="*/ 48 w 64"/>
                <a:gd name="T11" fmla="*/ 176 h 197"/>
                <a:gd name="T12" fmla="*/ 55 w 64"/>
                <a:gd name="T13" fmla="*/ 192 h 197"/>
                <a:gd name="T14" fmla="*/ 55 w 64"/>
                <a:gd name="T15" fmla="*/ 197 h 197"/>
                <a:gd name="T16" fmla="*/ 64 w 64"/>
                <a:gd name="T17" fmla="*/ 195 h 197"/>
                <a:gd name="T18" fmla="*/ 57 w 64"/>
                <a:gd name="T19" fmla="*/ 150 h 197"/>
                <a:gd name="T20" fmla="*/ 45 w 64"/>
                <a:gd name="T21" fmla="*/ 90 h 197"/>
                <a:gd name="T22" fmla="*/ 50 w 64"/>
                <a:gd name="T23" fmla="*/ 121 h 197"/>
                <a:gd name="T24" fmla="*/ 52 w 64"/>
                <a:gd name="T25" fmla="*/ 140 h 197"/>
                <a:gd name="T26" fmla="*/ 55 w 64"/>
                <a:gd name="T27" fmla="*/ 138 h 197"/>
                <a:gd name="T28" fmla="*/ 52 w 64"/>
                <a:gd name="T29" fmla="*/ 121 h 197"/>
                <a:gd name="T30" fmla="*/ 52 w 64"/>
                <a:gd name="T31" fmla="*/ 114 h 197"/>
                <a:gd name="T32" fmla="*/ 45 w 64"/>
                <a:gd name="T33" fmla="*/ 90 h 197"/>
                <a:gd name="T34" fmla="*/ 29 w 64"/>
                <a:gd name="T35" fmla="*/ 116 h 197"/>
                <a:gd name="T36" fmla="*/ 33 w 64"/>
                <a:gd name="T37" fmla="*/ 131 h 197"/>
                <a:gd name="T38" fmla="*/ 36 w 64"/>
                <a:gd name="T39" fmla="*/ 140 h 197"/>
                <a:gd name="T40" fmla="*/ 38 w 64"/>
                <a:gd name="T41" fmla="*/ 133 h 197"/>
                <a:gd name="T42" fmla="*/ 33 w 64"/>
                <a:gd name="T43" fmla="*/ 124 h 197"/>
                <a:gd name="T44" fmla="*/ 22 w 64"/>
                <a:gd name="T45" fmla="*/ 88 h 197"/>
                <a:gd name="T46" fmla="*/ 36 w 64"/>
                <a:gd name="T47" fmla="*/ 0 h 197"/>
                <a:gd name="T48" fmla="*/ 3 w 64"/>
                <a:gd name="T49" fmla="*/ 38 h 197"/>
                <a:gd name="T50" fmla="*/ 0 w 64"/>
                <a:gd name="T51" fmla="*/ 41 h 197"/>
                <a:gd name="T52" fmla="*/ 3 w 64"/>
                <a:gd name="T53" fmla="*/ 48 h 197"/>
                <a:gd name="T54" fmla="*/ 12 w 64"/>
                <a:gd name="T55" fmla="*/ 69 h 197"/>
                <a:gd name="T56" fmla="*/ 15 w 64"/>
                <a:gd name="T57" fmla="*/ 76 h 197"/>
                <a:gd name="T58" fmla="*/ 19 w 64"/>
                <a:gd name="T59" fmla="*/ 83 h 197"/>
                <a:gd name="T60" fmla="*/ 17 w 64"/>
                <a:gd name="T61" fmla="*/ 71 h 197"/>
                <a:gd name="T62" fmla="*/ 15 w 64"/>
                <a:gd name="T63" fmla="*/ 64 h 197"/>
                <a:gd name="T64" fmla="*/ 5 w 64"/>
                <a:gd name="T65" fmla="*/ 41 h 197"/>
                <a:gd name="T66" fmla="*/ 33 w 64"/>
                <a:gd name="T67" fmla="*/ 10 h 197"/>
                <a:gd name="T68" fmla="*/ 36 w 64"/>
                <a:gd name="T69" fmla="*/ 26 h 197"/>
                <a:gd name="T70" fmla="*/ 41 w 64"/>
                <a:gd name="T71" fmla="*/ 62 h 197"/>
                <a:gd name="T72" fmla="*/ 48 w 64"/>
                <a:gd name="T73" fmla="*/ 86 h 197"/>
                <a:gd name="T74" fmla="*/ 43 w 64"/>
                <a:gd name="T75" fmla="*/ 55 h 197"/>
                <a:gd name="T76" fmla="*/ 38 w 64"/>
                <a:gd name="T77" fmla="*/ 19 h 197"/>
                <a:gd name="T78" fmla="*/ 36 w 64"/>
                <a:gd name="T79" fmla="*/ 0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4" h="197">
                  <a:moveTo>
                    <a:pt x="57" y="143"/>
                  </a:moveTo>
                  <a:lnTo>
                    <a:pt x="52" y="143"/>
                  </a:lnTo>
                  <a:lnTo>
                    <a:pt x="52" y="150"/>
                  </a:lnTo>
                  <a:lnTo>
                    <a:pt x="55" y="162"/>
                  </a:lnTo>
                  <a:lnTo>
                    <a:pt x="59" y="192"/>
                  </a:lnTo>
                  <a:lnTo>
                    <a:pt x="59" y="195"/>
                  </a:lnTo>
                  <a:lnTo>
                    <a:pt x="59" y="192"/>
                  </a:lnTo>
                  <a:lnTo>
                    <a:pt x="52" y="176"/>
                  </a:lnTo>
                  <a:lnTo>
                    <a:pt x="50" y="166"/>
                  </a:lnTo>
                  <a:lnTo>
                    <a:pt x="43" y="145"/>
                  </a:lnTo>
                  <a:lnTo>
                    <a:pt x="38" y="145"/>
                  </a:lnTo>
                  <a:lnTo>
                    <a:pt x="48" y="176"/>
                  </a:lnTo>
                  <a:lnTo>
                    <a:pt x="50" y="183"/>
                  </a:lnTo>
                  <a:lnTo>
                    <a:pt x="55" y="192"/>
                  </a:lnTo>
                  <a:lnTo>
                    <a:pt x="55" y="195"/>
                  </a:lnTo>
                  <a:lnTo>
                    <a:pt x="55" y="197"/>
                  </a:lnTo>
                  <a:lnTo>
                    <a:pt x="62" y="195"/>
                  </a:lnTo>
                  <a:lnTo>
                    <a:pt x="64" y="195"/>
                  </a:lnTo>
                  <a:lnTo>
                    <a:pt x="64" y="192"/>
                  </a:lnTo>
                  <a:lnTo>
                    <a:pt x="57" y="150"/>
                  </a:lnTo>
                  <a:lnTo>
                    <a:pt x="57" y="143"/>
                  </a:lnTo>
                  <a:close/>
                  <a:moveTo>
                    <a:pt x="45" y="90"/>
                  </a:moveTo>
                  <a:lnTo>
                    <a:pt x="48" y="116"/>
                  </a:lnTo>
                  <a:lnTo>
                    <a:pt x="50" y="121"/>
                  </a:lnTo>
                  <a:lnTo>
                    <a:pt x="50" y="126"/>
                  </a:lnTo>
                  <a:lnTo>
                    <a:pt x="52" y="140"/>
                  </a:lnTo>
                  <a:lnTo>
                    <a:pt x="55" y="138"/>
                  </a:lnTo>
                  <a:lnTo>
                    <a:pt x="55" y="138"/>
                  </a:lnTo>
                  <a:lnTo>
                    <a:pt x="55" y="126"/>
                  </a:lnTo>
                  <a:lnTo>
                    <a:pt x="52" y="121"/>
                  </a:lnTo>
                  <a:lnTo>
                    <a:pt x="52" y="119"/>
                  </a:lnTo>
                  <a:lnTo>
                    <a:pt x="52" y="114"/>
                  </a:lnTo>
                  <a:lnTo>
                    <a:pt x="50" y="90"/>
                  </a:lnTo>
                  <a:lnTo>
                    <a:pt x="45" y="90"/>
                  </a:lnTo>
                  <a:close/>
                  <a:moveTo>
                    <a:pt x="17" y="86"/>
                  </a:moveTo>
                  <a:lnTo>
                    <a:pt x="29" y="116"/>
                  </a:lnTo>
                  <a:lnTo>
                    <a:pt x="29" y="121"/>
                  </a:lnTo>
                  <a:lnTo>
                    <a:pt x="33" y="131"/>
                  </a:lnTo>
                  <a:lnTo>
                    <a:pt x="33" y="135"/>
                  </a:lnTo>
                  <a:lnTo>
                    <a:pt x="36" y="140"/>
                  </a:lnTo>
                  <a:lnTo>
                    <a:pt x="41" y="140"/>
                  </a:lnTo>
                  <a:lnTo>
                    <a:pt x="38" y="133"/>
                  </a:lnTo>
                  <a:lnTo>
                    <a:pt x="36" y="128"/>
                  </a:lnTo>
                  <a:lnTo>
                    <a:pt x="33" y="124"/>
                  </a:lnTo>
                  <a:lnTo>
                    <a:pt x="33" y="119"/>
                  </a:lnTo>
                  <a:lnTo>
                    <a:pt x="22" y="88"/>
                  </a:lnTo>
                  <a:lnTo>
                    <a:pt x="17" y="86"/>
                  </a:lnTo>
                  <a:close/>
                  <a:moveTo>
                    <a:pt x="36" y="0"/>
                  </a:moveTo>
                  <a:lnTo>
                    <a:pt x="29" y="7"/>
                  </a:lnTo>
                  <a:lnTo>
                    <a:pt x="3" y="38"/>
                  </a:lnTo>
                  <a:lnTo>
                    <a:pt x="0" y="38"/>
                  </a:lnTo>
                  <a:lnTo>
                    <a:pt x="0" y="41"/>
                  </a:lnTo>
                  <a:lnTo>
                    <a:pt x="3" y="43"/>
                  </a:lnTo>
                  <a:lnTo>
                    <a:pt x="3" y="48"/>
                  </a:lnTo>
                  <a:lnTo>
                    <a:pt x="10" y="64"/>
                  </a:lnTo>
                  <a:lnTo>
                    <a:pt x="12" y="69"/>
                  </a:lnTo>
                  <a:lnTo>
                    <a:pt x="12" y="74"/>
                  </a:lnTo>
                  <a:lnTo>
                    <a:pt x="15" y="76"/>
                  </a:lnTo>
                  <a:lnTo>
                    <a:pt x="15" y="81"/>
                  </a:lnTo>
                  <a:lnTo>
                    <a:pt x="19" y="83"/>
                  </a:lnTo>
                  <a:lnTo>
                    <a:pt x="17" y="74"/>
                  </a:lnTo>
                  <a:lnTo>
                    <a:pt x="17" y="71"/>
                  </a:lnTo>
                  <a:lnTo>
                    <a:pt x="15" y="69"/>
                  </a:lnTo>
                  <a:lnTo>
                    <a:pt x="15" y="64"/>
                  </a:lnTo>
                  <a:lnTo>
                    <a:pt x="7" y="45"/>
                  </a:lnTo>
                  <a:lnTo>
                    <a:pt x="5" y="41"/>
                  </a:lnTo>
                  <a:lnTo>
                    <a:pt x="5" y="41"/>
                  </a:lnTo>
                  <a:lnTo>
                    <a:pt x="33" y="10"/>
                  </a:lnTo>
                  <a:lnTo>
                    <a:pt x="33" y="22"/>
                  </a:lnTo>
                  <a:lnTo>
                    <a:pt x="36" y="26"/>
                  </a:lnTo>
                  <a:lnTo>
                    <a:pt x="41" y="57"/>
                  </a:lnTo>
                  <a:lnTo>
                    <a:pt x="41" y="62"/>
                  </a:lnTo>
                  <a:lnTo>
                    <a:pt x="43" y="86"/>
                  </a:lnTo>
                  <a:lnTo>
                    <a:pt x="48" y="86"/>
                  </a:lnTo>
                  <a:lnTo>
                    <a:pt x="43" y="59"/>
                  </a:lnTo>
                  <a:lnTo>
                    <a:pt x="43" y="55"/>
                  </a:lnTo>
                  <a:lnTo>
                    <a:pt x="38" y="24"/>
                  </a:lnTo>
                  <a:lnTo>
                    <a:pt x="38" y="19"/>
                  </a:lnTo>
                  <a:lnTo>
                    <a:pt x="36" y="10"/>
                  </a:lnTo>
                  <a:lnTo>
                    <a:pt x="36" y="0"/>
                  </a:lnTo>
                  <a:close/>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lstStyle/>
            <a:p>
              <a:endParaRPr lang="zh-CN" altLang="en-US">
                <a:cs typeface="+mn-ea"/>
                <a:sym typeface="+mn-lt"/>
              </a:endParaRPr>
            </a:p>
          </p:txBody>
        </p:sp>
        <p:sp>
          <p:nvSpPr>
            <p:cNvPr id="77" name="Freeform 33">
              <a:extLst>
                <a:ext uri="{FF2B5EF4-FFF2-40B4-BE49-F238E27FC236}">
                  <a16:creationId xmlns:a16="http://schemas.microsoft.com/office/drawing/2014/main" id="{45BC41D0-FE8A-44CF-AFBA-1CEDF60B79D1}"/>
                </a:ext>
              </a:extLst>
            </p:cNvPr>
            <p:cNvSpPr>
              <a:spLocks noEditPoints="1"/>
            </p:cNvSpPr>
            <p:nvPr/>
          </p:nvSpPr>
          <p:spPr bwMode="auto">
            <a:xfrm>
              <a:off x="9915938" y="3317867"/>
              <a:ext cx="114501" cy="320407"/>
            </a:xfrm>
            <a:custGeom>
              <a:avLst/>
              <a:gdLst>
                <a:gd name="T0" fmla="*/ 52 w 64"/>
                <a:gd name="T1" fmla="*/ 143 h 197"/>
                <a:gd name="T2" fmla="*/ 55 w 64"/>
                <a:gd name="T3" fmla="*/ 162 h 197"/>
                <a:gd name="T4" fmla="*/ 59 w 64"/>
                <a:gd name="T5" fmla="*/ 195 h 197"/>
                <a:gd name="T6" fmla="*/ 52 w 64"/>
                <a:gd name="T7" fmla="*/ 176 h 197"/>
                <a:gd name="T8" fmla="*/ 43 w 64"/>
                <a:gd name="T9" fmla="*/ 145 h 197"/>
                <a:gd name="T10" fmla="*/ 48 w 64"/>
                <a:gd name="T11" fmla="*/ 176 h 197"/>
                <a:gd name="T12" fmla="*/ 55 w 64"/>
                <a:gd name="T13" fmla="*/ 192 h 197"/>
                <a:gd name="T14" fmla="*/ 55 w 64"/>
                <a:gd name="T15" fmla="*/ 197 h 197"/>
                <a:gd name="T16" fmla="*/ 64 w 64"/>
                <a:gd name="T17" fmla="*/ 195 h 197"/>
                <a:gd name="T18" fmla="*/ 57 w 64"/>
                <a:gd name="T19" fmla="*/ 150 h 197"/>
                <a:gd name="T20" fmla="*/ 45 w 64"/>
                <a:gd name="T21" fmla="*/ 90 h 197"/>
                <a:gd name="T22" fmla="*/ 50 w 64"/>
                <a:gd name="T23" fmla="*/ 121 h 197"/>
                <a:gd name="T24" fmla="*/ 52 w 64"/>
                <a:gd name="T25" fmla="*/ 140 h 197"/>
                <a:gd name="T26" fmla="*/ 55 w 64"/>
                <a:gd name="T27" fmla="*/ 138 h 197"/>
                <a:gd name="T28" fmla="*/ 52 w 64"/>
                <a:gd name="T29" fmla="*/ 121 h 197"/>
                <a:gd name="T30" fmla="*/ 52 w 64"/>
                <a:gd name="T31" fmla="*/ 114 h 197"/>
                <a:gd name="T32" fmla="*/ 45 w 64"/>
                <a:gd name="T33" fmla="*/ 90 h 197"/>
                <a:gd name="T34" fmla="*/ 29 w 64"/>
                <a:gd name="T35" fmla="*/ 116 h 197"/>
                <a:gd name="T36" fmla="*/ 33 w 64"/>
                <a:gd name="T37" fmla="*/ 131 h 197"/>
                <a:gd name="T38" fmla="*/ 36 w 64"/>
                <a:gd name="T39" fmla="*/ 140 h 197"/>
                <a:gd name="T40" fmla="*/ 38 w 64"/>
                <a:gd name="T41" fmla="*/ 133 h 197"/>
                <a:gd name="T42" fmla="*/ 33 w 64"/>
                <a:gd name="T43" fmla="*/ 124 h 197"/>
                <a:gd name="T44" fmla="*/ 22 w 64"/>
                <a:gd name="T45" fmla="*/ 88 h 197"/>
                <a:gd name="T46" fmla="*/ 36 w 64"/>
                <a:gd name="T47" fmla="*/ 0 h 197"/>
                <a:gd name="T48" fmla="*/ 3 w 64"/>
                <a:gd name="T49" fmla="*/ 38 h 197"/>
                <a:gd name="T50" fmla="*/ 0 w 64"/>
                <a:gd name="T51" fmla="*/ 41 h 197"/>
                <a:gd name="T52" fmla="*/ 3 w 64"/>
                <a:gd name="T53" fmla="*/ 48 h 197"/>
                <a:gd name="T54" fmla="*/ 12 w 64"/>
                <a:gd name="T55" fmla="*/ 69 h 197"/>
                <a:gd name="T56" fmla="*/ 15 w 64"/>
                <a:gd name="T57" fmla="*/ 76 h 197"/>
                <a:gd name="T58" fmla="*/ 19 w 64"/>
                <a:gd name="T59" fmla="*/ 83 h 197"/>
                <a:gd name="T60" fmla="*/ 17 w 64"/>
                <a:gd name="T61" fmla="*/ 71 h 197"/>
                <a:gd name="T62" fmla="*/ 15 w 64"/>
                <a:gd name="T63" fmla="*/ 64 h 197"/>
                <a:gd name="T64" fmla="*/ 5 w 64"/>
                <a:gd name="T65" fmla="*/ 41 h 197"/>
                <a:gd name="T66" fmla="*/ 33 w 64"/>
                <a:gd name="T67" fmla="*/ 10 h 197"/>
                <a:gd name="T68" fmla="*/ 36 w 64"/>
                <a:gd name="T69" fmla="*/ 26 h 197"/>
                <a:gd name="T70" fmla="*/ 41 w 64"/>
                <a:gd name="T71" fmla="*/ 62 h 197"/>
                <a:gd name="T72" fmla="*/ 48 w 64"/>
                <a:gd name="T73" fmla="*/ 86 h 197"/>
                <a:gd name="T74" fmla="*/ 43 w 64"/>
                <a:gd name="T75" fmla="*/ 55 h 197"/>
                <a:gd name="T76" fmla="*/ 38 w 64"/>
                <a:gd name="T77" fmla="*/ 19 h 197"/>
                <a:gd name="T78" fmla="*/ 36 w 64"/>
                <a:gd name="T79" fmla="*/ 0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4" h="197">
                  <a:moveTo>
                    <a:pt x="57" y="143"/>
                  </a:moveTo>
                  <a:lnTo>
                    <a:pt x="52" y="143"/>
                  </a:lnTo>
                  <a:lnTo>
                    <a:pt x="52" y="150"/>
                  </a:lnTo>
                  <a:lnTo>
                    <a:pt x="55" y="162"/>
                  </a:lnTo>
                  <a:lnTo>
                    <a:pt x="59" y="192"/>
                  </a:lnTo>
                  <a:lnTo>
                    <a:pt x="59" y="195"/>
                  </a:lnTo>
                  <a:lnTo>
                    <a:pt x="59" y="192"/>
                  </a:lnTo>
                  <a:lnTo>
                    <a:pt x="52" y="176"/>
                  </a:lnTo>
                  <a:lnTo>
                    <a:pt x="50" y="166"/>
                  </a:lnTo>
                  <a:lnTo>
                    <a:pt x="43" y="145"/>
                  </a:lnTo>
                  <a:lnTo>
                    <a:pt x="38" y="145"/>
                  </a:lnTo>
                  <a:lnTo>
                    <a:pt x="48" y="176"/>
                  </a:lnTo>
                  <a:lnTo>
                    <a:pt x="50" y="183"/>
                  </a:lnTo>
                  <a:lnTo>
                    <a:pt x="55" y="192"/>
                  </a:lnTo>
                  <a:lnTo>
                    <a:pt x="55" y="195"/>
                  </a:lnTo>
                  <a:lnTo>
                    <a:pt x="55" y="197"/>
                  </a:lnTo>
                  <a:lnTo>
                    <a:pt x="62" y="195"/>
                  </a:lnTo>
                  <a:lnTo>
                    <a:pt x="64" y="195"/>
                  </a:lnTo>
                  <a:lnTo>
                    <a:pt x="64" y="192"/>
                  </a:lnTo>
                  <a:lnTo>
                    <a:pt x="57" y="150"/>
                  </a:lnTo>
                  <a:lnTo>
                    <a:pt x="57" y="143"/>
                  </a:lnTo>
                  <a:moveTo>
                    <a:pt x="45" y="90"/>
                  </a:moveTo>
                  <a:lnTo>
                    <a:pt x="48" y="116"/>
                  </a:lnTo>
                  <a:lnTo>
                    <a:pt x="50" y="121"/>
                  </a:lnTo>
                  <a:lnTo>
                    <a:pt x="50" y="126"/>
                  </a:lnTo>
                  <a:lnTo>
                    <a:pt x="52" y="140"/>
                  </a:lnTo>
                  <a:lnTo>
                    <a:pt x="55" y="138"/>
                  </a:lnTo>
                  <a:lnTo>
                    <a:pt x="55" y="138"/>
                  </a:lnTo>
                  <a:lnTo>
                    <a:pt x="55" y="126"/>
                  </a:lnTo>
                  <a:lnTo>
                    <a:pt x="52" y="121"/>
                  </a:lnTo>
                  <a:lnTo>
                    <a:pt x="52" y="119"/>
                  </a:lnTo>
                  <a:lnTo>
                    <a:pt x="52" y="114"/>
                  </a:lnTo>
                  <a:lnTo>
                    <a:pt x="50" y="90"/>
                  </a:lnTo>
                  <a:lnTo>
                    <a:pt x="45" y="90"/>
                  </a:lnTo>
                  <a:moveTo>
                    <a:pt x="17" y="86"/>
                  </a:moveTo>
                  <a:lnTo>
                    <a:pt x="29" y="116"/>
                  </a:lnTo>
                  <a:lnTo>
                    <a:pt x="29" y="121"/>
                  </a:lnTo>
                  <a:lnTo>
                    <a:pt x="33" y="131"/>
                  </a:lnTo>
                  <a:lnTo>
                    <a:pt x="33" y="135"/>
                  </a:lnTo>
                  <a:lnTo>
                    <a:pt x="36" y="140"/>
                  </a:lnTo>
                  <a:lnTo>
                    <a:pt x="41" y="140"/>
                  </a:lnTo>
                  <a:lnTo>
                    <a:pt x="38" y="133"/>
                  </a:lnTo>
                  <a:lnTo>
                    <a:pt x="36" y="128"/>
                  </a:lnTo>
                  <a:lnTo>
                    <a:pt x="33" y="124"/>
                  </a:lnTo>
                  <a:lnTo>
                    <a:pt x="33" y="119"/>
                  </a:lnTo>
                  <a:lnTo>
                    <a:pt x="22" y="88"/>
                  </a:lnTo>
                  <a:lnTo>
                    <a:pt x="17" y="86"/>
                  </a:lnTo>
                  <a:moveTo>
                    <a:pt x="36" y="0"/>
                  </a:moveTo>
                  <a:lnTo>
                    <a:pt x="29" y="7"/>
                  </a:lnTo>
                  <a:lnTo>
                    <a:pt x="3" y="38"/>
                  </a:lnTo>
                  <a:lnTo>
                    <a:pt x="0" y="38"/>
                  </a:lnTo>
                  <a:lnTo>
                    <a:pt x="0" y="41"/>
                  </a:lnTo>
                  <a:lnTo>
                    <a:pt x="3" y="43"/>
                  </a:lnTo>
                  <a:lnTo>
                    <a:pt x="3" y="48"/>
                  </a:lnTo>
                  <a:lnTo>
                    <a:pt x="10" y="64"/>
                  </a:lnTo>
                  <a:lnTo>
                    <a:pt x="12" y="69"/>
                  </a:lnTo>
                  <a:lnTo>
                    <a:pt x="12" y="74"/>
                  </a:lnTo>
                  <a:lnTo>
                    <a:pt x="15" y="76"/>
                  </a:lnTo>
                  <a:lnTo>
                    <a:pt x="15" y="81"/>
                  </a:lnTo>
                  <a:lnTo>
                    <a:pt x="19" y="83"/>
                  </a:lnTo>
                  <a:lnTo>
                    <a:pt x="17" y="74"/>
                  </a:lnTo>
                  <a:lnTo>
                    <a:pt x="17" y="71"/>
                  </a:lnTo>
                  <a:lnTo>
                    <a:pt x="15" y="69"/>
                  </a:lnTo>
                  <a:lnTo>
                    <a:pt x="15" y="64"/>
                  </a:lnTo>
                  <a:lnTo>
                    <a:pt x="7" y="45"/>
                  </a:lnTo>
                  <a:lnTo>
                    <a:pt x="5" y="41"/>
                  </a:lnTo>
                  <a:lnTo>
                    <a:pt x="5" y="41"/>
                  </a:lnTo>
                  <a:lnTo>
                    <a:pt x="33" y="10"/>
                  </a:lnTo>
                  <a:lnTo>
                    <a:pt x="33" y="22"/>
                  </a:lnTo>
                  <a:lnTo>
                    <a:pt x="36" y="26"/>
                  </a:lnTo>
                  <a:lnTo>
                    <a:pt x="41" y="57"/>
                  </a:lnTo>
                  <a:lnTo>
                    <a:pt x="41" y="62"/>
                  </a:lnTo>
                  <a:lnTo>
                    <a:pt x="43" y="86"/>
                  </a:lnTo>
                  <a:lnTo>
                    <a:pt x="48" y="86"/>
                  </a:lnTo>
                  <a:lnTo>
                    <a:pt x="43" y="59"/>
                  </a:lnTo>
                  <a:lnTo>
                    <a:pt x="43" y="55"/>
                  </a:lnTo>
                  <a:lnTo>
                    <a:pt x="38" y="24"/>
                  </a:lnTo>
                  <a:lnTo>
                    <a:pt x="38" y="19"/>
                  </a:lnTo>
                  <a:lnTo>
                    <a:pt x="36" y="10"/>
                  </a:lnTo>
                  <a:lnTo>
                    <a:pt x="36" y="0"/>
                  </a:ln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lstStyle/>
            <a:p>
              <a:endParaRPr lang="zh-CN" altLang="en-US">
                <a:cs typeface="+mn-ea"/>
                <a:sym typeface="+mn-lt"/>
              </a:endParaRPr>
            </a:p>
          </p:txBody>
        </p:sp>
        <p:sp>
          <p:nvSpPr>
            <p:cNvPr id="78" name="Freeform 34">
              <a:extLst>
                <a:ext uri="{FF2B5EF4-FFF2-40B4-BE49-F238E27FC236}">
                  <a16:creationId xmlns:a16="http://schemas.microsoft.com/office/drawing/2014/main" id="{06ACEB09-3289-4A57-B578-F5F30892848B}"/>
                </a:ext>
              </a:extLst>
            </p:cNvPr>
            <p:cNvSpPr>
              <a:spLocks noEditPoints="1"/>
            </p:cNvSpPr>
            <p:nvPr/>
          </p:nvSpPr>
          <p:spPr bwMode="auto">
            <a:xfrm>
              <a:off x="9103698" y="3340637"/>
              <a:ext cx="1266665" cy="320407"/>
            </a:xfrm>
            <a:custGeom>
              <a:avLst/>
              <a:gdLst>
                <a:gd name="T0" fmla="*/ 45 w 708"/>
                <a:gd name="T1" fmla="*/ 193 h 197"/>
                <a:gd name="T2" fmla="*/ 76 w 708"/>
                <a:gd name="T3" fmla="*/ 186 h 197"/>
                <a:gd name="T4" fmla="*/ 80 w 708"/>
                <a:gd name="T5" fmla="*/ 186 h 197"/>
                <a:gd name="T6" fmla="*/ 31 w 708"/>
                <a:gd name="T7" fmla="*/ 195 h 197"/>
                <a:gd name="T8" fmla="*/ 28 w 708"/>
                <a:gd name="T9" fmla="*/ 176 h 197"/>
                <a:gd name="T10" fmla="*/ 83 w 708"/>
                <a:gd name="T11" fmla="*/ 188 h 197"/>
                <a:gd name="T12" fmla="*/ 556 w 708"/>
                <a:gd name="T13" fmla="*/ 119 h 197"/>
                <a:gd name="T14" fmla="*/ 506 w 708"/>
                <a:gd name="T15" fmla="*/ 126 h 197"/>
                <a:gd name="T16" fmla="*/ 473 w 708"/>
                <a:gd name="T17" fmla="*/ 129 h 197"/>
                <a:gd name="T18" fmla="*/ 319 w 708"/>
                <a:gd name="T19" fmla="*/ 152 h 197"/>
                <a:gd name="T20" fmla="*/ 258 w 708"/>
                <a:gd name="T21" fmla="*/ 159 h 197"/>
                <a:gd name="T22" fmla="*/ 263 w 708"/>
                <a:gd name="T23" fmla="*/ 164 h 197"/>
                <a:gd name="T24" fmla="*/ 322 w 708"/>
                <a:gd name="T25" fmla="*/ 155 h 197"/>
                <a:gd name="T26" fmla="*/ 476 w 708"/>
                <a:gd name="T27" fmla="*/ 133 h 197"/>
                <a:gd name="T28" fmla="*/ 511 w 708"/>
                <a:gd name="T29" fmla="*/ 129 h 197"/>
                <a:gd name="T30" fmla="*/ 575 w 708"/>
                <a:gd name="T31" fmla="*/ 119 h 197"/>
                <a:gd name="T32" fmla="*/ 663 w 708"/>
                <a:gd name="T33" fmla="*/ 100 h 197"/>
                <a:gd name="T34" fmla="*/ 665 w 708"/>
                <a:gd name="T35" fmla="*/ 102 h 197"/>
                <a:gd name="T36" fmla="*/ 672 w 708"/>
                <a:gd name="T37" fmla="*/ 107 h 197"/>
                <a:gd name="T38" fmla="*/ 708 w 708"/>
                <a:gd name="T39" fmla="*/ 102 h 197"/>
                <a:gd name="T40" fmla="*/ 665 w 708"/>
                <a:gd name="T41" fmla="*/ 95 h 197"/>
                <a:gd name="T42" fmla="*/ 274 w 708"/>
                <a:gd name="T43" fmla="*/ 45 h 197"/>
                <a:gd name="T44" fmla="*/ 300 w 708"/>
                <a:gd name="T45" fmla="*/ 48 h 197"/>
                <a:gd name="T46" fmla="*/ 379 w 708"/>
                <a:gd name="T47" fmla="*/ 60 h 197"/>
                <a:gd name="T48" fmla="*/ 450 w 708"/>
                <a:gd name="T49" fmla="*/ 69 h 197"/>
                <a:gd name="T50" fmla="*/ 499 w 708"/>
                <a:gd name="T51" fmla="*/ 76 h 197"/>
                <a:gd name="T52" fmla="*/ 528 w 708"/>
                <a:gd name="T53" fmla="*/ 81 h 197"/>
                <a:gd name="T54" fmla="*/ 537 w 708"/>
                <a:gd name="T55" fmla="*/ 76 h 197"/>
                <a:gd name="T56" fmla="*/ 502 w 708"/>
                <a:gd name="T57" fmla="*/ 72 h 197"/>
                <a:gd name="T58" fmla="*/ 461 w 708"/>
                <a:gd name="T59" fmla="*/ 67 h 197"/>
                <a:gd name="T60" fmla="*/ 405 w 708"/>
                <a:gd name="T61" fmla="*/ 57 h 197"/>
                <a:gd name="T62" fmla="*/ 329 w 708"/>
                <a:gd name="T63" fmla="*/ 48 h 197"/>
                <a:gd name="T64" fmla="*/ 289 w 708"/>
                <a:gd name="T65" fmla="*/ 43 h 197"/>
                <a:gd name="T66" fmla="*/ 265 w 708"/>
                <a:gd name="T67" fmla="*/ 43 h 197"/>
                <a:gd name="T68" fmla="*/ 260 w 708"/>
                <a:gd name="T69" fmla="*/ 38 h 197"/>
                <a:gd name="T70" fmla="*/ 260 w 708"/>
                <a:gd name="T71" fmla="*/ 38 h 197"/>
                <a:gd name="T72" fmla="*/ 2 w 708"/>
                <a:gd name="T73" fmla="*/ 29 h 197"/>
                <a:gd name="T74" fmla="*/ 9 w 708"/>
                <a:gd name="T75" fmla="*/ 76 h 197"/>
                <a:gd name="T76" fmla="*/ 19 w 708"/>
                <a:gd name="T77" fmla="*/ 133 h 197"/>
                <a:gd name="T78" fmla="*/ 24 w 708"/>
                <a:gd name="T79" fmla="*/ 136 h 197"/>
                <a:gd name="T80" fmla="*/ 14 w 708"/>
                <a:gd name="T81" fmla="*/ 81 h 197"/>
                <a:gd name="T82" fmla="*/ 9 w 708"/>
                <a:gd name="T83" fmla="*/ 38 h 197"/>
                <a:gd name="T84" fmla="*/ 5 w 708"/>
                <a:gd name="T85" fmla="*/ 5 h 197"/>
                <a:gd name="T86" fmla="*/ 83 w 708"/>
                <a:gd name="T87" fmla="*/ 17 h 197"/>
                <a:gd name="T88" fmla="*/ 201 w 708"/>
                <a:gd name="T89" fmla="*/ 34 h 197"/>
                <a:gd name="T90" fmla="*/ 194 w 708"/>
                <a:gd name="T91" fmla="*/ 29 h 197"/>
                <a:gd name="T92" fmla="*/ 80 w 708"/>
                <a:gd name="T93" fmla="*/ 12 h 197"/>
                <a:gd name="T94" fmla="*/ 0 w 708"/>
                <a:gd name="T95" fmla="*/ 0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08" h="197">
                  <a:moveTo>
                    <a:pt x="66" y="186"/>
                  </a:moveTo>
                  <a:lnTo>
                    <a:pt x="64" y="188"/>
                  </a:lnTo>
                  <a:lnTo>
                    <a:pt x="42" y="190"/>
                  </a:lnTo>
                  <a:lnTo>
                    <a:pt x="45" y="193"/>
                  </a:lnTo>
                  <a:lnTo>
                    <a:pt x="61" y="193"/>
                  </a:lnTo>
                  <a:lnTo>
                    <a:pt x="66" y="186"/>
                  </a:lnTo>
                  <a:close/>
                  <a:moveTo>
                    <a:pt x="80" y="186"/>
                  </a:moveTo>
                  <a:lnTo>
                    <a:pt x="76" y="186"/>
                  </a:lnTo>
                  <a:lnTo>
                    <a:pt x="68" y="190"/>
                  </a:lnTo>
                  <a:lnTo>
                    <a:pt x="71" y="190"/>
                  </a:lnTo>
                  <a:lnTo>
                    <a:pt x="73" y="190"/>
                  </a:lnTo>
                  <a:lnTo>
                    <a:pt x="80" y="186"/>
                  </a:lnTo>
                  <a:close/>
                  <a:moveTo>
                    <a:pt x="24" y="169"/>
                  </a:moveTo>
                  <a:lnTo>
                    <a:pt x="26" y="193"/>
                  </a:lnTo>
                  <a:lnTo>
                    <a:pt x="28" y="197"/>
                  </a:lnTo>
                  <a:lnTo>
                    <a:pt x="31" y="195"/>
                  </a:lnTo>
                  <a:lnTo>
                    <a:pt x="40" y="195"/>
                  </a:lnTo>
                  <a:lnTo>
                    <a:pt x="38" y="190"/>
                  </a:lnTo>
                  <a:lnTo>
                    <a:pt x="31" y="193"/>
                  </a:lnTo>
                  <a:lnTo>
                    <a:pt x="28" y="176"/>
                  </a:lnTo>
                  <a:lnTo>
                    <a:pt x="24" y="169"/>
                  </a:lnTo>
                  <a:close/>
                  <a:moveTo>
                    <a:pt x="229" y="164"/>
                  </a:moveTo>
                  <a:lnTo>
                    <a:pt x="87" y="183"/>
                  </a:lnTo>
                  <a:lnTo>
                    <a:pt x="83" y="188"/>
                  </a:lnTo>
                  <a:lnTo>
                    <a:pt x="227" y="169"/>
                  </a:lnTo>
                  <a:lnTo>
                    <a:pt x="229" y="164"/>
                  </a:lnTo>
                  <a:close/>
                  <a:moveTo>
                    <a:pt x="577" y="114"/>
                  </a:moveTo>
                  <a:lnTo>
                    <a:pt x="556" y="119"/>
                  </a:lnTo>
                  <a:lnTo>
                    <a:pt x="544" y="119"/>
                  </a:lnTo>
                  <a:lnTo>
                    <a:pt x="513" y="124"/>
                  </a:lnTo>
                  <a:lnTo>
                    <a:pt x="509" y="124"/>
                  </a:lnTo>
                  <a:lnTo>
                    <a:pt x="506" y="126"/>
                  </a:lnTo>
                  <a:lnTo>
                    <a:pt x="495" y="126"/>
                  </a:lnTo>
                  <a:lnTo>
                    <a:pt x="490" y="126"/>
                  </a:lnTo>
                  <a:lnTo>
                    <a:pt x="480" y="129"/>
                  </a:lnTo>
                  <a:lnTo>
                    <a:pt x="473" y="129"/>
                  </a:lnTo>
                  <a:lnTo>
                    <a:pt x="416" y="138"/>
                  </a:lnTo>
                  <a:lnTo>
                    <a:pt x="412" y="138"/>
                  </a:lnTo>
                  <a:lnTo>
                    <a:pt x="329" y="150"/>
                  </a:lnTo>
                  <a:lnTo>
                    <a:pt x="319" y="152"/>
                  </a:lnTo>
                  <a:lnTo>
                    <a:pt x="277" y="157"/>
                  </a:lnTo>
                  <a:lnTo>
                    <a:pt x="272" y="157"/>
                  </a:lnTo>
                  <a:lnTo>
                    <a:pt x="263" y="159"/>
                  </a:lnTo>
                  <a:lnTo>
                    <a:pt x="258" y="159"/>
                  </a:lnTo>
                  <a:lnTo>
                    <a:pt x="234" y="164"/>
                  </a:lnTo>
                  <a:lnTo>
                    <a:pt x="232" y="169"/>
                  </a:lnTo>
                  <a:lnTo>
                    <a:pt x="258" y="164"/>
                  </a:lnTo>
                  <a:lnTo>
                    <a:pt x="263" y="164"/>
                  </a:lnTo>
                  <a:lnTo>
                    <a:pt x="274" y="162"/>
                  </a:lnTo>
                  <a:lnTo>
                    <a:pt x="279" y="162"/>
                  </a:lnTo>
                  <a:lnTo>
                    <a:pt x="310" y="157"/>
                  </a:lnTo>
                  <a:lnTo>
                    <a:pt x="322" y="155"/>
                  </a:lnTo>
                  <a:lnTo>
                    <a:pt x="416" y="143"/>
                  </a:lnTo>
                  <a:lnTo>
                    <a:pt x="421" y="140"/>
                  </a:lnTo>
                  <a:lnTo>
                    <a:pt x="469" y="136"/>
                  </a:lnTo>
                  <a:lnTo>
                    <a:pt x="476" y="133"/>
                  </a:lnTo>
                  <a:lnTo>
                    <a:pt x="492" y="131"/>
                  </a:lnTo>
                  <a:lnTo>
                    <a:pt x="497" y="131"/>
                  </a:lnTo>
                  <a:lnTo>
                    <a:pt x="506" y="129"/>
                  </a:lnTo>
                  <a:lnTo>
                    <a:pt x="511" y="129"/>
                  </a:lnTo>
                  <a:lnTo>
                    <a:pt x="513" y="129"/>
                  </a:lnTo>
                  <a:lnTo>
                    <a:pt x="556" y="121"/>
                  </a:lnTo>
                  <a:lnTo>
                    <a:pt x="568" y="121"/>
                  </a:lnTo>
                  <a:lnTo>
                    <a:pt x="575" y="119"/>
                  </a:lnTo>
                  <a:lnTo>
                    <a:pt x="577" y="114"/>
                  </a:lnTo>
                  <a:close/>
                  <a:moveTo>
                    <a:pt x="587" y="83"/>
                  </a:moveTo>
                  <a:lnTo>
                    <a:pt x="587" y="88"/>
                  </a:lnTo>
                  <a:lnTo>
                    <a:pt x="663" y="100"/>
                  </a:lnTo>
                  <a:lnTo>
                    <a:pt x="667" y="100"/>
                  </a:lnTo>
                  <a:lnTo>
                    <a:pt x="677" y="102"/>
                  </a:lnTo>
                  <a:lnTo>
                    <a:pt x="670" y="102"/>
                  </a:lnTo>
                  <a:lnTo>
                    <a:pt x="665" y="102"/>
                  </a:lnTo>
                  <a:lnTo>
                    <a:pt x="580" y="114"/>
                  </a:lnTo>
                  <a:lnTo>
                    <a:pt x="580" y="119"/>
                  </a:lnTo>
                  <a:lnTo>
                    <a:pt x="667" y="107"/>
                  </a:lnTo>
                  <a:lnTo>
                    <a:pt x="672" y="107"/>
                  </a:lnTo>
                  <a:lnTo>
                    <a:pt x="677" y="105"/>
                  </a:lnTo>
                  <a:lnTo>
                    <a:pt x="684" y="105"/>
                  </a:lnTo>
                  <a:lnTo>
                    <a:pt x="689" y="105"/>
                  </a:lnTo>
                  <a:lnTo>
                    <a:pt x="708" y="102"/>
                  </a:lnTo>
                  <a:lnTo>
                    <a:pt x="691" y="100"/>
                  </a:lnTo>
                  <a:lnTo>
                    <a:pt x="686" y="98"/>
                  </a:lnTo>
                  <a:lnTo>
                    <a:pt x="677" y="98"/>
                  </a:lnTo>
                  <a:lnTo>
                    <a:pt x="665" y="95"/>
                  </a:lnTo>
                  <a:lnTo>
                    <a:pt x="658" y="95"/>
                  </a:lnTo>
                  <a:lnTo>
                    <a:pt x="587" y="83"/>
                  </a:lnTo>
                  <a:close/>
                  <a:moveTo>
                    <a:pt x="277" y="41"/>
                  </a:moveTo>
                  <a:lnTo>
                    <a:pt x="274" y="45"/>
                  </a:lnTo>
                  <a:lnTo>
                    <a:pt x="284" y="45"/>
                  </a:lnTo>
                  <a:lnTo>
                    <a:pt x="289" y="45"/>
                  </a:lnTo>
                  <a:lnTo>
                    <a:pt x="296" y="48"/>
                  </a:lnTo>
                  <a:lnTo>
                    <a:pt x="300" y="48"/>
                  </a:lnTo>
                  <a:lnTo>
                    <a:pt x="319" y="50"/>
                  </a:lnTo>
                  <a:lnTo>
                    <a:pt x="324" y="53"/>
                  </a:lnTo>
                  <a:lnTo>
                    <a:pt x="362" y="57"/>
                  </a:lnTo>
                  <a:lnTo>
                    <a:pt x="379" y="60"/>
                  </a:lnTo>
                  <a:lnTo>
                    <a:pt x="388" y="60"/>
                  </a:lnTo>
                  <a:lnTo>
                    <a:pt x="402" y="62"/>
                  </a:lnTo>
                  <a:lnTo>
                    <a:pt x="409" y="64"/>
                  </a:lnTo>
                  <a:lnTo>
                    <a:pt x="450" y="69"/>
                  </a:lnTo>
                  <a:lnTo>
                    <a:pt x="457" y="69"/>
                  </a:lnTo>
                  <a:lnTo>
                    <a:pt x="471" y="72"/>
                  </a:lnTo>
                  <a:lnTo>
                    <a:pt x="476" y="74"/>
                  </a:lnTo>
                  <a:lnTo>
                    <a:pt x="499" y="76"/>
                  </a:lnTo>
                  <a:lnTo>
                    <a:pt x="504" y="76"/>
                  </a:lnTo>
                  <a:lnTo>
                    <a:pt x="518" y="79"/>
                  </a:lnTo>
                  <a:lnTo>
                    <a:pt x="523" y="79"/>
                  </a:lnTo>
                  <a:lnTo>
                    <a:pt x="528" y="81"/>
                  </a:lnTo>
                  <a:lnTo>
                    <a:pt x="532" y="81"/>
                  </a:lnTo>
                  <a:lnTo>
                    <a:pt x="582" y="88"/>
                  </a:lnTo>
                  <a:lnTo>
                    <a:pt x="582" y="83"/>
                  </a:lnTo>
                  <a:lnTo>
                    <a:pt x="537" y="76"/>
                  </a:lnTo>
                  <a:lnTo>
                    <a:pt x="532" y="76"/>
                  </a:lnTo>
                  <a:lnTo>
                    <a:pt x="523" y="76"/>
                  </a:lnTo>
                  <a:lnTo>
                    <a:pt x="518" y="74"/>
                  </a:lnTo>
                  <a:lnTo>
                    <a:pt x="502" y="72"/>
                  </a:lnTo>
                  <a:lnTo>
                    <a:pt x="497" y="72"/>
                  </a:lnTo>
                  <a:lnTo>
                    <a:pt x="473" y="69"/>
                  </a:lnTo>
                  <a:lnTo>
                    <a:pt x="469" y="67"/>
                  </a:lnTo>
                  <a:lnTo>
                    <a:pt x="461" y="67"/>
                  </a:lnTo>
                  <a:lnTo>
                    <a:pt x="457" y="67"/>
                  </a:lnTo>
                  <a:lnTo>
                    <a:pt x="414" y="60"/>
                  </a:lnTo>
                  <a:lnTo>
                    <a:pt x="407" y="60"/>
                  </a:lnTo>
                  <a:lnTo>
                    <a:pt x="405" y="57"/>
                  </a:lnTo>
                  <a:lnTo>
                    <a:pt x="383" y="55"/>
                  </a:lnTo>
                  <a:lnTo>
                    <a:pt x="379" y="55"/>
                  </a:lnTo>
                  <a:lnTo>
                    <a:pt x="369" y="53"/>
                  </a:lnTo>
                  <a:lnTo>
                    <a:pt x="329" y="48"/>
                  </a:lnTo>
                  <a:lnTo>
                    <a:pt x="322" y="48"/>
                  </a:lnTo>
                  <a:lnTo>
                    <a:pt x="303" y="43"/>
                  </a:lnTo>
                  <a:lnTo>
                    <a:pt x="298" y="43"/>
                  </a:lnTo>
                  <a:lnTo>
                    <a:pt x="289" y="43"/>
                  </a:lnTo>
                  <a:lnTo>
                    <a:pt x="284" y="41"/>
                  </a:lnTo>
                  <a:lnTo>
                    <a:pt x="277" y="41"/>
                  </a:lnTo>
                  <a:close/>
                  <a:moveTo>
                    <a:pt x="270" y="38"/>
                  </a:moveTo>
                  <a:lnTo>
                    <a:pt x="265" y="43"/>
                  </a:lnTo>
                  <a:lnTo>
                    <a:pt x="270" y="43"/>
                  </a:lnTo>
                  <a:lnTo>
                    <a:pt x="272" y="41"/>
                  </a:lnTo>
                  <a:lnTo>
                    <a:pt x="270" y="38"/>
                  </a:lnTo>
                  <a:close/>
                  <a:moveTo>
                    <a:pt x="260" y="38"/>
                  </a:moveTo>
                  <a:lnTo>
                    <a:pt x="255" y="41"/>
                  </a:lnTo>
                  <a:lnTo>
                    <a:pt x="258" y="43"/>
                  </a:lnTo>
                  <a:lnTo>
                    <a:pt x="263" y="38"/>
                  </a:lnTo>
                  <a:lnTo>
                    <a:pt x="260" y="38"/>
                  </a:lnTo>
                  <a:close/>
                  <a:moveTo>
                    <a:pt x="0" y="0"/>
                  </a:moveTo>
                  <a:lnTo>
                    <a:pt x="0" y="8"/>
                  </a:lnTo>
                  <a:lnTo>
                    <a:pt x="2" y="19"/>
                  </a:lnTo>
                  <a:lnTo>
                    <a:pt x="2" y="29"/>
                  </a:lnTo>
                  <a:lnTo>
                    <a:pt x="5" y="36"/>
                  </a:lnTo>
                  <a:lnTo>
                    <a:pt x="7" y="57"/>
                  </a:lnTo>
                  <a:lnTo>
                    <a:pt x="7" y="62"/>
                  </a:lnTo>
                  <a:lnTo>
                    <a:pt x="9" y="76"/>
                  </a:lnTo>
                  <a:lnTo>
                    <a:pt x="9" y="81"/>
                  </a:lnTo>
                  <a:lnTo>
                    <a:pt x="12" y="86"/>
                  </a:lnTo>
                  <a:lnTo>
                    <a:pt x="12" y="91"/>
                  </a:lnTo>
                  <a:lnTo>
                    <a:pt x="19" y="133"/>
                  </a:lnTo>
                  <a:lnTo>
                    <a:pt x="19" y="140"/>
                  </a:lnTo>
                  <a:lnTo>
                    <a:pt x="21" y="159"/>
                  </a:lnTo>
                  <a:lnTo>
                    <a:pt x="28" y="167"/>
                  </a:lnTo>
                  <a:lnTo>
                    <a:pt x="24" y="136"/>
                  </a:lnTo>
                  <a:lnTo>
                    <a:pt x="21" y="129"/>
                  </a:lnTo>
                  <a:lnTo>
                    <a:pt x="16" y="88"/>
                  </a:lnTo>
                  <a:lnTo>
                    <a:pt x="14" y="83"/>
                  </a:lnTo>
                  <a:lnTo>
                    <a:pt x="14" y="81"/>
                  </a:lnTo>
                  <a:lnTo>
                    <a:pt x="14" y="76"/>
                  </a:lnTo>
                  <a:lnTo>
                    <a:pt x="12" y="62"/>
                  </a:lnTo>
                  <a:lnTo>
                    <a:pt x="12" y="57"/>
                  </a:lnTo>
                  <a:lnTo>
                    <a:pt x="9" y="38"/>
                  </a:lnTo>
                  <a:lnTo>
                    <a:pt x="5" y="17"/>
                  </a:lnTo>
                  <a:lnTo>
                    <a:pt x="5" y="10"/>
                  </a:lnTo>
                  <a:lnTo>
                    <a:pt x="5" y="8"/>
                  </a:lnTo>
                  <a:lnTo>
                    <a:pt x="5" y="5"/>
                  </a:lnTo>
                  <a:lnTo>
                    <a:pt x="21" y="8"/>
                  </a:lnTo>
                  <a:lnTo>
                    <a:pt x="26" y="10"/>
                  </a:lnTo>
                  <a:lnTo>
                    <a:pt x="78" y="17"/>
                  </a:lnTo>
                  <a:lnTo>
                    <a:pt x="83" y="17"/>
                  </a:lnTo>
                  <a:lnTo>
                    <a:pt x="140" y="24"/>
                  </a:lnTo>
                  <a:lnTo>
                    <a:pt x="147" y="27"/>
                  </a:lnTo>
                  <a:lnTo>
                    <a:pt x="196" y="34"/>
                  </a:lnTo>
                  <a:lnTo>
                    <a:pt x="201" y="34"/>
                  </a:lnTo>
                  <a:lnTo>
                    <a:pt x="248" y="41"/>
                  </a:lnTo>
                  <a:lnTo>
                    <a:pt x="253" y="36"/>
                  </a:lnTo>
                  <a:lnTo>
                    <a:pt x="199" y="29"/>
                  </a:lnTo>
                  <a:lnTo>
                    <a:pt x="194" y="29"/>
                  </a:lnTo>
                  <a:lnTo>
                    <a:pt x="154" y="22"/>
                  </a:lnTo>
                  <a:lnTo>
                    <a:pt x="144" y="22"/>
                  </a:lnTo>
                  <a:lnTo>
                    <a:pt x="85" y="12"/>
                  </a:lnTo>
                  <a:lnTo>
                    <a:pt x="80" y="12"/>
                  </a:lnTo>
                  <a:lnTo>
                    <a:pt x="28" y="5"/>
                  </a:lnTo>
                  <a:lnTo>
                    <a:pt x="24" y="5"/>
                  </a:lnTo>
                  <a:lnTo>
                    <a:pt x="5" y="3"/>
                  </a:lnTo>
                  <a:lnTo>
                    <a:pt x="0" y="0"/>
                  </a:lnTo>
                  <a:lnTo>
                    <a:pt x="0" y="0"/>
                  </a:lnTo>
                  <a:close/>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lstStyle/>
            <a:p>
              <a:endParaRPr lang="zh-CN" altLang="en-US">
                <a:cs typeface="+mn-ea"/>
                <a:sym typeface="+mn-lt"/>
              </a:endParaRPr>
            </a:p>
          </p:txBody>
        </p:sp>
        <p:sp>
          <p:nvSpPr>
            <p:cNvPr id="79" name="Freeform 35">
              <a:extLst>
                <a:ext uri="{FF2B5EF4-FFF2-40B4-BE49-F238E27FC236}">
                  <a16:creationId xmlns:a16="http://schemas.microsoft.com/office/drawing/2014/main" id="{A1F01753-9339-4E4D-82A6-99649CD5C7F1}"/>
                </a:ext>
              </a:extLst>
            </p:cNvPr>
            <p:cNvSpPr>
              <a:spLocks noEditPoints="1"/>
            </p:cNvSpPr>
            <p:nvPr/>
          </p:nvSpPr>
          <p:spPr bwMode="auto">
            <a:xfrm>
              <a:off x="9103698" y="3340637"/>
              <a:ext cx="1266665" cy="320407"/>
            </a:xfrm>
            <a:custGeom>
              <a:avLst/>
              <a:gdLst>
                <a:gd name="T0" fmla="*/ 45 w 708"/>
                <a:gd name="T1" fmla="*/ 193 h 197"/>
                <a:gd name="T2" fmla="*/ 76 w 708"/>
                <a:gd name="T3" fmla="*/ 186 h 197"/>
                <a:gd name="T4" fmla="*/ 80 w 708"/>
                <a:gd name="T5" fmla="*/ 186 h 197"/>
                <a:gd name="T6" fmla="*/ 31 w 708"/>
                <a:gd name="T7" fmla="*/ 195 h 197"/>
                <a:gd name="T8" fmla="*/ 28 w 708"/>
                <a:gd name="T9" fmla="*/ 176 h 197"/>
                <a:gd name="T10" fmla="*/ 83 w 708"/>
                <a:gd name="T11" fmla="*/ 188 h 197"/>
                <a:gd name="T12" fmla="*/ 556 w 708"/>
                <a:gd name="T13" fmla="*/ 119 h 197"/>
                <a:gd name="T14" fmla="*/ 506 w 708"/>
                <a:gd name="T15" fmla="*/ 126 h 197"/>
                <a:gd name="T16" fmla="*/ 473 w 708"/>
                <a:gd name="T17" fmla="*/ 129 h 197"/>
                <a:gd name="T18" fmla="*/ 319 w 708"/>
                <a:gd name="T19" fmla="*/ 152 h 197"/>
                <a:gd name="T20" fmla="*/ 258 w 708"/>
                <a:gd name="T21" fmla="*/ 159 h 197"/>
                <a:gd name="T22" fmla="*/ 263 w 708"/>
                <a:gd name="T23" fmla="*/ 164 h 197"/>
                <a:gd name="T24" fmla="*/ 322 w 708"/>
                <a:gd name="T25" fmla="*/ 155 h 197"/>
                <a:gd name="T26" fmla="*/ 476 w 708"/>
                <a:gd name="T27" fmla="*/ 133 h 197"/>
                <a:gd name="T28" fmla="*/ 511 w 708"/>
                <a:gd name="T29" fmla="*/ 129 h 197"/>
                <a:gd name="T30" fmla="*/ 575 w 708"/>
                <a:gd name="T31" fmla="*/ 119 h 197"/>
                <a:gd name="T32" fmla="*/ 663 w 708"/>
                <a:gd name="T33" fmla="*/ 100 h 197"/>
                <a:gd name="T34" fmla="*/ 665 w 708"/>
                <a:gd name="T35" fmla="*/ 102 h 197"/>
                <a:gd name="T36" fmla="*/ 672 w 708"/>
                <a:gd name="T37" fmla="*/ 107 h 197"/>
                <a:gd name="T38" fmla="*/ 708 w 708"/>
                <a:gd name="T39" fmla="*/ 102 h 197"/>
                <a:gd name="T40" fmla="*/ 665 w 708"/>
                <a:gd name="T41" fmla="*/ 95 h 197"/>
                <a:gd name="T42" fmla="*/ 274 w 708"/>
                <a:gd name="T43" fmla="*/ 45 h 197"/>
                <a:gd name="T44" fmla="*/ 300 w 708"/>
                <a:gd name="T45" fmla="*/ 48 h 197"/>
                <a:gd name="T46" fmla="*/ 379 w 708"/>
                <a:gd name="T47" fmla="*/ 60 h 197"/>
                <a:gd name="T48" fmla="*/ 450 w 708"/>
                <a:gd name="T49" fmla="*/ 69 h 197"/>
                <a:gd name="T50" fmla="*/ 499 w 708"/>
                <a:gd name="T51" fmla="*/ 76 h 197"/>
                <a:gd name="T52" fmla="*/ 528 w 708"/>
                <a:gd name="T53" fmla="*/ 81 h 197"/>
                <a:gd name="T54" fmla="*/ 537 w 708"/>
                <a:gd name="T55" fmla="*/ 76 h 197"/>
                <a:gd name="T56" fmla="*/ 502 w 708"/>
                <a:gd name="T57" fmla="*/ 72 h 197"/>
                <a:gd name="T58" fmla="*/ 461 w 708"/>
                <a:gd name="T59" fmla="*/ 67 h 197"/>
                <a:gd name="T60" fmla="*/ 405 w 708"/>
                <a:gd name="T61" fmla="*/ 57 h 197"/>
                <a:gd name="T62" fmla="*/ 329 w 708"/>
                <a:gd name="T63" fmla="*/ 48 h 197"/>
                <a:gd name="T64" fmla="*/ 289 w 708"/>
                <a:gd name="T65" fmla="*/ 43 h 197"/>
                <a:gd name="T66" fmla="*/ 265 w 708"/>
                <a:gd name="T67" fmla="*/ 43 h 197"/>
                <a:gd name="T68" fmla="*/ 260 w 708"/>
                <a:gd name="T69" fmla="*/ 38 h 197"/>
                <a:gd name="T70" fmla="*/ 260 w 708"/>
                <a:gd name="T71" fmla="*/ 38 h 197"/>
                <a:gd name="T72" fmla="*/ 2 w 708"/>
                <a:gd name="T73" fmla="*/ 29 h 197"/>
                <a:gd name="T74" fmla="*/ 9 w 708"/>
                <a:gd name="T75" fmla="*/ 76 h 197"/>
                <a:gd name="T76" fmla="*/ 19 w 708"/>
                <a:gd name="T77" fmla="*/ 133 h 197"/>
                <a:gd name="T78" fmla="*/ 24 w 708"/>
                <a:gd name="T79" fmla="*/ 136 h 197"/>
                <a:gd name="T80" fmla="*/ 14 w 708"/>
                <a:gd name="T81" fmla="*/ 81 h 197"/>
                <a:gd name="T82" fmla="*/ 9 w 708"/>
                <a:gd name="T83" fmla="*/ 38 h 197"/>
                <a:gd name="T84" fmla="*/ 5 w 708"/>
                <a:gd name="T85" fmla="*/ 5 h 197"/>
                <a:gd name="T86" fmla="*/ 83 w 708"/>
                <a:gd name="T87" fmla="*/ 17 h 197"/>
                <a:gd name="T88" fmla="*/ 201 w 708"/>
                <a:gd name="T89" fmla="*/ 34 h 197"/>
                <a:gd name="T90" fmla="*/ 194 w 708"/>
                <a:gd name="T91" fmla="*/ 29 h 197"/>
                <a:gd name="T92" fmla="*/ 80 w 708"/>
                <a:gd name="T93" fmla="*/ 12 h 197"/>
                <a:gd name="T94" fmla="*/ 0 w 708"/>
                <a:gd name="T95" fmla="*/ 0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08" h="197">
                  <a:moveTo>
                    <a:pt x="66" y="186"/>
                  </a:moveTo>
                  <a:lnTo>
                    <a:pt x="64" y="188"/>
                  </a:lnTo>
                  <a:lnTo>
                    <a:pt x="42" y="190"/>
                  </a:lnTo>
                  <a:lnTo>
                    <a:pt x="45" y="193"/>
                  </a:lnTo>
                  <a:lnTo>
                    <a:pt x="61" y="193"/>
                  </a:lnTo>
                  <a:lnTo>
                    <a:pt x="66" y="186"/>
                  </a:lnTo>
                  <a:moveTo>
                    <a:pt x="80" y="186"/>
                  </a:moveTo>
                  <a:lnTo>
                    <a:pt x="76" y="186"/>
                  </a:lnTo>
                  <a:lnTo>
                    <a:pt x="68" y="190"/>
                  </a:lnTo>
                  <a:lnTo>
                    <a:pt x="71" y="190"/>
                  </a:lnTo>
                  <a:lnTo>
                    <a:pt x="73" y="190"/>
                  </a:lnTo>
                  <a:lnTo>
                    <a:pt x="80" y="186"/>
                  </a:lnTo>
                  <a:moveTo>
                    <a:pt x="24" y="169"/>
                  </a:moveTo>
                  <a:lnTo>
                    <a:pt x="26" y="193"/>
                  </a:lnTo>
                  <a:lnTo>
                    <a:pt x="28" y="197"/>
                  </a:lnTo>
                  <a:lnTo>
                    <a:pt x="31" y="195"/>
                  </a:lnTo>
                  <a:lnTo>
                    <a:pt x="40" y="195"/>
                  </a:lnTo>
                  <a:lnTo>
                    <a:pt x="38" y="190"/>
                  </a:lnTo>
                  <a:lnTo>
                    <a:pt x="31" y="193"/>
                  </a:lnTo>
                  <a:lnTo>
                    <a:pt x="28" y="176"/>
                  </a:lnTo>
                  <a:lnTo>
                    <a:pt x="24" y="169"/>
                  </a:lnTo>
                  <a:moveTo>
                    <a:pt x="229" y="164"/>
                  </a:moveTo>
                  <a:lnTo>
                    <a:pt x="87" y="183"/>
                  </a:lnTo>
                  <a:lnTo>
                    <a:pt x="83" y="188"/>
                  </a:lnTo>
                  <a:lnTo>
                    <a:pt x="227" y="169"/>
                  </a:lnTo>
                  <a:lnTo>
                    <a:pt x="229" y="164"/>
                  </a:lnTo>
                  <a:moveTo>
                    <a:pt x="577" y="114"/>
                  </a:moveTo>
                  <a:lnTo>
                    <a:pt x="556" y="119"/>
                  </a:lnTo>
                  <a:lnTo>
                    <a:pt x="544" y="119"/>
                  </a:lnTo>
                  <a:lnTo>
                    <a:pt x="513" y="124"/>
                  </a:lnTo>
                  <a:lnTo>
                    <a:pt x="509" y="124"/>
                  </a:lnTo>
                  <a:lnTo>
                    <a:pt x="506" y="126"/>
                  </a:lnTo>
                  <a:lnTo>
                    <a:pt x="495" y="126"/>
                  </a:lnTo>
                  <a:lnTo>
                    <a:pt x="490" y="126"/>
                  </a:lnTo>
                  <a:lnTo>
                    <a:pt x="480" y="129"/>
                  </a:lnTo>
                  <a:lnTo>
                    <a:pt x="473" y="129"/>
                  </a:lnTo>
                  <a:lnTo>
                    <a:pt x="416" y="138"/>
                  </a:lnTo>
                  <a:lnTo>
                    <a:pt x="412" y="138"/>
                  </a:lnTo>
                  <a:lnTo>
                    <a:pt x="329" y="150"/>
                  </a:lnTo>
                  <a:lnTo>
                    <a:pt x="319" y="152"/>
                  </a:lnTo>
                  <a:lnTo>
                    <a:pt x="277" y="157"/>
                  </a:lnTo>
                  <a:lnTo>
                    <a:pt x="272" y="157"/>
                  </a:lnTo>
                  <a:lnTo>
                    <a:pt x="263" y="159"/>
                  </a:lnTo>
                  <a:lnTo>
                    <a:pt x="258" y="159"/>
                  </a:lnTo>
                  <a:lnTo>
                    <a:pt x="234" y="164"/>
                  </a:lnTo>
                  <a:lnTo>
                    <a:pt x="232" y="169"/>
                  </a:lnTo>
                  <a:lnTo>
                    <a:pt x="258" y="164"/>
                  </a:lnTo>
                  <a:lnTo>
                    <a:pt x="263" y="164"/>
                  </a:lnTo>
                  <a:lnTo>
                    <a:pt x="274" y="162"/>
                  </a:lnTo>
                  <a:lnTo>
                    <a:pt x="279" y="162"/>
                  </a:lnTo>
                  <a:lnTo>
                    <a:pt x="310" y="157"/>
                  </a:lnTo>
                  <a:lnTo>
                    <a:pt x="322" y="155"/>
                  </a:lnTo>
                  <a:lnTo>
                    <a:pt x="416" y="143"/>
                  </a:lnTo>
                  <a:lnTo>
                    <a:pt x="421" y="140"/>
                  </a:lnTo>
                  <a:lnTo>
                    <a:pt x="469" y="136"/>
                  </a:lnTo>
                  <a:lnTo>
                    <a:pt x="476" y="133"/>
                  </a:lnTo>
                  <a:lnTo>
                    <a:pt x="492" y="131"/>
                  </a:lnTo>
                  <a:lnTo>
                    <a:pt x="497" y="131"/>
                  </a:lnTo>
                  <a:lnTo>
                    <a:pt x="506" y="129"/>
                  </a:lnTo>
                  <a:lnTo>
                    <a:pt x="511" y="129"/>
                  </a:lnTo>
                  <a:lnTo>
                    <a:pt x="513" y="129"/>
                  </a:lnTo>
                  <a:lnTo>
                    <a:pt x="556" y="121"/>
                  </a:lnTo>
                  <a:lnTo>
                    <a:pt x="568" y="121"/>
                  </a:lnTo>
                  <a:lnTo>
                    <a:pt x="575" y="119"/>
                  </a:lnTo>
                  <a:lnTo>
                    <a:pt x="577" y="114"/>
                  </a:lnTo>
                  <a:moveTo>
                    <a:pt x="587" y="83"/>
                  </a:moveTo>
                  <a:lnTo>
                    <a:pt x="587" y="88"/>
                  </a:lnTo>
                  <a:lnTo>
                    <a:pt x="663" y="100"/>
                  </a:lnTo>
                  <a:lnTo>
                    <a:pt x="667" y="100"/>
                  </a:lnTo>
                  <a:lnTo>
                    <a:pt x="677" y="102"/>
                  </a:lnTo>
                  <a:lnTo>
                    <a:pt x="670" y="102"/>
                  </a:lnTo>
                  <a:lnTo>
                    <a:pt x="665" y="102"/>
                  </a:lnTo>
                  <a:lnTo>
                    <a:pt x="580" y="114"/>
                  </a:lnTo>
                  <a:lnTo>
                    <a:pt x="580" y="119"/>
                  </a:lnTo>
                  <a:lnTo>
                    <a:pt x="667" y="107"/>
                  </a:lnTo>
                  <a:lnTo>
                    <a:pt x="672" y="107"/>
                  </a:lnTo>
                  <a:lnTo>
                    <a:pt x="677" y="105"/>
                  </a:lnTo>
                  <a:lnTo>
                    <a:pt x="684" y="105"/>
                  </a:lnTo>
                  <a:lnTo>
                    <a:pt x="689" y="105"/>
                  </a:lnTo>
                  <a:lnTo>
                    <a:pt x="708" y="102"/>
                  </a:lnTo>
                  <a:lnTo>
                    <a:pt x="691" y="100"/>
                  </a:lnTo>
                  <a:lnTo>
                    <a:pt x="686" y="98"/>
                  </a:lnTo>
                  <a:lnTo>
                    <a:pt x="677" y="98"/>
                  </a:lnTo>
                  <a:lnTo>
                    <a:pt x="665" y="95"/>
                  </a:lnTo>
                  <a:lnTo>
                    <a:pt x="658" y="95"/>
                  </a:lnTo>
                  <a:lnTo>
                    <a:pt x="587" y="83"/>
                  </a:lnTo>
                  <a:moveTo>
                    <a:pt x="277" y="41"/>
                  </a:moveTo>
                  <a:lnTo>
                    <a:pt x="274" y="45"/>
                  </a:lnTo>
                  <a:lnTo>
                    <a:pt x="284" y="45"/>
                  </a:lnTo>
                  <a:lnTo>
                    <a:pt x="289" y="45"/>
                  </a:lnTo>
                  <a:lnTo>
                    <a:pt x="296" y="48"/>
                  </a:lnTo>
                  <a:lnTo>
                    <a:pt x="300" y="48"/>
                  </a:lnTo>
                  <a:lnTo>
                    <a:pt x="319" y="50"/>
                  </a:lnTo>
                  <a:lnTo>
                    <a:pt x="324" y="53"/>
                  </a:lnTo>
                  <a:lnTo>
                    <a:pt x="362" y="57"/>
                  </a:lnTo>
                  <a:lnTo>
                    <a:pt x="379" y="60"/>
                  </a:lnTo>
                  <a:lnTo>
                    <a:pt x="388" y="60"/>
                  </a:lnTo>
                  <a:lnTo>
                    <a:pt x="402" y="62"/>
                  </a:lnTo>
                  <a:lnTo>
                    <a:pt x="409" y="64"/>
                  </a:lnTo>
                  <a:lnTo>
                    <a:pt x="450" y="69"/>
                  </a:lnTo>
                  <a:lnTo>
                    <a:pt x="457" y="69"/>
                  </a:lnTo>
                  <a:lnTo>
                    <a:pt x="471" y="72"/>
                  </a:lnTo>
                  <a:lnTo>
                    <a:pt x="476" y="74"/>
                  </a:lnTo>
                  <a:lnTo>
                    <a:pt x="499" y="76"/>
                  </a:lnTo>
                  <a:lnTo>
                    <a:pt x="504" y="76"/>
                  </a:lnTo>
                  <a:lnTo>
                    <a:pt x="518" y="79"/>
                  </a:lnTo>
                  <a:lnTo>
                    <a:pt x="523" y="79"/>
                  </a:lnTo>
                  <a:lnTo>
                    <a:pt x="528" y="81"/>
                  </a:lnTo>
                  <a:lnTo>
                    <a:pt x="532" y="81"/>
                  </a:lnTo>
                  <a:lnTo>
                    <a:pt x="582" y="88"/>
                  </a:lnTo>
                  <a:lnTo>
                    <a:pt x="582" y="83"/>
                  </a:lnTo>
                  <a:lnTo>
                    <a:pt x="537" y="76"/>
                  </a:lnTo>
                  <a:lnTo>
                    <a:pt x="532" y="76"/>
                  </a:lnTo>
                  <a:lnTo>
                    <a:pt x="523" y="76"/>
                  </a:lnTo>
                  <a:lnTo>
                    <a:pt x="518" y="74"/>
                  </a:lnTo>
                  <a:lnTo>
                    <a:pt x="502" y="72"/>
                  </a:lnTo>
                  <a:lnTo>
                    <a:pt x="497" y="72"/>
                  </a:lnTo>
                  <a:lnTo>
                    <a:pt x="473" y="69"/>
                  </a:lnTo>
                  <a:lnTo>
                    <a:pt x="469" y="67"/>
                  </a:lnTo>
                  <a:lnTo>
                    <a:pt x="461" y="67"/>
                  </a:lnTo>
                  <a:lnTo>
                    <a:pt x="457" y="67"/>
                  </a:lnTo>
                  <a:lnTo>
                    <a:pt x="414" y="60"/>
                  </a:lnTo>
                  <a:lnTo>
                    <a:pt x="407" y="60"/>
                  </a:lnTo>
                  <a:lnTo>
                    <a:pt x="405" y="57"/>
                  </a:lnTo>
                  <a:lnTo>
                    <a:pt x="383" y="55"/>
                  </a:lnTo>
                  <a:lnTo>
                    <a:pt x="379" y="55"/>
                  </a:lnTo>
                  <a:lnTo>
                    <a:pt x="369" y="53"/>
                  </a:lnTo>
                  <a:lnTo>
                    <a:pt x="329" y="48"/>
                  </a:lnTo>
                  <a:lnTo>
                    <a:pt x="322" y="48"/>
                  </a:lnTo>
                  <a:lnTo>
                    <a:pt x="303" y="43"/>
                  </a:lnTo>
                  <a:lnTo>
                    <a:pt x="298" y="43"/>
                  </a:lnTo>
                  <a:lnTo>
                    <a:pt x="289" y="43"/>
                  </a:lnTo>
                  <a:lnTo>
                    <a:pt x="284" y="41"/>
                  </a:lnTo>
                  <a:lnTo>
                    <a:pt x="277" y="41"/>
                  </a:lnTo>
                  <a:moveTo>
                    <a:pt x="270" y="38"/>
                  </a:moveTo>
                  <a:lnTo>
                    <a:pt x="265" y="43"/>
                  </a:lnTo>
                  <a:lnTo>
                    <a:pt x="270" y="43"/>
                  </a:lnTo>
                  <a:lnTo>
                    <a:pt x="272" y="41"/>
                  </a:lnTo>
                  <a:lnTo>
                    <a:pt x="270" y="38"/>
                  </a:lnTo>
                  <a:moveTo>
                    <a:pt x="260" y="38"/>
                  </a:moveTo>
                  <a:lnTo>
                    <a:pt x="255" y="41"/>
                  </a:lnTo>
                  <a:lnTo>
                    <a:pt x="258" y="43"/>
                  </a:lnTo>
                  <a:lnTo>
                    <a:pt x="263" y="38"/>
                  </a:lnTo>
                  <a:lnTo>
                    <a:pt x="260" y="38"/>
                  </a:lnTo>
                  <a:moveTo>
                    <a:pt x="0" y="0"/>
                  </a:moveTo>
                  <a:lnTo>
                    <a:pt x="0" y="8"/>
                  </a:lnTo>
                  <a:lnTo>
                    <a:pt x="2" y="19"/>
                  </a:lnTo>
                  <a:lnTo>
                    <a:pt x="2" y="29"/>
                  </a:lnTo>
                  <a:lnTo>
                    <a:pt x="5" y="36"/>
                  </a:lnTo>
                  <a:lnTo>
                    <a:pt x="7" y="57"/>
                  </a:lnTo>
                  <a:lnTo>
                    <a:pt x="7" y="62"/>
                  </a:lnTo>
                  <a:lnTo>
                    <a:pt x="9" y="76"/>
                  </a:lnTo>
                  <a:lnTo>
                    <a:pt x="9" y="81"/>
                  </a:lnTo>
                  <a:lnTo>
                    <a:pt x="12" y="86"/>
                  </a:lnTo>
                  <a:lnTo>
                    <a:pt x="12" y="91"/>
                  </a:lnTo>
                  <a:lnTo>
                    <a:pt x="19" y="133"/>
                  </a:lnTo>
                  <a:lnTo>
                    <a:pt x="19" y="140"/>
                  </a:lnTo>
                  <a:lnTo>
                    <a:pt x="21" y="159"/>
                  </a:lnTo>
                  <a:lnTo>
                    <a:pt x="28" y="167"/>
                  </a:lnTo>
                  <a:lnTo>
                    <a:pt x="24" y="136"/>
                  </a:lnTo>
                  <a:lnTo>
                    <a:pt x="21" y="129"/>
                  </a:lnTo>
                  <a:lnTo>
                    <a:pt x="16" y="88"/>
                  </a:lnTo>
                  <a:lnTo>
                    <a:pt x="14" y="83"/>
                  </a:lnTo>
                  <a:lnTo>
                    <a:pt x="14" y="81"/>
                  </a:lnTo>
                  <a:lnTo>
                    <a:pt x="14" y="76"/>
                  </a:lnTo>
                  <a:lnTo>
                    <a:pt x="12" y="62"/>
                  </a:lnTo>
                  <a:lnTo>
                    <a:pt x="12" y="57"/>
                  </a:lnTo>
                  <a:lnTo>
                    <a:pt x="9" y="38"/>
                  </a:lnTo>
                  <a:lnTo>
                    <a:pt x="5" y="17"/>
                  </a:lnTo>
                  <a:lnTo>
                    <a:pt x="5" y="10"/>
                  </a:lnTo>
                  <a:lnTo>
                    <a:pt x="5" y="8"/>
                  </a:lnTo>
                  <a:lnTo>
                    <a:pt x="5" y="5"/>
                  </a:lnTo>
                  <a:lnTo>
                    <a:pt x="21" y="8"/>
                  </a:lnTo>
                  <a:lnTo>
                    <a:pt x="26" y="10"/>
                  </a:lnTo>
                  <a:lnTo>
                    <a:pt x="78" y="17"/>
                  </a:lnTo>
                  <a:lnTo>
                    <a:pt x="83" y="17"/>
                  </a:lnTo>
                  <a:lnTo>
                    <a:pt x="140" y="24"/>
                  </a:lnTo>
                  <a:lnTo>
                    <a:pt x="147" y="27"/>
                  </a:lnTo>
                  <a:lnTo>
                    <a:pt x="196" y="34"/>
                  </a:lnTo>
                  <a:lnTo>
                    <a:pt x="201" y="34"/>
                  </a:lnTo>
                  <a:lnTo>
                    <a:pt x="248" y="41"/>
                  </a:lnTo>
                  <a:lnTo>
                    <a:pt x="253" y="36"/>
                  </a:lnTo>
                  <a:lnTo>
                    <a:pt x="199" y="29"/>
                  </a:lnTo>
                  <a:lnTo>
                    <a:pt x="194" y="29"/>
                  </a:lnTo>
                  <a:lnTo>
                    <a:pt x="154" y="22"/>
                  </a:lnTo>
                  <a:lnTo>
                    <a:pt x="144" y="22"/>
                  </a:lnTo>
                  <a:lnTo>
                    <a:pt x="85" y="12"/>
                  </a:lnTo>
                  <a:lnTo>
                    <a:pt x="80" y="12"/>
                  </a:lnTo>
                  <a:lnTo>
                    <a:pt x="28" y="5"/>
                  </a:lnTo>
                  <a:lnTo>
                    <a:pt x="24" y="5"/>
                  </a:lnTo>
                  <a:lnTo>
                    <a:pt x="5" y="3"/>
                  </a:lnTo>
                  <a:lnTo>
                    <a:pt x="0" y="0"/>
                  </a:lnTo>
                  <a:lnTo>
                    <a:pt x="0" y="0"/>
                  </a:ln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lstStyle/>
            <a:p>
              <a:endParaRPr lang="zh-CN" altLang="en-US">
                <a:cs typeface="+mn-ea"/>
                <a:sym typeface="+mn-lt"/>
              </a:endParaRPr>
            </a:p>
          </p:txBody>
        </p:sp>
        <p:sp>
          <p:nvSpPr>
            <p:cNvPr id="80" name="Freeform 36">
              <a:extLst>
                <a:ext uri="{FF2B5EF4-FFF2-40B4-BE49-F238E27FC236}">
                  <a16:creationId xmlns:a16="http://schemas.microsoft.com/office/drawing/2014/main" id="{9667687A-A8D0-429B-9D3C-EBCD5E780AB5}"/>
                </a:ext>
              </a:extLst>
            </p:cNvPr>
            <p:cNvSpPr>
              <a:spLocks noEditPoints="1"/>
            </p:cNvSpPr>
            <p:nvPr/>
          </p:nvSpPr>
          <p:spPr bwMode="auto">
            <a:xfrm>
              <a:off x="8763774" y="2873851"/>
              <a:ext cx="1538604" cy="1266990"/>
            </a:xfrm>
            <a:custGeom>
              <a:avLst/>
              <a:gdLst>
                <a:gd name="T0" fmla="*/ 151 w 363"/>
                <a:gd name="T1" fmla="*/ 310 h 328"/>
                <a:gd name="T2" fmla="*/ 150 w 363"/>
                <a:gd name="T3" fmla="*/ 308 h 328"/>
                <a:gd name="T4" fmla="*/ 137 w 363"/>
                <a:gd name="T5" fmla="*/ 308 h 328"/>
                <a:gd name="T6" fmla="*/ 73 w 363"/>
                <a:gd name="T7" fmla="*/ 299 h 328"/>
                <a:gd name="T8" fmla="*/ 136 w 363"/>
                <a:gd name="T9" fmla="*/ 307 h 328"/>
                <a:gd name="T10" fmla="*/ 47 w 363"/>
                <a:gd name="T11" fmla="*/ 294 h 328"/>
                <a:gd name="T12" fmla="*/ 47 w 363"/>
                <a:gd name="T13" fmla="*/ 294 h 328"/>
                <a:gd name="T14" fmla="*/ 45 w 363"/>
                <a:gd name="T15" fmla="*/ 294 h 328"/>
                <a:gd name="T16" fmla="*/ 0 w 363"/>
                <a:gd name="T17" fmla="*/ 289 h 328"/>
                <a:gd name="T18" fmla="*/ 5 w 363"/>
                <a:gd name="T19" fmla="*/ 288 h 328"/>
                <a:gd name="T20" fmla="*/ 12 w 363"/>
                <a:gd name="T21" fmla="*/ 280 h 328"/>
                <a:gd name="T22" fmla="*/ 43 w 363"/>
                <a:gd name="T23" fmla="*/ 255 h 328"/>
                <a:gd name="T24" fmla="*/ 44 w 363"/>
                <a:gd name="T25" fmla="*/ 257 h 328"/>
                <a:gd name="T26" fmla="*/ 93 w 363"/>
                <a:gd name="T27" fmla="*/ 215 h 328"/>
                <a:gd name="T28" fmla="*/ 45 w 363"/>
                <a:gd name="T29" fmla="*/ 255 h 328"/>
                <a:gd name="T30" fmla="*/ 96 w 363"/>
                <a:gd name="T31" fmla="*/ 215 h 328"/>
                <a:gd name="T32" fmla="*/ 191 w 363"/>
                <a:gd name="T33" fmla="*/ 137 h 328"/>
                <a:gd name="T34" fmla="*/ 178 w 363"/>
                <a:gd name="T35" fmla="*/ 148 h 328"/>
                <a:gd name="T36" fmla="*/ 171 w 363"/>
                <a:gd name="T37" fmla="*/ 153 h 328"/>
                <a:gd name="T38" fmla="*/ 110 w 363"/>
                <a:gd name="T39" fmla="*/ 202 h 328"/>
                <a:gd name="T40" fmla="*/ 109 w 363"/>
                <a:gd name="T41" fmla="*/ 205 h 328"/>
                <a:gd name="T42" fmla="*/ 172 w 363"/>
                <a:gd name="T43" fmla="*/ 155 h 328"/>
                <a:gd name="T44" fmla="*/ 181 w 363"/>
                <a:gd name="T45" fmla="*/ 148 h 328"/>
                <a:gd name="T46" fmla="*/ 194 w 363"/>
                <a:gd name="T47" fmla="*/ 137 h 328"/>
                <a:gd name="T48" fmla="*/ 360 w 363"/>
                <a:gd name="T49" fmla="*/ 5 h 328"/>
                <a:gd name="T50" fmla="*/ 352 w 363"/>
                <a:gd name="T51" fmla="*/ 9 h 328"/>
                <a:gd name="T52" fmla="*/ 322 w 363"/>
                <a:gd name="T53" fmla="*/ 33 h 328"/>
                <a:gd name="T54" fmla="*/ 287 w 363"/>
                <a:gd name="T55" fmla="*/ 61 h 328"/>
                <a:gd name="T56" fmla="*/ 259 w 363"/>
                <a:gd name="T57" fmla="*/ 83 h 328"/>
                <a:gd name="T58" fmla="*/ 207 w 363"/>
                <a:gd name="T59" fmla="*/ 124 h 328"/>
                <a:gd name="T60" fmla="*/ 199 w 363"/>
                <a:gd name="T61" fmla="*/ 131 h 328"/>
                <a:gd name="T62" fmla="*/ 206 w 363"/>
                <a:gd name="T63" fmla="*/ 128 h 328"/>
                <a:gd name="T64" fmla="*/ 216 w 363"/>
                <a:gd name="T65" fmla="*/ 120 h 328"/>
                <a:gd name="T66" fmla="*/ 287 w 363"/>
                <a:gd name="T67" fmla="*/ 63 h 328"/>
                <a:gd name="T68" fmla="*/ 322 w 363"/>
                <a:gd name="T69" fmla="*/ 35 h 328"/>
                <a:gd name="T70" fmla="*/ 353 w 363"/>
                <a:gd name="T71" fmla="*/ 10 h 328"/>
                <a:gd name="T72" fmla="*/ 346 w 363"/>
                <a:gd name="T73" fmla="*/ 68 h 328"/>
                <a:gd name="T74" fmla="*/ 344 w 363"/>
                <a:gd name="T75" fmla="*/ 79 h 328"/>
                <a:gd name="T76" fmla="*/ 337 w 363"/>
                <a:gd name="T77" fmla="*/ 108 h 328"/>
                <a:gd name="T78" fmla="*/ 333 w 363"/>
                <a:gd name="T79" fmla="*/ 128 h 328"/>
                <a:gd name="T80" fmla="*/ 324 w 363"/>
                <a:gd name="T81" fmla="*/ 169 h 328"/>
                <a:gd name="T82" fmla="*/ 318 w 363"/>
                <a:gd name="T83" fmla="*/ 195 h 328"/>
                <a:gd name="T84" fmla="*/ 308 w 363"/>
                <a:gd name="T85" fmla="*/ 241 h 328"/>
                <a:gd name="T86" fmla="*/ 291 w 363"/>
                <a:gd name="T87" fmla="*/ 316 h 328"/>
                <a:gd name="T88" fmla="*/ 309 w 363"/>
                <a:gd name="T89" fmla="*/ 243 h 328"/>
                <a:gd name="T90" fmla="*/ 319 w 363"/>
                <a:gd name="T91" fmla="*/ 197 h 328"/>
                <a:gd name="T92" fmla="*/ 325 w 363"/>
                <a:gd name="T93" fmla="*/ 171 h 328"/>
                <a:gd name="T94" fmla="*/ 334 w 363"/>
                <a:gd name="T95" fmla="*/ 129 h 328"/>
                <a:gd name="T96" fmla="*/ 339 w 363"/>
                <a:gd name="T97" fmla="*/ 109 h 328"/>
                <a:gd name="T98" fmla="*/ 344 w 363"/>
                <a:gd name="T99" fmla="*/ 84 h 328"/>
                <a:gd name="T100" fmla="*/ 347 w 363"/>
                <a:gd name="T101" fmla="*/ 73 h 328"/>
                <a:gd name="T102" fmla="*/ 362 w 363"/>
                <a:gd name="T103" fmla="*/ 5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63" h="328">
                  <a:moveTo>
                    <a:pt x="142" y="307"/>
                  </a:moveTo>
                  <a:cubicBezTo>
                    <a:pt x="140" y="309"/>
                    <a:pt x="140" y="309"/>
                    <a:pt x="140" y="309"/>
                  </a:cubicBezTo>
                  <a:cubicBezTo>
                    <a:pt x="149" y="310"/>
                    <a:pt x="149" y="310"/>
                    <a:pt x="149" y="310"/>
                  </a:cubicBezTo>
                  <a:cubicBezTo>
                    <a:pt x="151" y="310"/>
                    <a:pt x="151" y="310"/>
                    <a:pt x="151" y="310"/>
                  </a:cubicBezTo>
                  <a:cubicBezTo>
                    <a:pt x="276" y="328"/>
                    <a:pt x="276" y="328"/>
                    <a:pt x="276" y="328"/>
                  </a:cubicBezTo>
                  <a:cubicBezTo>
                    <a:pt x="276" y="328"/>
                    <a:pt x="276" y="328"/>
                    <a:pt x="276" y="328"/>
                  </a:cubicBezTo>
                  <a:cubicBezTo>
                    <a:pt x="276" y="327"/>
                    <a:pt x="276" y="327"/>
                    <a:pt x="276" y="326"/>
                  </a:cubicBezTo>
                  <a:cubicBezTo>
                    <a:pt x="150" y="308"/>
                    <a:pt x="150" y="308"/>
                    <a:pt x="150" y="308"/>
                  </a:cubicBezTo>
                  <a:cubicBezTo>
                    <a:pt x="148" y="308"/>
                    <a:pt x="148" y="308"/>
                    <a:pt x="148" y="308"/>
                  </a:cubicBezTo>
                  <a:cubicBezTo>
                    <a:pt x="142" y="307"/>
                    <a:pt x="142" y="307"/>
                    <a:pt x="142" y="307"/>
                  </a:cubicBezTo>
                  <a:moveTo>
                    <a:pt x="138" y="307"/>
                  </a:moveTo>
                  <a:cubicBezTo>
                    <a:pt x="137" y="308"/>
                    <a:pt x="137" y="308"/>
                    <a:pt x="137" y="308"/>
                  </a:cubicBezTo>
                  <a:cubicBezTo>
                    <a:pt x="139" y="307"/>
                    <a:pt x="139" y="307"/>
                    <a:pt x="139" y="307"/>
                  </a:cubicBezTo>
                  <a:cubicBezTo>
                    <a:pt x="138" y="307"/>
                    <a:pt x="138" y="307"/>
                    <a:pt x="138" y="307"/>
                  </a:cubicBezTo>
                  <a:moveTo>
                    <a:pt x="71" y="297"/>
                  </a:moveTo>
                  <a:cubicBezTo>
                    <a:pt x="73" y="299"/>
                    <a:pt x="73" y="299"/>
                    <a:pt x="73" y="299"/>
                  </a:cubicBezTo>
                  <a:cubicBezTo>
                    <a:pt x="96" y="303"/>
                    <a:pt x="96" y="303"/>
                    <a:pt x="96" y="303"/>
                  </a:cubicBezTo>
                  <a:cubicBezTo>
                    <a:pt x="100" y="303"/>
                    <a:pt x="100" y="303"/>
                    <a:pt x="100" y="303"/>
                  </a:cubicBezTo>
                  <a:cubicBezTo>
                    <a:pt x="136" y="308"/>
                    <a:pt x="136" y="308"/>
                    <a:pt x="136" y="308"/>
                  </a:cubicBezTo>
                  <a:cubicBezTo>
                    <a:pt x="136" y="307"/>
                    <a:pt x="136" y="307"/>
                    <a:pt x="136" y="307"/>
                  </a:cubicBezTo>
                  <a:cubicBezTo>
                    <a:pt x="97" y="301"/>
                    <a:pt x="97" y="301"/>
                    <a:pt x="97" y="301"/>
                  </a:cubicBezTo>
                  <a:cubicBezTo>
                    <a:pt x="94" y="301"/>
                    <a:pt x="94" y="301"/>
                    <a:pt x="94" y="301"/>
                  </a:cubicBezTo>
                  <a:cubicBezTo>
                    <a:pt x="71" y="297"/>
                    <a:pt x="71" y="297"/>
                    <a:pt x="71" y="297"/>
                  </a:cubicBezTo>
                  <a:moveTo>
                    <a:pt x="47" y="294"/>
                  </a:moveTo>
                  <a:cubicBezTo>
                    <a:pt x="47" y="296"/>
                    <a:pt x="47" y="296"/>
                    <a:pt x="47" y="296"/>
                  </a:cubicBezTo>
                  <a:cubicBezTo>
                    <a:pt x="70" y="299"/>
                    <a:pt x="70" y="299"/>
                    <a:pt x="70" y="299"/>
                  </a:cubicBezTo>
                  <a:cubicBezTo>
                    <a:pt x="69" y="297"/>
                    <a:pt x="69" y="297"/>
                    <a:pt x="69" y="297"/>
                  </a:cubicBezTo>
                  <a:cubicBezTo>
                    <a:pt x="47" y="294"/>
                    <a:pt x="47" y="294"/>
                    <a:pt x="47" y="294"/>
                  </a:cubicBezTo>
                  <a:moveTo>
                    <a:pt x="15" y="289"/>
                  </a:moveTo>
                  <a:cubicBezTo>
                    <a:pt x="16" y="291"/>
                    <a:pt x="16" y="291"/>
                    <a:pt x="16" y="291"/>
                  </a:cubicBezTo>
                  <a:cubicBezTo>
                    <a:pt x="45" y="295"/>
                    <a:pt x="45" y="295"/>
                    <a:pt x="45" y="295"/>
                  </a:cubicBezTo>
                  <a:cubicBezTo>
                    <a:pt x="45" y="294"/>
                    <a:pt x="45" y="294"/>
                    <a:pt x="45" y="294"/>
                  </a:cubicBezTo>
                  <a:cubicBezTo>
                    <a:pt x="15" y="289"/>
                    <a:pt x="15" y="289"/>
                    <a:pt x="15" y="289"/>
                  </a:cubicBezTo>
                  <a:moveTo>
                    <a:pt x="10" y="281"/>
                  </a:moveTo>
                  <a:cubicBezTo>
                    <a:pt x="3" y="286"/>
                    <a:pt x="3" y="286"/>
                    <a:pt x="3" y="286"/>
                  </a:cubicBezTo>
                  <a:cubicBezTo>
                    <a:pt x="0" y="289"/>
                    <a:pt x="0" y="289"/>
                    <a:pt x="0" y="289"/>
                  </a:cubicBezTo>
                  <a:cubicBezTo>
                    <a:pt x="4" y="290"/>
                    <a:pt x="4" y="290"/>
                    <a:pt x="4" y="290"/>
                  </a:cubicBezTo>
                  <a:cubicBezTo>
                    <a:pt x="14" y="291"/>
                    <a:pt x="14" y="291"/>
                    <a:pt x="14" y="291"/>
                  </a:cubicBezTo>
                  <a:cubicBezTo>
                    <a:pt x="13" y="289"/>
                    <a:pt x="13" y="289"/>
                    <a:pt x="13" y="289"/>
                  </a:cubicBezTo>
                  <a:cubicBezTo>
                    <a:pt x="5" y="288"/>
                    <a:pt x="5" y="288"/>
                    <a:pt x="5" y="288"/>
                  </a:cubicBezTo>
                  <a:cubicBezTo>
                    <a:pt x="11" y="283"/>
                    <a:pt x="11" y="283"/>
                    <a:pt x="11" y="283"/>
                  </a:cubicBezTo>
                  <a:cubicBezTo>
                    <a:pt x="10" y="281"/>
                    <a:pt x="10" y="281"/>
                    <a:pt x="10" y="281"/>
                  </a:cubicBezTo>
                  <a:moveTo>
                    <a:pt x="40" y="258"/>
                  </a:moveTo>
                  <a:cubicBezTo>
                    <a:pt x="12" y="280"/>
                    <a:pt x="12" y="280"/>
                    <a:pt x="12" y="280"/>
                  </a:cubicBezTo>
                  <a:cubicBezTo>
                    <a:pt x="12" y="282"/>
                    <a:pt x="12" y="282"/>
                    <a:pt x="12" y="282"/>
                  </a:cubicBezTo>
                  <a:cubicBezTo>
                    <a:pt x="41" y="259"/>
                    <a:pt x="41" y="259"/>
                    <a:pt x="41" y="259"/>
                  </a:cubicBezTo>
                  <a:cubicBezTo>
                    <a:pt x="40" y="258"/>
                    <a:pt x="40" y="258"/>
                    <a:pt x="40" y="258"/>
                  </a:cubicBezTo>
                  <a:moveTo>
                    <a:pt x="43" y="255"/>
                  </a:moveTo>
                  <a:cubicBezTo>
                    <a:pt x="42" y="256"/>
                    <a:pt x="42" y="256"/>
                    <a:pt x="42" y="256"/>
                  </a:cubicBezTo>
                  <a:cubicBezTo>
                    <a:pt x="41" y="257"/>
                    <a:pt x="41" y="257"/>
                    <a:pt x="41" y="257"/>
                  </a:cubicBezTo>
                  <a:cubicBezTo>
                    <a:pt x="42" y="258"/>
                    <a:pt x="42" y="258"/>
                    <a:pt x="42" y="258"/>
                  </a:cubicBezTo>
                  <a:cubicBezTo>
                    <a:pt x="44" y="257"/>
                    <a:pt x="44" y="257"/>
                    <a:pt x="44" y="257"/>
                  </a:cubicBezTo>
                  <a:cubicBezTo>
                    <a:pt x="43" y="255"/>
                    <a:pt x="43" y="255"/>
                    <a:pt x="43" y="255"/>
                  </a:cubicBezTo>
                  <a:moveTo>
                    <a:pt x="101" y="208"/>
                  </a:moveTo>
                  <a:cubicBezTo>
                    <a:pt x="95" y="214"/>
                    <a:pt x="95" y="214"/>
                    <a:pt x="95" y="214"/>
                  </a:cubicBezTo>
                  <a:cubicBezTo>
                    <a:pt x="93" y="215"/>
                    <a:pt x="93" y="215"/>
                    <a:pt x="93" y="215"/>
                  </a:cubicBezTo>
                  <a:cubicBezTo>
                    <a:pt x="83" y="223"/>
                    <a:pt x="83" y="223"/>
                    <a:pt x="83" y="223"/>
                  </a:cubicBezTo>
                  <a:cubicBezTo>
                    <a:pt x="81" y="224"/>
                    <a:pt x="81" y="224"/>
                    <a:pt x="81" y="224"/>
                  </a:cubicBezTo>
                  <a:cubicBezTo>
                    <a:pt x="45" y="253"/>
                    <a:pt x="45" y="253"/>
                    <a:pt x="45" y="253"/>
                  </a:cubicBezTo>
                  <a:cubicBezTo>
                    <a:pt x="45" y="255"/>
                    <a:pt x="45" y="255"/>
                    <a:pt x="45" y="255"/>
                  </a:cubicBezTo>
                  <a:cubicBezTo>
                    <a:pt x="83" y="226"/>
                    <a:pt x="83" y="226"/>
                    <a:pt x="83" y="226"/>
                  </a:cubicBezTo>
                  <a:cubicBezTo>
                    <a:pt x="84" y="225"/>
                    <a:pt x="84" y="225"/>
                    <a:pt x="84" y="225"/>
                  </a:cubicBezTo>
                  <a:cubicBezTo>
                    <a:pt x="95" y="216"/>
                    <a:pt x="95" y="216"/>
                    <a:pt x="95" y="216"/>
                  </a:cubicBezTo>
                  <a:cubicBezTo>
                    <a:pt x="96" y="215"/>
                    <a:pt x="96" y="215"/>
                    <a:pt x="96" y="215"/>
                  </a:cubicBezTo>
                  <a:cubicBezTo>
                    <a:pt x="102" y="210"/>
                    <a:pt x="102" y="210"/>
                    <a:pt x="102" y="210"/>
                  </a:cubicBezTo>
                  <a:cubicBezTo>
                    <a:pt x="101" y="208"/>
                    <a:pt x="101" y="208"/>
                    <a:pt x="101" y="208"/>
                  </a:cubicBezTo>
                  <a:moveTo>
                    <a:pt x="196" y="133"/>
                  </a:moveTo>
                  <a:cubicBezTo>
                    <a:pt x="191" y="137"/>
                    <a:pt x="191" y="137"/>
                    <a:pt x="191" y="137"/>
                  </a:cubicBezTo>
                  <a:cubicBezTo>
                    <a:pt x="189" y="139"/>
                    <a:pt x="189" y="139"/>
                    <a:pt x="189" y="139"/>
                  </a:cubicBezTo>
                  <a:cubicBezTo>
                    <a:pt x="183" y="144"/>
                    <a:pt x="183" y="144"/>
                    <a:pt x="183" y="144"/>
                  </a:cubicBezTo>
                  <a:cubicBezTo>
                    <a:pt x="181" y="145"/>
                    <a:pt x="181" y="145"/>
                    <a:pt x="181" y="145"/>
                  </a:cubicBezTo>
                  <a:cubicBezTo>
                    <a:pt x="178" y="148"/>
                    <a:pt x="178" y="148"/>
                    <a:pt x="178" y="148"/>
                  </a:cubicBezTo>
                  <a:cubicBezTo>
                    <a:pt x="175" y="150"/>
                    <a:pt x="175" y="150"/>
                    <a:pt x="175" y="150"/>
                  </a:cubicBezTo>
                  <a:cubicBezTo>
                    <a:pt x="174" y="150"/>
                    <a:pt x="174" y="150"/>
                    <a:pt x="174" y="150"/>
                  </a:cubicBezTo>
                  <a:cubicBezTo>
                    <a:pt x="173" y="152"/>
                    <a:pt x="173" y="152"/>
                    <a:pt x="173" y="152"/>
                  </a:cubicBezTo>
                  <a:cubicBezTo>
                    <a:pt x="171" y="153"/>
                    <a:pt x="171" y="153"/>
                    <a:pt x="171" y="153"/>
                  </a:cubicBezTo>
                  <a:cubicBezTo>
                    <a:pt x="169" y="154"/>
                    <a:pt x="169" y="154"/>
                    <a:pt x="169" y="154"/>
                  </a:cubicBezTo>
                  <a:cubicBezTo>
                    <a:pt x="114" y="199"/>
                    <a:pt x="114" y="199"/>
                    <a:pt x="114" y="199"/>
                  </a:cubicBezTo>
                  <a:cubicBezTo>
                    <a:pt x="111" y="201"/>
                    <a:pt x="111" y="201"/>
                    <a:pt x="111" y="201"/>
                  </a:cubicBezTo>
                  <a:cubicBezTo>
                    <a:pt x="110" y="202"/>
                    <a:pt x="110" y="202"/>
                    <a:pt x="110" y="202"/>
                  </a:cubicBezTo>
                  <a:cubicBezTo>
                    <a:pt x="108" y="203"/>
                    <a:pt x="108" y="203"/>
                    <a:pt x="108" y="203"/>
                  </a:cubicBezTo>
                  <a:cubicBezTo>
                    <a:pt x="103" y="207"/>
                    <a:pt x="103" y="207"/>
                    <a:pt x="103" y="207"/>
                  </a:cubicBezTo>
                  <a:cubicBezTo>
                    <a:pt x="104" y="209"/>
                    <a:pt x="104" y="209"/>
                    <a:pt x="104" y="209"/>
                  </a:cubicBezTo>
                  <a:cubicBezTo>
                    <a:pt x="109" y="205"/>
                    <a:pt x="109" y="205"/>
                    <a:pt x="109" y="205"/>
                  </a:cubicBezTo>
                  <a:cubicBezTo>
                    <a:pt x="111" y="204"/>
                    <a:pt x="111" y="204"/>
                    <a:pt x="111" y="204"/>
                  </a:cubicBezTo>
                  <a:cubicBezTo>
                    <a:pt x="115" y="200"/>
                    <a:pt x="115" y="200"/>
                    <a:pt x="115" y="200"/>
                  </a:cubicBezTo>
                  <a:cubicBezTo>
                    <a:pt x="117" y="198"/>
                    <a:pt x="117" y="198"/>
                    <a:pt x="117" y="198"/>
                  </a:cubicBezTo>
                  <a:cubicBezTo>
                    <a:pt x="172" y="155"/>
                    <a:pt x="172" y="155"/>
                    <a:pt x="172" y="155"/>
                  </a:cubicBezTo>
                  <a:cubicBezTo>
                    <a:pt x="174" y="153"/>
                    <a:pt x="174" y="153"/>
                    <a:pt x="174" y="153"/>
                  </a:cubicBezTo>
                  <a:cubicBezTo>
                    <a:pt x="175" y="152"/>
                    <a:pt x="175" y="152"/>
                    <a:pt x="175" y="152"/>
                  </a:cubicBezTo>
                  <a:cubicBezTo>
                    <a:pt x="178" y="150"/>
                    <a:pt x="178" y="150"/>
                    <a:pt x="178" y="150"/>
                  </a:cubicBezTo>
                  <a:cubicBezTo>
                    <a:pt x="181" y="148"/>
                    <a:pt x="181" y="148"/>
                    <a:pt x="181" y="148"/>
                  </a:cubicBezTo>
                  <a:cubicBezTo>
                    <a:pt x="183" y="146"/>
                    <a:pt x="183" y="146"/>
                    <a:pt x="183" y="146"/>
                  </a:cubicBezTo>
                  <a:cubicBezTo>
                    <a:pt x="185" y="144"/>
                    <a:pt x="185" y="144"/>
                    <a:pt x="185" y="144"/>
                  </a:cubicBezTo>
                  <a:cubicBezTo>
                    <a:pt x="192" y="139"/>
                    <a:pt x="192" y="139"/>
                    <a:pt x="192" y="139"/>
                  </a:cubicBezTo>
                  <a:cubicBezTo>
                    <a:pt x="194" y="137"/>
                    <a:pt x="194" y="137"/>
                    <a:pt x="194" y="137"/>
                  </a:cubicBezTo>
                  <a:cubicBezTo>
                    <a:pt x="195" y="136"/>
                    <a:pt x="195" y="136"/>
                    <a:pt x="195" y="136"/>
                  </a:cubicBezTo>
                  <a:cubicBezTo>
                    <a:pt x="196" y="133"/>
                    <a:pt x="196" y="133"/>
                    <a:pt x="196" y="133"/>
                  </a:cubicBezTo>
                  <a:moveTo>
                    <a:pt x="360" y="5"/>
                  </a:moveTo>
                  <a:cubicBezTo>
                    <a:pt x="360" y="5"/>
                    <a:pt x="360" y="5"/>
                    <a:pt x="360" y="5"/>
                  </a:cubicBezTo>
                  <a:cubicBezTo>
                    <a:pt x="360" y="5"/>
                    <a:pt x="360" y="5"/>
                    <a:pt x="360" y="5"/>
                  </a:cubicBezTo>
                  <a:moveTo>
                    <a:pt x="363" y="0"/>
                  </a:moveTo>
                  <a:cubicBezTo>
                    <a:pt x="359" y="4"/>
                    <a:pt x="359" y="4"/>
                    <a:pt x="359" y="4"/>
                  </a:cubicBezTo>
                  <a:cubicBezTo>
                    <a:pt x="352" y="9"/>
                    <a:pt x="352" y="9"/>
                    <a:pt x="352" y="9"/>
                  </a:cubicBezTo>
                  <a:cubicBezTo>
                    <a:pt x="350" y="10"/>
                    <a:pt x="350" y="10"/>
                    <a:pt x="350" y="10"/>
                  </a:cubicBezTo>
                  <a:cubicBezTo>
                    <a:pt x="325" y="31"/>
                    <a:pt x="325" y="31"/>
                    <a:pt x="325" y="31"/>
                  </a:cubicBezTo>
                  <a:cubicBezTo>
                    <a:pt x="322" y="33"/>
                    <a:pt x="322" y="33"/>
                    <a:pt x="322" y="33"/>
                  </a:cubicBezTo>
                  <a:cubicBezTo>
                    <a:pt x="322" y="33"/>
                    <a:pt x="322" y="33"/>
                    <a:pt x="322" y="33"/>
                  </a:cubicBezTo>
                  <a:cubicBezTo>
                    <a:pt x="318" y="36"/>
                    <a:pt x="318" y="36"/>
                    <a:pt x="318" y="36"/>
                  </a:cubicBezTo>
                  <a:cubicBezTo>
                    <a:pt x="316" y="37"/>
                    <a:pt x="316" y="37"/>
                    <a:pt x="316" y="37"/>
                  </a:cubicBezTo>
                  <a:cubicBezTo>
                    <a:pt x="288" y="60"/>
                    <a:pt x="288" y="60"/>
                    <a:pt x="288" y="60"/>
                  </a:cubicBezTo>
                  <a:cubicBezTo>
                    <a:pt x="287" y="61"/>
                    <a:pt x="287" y="61"/>
                    <a:pt x="287" y="61"/>
                  </a:cubicBezTo>
                  <a:cubicBezTo>
                    <a:pt x="265" y="79"/>
                    <a:pt x="265" y="79"/>
                    <a:pt x="265" y="79"/>
                  </a:cubicBezTo>
                  <a:cubicBezTo>
                    <a:pt x="262" y="80"/>
                    <a:pt x="262" y="80"/>
                    <a:pt x="262" y="80"/>
                  </a:cubicBezTo>
                  <a:cubicBezTo>
                    <a:pt x="262" y="81"/>
                    <a:pt x="262" y="81"/>
                    <a:pt x="262" y="81"/>
                  </a:cubicBezTo>
                  <a:cubicBezTo>
                    <a:pt x="259" y="83"/>
                    <a:pt x="259" y="83"/>
                    <a:pt x="259" y="83"/>
                  </a:cubicBezTo>
                  <a:cubicBezTo>
                    <a:pt x="217" y="116"/>
                    <a:pt x="217" y="116"/>
                    <a:pt x="217" y="116"/>
                  </a:cubicBezTo>
                  <a:cubicBezTo>
                    <a:pt x="214" y="119"/>
                    <a:pt x="214" y="119"/>
                    <a:pt x="214" y="119"/>
                  </a:cubicBezTo>
                  <a:cubicBezTo>
                    <a:pt x="209" y="123"/>
                    <a:pt x="209" y="123"/>
                    <a:pt x="209" y="123"/>
                  </a:cubicBezTo>
                  <a:cubicBezTo>
                    <a:pt x="207" y="124"/>
                    <a:pt x="207" y="124"/>
                    <a:pt x="207" y="124"/>
                  </a:cubicBezTo>
                  <a:cubicBezTo>
                    <a:pt x="205" y="126"/>
                    <a:pt x="205" y="126"/>
                    <a:pt x="205" y="126"/>
                  </a:cubicBezTo>
                  <a:cubicBezTo>
                    <a:pt x="204" y="127"/>
                    <a:pt x="204" y="127"/>
                    <a:pt x="204" y="127"/>
                  </a:cubicBezTo>
                  <a:cubicBezTo>
                    <a:pt x="202" y="129"/>
                    <a:pt x="202" y="129"/>
                    <a:pt x="202" y="129"/>
                  </a:cubicBezTo>
                  <a:cubicBezTo>
                    <a:pt x="199" y="131"/>
                    <a:pt x="199" y="131"/>
                    <a:pt x="199" y="131"/>
                  </a:cubicBezTo>
                  <a:cubicBezTo>
                    <a:pt x="198" y="134"/>
                    <a:pt x="198" y="134"/>
                    <a:pt x="198" y="134"/>
                  </a:cubicBezTo>
                  <a:cubicBezTo>
                    <a:pt x="202" y="131"/>
                    <a:pt x="202" y="131"/>
                    <a:pt x="202" y="131"/>
                  </a:cubicBezTo>
                  <a:cubicBezTo>
                    <a:pt x="204" y="129"/>
                    <a:pt x="204" y="129"/>
                    <a:pt x="204" y="129"/>
                  </a:cubicBezTo>
                  <a:cubicBezTo>
                    <a:pt x="206" y="128"/>
                    <a:pt x="206" y="128"/>
                    <a:pt x="206" y="128"/>
                  </a:cubicBezTo>
                  <a:cubicBezTo>
                    <a:pt x="209" y="125"/>
                    <a:pt x="209" y="125"/>
                    <a:pt x="209" y="125"/>
                  </a:cubicBezTo>
                  <a:cubicBezTo>
                    <a:pt x="211" y="124"/>
                    <a:pt x="211" y="124"/>
                    <a:pt x="211" y="124"/>
                  </a:cubicBezTo>
                  <a:cubicBezTo>
                    <a:pt x="213" y="122"/>
                    <a:pt x="213" y="122"/>
                    <a:pt x="213" y="122"/>
                  </a:cubicBezTo>
                  <a:cubicBezTo>
                    <a:pt x="216" y="120"/>
                    <a:pt x="216" y="120"/>
                    <a:pt x="216" y="120"/>
                  </a:cubicBezTo>
                  <a:cubicBezTo>
                    <a:pt x="263" y="82"/>
                    <a:pt x="263" y="82"/>
                    <a:pt x="263" y="82"/>
                  </a:cubicBezTo>
                  <a:cubicBezTo>
                    <a:pt x="265" y="80"/>
                    <a:pt x="265" y="80"/>
                    <a:pt x="265" y="80"/>
                  </a:cubicBezTo>
                  <a:cubicBezTo>
                    <a:pt x="268" y="78"/>
                    <a:pt x="268" y="78"/>
                    <a:pt x="268" y="78"/>
                  </a:cubicBezTo>
                  <a:cubicBezTo>
                    <a:pt x="287" y="63"/>
                    <a:pt x="287" y="63"/>
                    <a:pt x="287" y="63"/>
                  </a:cubicBezTo>
                  <a:cubicBezTo>
                    <a:pt x="289" y="61"/>
                    <a:pt x="289" y="61"/>
                    <a:pt x="289" y="61"/>
                  </a:cubicBezTo>
                  <a:cubicBezTo>
                    <a:pt x="317" y="39"/>
                    <a:pt x="317" y="39"/>
                    <a:pt x="317" y="39"/>
                  </a:cubicBezTo>
                  <a:cubicBezTo>
                    <a:pt x="319" y="38"/>
                    <a:pt x="319" y="38"/>
                    <a:pt x="319" y="38"/>
                  </a:cubicBezTo>
                  <a:cubicBezTo>
                    <a:pt x="322" y="35"/>
                    <a:pt x="322" y="35"/>
                    <a:pt x="322" y="35"/>
                  </a:cubicBezTo>
                  <a:cubicBezTo>
                    <a:pt x="324" y="34"/>
                    <a:pt x="324" y="34"/>
                    <a:pt x="324" y="34"/>
                  </a:cubicBezTo>
                  <a:cubicBezTo>
                    <a:pt x="325" y="33"/>
                    <a:pt x="325" y="33"/>
                    <a:pt x="325" y="33"/>
                  </a:cubicBezTo>
                  <a:cubicBezTo>
                    <a:pt x="352" y="12"/>
                    <a:pt x="352" y="12"/>
                    <a:pt x="352" y="12"/>
                  </a:cubicBezTo>
                  <a:cubicBezTo>
                    <a:pt x="353" y="10"/>
                    <a:pt x="353" y="10"/>
                    <a:pt x="353" y="10"/>
                  </a:cubicBezTo>
                  <a:cubicBezTo>
                    <a:pt x="360" y="5"/>
                    <a:pt x="360" y="5"/>
                    <a:pt x="360" y="5"/>
                  </a:cubicBezTo>
                  <a:cubicBezTo>
                    <a:pt x="358" y="15"/>
                    <a:pt x="358" y="15"/>
                    <a:pt x="358" y="15"/>
                  </a:cubicBezTo>
                  <a:cubicBezTo>
                    <a:pt x="357" y="17"/>
                    <a:pt x="357" y="17"/>
                    <a:pt x="357" y="17"/>
                  </a:cubicBezTo>
                  <a:cubicBezTo>
                    <a:pt x="346" y="68"/>
                    <a:pt x="346" y="68"/>
                    <a:pt x="346" y="68"/>
                  </a:cubicBezTo>
                  <a:cubicBezTo>
                    <a:pt x="345" y="71"/>
                    <a:pt x="345" y="71"/>
                    <a:pt x="345" y="71"/>
                  </a:cubicBezTo>
                  <a:cubicBezTo>
                    <a:pt x="345" y="74"/>
                    <a:pt x="345" y="74"/>
                    <a:pt x="345" y="74"/>
                  </a:cubicBezTo>
                  <a:cubicBezTo>
                    <a:pt x="344" y="76"/>
                    <a:pt x="344" y="76"/>
                    <a:pt x="344" y="76"/>
                  </a:cubicBezTo>
                  <a:cubicBezTo>
                    <a:pt x="344" y="79"/>
                    <a:pt x="344" y="79"/>
                    <a:pt x="344" y="79"/>
                  </a:cubicBezTo>
                  <a:cubicBezTo>
                    <a:pt x="343" y="81"/>
                    <a:pt x="343" y="81"/>
                    <a:pt x="343" y="81"/>
                  </a:cubicBezTo>
                  <a:cubicBezTo>
                    <a:pt x="341" y="90"/>
                    <a:pt x="341" y="90"/>
                    <a:pt x="341" y="90"/>
                  </a:cubicBezTo>
                  <a:cubicBezTo>
                    <a:pt x="340" y="93"/>
                    <a:pt x="340" y="93"/>
                    <a:pt x="340" y="93"/>
                  </a:cubicBezTo>
                  <a:cubicBezTo>
                    <a:pt x="337" y="108"/>
                    <a:pt x="337" y="108"/>
                    <a:pt x="337" y="108"/>
                  </a:cubicBezTo>
                  <a:cubicBezTo>
                    <a:pt x="337" y="111"/>
                    <a:pt x="337" y="111"/>
                    <a:pt x="337" y="111"/>
                  </a:cubicBezTo>
                  <a:cubicBezTo>
                    <a:pt x="335" y="118"/>
                    <a:pt x="335" y="118"/>
                    <a:pt x="335" y="118"/>
                  </a:cubicBezTo>
                  <a:cubicBezTo>
                    <a:pt x="334" y="121"/>
                    <a:pt x="334" y="121"/>
                    <a:pt x="334" y="121"/>
                  </a:cubicBezTo>
                  <a:cubicBezTo>
                    <a:pt x="333" y="128"/>
                    <a:pt x="333" y="128"/>
                    <a:pt x="333" y="128"/>
                  </a:cubicBezTo>
                  <a:cubicBezTo>
                    <a:pt x="332" y="131"/>
                    <a:pt x="332" y="131"/>
                    <a:pt x="332" y="131"/>
                  </a:cubicBezTo>
                  <a:cubicBezTo>
                    <a:pt x="326" y="156"/>
                    <a:pt x="326" y="156"/>
                    <a:pt x="326" y="156"/>
                  </a:cubicBezTo>
                  <a:cubicBezTo>
                    <a:pt x="326" y="158"/>
                    <a:pt x="326" y="158"/>
                    <a:pt x="326" y="158"/>
                  </a:cubicBezTo>
                  <a:cubicBezTo>
                    <a:pt x="324" y="169"/>
                    <a:pt x="324" y="169"/>
                    <a:pt x="324" y="169"/>
                  </a:cubicBezTo>
                  <a:cubicBezTo>
                    <a:pt x="323" y="171"/>
                    <a:pt x="323" y="171"/>
                    <a:pt x="323" y="171"/>
                  </a:cubicBezTo>
                  <a:cubicBezTo>
                    <a:pt x="323" y="172"/>
                    <a:pt x="323" y="172"/>
                    <a:pt x="323" y="172"/>
                  </a:cubicBezTo>
                  <a:cubicBezTo>
                    <a:pt x="323" y="174"/>
                    <a:pt x="323" y="174"/>
                    <a:pt x="323" y="174"/>
                  </a:cubicBezTo>
                  <a:cubicBezTo>
                    <a:pt x="318" y="195"/>
                    <a:pt x="318" y="195"/>
                    <a:pt x="318" y="195"/>
                  </a:cubicBezTo>
                  <a:cubicBezTo>
                    <a:pt x="317" y="197"/>
                    <a:pt x="317" y="197"/>
                    <a:pt x="317" y="197"/>
                  </a:cubicBezTo>
                  <a:cubicBezTo>
                    <a:pt x="313" y="217"/>
                    <a:pt x="313" y="217"/>
                    <a:pt x="313" y="217"/>
                  </a:cubicBezTo>
                  <a:cubicBezTo>
                    <a:pt x="313" y="219"/>
                    <a:pt x="313" y="219"/>
                    <a:pt x="313" y="219"/>
                  </a:cubicBezTo>
                  <a:cubicBezTo>
                    <a:pt x="308" y="241"/>
                    <a:pt x="308" y="241"/>
                    <a:pt x="308" y="241"/>
                  </a:cubicBezTo>
                  <a:cubicBezTo>
                    <a:pt x="307" y="243"/>
                    <a:pt x="307" y="243"/>
                    <a:pt x="307" y="243"/>
                  </a:cubicBezTo>
                  <a:cubicBezTo>
                    <a:pt x="298" y="287"/>
                    <a:pt x="298" y="287"/>
                    <a:pt x="298" y="287"/>
                  </a:cubicBezTo>
                  <a:cubicBezTo>
                    <a:pt x="297" y="289"/>
                    <a:pt x="297" y="289"/>
                    <a:pt x="297" y="289"/>
                  </a:cubicBezTo>
                  <a:cubicBezTo>
                    <a:pt x="291" y="316"/>
                    <a:pt x="291" y="316"/>
                    <a:pt x="291" y="316"/>
                  </a:cubicBezTo>
                  <a:cubicBezTo>
                    <a:pt x="292" y="316"/>
                    <a:pt x="292" y="316"/>
                    <a:pt x="293" y="316"/>
                  </a:cubicBezTo>
                  <a:cubicBezTo>
                    <a:pt x="299" y="288"/>
                    <a:pt x="299" y="288"/>
                    <a:pt x="299" y="288"/>
                  </a:cubicBezTo>
                  <a:cubicBezTo>
                    <a:pt x="300" y="285"/>
                    <a:pt x="300" y="285"/>
                    <a:pt x="300" y="285"/>
                  </a:cubicBezTo>
                  <a:cubicBezTo>
                    <a:pt x="309" y="243"/>
                    <a:pt x="309" y="243"/>
                    <a:pt x="309" y="243"/>
                  </a:cubicBezTo>
                  <a:cubicBezTo>
                    <a:pt x="310" y="241"/>
                    <a:pt x="310" y="241"/>
                    <a:pt x="310" y="241"/>
                  </a:cubicBezTo>
                  <a:cubicBezTo>
                    <a:pt x="314" y="220"/>
                    <a:pt x="314" y="220"/>
                    <a:pt x="314" y="220"/>
                  </a:cubicBezTo>
                  <a:cubicBezTo>
                    <a:pt x="315" y="218"/>
                    <a:pt x="315" y="218"/>
                    <a:pt x="315" y="218"/>
                  </a:cubicBezTo>
                  <a:cubicBezTo>
                    <a:pt x="319" y="197"/>
                    <a:pt x="319" y="197"/>
                    <a:pt x="319" y="197"/>
                  </a:cubicBezTo>
                  <a:cubicBezTo>
                    <a:pt x="320" y="195"/>
                    <a:pt x="320" y="195"/>
                    <a:pt x="320" y="195"/>
                  </a:cubicBezTo>
                  <a:cubicBezTo>
                    <a:pt x="324" y="174"/>
                    <a:pt x="324" y="174"/>
                    <a:pt x="324" y="174"/>
                  </a:cubicBezTo>
                  <a:cubicBezTo>
                    <a:pt x="325" y="173"/>
                    <a:pt x="325" y="173"/>
                    <a:pt x="325" y="173"/>
                  </a:cubicBezTo>
                  <a:cubicBezTo>
                    <a:pt x="325" y="171"/>
                    <a:pt x="325" y="171"/>
                    <a:pt x="325" y="171"/>
                  </a:cubicBezTo>
                  <a:cubicBezTo>
                    <a:pt x="325" y="169"/>
                    <a:pt x="325" y="169"/>
                    <a:pt x="325" y="169"/>
                  </a:cubicBezTo>
                  <a:cubicBezTo>
                    <a:pt x="328" y="158"/>
                    <a:pt x="328" y="158"/>
                    <a:pt x="328" y="158"/>
                  </a:cubicBezTo>
                  <a:cubicBezTo>
                    <a:pt x="328" y="156"/>
                    <a:pt x="328" y="156"/>
                    <a:pt x="328" y="156"/>
                  </a:cubicBezTo>
                  <a:cubicBezTo>
                    <a:pt x="334" y="129"/>
                    <a:pt x="334" y="129"/>
                    <a:pt x="334" y="129"/>
                  </a:cubicBezTo>
                  <a:cubicBezTo>
                    <a:pt x="335" y="126"/>
                    <a:pt x="335" y="126"/>
                    <a:pt x="335" y="126"/>
                  </a:cubicBezTo>
                  <a:cubicBezTo>
                    <a:pt x="336" y="123"/>
                    <a:pt x="336" y="123"/>
                    <a:pt x="336" y="123"/>
                  </a:cubicBezTo>
                  <a:cubicBezTo>
                    <a:pt x="336" y="121"/>
                    <a:pt x="336" y="121"/>
                    <a:pt x="336" y="121"/>
                  </a:cubicBezTo>
                  <a:cubicBezTo>
                    <a:pt x="339" y="109"/>
                    <a:pt x="339" y="109"/>
                    <a:pt x="339" y="109"/>
                  </a:cubicBezTo>
                  <a:cubicBezTo>
                    <a:pt x="339" y="107"/>
                    <a:pt x="339" y="107"/>
                    <a:pt x="339" y="107"/>
                  </a:cubicBezTo>
                  <a:cubicBezTo>
                    <a:pt x="343" y="91"/>
                    <a:pt x="343" y="91"/>
                    <a:pt x="343" y="91"/>
                  </a:cubicBezTo>
                  <a:cubicBezTo>
                    <a:pt x="343" y="89"/>
                    <a:pt x="343" y="89"/>
                    <a:pt x="343" y="89"/>
                  </a:cubicBezTo>
                  <a:cubicBezTo>
                    <a:pt x="344" y="84"/>
                    <a:pt x="344" y="84"/>
                    <a:pt x="344" y="84"/>
                  </a:cubicBezTo>
                  <a:cubicBezTo>
                    <a:pt x="345" y="81"/>
                    <a:pt x="345" y="81"/>
                    <a:pt x="345" y="81"/>
                  </a:cubicBezTo>
                  <a:cubicBezTo>
                    <a:pt x="346" y="76"/>
                    <a:pt x="346" y="76"/>
                    <a:pt x="346" y="76"/>
                  </a:cubicBezTo>
                  <a:cubicBezTo>
                    <a:pt x="347" y="74"/>
                    <a:pt x="347" y="74"/>
                    <a:pt x="347" y="74"/>
                  </a:cubicBezTo>
                  <a:cubicBezTo>
                    <a:pt x="347" y="73"/>
                    <a:pt x="347" y="73"/>
                    <a:pt x="347" y="73"/>
                  </a:cubicBezTo>
                  <a:cubicBezTo>
                    <a:pt x="347" y="71"/>
                    <a:pt x="347" y="71"/>
                    <a:pt x="347" y="71"/>
                  </a:cubicBezTo>
                  <a:cubicBezTo>
                    <a:pt x="359" y="19"/>
                    <a:pt x="359" y="19"/>
                    <a:pt x="359" y="19"/>
                  </a:cubicBezTo>
                  <a:cubicBezTo>
                    <a:pt x="359" y="17"/>
                    <a:pt x="359" y="17"/>
                    <a:pt x="359" y="17"/>
                  </a:cubicBezTo>
                  <a:cubicBezTo>
                    <a:pt x="362" y="5"/>
                    <a:pt x="362" y="5"/>
                    <a:pt x="362" y="5"/>
                  </a:cubicBezTo>
                  <a:cubicBezTo>
                    <a:pt x="363" y="0"/>
                    <a:pt x="363" y="0"/>
                    <a:pt x="363"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lstStyle/>
            <a:p>
              <a:endParaRPr lang="zh-CN" altLang="en-US">
                <a:cs typeface="+mn-ea"/>
                <a:sym typeface="+mn-lt"/>
              </a:endParaRPr>
            </a:p>
          </p:txBody>
        </p:sp>
        <p:sp>
          <p:nvSpPr>
            <p:cNvPr id="81" name="Freeform 37">
              <a:extLst>
                <a:ext uri="{FF2B5EF4-FFF2-40B4-BE49-F238E27FC236}">
                  <a16:creationId xmlns:a16="http://schemas.microsoft.com/office/drawing/2014/main" id="{D3D978B9-1C82-45AF-84A9-8D93CA8CAFAC}"/>
                </a:ext>
              </a:extLst>
            </p:cNvPr>
            <p:cNvSpPr>
              <a:spLocks noEditPoints="1"/>
            </p:cNvSpPr>
            <p:nvPr/>
          </p:nvSpPr>
          <p:spPr bwMode="auto">
            <a:xfrm>
              <a:off x="10919608" y="3264194"/>
              <a:ext cx="386440" cy="533469"/>
            </a:xfrm>
            <a:custGeom>
              <a:avLst/>
              <a:gdLst>
                <a:gd name="T0" fmla="*/ 12 w 216"/>
                <a:gd name="T1" fmla="*/ 285 h 328"/>
                <a:gd name="T2" fmla="*/ 7 w 216"/>
                <a:gd name="T3" fmla="*/ 290 h 328"/>
                <a:gd name="T4" fmla="*/ 17 w 216"/>
                <a:gd name="T5" fmla="*/ 320 h 328"/>
                <a:gd name="T6" fmla="*/ 19 w 216"/>
                <a:gd name="T7" fmla="*/ 328 h 328"/>
                <a:gd name="T8" fmla="*/ 26 w 216"/>
                <a:gd name="T9" fmla="*/ 320 h 328"/>
                <a:gd name="T10" fmla="*/ 41 w 216"/>
                <a:gd name="T11" fmla="*/ 299 h 328"/>
                <a:gd name="T12" fmla="*/ 38 w 216"/>
                <a:gd name="T13" fmla="*/ 292 h 328"/>
                <a:gd name="T14" fmla="*/ 22 w 216"/>
                <a:gd name="T15" fmla="*/ 318 h 328"/>
                <a:gd name="T16" fmla="*/ 12 w 216"/>
                <a:gd name="T17" fmla="*/ 285 h 328"/>
                <a:gd name="T18" fmla="*/ 22 w 216"/>
                <a:gd name="T19" fmla="*/ 237 h 328"/>
                <a:gd name="T20" fmla="*/ 3 w 216"/>
                <a:gd name="T21" fmla="*/ 261 h 328"/>
                <a:gd name="T22" fmla="*/ 0 w 216"/>
                <a:gd name="T23" fmla="*/ 263 h 328"/>
                <a:gd name="T24" fmla="*/ 0 w 216"/>
                <a:gd name="T25" fmla="*/ 266 h 328"/>
                <a:gd name="T26" fmla="*/ 7 w 216"/>
                <a:gd name="T27" fmla="*/ 285 h 328"/>
                <a:gd name="T28" fmla="*/ 10 w 216"/>
                <a:gd name="T29" fmla="*/ 280 h 328"/>
                <a:gd name="T30" fmla="*/ 5 w 216"/>
                <a:gd name="T31" fmla="*/ 263 h 328"/>
                <a:gd name="T32" fmla="*/ 24 w 216"/>
                <a:gd name="T33" fmla="*/ 242 h 328"/>
                <a:gd name="T34" fmla="*/ 22 w 216"/>
                <a:gd name="T35" fmla="*/ 237 h 328"/>
                <a:gd name="T36" fmla="*/ 76 w 216"/>
                <a:gd name="T37" fmla="*/ 233 h 328"/>
                <a:gd name="T38" fmla="*/ 41 w 216"/>
                <a:gd name="T39" fmla="*/ 287 h 328"/>
                <a:gd name="T40" fmla="*/ 43 w 216"/>
                <a:gd name="T41" fmla="*/ 294 h 328"/>
                <a:gd name="T42" fmla="*/ 78 w 216"/>
                <a:gd name="T43" fmla="*/ 237 h 328"/>
                <a:gd name="T44" fmla="*/ 76 w 216"/>
                <a:gd name="T45" fmla="*/ 233 h 328"/>
                <a:gd name="T46" fmla="*/ 107 w 216"/>
                <a:gd name="T47" fmla="*/ 195 h 328"/>
                <a:gd name="T48" fmla="*/ 93 w 216"/>
                <a:gd name="T49" fmla="*/ 206 h 328"/>
                <a:gd name="T50" fmla="*/ 81 w 216"/>
                <a:gd name="T51" fmla="*/ 228 h 328"/>
                <a:gd name="T52" fmla="*/ 81 w 216"/>
                <a:gd name="T53" fmla="*/ 233 h 328"/>
                <a:gd name="T54" fmla="*/ 107 w 216"/>
                <a:gd name="T55" fmla="*/ 195 h 328"/>
                <a:gd name="T56" fmla="*/ 64 w 216"/>
                <a:gd name="T57" fmla="*/ 185 h 328"/>
                <a:gd name="T58" fmla="*/ 26 w 216"/>
                <a:gd name="T59" fmla="*/ 233 h 328"/>
                <a:gd name="T60" fmla="*/ 26 w 216"/>
                <a:gd name="T61" fmla="*/ 237 h 328"/>
                <a:gd name="T62" fmla="*/ 64 w 216"/>
                <a:gd name="T63" fmla="*/ 190 h 328"/>
                <a:gd name="T64" fmla="*/ 64 w 216"/>
                <a:gd name="T65" fmla="*/ 185 h 328"/>
                <a:gd name="T66" fmla="*/ 159 w 216"/>
                <a:gd name="T67" fmla="*/ 76 h 328"/>
                <a:gd name="T68" fmla="*/ 138 w 216"/>
                <a:gd name="T69" fmla="*/ 97 h 328"/>
                <a:gd name="T70" fmla="*/ 67 w 216"/>
                <a:gd name="T71" fmla="*/ 183 h 328"/>
                <a:gd name="T72" fmla="*/ 69 w 216"/>
                <a:gd name="T73" fmla="*/ 187 h 328"/>
                <a:gd name="T74" fmla="*/ 159 w 216"/>
                <a:gd name="T75" fmla="*/ 76 h 328"/>
                <a:gd name="T76" fmla="*/ 213 w 216"/>
                <a:gd name="T77" fmla="*/ 28 h 328"/>
                <a:gd name="T78" fmla="*/ 201 w 216"/>
                <a:gd name="T79" fmla="*/ 38 h 328"/>
                <a:gd name="T80" fmla="*/ 102 w 216"/>
                <a:gd name="T81" fmla="*/ 192 h 328"/>
                <a:gd name="T82" fmla="*/ 116 w 216"/>
                <a:gd name="T83" fmla="*/ 178 h 328"/>
                <a:gd name="T84" fmla="*/ 213 w 216"/>
                <a:gd name="T85" fmla="*/ 28 h 328"/>
                <a:gd name="T86" fmla="*/ 216 w 216"/>
                <a:gd name="T87" fmla="*/ 0 h 328"/>
                <a:gd name="T88" fmla="*/ 209 w 216"/>
                <a:gd name="T89" fmla="*/ 9 h 328"/>
                <a:gd name="T90" fmla="*/ 157 w 216"/>
                <a:gd name="T91" fmla="*/ 74 h 328"/>
                <a:gd name="T92" fmla="*/ 178 w 216"/>
                <a:gd name="T93" fmla="*/ 52 h 328"/>
                <a:gd name="T94" fmla="*/ 211 w 216"/>
                <a:gd name="T95" fmla="*/ 12 h 328"/>
                <a:gd name="T96" fmla="*/ 211 w 216"/>
                <a:gd name="T97" fmla="*/ 21 h 328"/>
                <a:gd name="T98" fmla="*/ 209 w 216"/>
                <a:gd name="T99" fmla="*/ 26 h 328"/>
                <a:gd name="T100" fmla="*/ 216 w 216"/>
                <a:gd name="T101" fmla="*/ 19 h 328"/>
                <a:gd name="T102" fmla="*/ 216 w 216"/>
                <a:gd name="T103" fmla="*/ 12 h 328"/>
                <a:gd name="T104" fmla="*/ 216 w 216"/>
                <a:gd name="T105" fmla="*/ 0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16" h="328">
                  <a:moveTo>
                    <a:pt x="12" y="285"/>
                  </a:moveTo>
                  <a:lnTo>
                    <a:pt x="7" y="290"/>
                  </a:lnTo>
                  <a:lnTo>
                    <a:pt x="17" y="320"/>
                  </a:lnTo>
                  <a:lnTo>
                    <a:pt x="19" y="328"/>
                  </a:lnTo>
                  <a:lnTo>
                    <a:pt x="26" y="320"/>
                  </a:lnTo>
                  <a:lnTo>
                    <a:pt x="41" y="299"/>
                  </a:lnTo>
                  <a:lnTo>
                    <a:pt x="38" y="292"/>
                  </a:lnTo>
                  <a:lnTo>
                    <a:pt x="22" y="318"/>
                  </a:lnTo>
                  <a:lnTo>
                    <a:pt x="12" y="285"/>
                  </a:lnTo>
                  <a:close/>
                  <a:moveTo>
                    <a:pt x="22" y="237"/>
                  </a:moveTo>
                  <a:lnTo>
                    <a:pt x="3" y="261"/>
                  </a:lnTo>
                  <a:lnTo>
                    <a:pt x="0" y="263"/>
                  </a:lnTo>
                  <a:lnTo>
                    <a:pt x="0" y="266"/>
                  </a:lnTo>
                  <a:lnTo>
                    <a:pt x="7" y="285"/>
                  </a:lnTo>
                  <a:lnTo>
                    <a:pt x="10" y="280"/>
                  </a:lnTo>
                  <a:lnTo>
                    <a:pt x="5" y="263"/>
                  </a:lnTo>
                  <a:lnTo>
                    <a:pt x="24" y="242"/>
                  </a:lnTo>
                  <a:lnTo>
                    <a:pt x="22" y="237"/>
                  </a:lnTo>
                  <a:close/>
                  <a:moveTo>
                    <a:pt x="76" y="233"/>
                  </a:moveTo>
                  <a:lnTo>
                    <a:pt x="41" y="287"/>
                  </a:lnTo>
                  <a:lnTo>
                    <a:pt x="43" y="294"/>
                  </a:lnTo>
                  <a:lnTo>
                    <a:pt x="78" y="237"/>
                  </a:lnTo>
                  <a:lnTo>
                    <a:pt x="76" y="233"/>
                  </a:lnTo>
                  <a:close/>
                  <a:moveTo>
                    <a:pt x="107" y="195"/>
                  </a:moveTo>
                  <a:lnTo>
                    <a:pt x="93" y="206"/>
                  </a:lnTo>
                  <a:lnTo>
                    <a:pt x="81" y="228"/>
                  </a:lnTo>
                  <a:lnTo>
                    <a:pt x="81" y="233"/>
                  </a:lnTo>
                  <a:lnTo>
                    <a:pt x="107" y="195"/>
                  </a:lnTo>
                  <a:close/>
                  <a:moveTo>
                    <a:pt x="64" y="185"/>
                  </a:moveTo>
                  <a:lnTo>
                    <a:pt x="26" y="233"/>
                  </a:lnTo>
                  <a:lnTo>
                    <a:pt x="26" y="237"/>
                  </a:lnTo>
                  <a:lnTo>
                    <a:pt x="64" y="190"/>
                  </a:lnTo>
                  <a:lnTo>
                    <a:pt x="64" y="185"/>
                  </a:lnTo>
                  <a:close/>
                  <a:moveTo>
                    <a:pt x="159" y="76"/>
                  </a:moveTo>
                  <a:lnTo>
                    <a:pt x="138" y="97"/>
                  </a:lnTo>
                  <a:lnTo>
                    <a:pt x="67" y="183"/>
                  </a:lnTo>
                  <a:lnTo>
                    <a:pt x="69" y="187"/>
                  </a:lnTo>
                  <a:lnTo>
                    <a:pt x="159" y="76"/>
                  </a:lnTo>
                  <a:close/>
                  <a:moveTo>
                    <a:pt x="213" y="28"/>
                  </a:moveTo>
                  <a:lnTo>
                    <a:pt x="201" y="38"/>
                  </a:lnTo>
                  <a:lnTo>
                    <a:pt x="102" y="192"/>
                  </a:lnTo>
                  <a:lnTo>
                    <a:pt x="116" y="178"/>
                  </a:lnTo>
                  <a:lnTo>
                    <a:pt x="213" y="28"/>
                  </a:lnTo>
                  <a:close/>
                  <a:moveTo>
                    <a:pt x="216" y="0"/>
                  </a:moveTo>
                  <a:lnTo>
                    <a:pt x="209" y="9"/>
                  </a:lnTo>
                  <a:lnTo>
                    <a:pt x="157" y="74"/>
                  </a:lnTo>
                  <a:lnTo>
                    <a:pt x="178" y="52"/>
                  </a:lnTo>
                  <a:lnTo>
                    <a:pt x="211" y="12"/>
                  </a:lnTo>
                  <a:lnTo>
                    <a:pt x="211" y="21"/>
                  </a:lnTo>
                  <a:lnTo>
                    <a:pt x="209" y="26"/>
                  </a:lnTo>
                  <a:lnTo>
                    <a:pt x="216" y="19"/>
                  </a:lnTo>
                  <a:lnTo>
                    <a:pt x="216" y="12"/>
                  </a:lnTo>
                  <a:lnTo>
                    <a:pt x="216" y="0"/>
                  </a:lnTo>
                  <a:close/>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lstStyle/>
            <a:p>
              <a:endParaRPr lang="zh-CN" altLang="en-US">
                <a:cs typeface="+mn-ea"/>
                <a:sym typeface="+mn-lt"/>
              </a:endParaRPr>
            </a:p>
          </p:txBody>
        </p:sp>
        <p:sp>
          <p:nvSpPr>
            <p:cNvPr id="82" name="Freeform 38">
              <a:extLst>
                <a:ext uri="{FF2B5EF4-FFF2-40B4-BE49-F238E27FC236}">
                  <a16:creationId xmlns:a16="http://schemas.microsoft.com/office/drawing/2014/main" id="{59B2B5AE-78C9-4130-B81E-4C62DB841B29}"/>
                </a:ext>
              </a:extLst>
            </p:cNvPr>
            <p:cNvSpPr>
              <a:spLocks noEditPoints="1"/>
            </p:cNvSpPr>
            <p:nvPr/>
          </p:nvSpPr>
          <p:spPr bwMode="auto">
            <a:xfrm>
              <a:off x="10919608" y="3264194"/>
              <a:ext cx="386440" cy="533469"/>
            </a:xfrm>
            <a:custGeom>
              <a:avLst/>
              <a:gdLst>
                <a:gd name="T0" fmla="*/ 12 w 216"/>
                <a:gd name="T1" fmla="*/ 285 h 328"/>
                <a:gd name="T2" fmla="*/ 7 w 216"/>
                <a:gd name="T3" fmla="*/ 290 h 328"/>
                <a:gd name="T4" fmla="*/ 17 w 216"/>
                <a:gd name="T5" fmla="*/ 320 h 328"/>
                <a:gd name="T6" fmla="*/ 19 w 216"/>
                <a:gd name="T7" fmla="*/ 328 h 328"/>
                <a:gd name="T8" fmla="*/ 26 w 216"/>
                <a:gd name="T9" fmla="*/ 320 h 328"/>
                <a:gd name="T10" fmla="*/ 41 w 216"/>
                <a:gd name="T11" fmla="*/ 299 h 328"/>
                <a:gd name="T12" fmla="*/ 38 w 216"/>
                <a:gd name="T13" fmla="*/ 292 h 328"/>
                <a:gd name="T14" fmla="*/ 22 w 216"/>
                <a:gd name="T15" fmla="*/ 318 h 328"/>
                <a:gd name="T16" fmla="*/ 12 w 216"/>
                <a:gd name="T17" fmla="*/ 285 h 328"/>
                <a:gd name="T18" fmla="*/ 22 w 216"/>
                <a:gd name="T19" fmla="*/ 237 h 328"/>
                <a:gd name="T20" fmla="*/ 3 w 216"/>
                <a:gd name="T21" fmla="*/ 261 h 328"/>
                <a:gd name="T22" fmla="*/ 0 w 216"/>
                <a:gd name="T23" fmla="*/ 263 h 328"/>
                <a:gd name="T24" fmla="*/ 0 w 216"/>
                <a:gd name="T25" fmla="*/ 266 h 328"/>
                <a:gd name="T26" fmla="*/ 7 w 216"/>
                <a:gd name="T27" fmla="*/ 285 h 328"/>
                <a:gd name="T28" fmla="*/ 10 w 216"/>
                <a:gd name="T29" fmla="*/ 280 h 328"/>
                <a:gd name="T30" fmla="*/ 5 w 216"/>
                <a:gd name="T31" fmla="*/ 263 h 328"/>
                <a:gd name="T32" fmla="*/ 24 w 216"/>
                <a:gd name="T33" fmla="*/ 242 h 328"/>
                <a:gd name="T34" fmla="*/ 22 w 216"/>
                <a:gd name="T35" fmla="*/ 237 h 328"/>
                <a:gd name="T36" fmla="*/ 76 w 216"/>
                <a:gd name="T37" fmla="*/ 233 h 328"/>
                <a:gd name="T38" fmla="*/ 41 w 216"/>
                <a:gd name="T39" fmla="*/ 287 h 328"/>
                <a:gd name="T40" fmla="*/ 43 w 216"/>
                <a:gd name="T41" fmla="*/ 294 h 328"/>
                <a:gd name="T42" fmla="*/ 78 w 216"/>
                <a:gd name="T43" fmla="*/ 237 h 328"/>
                <a:gd name="T44" fmla="*/ 76 w 216"/>
                <a:gd name="T45" fmla="*/ 233 h 328"/>
                <a:gd name="T46" fmla="*/ 107 w 216"/>
                <a:gd name="T47" fmla="*/ 195 h 328"/>
                <a:gd name="T48" fmla="*/ 93 w 216"/>
                <a:gd name="T49" fmla="*/ 206 h 328"/>
                <a:gd name="T50" fmla="*/ 81 w 216"/>
                <a:gd name="T51" fmla="*/ 228 h 328"/>
                <a:gd name="T52" fmla="*/ 81 w 216"/>
                <a:gd name="T53" fmla="*/ 233 h 328"/>
                <a:gd name="T54" fmla="*/ 107 w 216"/>
                <a:gd name="T55" fmla="*/ 195 h 328"/>
                <a:gd name="T56" fmla="*/ 64 w 216"/>
                <a:gd name="T57" fmla="*/ 185 h 328"/>
                <a:gd name="T58" fmla="*/ 26 w 216"/>
                <a:gd name="T59" fmla="*/ 233 h 328"/>
                <a:gd name="T60" fmla="*/ 26 w 216"/>
                <a:gd name="T61" fmla="*/ 237 h 328"/>
                <a:gd name="T62" fmla="*/ 64 w 216"/>
                <a:gd name="T63" fmla="*/ 190 h 328"/>
                <a:gd name="T64" fmla="*/ 64 w 216"/>
                <a:gd name="T65" fmla="*/ 185 h 328"/>
                <a:gd name="T66" fmla="*/ 159 w 216"/>
                <a:gd name="T67" fmla="*/ 76 h 328"/>
                <a:gd name="T68" fmla="*/ 138 w 216"/>
                <a:gd name="T69" fmla="*/ 97 h 328"/>
                <a:gd name="T70" fmla="*/ 67 w 216"/>
                <a:gd name="T71" fmla="*/ 183 h 328"/>
                <a:gd name="T72" fmla="*/ 69 w 216"/>
                <a:gd name="T73" fmla="*/ 187 h 328"/>
                <a:gd name="T74" fmla="*/ 159 w 216"/>
                <a:gd name="T75" fmla="*/ 76 h 328"/>
                <a:gd name="T76" fmla="*/ 213 w 216"/>
                <a:gd name="T77" fmla="*/ 28 h 328"/>
                <a:gd name="T78" fmla="*/ 201 w 216"/>
                <a:gd name="T79" fmla="*/ 38 h 328"/>
                <a:gd name="T80" fmla="*/ 102 w 216"/>
                <a:gd name="T81" fmla="*/ 192 h 328"/>
                <a:gd name="T82" fmla="*/ 116 w 216"/>
                <a:gd name="T83" fmla="*/ 178 h 328"/>
                <a:gd name="T84" fmla="*/ 213 w 216"/>
                <a:gd name="T85" fmla="*/ 28 h 328"/>
                <a:gd name="T86" fmla="*/ 216 w 216"/>
                <a:gd name="T87" fmla="*/ 0 h 328"/>
                <a:gd name="T88" fmla="*/ 209 w 216"/>
                <a:gd name="T89" fmla="*/ 9 h 328"/>
                <a:gd name="T90" fmla="*/ 157 w 216"/>
                <a:gd name="T91" fmla="*/ 74 h 328"/>
                <a:gd name="T92" fmla="*/ 178 w 216"/>
                <a:gd name="T93" fmla="*/ 52 h 328"/>
                <a:gd name="T94" fmla="*/ 211 w 216"/>
                <a:gd name="T95" fmla="*/ 12 h 328"/>
                <a:gd name="T96" fmla="*/ 211 w 216"/>
                <a:gd name="T97" fmla="*/ 21 h 328"/>
                <a:gd name="T98" fmla="*/ 209 w 216"/>
                <a:gd name="T99" fmla="*/ 26 h 328"/>
                <a:gd name="T100" fmla="*/ 216 w 216"/>
                <a:gd name="T101" fmla="*/ 19 h 328"/>
                <a:gd name="T102" fmla="*/ 216 w 216"/>
                <a:gd name="T103" fmla="*/ 12 h 328"/>
                <a:gd name="T104" fmla="*/ 216 w 216"/>
                <a:gd name="T105" fmla="*/ 0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16" h="328">
                  <a:moveTo>
                    <a:pt x="12" y="285"/>
                  </a:moveTo>
                  <a:lnTo>
                    <a:pt x="7" y="290"/>
                  </a:lnTo>
                  <a:lnTo>
                    <a:pt x="17" y="320"/>
                  </a:lnTo>
                  <a:lnTo>
                    <a:pt x="19" y="328"/>
                  </a:lnTo>
                  <a:lnTo>
                    <a:pt x="26" y="320"/>
                  </a:lnTo>
                  <a:lnTo>
                    <a:pt x="41" y="299"/>
                  </a:lnTo>
                  <a:lnTo>
                    <a:pt x="38" y="292"/>
                  </a:lnTo>
                  <a:lnTo>
                    <a:pt x="22" y="318"/>
                  </a:lnTo>
                  <a:lnTo>
                    <a:pt x="12" y="285"/>
                  </a:lnTo>
                  <a:moveTo>
                    <a:pt x="22" y="237"/>
                  </a:moveTo>
                  <a:lnTo>
                    <a:pt x="3" y="261"/>
                  </a:lnTo>
                  <a:lnTo>
                    <a:pt x="0" y="263"/>
                  </a:lnTo>
                  <a:lnTo>
                    <a:pt x="0" y="266"/>
                  </a:lnTo>
                  <a:lnTo>
                    <a:pt x="7" y="285"/>
                  </a:lnTo>
                  <a:lnTo>
                    <a:pt x="10" y="280"/>
                  </a:lnTo>
                  <a:lnTo>
                    <a:pt x="5" y="263"/>
                  </a:lnTo>
                  <a:lnTo>
                    <a:pt x="24" y="242"/>
                  </a:lnTo>
                  <a:lnTo>
                    <a:pt x="22" y="237"/>
                  </a:lnTo>
                  <a:moveTo>
                    <a:pt x="76" y="233"/>
                  </a:moveTo>
                  <a:lnTo>
                    <a:pt x="41" y="287"/>
                  </a:lnTo>
                  <a:lnTo>
                    <a:pt x="43" y="294"/>
                  </a:lnTo>
                  <a:lnTo>
                    <a:pt x="78" y="237"/>
                  </a:lnTo>
                  <a:lnTo>
                    <a:pt x="76" y="233"/>
                  </a:lnTo>
                  <a:moveTo>
                    <a:pt x="107" y="195"/>
                  </a:moveTo>
                  <a:lnTo>
                    <a:pt x="93" y="206"/>
                  </a:lnTo>
                  <a:lnTo>
                    <a:pt x="81" y="228"/>
                  </a:lnTo>
                  <a:lnTo>
                    <a:pt x="81" y="233"/>
                  </a:lnTo>
                  <a:lnTo>
                    <a:pt x="107" y="195"/>
                  </a:lnTo>
                  <a:moveTo>
                    <a:pt x="64" y="185"/>
                  </a:moveTo>
                  <a:lnTo>
                    <a:pt x="26" y="233"/>
                  </a:lnTo>
                  <a:lnTo>
                    <a:pt x="26" y="237"/>
                  </a:lnTo>
                  <a:lnTo>
                    <a:pt x="64" y="190"/>
                  </a:lnTo>
                  <a:lnTo>
                    <a:pt x="64" y="185"/>
                  </a:lnTo>
                  <a:moveTo>
                    <a:pt x="159" y="76"/>
                  </a:moveTo>
                  <a:lnTo>
                    <a:pt x="138" y="97"/>
                  </a:lnTo>
                  <a:lnTo>
                    <a:pt x="67" y="183"/>
                  </a:lnTo>
                  <a:lnTo>
                    <a:pt x="69" y="187"/>
                  </a:lnTo>
                  <a:lnTo>
                    <a:pt x="159" y="76"/>
                  </a:lnTo>
                  <a:moveTo>
                    <a:pt x="213" y="28"/>
                  </a:moveTo>
                  <a:lnTo>
                    <a:pt x="201" y="38"/>
                  </a:lnTo>
                  <a:lnTo>
                    <a:pt x="102" y="192"/>
                  </a:lnTo>
                  <a:lnTo>
                    <a:pt x="116" y="178"/>
                  </a:lnTo>
                  <a:lnTo>
                    <a:pt x="213" y="28"/>
                  </a:lnTo>
                  <a:moveTo>
                    <a:pt x="216" y="0"/>
                  </a:moveTo>
                  <a:lnTo>
                    <a:pt x="209" y="9"/>
                  </a:lnTo>
                  <a:lnTo>
                    <a:pt x="157" y="74"/>
                  </a:lnTo>
                  <a:lnTo>
                    <a:pt x="178" y="52"/>
                  </a:lnTo>
                  <a:lnTo>
                    <a:pt x="211" y="12"/>
                  </a:lnTo>
                  <a:lnTo>
                    <a:pt x="211" y="21"/>
                  </a:lnTo>
                  <a:lnTo>
                    <a:pt x="209" y="26"/>
                  </a:lnTo>
                  <a:lnTo>
                    <a:pt x="216" y="19"/>
                  </a:lnTo>
                  <a:lnTo>
                    <a:pt x="216" y="12"/>
                  </a:lnTo>
                  <a:lnTo>
                    <a:pt x="216" y="0"/>
                  </a:ln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lstStyle/>
            <a:p>
              <a:endParaRPr lang="zh-CN" altLang="en-US">
                <a:cs typeface="+mn-ea"/>
                <a:sym typeface="+mn-lt"/>
              </a:endParaRPr>
            </a:p>
          </p:txBody>
        </p:sp>
        <p:sp>
          <p:nvSpPr>
            <p:cNvPr id="83" name="Freeform 39">
              <a:extLst>
                <a:ext uri="{FF2B5EF4-FFF2-40B4-BE49-F238E27FC236}">
                  <a16:creationId xmlns:a16="http://schemas.microsoft.com/office/drawing/2014/main" id="{8F271DF4-FE42-4058-9CAA-C7E4BE14F552}"/>
                </a:ext>
              </a:extLst>
            </p:cNvPr>
            <p:cNvSpPr>
              <a:spLocks noEditPoints="1"/>
            </p:cNvSpPr>
            <p:nvPr/>
          </p:nvSpPr>
          <p:spPr bwMode="auto">
            <a:xfrm>
              <a:off x="11080625" y="3283711"/>
              <a:ext cx="386440" cy="548107"/>
            </a:xfrm>
            <a:custGeom>
              <a:avLst/>
              <a:gdLst>
                <a:gd name="T0" fmla="*/ 14 w 216"/>
                <a:gd name="T1" fmla="*/ 316 h 337"/>
                <a:gd name="T2" fmla="*/ 0 w 216"/>
                <a:gd name="T3" fmla="*/ 337 h 337"/>
                <a:gd name="T4" fmla="*/ 17 w 216"/>
                <a:gd name="T5" fmla="*/ 323 h 337"/>
                <a:gd name="T6" fmla="*/ 14 w 216"/>
                <a:gd name="T7" fmla="*/ 316 h 337"/>
                <a:gd name="T8" fmla="*/ 164 w 216"/>
                <a:gd name="T9" fmla="*/ 83 h 337"/>
                <a:gd name="T10" fmla="*/ 17 w 216"/>
                <a:gd name="T11" fmla="*/ 308 h 337"/>
                <a:gd name="T12" fmla="*/ 17 w 216"/>
                <a:gd name="T13" fmla="*/ 311 h 337"/>
                <a:gd name="T14" fmla="*/ 19 w 216"/>
                <a:gd name="T15" fmla="*/ 320 h 337"/>
                <a:gd name="T16" fmla="*/ 24 w 216"/>
                <a:gd name="T17" fmla="*/ 316 h 337"/>
                <a:gd name="T18" fmla="*/ 164 w 216"/>
                <a:gd name="T19" fmla="*/ 190 h 337"/>
                <a:gd name="T20" fmla="*/ 164 w 216"/>
                <a:gd name="T21" fmla="*/ 183 h 337"/>
                <a:gd name="T22" fmla="*/ 22 w 216"/>
                <a:gd name="T23" fmla="*/ 311 h 337"/>
                <a:gd name="T24" fmla="*/ 164 w 216"/>
                <a:gd name="T25" fmla="*/ 92 h 337"/>
                <a:gd name="T26" fmla="*/ 164 w 216"/>
                <a:gd name="T27" fmla="*/ 83 h 337"/>
                <a:gd name="T28" fmla="*/ 216 w 216"/>
                <a:gd name="T29" fmla="*/ 0 h 337"/>
                <a:gd name="T30" fmla="*/ 209 w 216"/>
                <a:gd name="T31" fmla="*/ 12 h 337"/>
                <a:gd name="T32" fmla="*/ 166 w 216"/>
                <a:gd name="T33" fmla="*/ 76 h 337"/>
                <a:gd name="T34" fmla="*/ 166 w 216"/>
                <a:gd name="T35" fmla="*/ 85 h 337"/>
                <a:gd name="T36" fmla="*/ 211 w 216"/>
                <a:gd name="T37" fmla="*/ 14 h 337"/>
                <a:gd name="T38" fmla="*/ 211 w 216"/>
                <a:gd name="T39" fmla="*/ 140 h 337"/>
                <a:gd name="T40" fmla="*/ 166 w 216"/>
                <a:gd name="T41" fmla="*/ 180 h 337"/>
                <a:gd name="T42" fmla="*/ 166 w 216"/>
                <a:gd name="T43" fmla="*/ 185 h 337"/>
                <a:gd name="T44" fmla="*/ 213 w 216"/>
                <a:gd name="T45" fmla="*/ 142 h 337"/>
                <a:gd name="T46" fmla="*/ 216 w 216"/>
                <a:gd name="T47" fmla="*/ 140 h 337"/>
                <a:gd name="T48" fmla="*/ 216 w 216"/>
                <a:gd name="T49" fmla="*/ 140 h 337"/>
                <a:gd name="T50" fmla="*/ 216 w 216"/>
                <a:gd name="T51" fmla="*/ 14 h 337"/>
                <a:gd name="T52" fmla="*/ 216 w 216"/>
                <a:gd name="T53" fmla="*/ 0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16" h="337">
                  <a:moveTo>
                    <a:pt x="14" y="316"/>
                  </a:moveTo>
                  <a:lnTo>
                    <a:pt x="0" y="337"/>
                  </a:lnTo>
                  <a:lnTo>
                    <a:pt x="17" y="323"/>
                  </a:lnTo>
                  <a:lnTo>
                    <a:pt x="14" y="316"/>
                  </a:lnTo>
                  <a:close/>
                  <a:moveTo>
                    <a:pt x="164" y="83"/>
                  </a:moveTo>
                  <a:lnTo>
                    <a:pt x="17" y="308"/>
                  </a:lnTo>
                  <a:lnTo>
                    <a:pt x="17" y="311"/>
                  </a:lnTo>
                  <a:lnTo>
                    <a:pt x="19" y="320"/>
                  </a:lnTo>
                  <a:lnTo>
                    <a:pt x="24" y="316"/>
                  </a:lnTo>
                  <a:lnTo>
                    <a:pt x="164" y="190"/>
                  </a:lnTo>
                  <a:lnTo>
                    <a:pt x="164" y="183"/>
                  </a:lnTo>
                  <a:lnTo>
                    <a:pt x="22" y="311"/>
                  </a:lnTo>
                  <a:lnTo>
                    <a:pt x="164" y="92"/>
                  </a:lnTo>
                  <a:lnTo>
                    <a:pt x="164" y="83"/>
                  </a:lnTo>
                  <a:close/>
                  <a:moveTo>
                    <a:pt x="216" y="0"/>
                  </a:moveTo>
                  <a:lnTo>
                    <a:pt x="209" y="12"/>
                  </a:lnTo>
                  <a:lnTo>
                    <a:pt x="166" y="76"/>
                  </a:lnTo>
                  <a:lnTo>
                    <a:pt x="166" y="85"/>
                  </a:lnTo>
                  <a:lnTo>
                    <a:pt x="211" y="14"/>
                  </a:lnTo>
                  <a:lnTo>
                    <a:pt x="211" y="140"/>
                  </a:lnTo>
                  <a:lnTo>
                    <a:pt x="166" y="180"/>
                  </a:lnTo>
                  <a:lnTo>
                    <a:pt x="166" y="185"/>
                  </a:lnTo>
                  <a:lnTo>
                    <a:pt x="213" y="142"/>
                  </a:lnTo>
                  <a:lnTo>
                    <a:pt x="216" y="140"/>
                  </a:lnTo>
                  <a:lnTo>
                    <a:pt x="216" y="140"/>
                  </a:lnTo>
                  <a:lnTo>
                    <a:pt x="216" y="14"/>
                  </a:lnTo>
                  <a:lnTo>
                    <a:pt x="216" y="0"/>
                  </a:lnTo>
                  <a:close/>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lstStyle/>
            <a:p>
              <a:endParaRPr lang="zh-CN" altLang="en-US">
                <a:cs typeface="+mn-ea"/>
                <a:sym typeface="+mn-lt"/>
              </a:endParaRPr>
            </a:p>
          </p:txBody>
        </p:sp>
        <p:sp>
          <p:nvSpPr>
            <p:cNvPr id="84" name="Freeform 40">
              <a:extLst>
                <a:ext uri="{FF2B5EF4-FFF2-40B4-BE49-F238E27FC236}">
                  <a16:creationId xmlns:a16="http://schemas.microsoft.com/office/drawing/2014/main" id="{8E4608BF-CF9D-4DA7-8722-444E2670AA53}"/>
                </a:ext>
              </a:extLst>
            </p:cNvPr>
            <p:cNvSpPr>
              <a:spLocks noEditPoints="1"/>
            </p:cNvSpPr>
            <p:nvPr/>
          </p:nvSpPr>
          <p:spPr bwMode="auto">
            <a:xfrm>
              <a:off x="11080625" y="3283711"/>
              <a:ext cx="386440" cy="548107"/>
            </a:xfrm>
            <a:custGeom>
              <a:avLst/>
              <a:gdLst>
                <a:gd name="T0" fmla="*/ 14 w 216"/>
                <a:gd name="T1" fmla="*/ 316 h 337"/>
                <a:gd name="T2" fmla="*/ 0 w 216"/>
                <a:gd name="T3" fmla="*/ 337 h 337"/>
                <a:gd name="T4" fmla="*/ 17 w 216"/>
                <a:gd name="T5" fmla="*/ 323 h 337"/>
                <a:gd name="T6" fmla="*/ 14 w 216"/>
                <a:gd name="T7" fmla="*/ 316 h 337"/>
                <a:gd name="T8" fmla="*/ 164 w 216"/>
                <a:gd name="T9" fmla="*/ 83 h 337"/>
                <a:gd name="T10" fmla="*/ 17 w 216"/>
                <a:gd name="T11" fmla="*/ 308 h 337"/>
                <a:gd name="T12" fmla="*/ 17 w 216"/>
                <a:gd name="T13" fmla="*/ 311 h 337"/>
                <a:gd name="T14" fmla="*/ 19 w 216"/>
                <a:gd name="T15" fmla="*/ 320 h 337"/>
                <a:gd name="T16" fmla="*/ 24 w 216"/>
                <a:gd name="T17" fmla="*/ 316 h 337"/>
                <a:gd name="T18" fmla="*/ 164 w 216"/>
                <a:gd name="T19" fmla="*/ 190 h 337"/>
                <a:gd name="T20" fmla="*/ 164 w 216"/>
                <a:gd name="T21" fmla="*/ 183 h 337"/>
                <a:gd name="T22" fmla="*/ 22 w 216"/>
                <a:gd name="T23" fmla="*/ 311 h 337"/>
                <a:gd name="T24" fmla="*/ 164 w 216"/>
                <a:gd name="T25" fmla="*/ 92 h 337"/>
                <a:gd name="T26" fmla="*/ 164 w 216"/>
                <a:gd name="T27" fmla="*/ 83 h 337"/>
                <a:gd name="T28" fmla="*/ 216 w 216"/>
                <a:gd name="T29" fmla="*/ 0 h 337"/>
                <a:gd name="T30" fmla="*/ 209 w 216"/>
                <a:gd name="T31" fmla="*/ 12 h 337"/>
                <a:gd name="T32" fmla="*/ 166 w 216"/>
                <a:gd name="T33" fmla="*/ 76 h 337"/>
                <a:gd name="T34" fmla="*/ 166 w 216"/>
                <a:gd name="T35" fmla="*/ 85 h 337"/>
                <a:gd name="T36" fmla="*/ 211 w 216"/>
                <a:gd name="T37" fmla="*/ 14 h 337"/>
                <a:gd name="T38" fmla="*/ 211 w 216"/>
                <a:gd name="T39" fmla="*/ 140 h 337"/>
                <a:gd name="T40" fmla="*/ 166 w 216"/>
                <a:gd name="T41" fmla="*/ 180 h 337"/>
                <a:gd name="T42" fmla="*/ 166 w 216"/>
                <a:gd name="T43" fmla="*/ 185 h 337"/>
                <a:gd name="T44" fmla="*/ 213 w 216"/>
                <a:gd name="T45" fmla="*/ 142 h 337"/>
                <a:gd name="T46" fmla="*/ 216 w 216"/>
                <a:gd name="T47" fmla="*/ 140 h 337"/>
                <a:gd name="T48" fmla="*/ 216 w 216"/>
                <a:gd name="T49" fmla="*/ 140 h 337"/>
                <a:gd name="T50" fmla="*/ 216 w 216"/>
                <a:gd name="T51" fmla="*/ 14 h 337"/>
                <a:gd name="T52" fmla="*/ 216 w 216"/>
                <a:gd name="T53" fmla="*/ 0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16" h="337">
                  <a:moveTo>
                    <a:pt x="14" y="316"/>
                  </a:moveTo>
                  <a:lnTo>
                    <a:pt x="0" y="337"/>
                  </a:lnTo>
                  <a:lnTo>
                    <a:pt x="17" y="323"/>
                  </a:lnTo>
                  <a:lnTo>
                    <a:pt x="14" y="316"/>
                  </a:lnTo>
                  <a:moveTo>
                    <a:pt x="164" y="83"/>
                  </a:moveTo>
                  <a:lnTo>
                    <a:pt x="17" y="308"/>
                  </a:lnTo>
                  <a:lnTo>
                    <a:pt x="17" y="311"/>
                  </a:lnTo>
                  <a:lnTo>
                    <a:pt x="19" y="320"/>
                  </a:lnTo>
                  <a:lnTo>
                    <a:pt x="24" y="316"/>
                  </a:lnTo>
                  <a:lnTo>
                    <a:pt x="164" y="190"/>
                  </a:lnTo>
                  <a:lnTo>
                    <a:pt x="164" y="183"/>
                  </a:lnTo>
                  <a:lnTo>
                    <a:pt x="22" y="311"/>
                  </a:lnTo>
                  <a:lnTo>
                    <a:pt x="164" y="92"/>
                  </a:lnTo>
                  <a:lnTo>
                    <a:pt x="164" y="83"/>
                  </a:lnTo>
                  <a:moveTo>
                    <a:pt x="216" y="0"/>
                  </a:moveTo>
                  <a:lnTo>
                    <a:pt x="209" y="12"/>
                  </a:lnTo>
                  <a:lnTo>
                    <a:pt x="166" y="76"/>
                  </a:lnTo>
                  <a:lnTo>
                    <a:pt x="166" y="85"/>
                  </a:lnTo>
                  <a:lnTo>
                    <a:pt x="211" y="14"/>
                  </a:lnTo>
                  <a:lnTo>
                    <a:pt x="211" y="140"/>
                  </a:lnTo>
                  <a:lnTo>
                    <a:pt x="166" y="180"/>
                  </a:lnTo>
                  <a:lnTo>
                    <a:pt x="166" y="185"/>
                  </a:lnTo>
                  <a:lnTo>
                    <a:pt x="213" y="142"/>
                  </a:lnTo>
                  <a:lnTo>
                    <a:pt x="216" y="140"/>
                  </a:lnTo>
                  <a:lnTo>
                    <a:pt x="216" y="140"/>
                  </a:lnTo>
                  <a:lnTo>
                    <a:pt x="216" y="14"/>
                  </a:lnTo>
                  <a:lnTo>
                    <a:pt x="216" y="0"/>
                  </a:ln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lstStyle/>
            <a:p>
              <a:endParaRPr lang="zh-CN" altLang="en-US">
                <a:cs typeface="+mn-ea"/>
                <a:sym typeface="+mn-lt"/>
              </a:endParaRPr>
            </a:p>
          </p:txBody>
        </p:sp>
        <p:sp>
          <p:nvSpPr>
            <p:cNvPr id="85" name="Freeform 41">
              <a:extLst>
                <a:ext uri="{FF2B5EF4-FFF2-40B4-BE49-F238E27FC236}">
                  <a16:creationId xmlns:a16="http://schemas.microsoft.com/office/drawing/2014/main" id="{9F47520F-DEE8-46C1-BFD0-A902BEFD9952}"/>
                </a:ext>
              </a:extLst>
            </p:cNvPr>
            <p:cNvSpPr>
              <a:spLocks noEditPoints="1"/>
            </p:cNvSpPr>
            <p:nvPr/>
          </p:nvSpPr>
          <p:spPr bwMode="auto">
            <a:xfrm>
              <a:off x="7811986" y="2792529"/>
              <a:ext cx="1177211" cy="1556494"/>
            </a:xfrm>
            <a:custGeom>
              <a:avLst/>
              <a:gdLst>
                <a:gd name="T0" fmla="*/ 13 w 278"/>
                <a:gd name="T1" fmla="*/ 403 h 403"/>
                <a:gd name="T2" fmla="*/ 89 w 278"/>
                <a:gd name="T3" fmla="*/ 354 h 403"/>
                <a:gd name="T4" fmla="*/ 62 w 278"/>
                <a:gd name="T5" fmla="*/ 372 h 403"/>
                <a:gd name="T6" fmla="*/ 0 w 278"/>
                <a:gd name="T7" fmla="*/ 396 h 403"/>
                <a:gd name="T8" fmla="*/ 6 w 278"/>
                <a:gd name="T9" fmla="*/ 333 h 403"/>
                <a:gd name="T10" fmla="*/ 89 w 278"/>
                <a:gd name="T11" fmla="*/ 352 h 403"/>
                <a:gd name="T12" fmla="*/ 141 w 278"/>
                <a:gd name="T13" fmla="*/ 319 h 403"/>
                <a:gd name="T14" fmla="*/ 4 w 278"/>
                <a:gd name="T15" fmla="*/ 329 h 403"/>
                <a:gd name="T16" fmla="*/ 8 w 278"/>
                <a:gd name="T17" fmla="*/ 292 h 403"/>
                <a:gd name="T18" fmla="*/ 8 w 278"/>
                <a:gd name="T19" fmla="*/ 292 h 403"/>
                <a:gd name="T20" fmla="*/ 6 w 278"/>
                <a:gd name="T21" fmla="*/ 290 h 403"/>
                <a:gd name="T22" fmla="*/ 222 w 278"/>
                <a:gd name="T23" fmla="*/ 267 h 403"/>
                <a:gd name="T24" fmla="*/ 223 w 278"/>
                <a:gd name="T25" fmla="*/ 269 h 403"/>
                <a:gd name="T26" fmla="*/ 224 w 278"/>
                <a:gd name="T27" fmla="*/ 266 h 403"/>
                <a:gd name="T28" fmla="*/ 226 w 278"/>
                <a:gd name="T29" fmla="*/ 264 h 403"/>
                <a:gd name="T30" fmla="*/ 242 w 278"/>
                <a:gd name="T31" fmla="*/ 254 h 403"/>
                <a:gd name="T32" fmla="*/ 243 w 278"/>
                <a:gd name="T33" fmla="*/ 255 h 403"/>
                <a:gd name="T34" fmla="*/ 245 w 278"/>
                <a:gd name="T35" fmla="*/ 252 h 403"/>
                <a:gd name="T36" fmla="*/ 248 w 278"/>
                <a:gd name="T37" fmla="*/ 253 h 403"/>
                <a:gd name="T38" fmla="*/ 11 w 278"/>
                <a:gd name="T39" fmla="*/ 230 h 403"/>
                <a:gd name="T40" fmla="*/ 8 w 278"/>
                <a:gd name="T41" fmla="*/ 263 h 403"/>
                <a:gd name="T42" fmla="*/ 10 w 278"/>
                <a:gd name="T43" fmla="*/ 259 h 403"/>
                <a:gd name="T44" fmla="*/ 10 w 278"/>
                <a:gd name="T45" fmla="*/ 226 h 403"/>
                <a:gd name="T46" fmla="*/ 11 w 278"/>
                <a:gd name="T47" fmla="*/ 226 h 403"/>
                <a:gd name="T48" fmla="*/ 268 w 278"/>
                <a:gd name="T49" fmla="*/ 226 h 403"/>
                <a:gd name="T50" fmla="*/ 269 w 278"/>
                <a:gd name="T51" fmla="*/ 239 h 403"/>
                <a:gd name="T52" fmla="*/ 276 w 278"/>
                <a:gd name="T53" fmla="*/ 232 h 403"/>
                <a:gd name="T54" fmla="*/ 10 w 278"/>
                <a:gd name="T55" fmla="*/ 224 h 403"/>
                <a:gd name="T56" fmla="*/ 10 w 278"/>
                <a:gd name="T57" fmla="*/ 214 h 403"/>
                <a:gd name="T58" fmla="*/ 266 w 278"/>
                <a:gd name="T59" fmla="*/ 224 h 403"/>
                <a:gd name="T60" fmla="*/ 14 w 278"/>
                <a:gd name="T61" fmla="*/ 188 h 403"/>
                <a:gd name="T62" fmla="*/ 12 w 278"/>
                <a:gd name="T63" fmla="*/ 212 h 403"/>
                <a:gd name="T64" fmla="*/ 227 w 278"/>
                <a:gd name="T65" fmla="*/ 187 h 403"/>
                <a:gd name="T66" fmla="*/ 228 w 278"/>
                <a:gd name="T67" fmla="*/ 185 h 403"/>
                <a:gd name="T68" fmla="*/ 195 w 278"/>
                <a:gd name="T69" fmla="*/ 156 h 403"/>
                <a:gd name="T70" fmla="*/ 204 w 278"/>
                <a:gd name="T71" fmla="*/ 165 h 403"/>
                <a:gd name="T72" fmla="*/ 226 w 278"/>
                <a:gd name="T73" fmla="*/ 185 h 403"/>
                <a:gd name="T74" fmla="*/ 222 w 278"/>
                <a:gd name="T75" fmla="*/ 179 h 403"/>
                <a:gd name="T76" fmla="*/ 200 w 278"/>
                <a:gd name="T77" fmla="*/ 158 h 403"/>
                <a:gd name="T78" fmla="*/ 174 w 278"/>
                <a:gd name="T79" fmla="*/ 133 h 403"/>
                <a:gd name="T80" fmla="*/ 186 w 278"/>
                <a:gd name="T81" fmla="*/ 147 h 403"/>
                <a:gd name="T82" fmla="*/ 186 w 278"/>
                <a:gd name="T83" fmla="*/ 144 h 403"/>
                <a:gd name="T84" fmla="*/ 154 w 278"/>
                <a:gd name="T85" fmla="*/ 114 h 403"/>
                <a:gd name="T86" fmla="*/ 160 w 278"/>
                <a:gd name="T87" fmla="*/ 122 h 403"/>
                <a:gd name="T88" fmla="*/ 162 w 278"/>
                <a:gd name="T89" fmla="*/ 122 h 403"/>
                <a:gd name="T90" fmla="*/ 120 w 278"/>
                <a:gd name="T91" fmla="*/ 81 h 403"/>
                <a:gd name="T92" fmla="*/ 146 w 278"/>
                <a:gd name="T93" fmla="*/ 109 h 403"/>
                <a:gd name="T94" fmla="*/ 152 w 278"/>
                <a:gd name="T95" fmla="*/ 115 h 403"/>
                <a:gd name="T96" fmla="*/ 148 w 278"/>
                <a:gd name="T97" fmla="*/ 108 h 403"/>
                <a:gd name="T98" fmla="*/ 22 w 278"/>
                <a:gd name="T99" fmla="*/ 6 h 403"/>
                <a:gd name="T100" fmla="*/ 18 w 278"/>
                <a:gd name="T101" fmla="*/ 80 h 403"/>
                <a:gd name="T102" fmla="*/ 15 w 278"/>
                <a:gd name="T103" fmla="*/ 130 h 403"/>
                <a:gd name="T104" fmla="*/ 14 w 278"/>
                <a:gd name="T105" fmla="*/ 151 h 403"/>
                <a:gd name="T106" fmla="*/ 12 w 278"/>
                <a:gd name="T107" fmla="*/ 176 h 403"/>
                <a:gd name="T108" fmla="*/ 14 w 278"/>
                <a:gd name="T109" fmla="*/ 176 h 403"/>
                <a:gd name="T110" fmla="*/ 16 w 278"/>
                <a:gd name="T111" fmla="*/ 152 h 403"/>
                <a:gd name="T112" fmla="*/ 17 w 278"/>
                <a:gd name="T113" fmla="*/ 130 h 403"/>
                <a:gd name="T114" fmla="*/ 20 w 278"/>
                <a:gd name="T115" fmla="*/ 80 h 403"/>
                <a:gd name="T116" fmla="*/ 24 w 278"/>
                <a:gd name="T117" fmla="*/ 7 h 403"/>
                <a:gd name="T118" fmla="*/ 35 w 278"/>
                <a:gd name="T119" fmla="*/ 2 h 403"/>
                <a:gd name="T120" fmla="*/ 109 w 278"/>
                <a:gd name="T121" fmla="*/ 73 h 403"/>
                <a:gd name="T122" fmla="*/ 119 w 278"/>
                <a:gd name="T123" fmla="*/ 80 h 403"/>
                <a:gd name="T124" fmla="*/ 36 w 278"/>
                <a:gd name="T125" fmla="*/ 0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78" h="403">
                  <a:moveTo>
                    <a:pt x="59" y="372"/>
                  </a:moveTo>
                  <a:cubicBezTo>
                    <a:pt x="12" y="402"/>
                    <a:pt x="12" y="402"/>
                    <a:pt x="12" y="402"/>
                  </a:cubicBezTo>
                  <a:cubicBezTo>
                    <a:pt x="12" y="402"/>
                    <a:pt x="13" y="403"/>
                    <a:pt x="13" y="403"/>
                  </a:cubicBezTo>
                  <a:cubicBezTo>
                    <a:pt x="60" y="373"/>
                    <a:pt x="60" y="373"/>
                    <a:pt x="60" y="373"/>
                  </a:cubicBezTo>
                  <a:cubicBezTo>
                    <a:pt x="59" y="372"/>
                    <a:pt x="59" y="372"/>
                    <a:pt x="59" y="372"/>
                  </a:cubicBezTo>
                  <a:moveTo>
                    <a:pt x="89" y="354"/>
                  </a:moveTo>
                  <a:cubicBezTo>
                    <a:pt x="86" y="354"/>
                    <a:pt x="86" y="354"/>
                    <a:pt x="86" y="354"/>
                  </a:cubicBezTo>
                  <a:cubicBezTo>
                    <a:pt x="61" y="371"/>
                    <a:pt x="61" y="371"/>
                    <a:pt x="61" y="371"/>
                  </a:cubicBezTo>
                  <a:cubicBezTo>
                    <a:pt x="62" y="372"/>
                    <a:pt x="62" y="372"/>
                    <a:pt x="62" y="372"/>
                  </a:cubicBezTo>
                  <a:cubicBezTo>
                    <a:pt x="89" y="354"/>
                    <a:pt x="89" y="354"/>
                    <a:pt x="89" y="354"/>
                  </a:cubicBezTo>
                  <a:moveTo>
                    <a:pt x="4" y="331"/>
                  </a:moveTo>
                  <a:cubicBezTo>
                    <a:pt x="0" y="396"/>
                    <a:pt x="0" y="396"/>
                    <a:pt x="0" y="396"/>
                  </a:cubicBezTo>
                  <a:cubicBezTo>
                    <a:pt x="1" y="396"/>
                    <a:pt x="1" y="396"/>
                    <a:pt x="1" y="396"/>
                  </a:cubicBezTo>
                  <a:cubicBezTo>
                    <a:pt x="2" y="396"/>
                    <a:pt x="2" y="396"/>
                    <a:pt x="2" y="396"/>
                  </a:cubicBezTo>
                  <a:cubicBezTo>
                    <a:pt x="6" y="333"/>
                    <a:pt x="6" y="333"/>
                    <a:pt x="6" y="333"/>
                  </a:cubicBezTo>
                  <a:cubicBezTo>
                    <a:pt x="4" y="331"/>
                    <a:pt x="4" y="331"/>
                    <a:pt x="4" y="331"/>
                  </a:cubicBezTo>
                  <a:moveTo>
                    <a:pt x="141" y="319"/>
                  </a:moveTo>
                  <a:cubicBezTo>
                    <a:pt x="89" y="352"/>
                    <a:pt x="89" y="352"/>
                    <a:pt x="89" y="352"/>
                  </a:cubicBezTo>
                  <a:cubicBezTo>
                    <a:pt x="92" y="352"/>
                    <a:pt x="92" y="352"/>
                    <a:pt x="92" y="352"/>
                  </a:cubicBezTo>
                  <a:cubicBezTo>
                    <a:pt x="141" y="321"/>
                    <a:pt x="141" y="321"/>
                    <a:pt x="141" y="321"/>
                  </a:cubicBezTo>
                  <a:cubicBezTo>
                    <a:pt x="141" y="319"/>
                    <a:pt x="141" y="319"/>
                    <a:pt x="141" y="319"/>
                  </a:cubicBezTo>
                  <a:moveTo>
                    <a:pt x="8" y="296"/>
                  </a:moveTo>
                  <a:cubicBezTo>
                    <a:pt x="6" y="300"/>
                    <a:pt x="6" y="300"/>
                    <a:pt x="6" y="300"/>
                  </a:cubicBezTo>
                  <a:cubicBezTo>
                    <a:pt x="4" y="329"/>
                    <a:pt x="4" y="329"/>
                    <a:pt x="4" y="329"/>
                  </a:cubicBezTo>
                  <a:cubicBezTo>
                    <a:pt x="6" y="331"/>
                    <a:pt x="6" y="331"/>
                    <a:pt x="6" y="331"/>
                  </a:cubicBezTo>
                  <a:cubicBezTo>
                    <a:pt x="8" y="296"/>
                    <a:pt x="8" y="296"/>
                    <a:pt x="8" y="296"/>
                  </a:cubicBezTo>
                  <a:moveTo>
                    <a:pt x="8" y="292"/>
                  </a:moveTo>
                  <a:cubicBezTo>
                    <a:pt x="6" y="292"/>
                    <a:pt x="6" y="292"/>
                    <a:pt x="6" y="292"/>
                  </a:cubicBezTo>
                  <a:cubicBezTo>
                    <a:pt x="6" y="295"/>
                    <a:pt x="6" y="295"/>
                    <a:pt x="6" y="295"/>
                  </a:cubicBezTo>
                  <a:cubicBezTo>
                    <a:pt x="8" y="292"/>
                    <a:pt x="8" y="292"/>
                    <a:pt x="8" y="292"/>
                  </a:cubicBezTo>
                  <a:moveTo>
                    <a:pt x="9" y="274"/>
                  </a:moveTo>
                  <a:cubicBezTo>
                    <a:pt x="7" y="275"/>
                    <a:pt x="7" y="275"/>
                    <a:pt x="7" y="275"/>
                  </a:cubicBezTo>
                  <a:cubicBezTo>
                    <a:pt x="6" y="290"/>
                    <a:pt x="6" y="290"/>
                    <a:pt x="6" y="290"/>
                  </a:cubicBezTo>
                  <a:cubicBezTo>
                    <a:pt x="8" y="290"/>
                    <a:pt x="8" y="290"/>
                    <a:pt x="8" y="290"/>
                  </a:cubicBezTo>
                  <a:cubicBezTo>
                    <a:pt x="9" y="274"/>
                    <a:pt x="9" y="274"/>
                    <a:pt x="9" y="274"/>
                  </a:cubicBezTo>
                  <a:moveTo>
                    <a:pt x="222" y="267"/>
                  </a:moveTo>
                  <a:cubicBezTo>
                    <a:pt x="143" y="318"/>
                    <a:pt x="143" y="318"/>
                    <a:pt x="143" y="318"/>
                  </a:cubicBezTo>
                  <a:cubicBezTo>
                    <a:pt x="143" y="320"/>
                    <a:pt x="143" y="320"/>
                    <a:pt x="143" y="320"/>
                  </a:cubicBezTo>
                  <a:cubicBezTo>
                    <a:pt x="223" y="269"/>
                    <a:pt x="223" y="269"/>
                    <a:pt x="223" y="269"/>
                  </a:cubicBezTo>
                  <a:cubicBezTo>
                    <a:pt x="222" y="267"/>
                    <a:pt x="222" y="267"/>
                    <a:pt x="222" y="267"/>
                  </a:cubicBezTo>
                  <a:moveTo>
                    <a:pt x="226" y="264"/>
                  </a:moveTo>
                  <a:cubicBezTo>
                    <a:pt x="224" y="266"/>
                    <a:pt x="224" y="266"/>
                    <a:pt x="224" y="266"/>
                  </a:cubicBezTo>
                  <a:cubicBezTo>
                    <a:pt x="224" y="268"/>
                    <a:pt x="224" y="268"/>
                    <a:pt x="224" y="268"/>
                  </a:cubicBezTo>
                  <a:cubicBezTo>
                    <a:pt x="225" y="267"/>
                    <a:pt x="225" y="267"/>
                    <a:pt x="225" y="267"/>
                  </a:cubicBezTo>
                  <a:cubicBezTo>
                    <a:pt x="226" y="264"/>
                    <a:pt x="226" y="264"/>
                    <a:pt x="226" y="264"/>
                  </a:cubicBezTo>
                  <a:moveTo>
                    <a:pt x="245" y="252"/>
                  </a:moveTo>
                  <a:cubicBezTo>
                    <a:pt x="243" y="253"/>
                    <a:pt x="243" y="253"/>
                    <a:pt x="243" y="253"/>
                  </a:cubicBezTo>
                  <a:cubicBezTo>
                    <a:pt x="242" y="254"/>
                    <a:pt x="242" y="254"/>
                    <a:pt x="242" y="254"/>
                  </a:cubicBezTo>
                  <a:cubicBezTo>
                    <a:pt x="229" y="263"/>
                    <a:pt x="229" y="263"/>
                    <a:pt x="229" y="263"/>
                  </a:cubicBezTo>
                  <a:cubicBezTo>
                    <a:pt x="228" y="265"/>
                    <a:pt x="228" y="265"/>
                    <a:pt x="228" y="265"/>
                  </a:cubicBezTo>
                  <a:cubicBezTo>
                    <a:pt x="243" y="255"/>
                    <a:pt x="243" y="255"/>
                    <a:pt x="243" y="255"/>
                  </a:cubicBezTo>
                  <a:cubicBezTo>
                    <a:pt x="245" y="254"/>
                    <a:pt x="245" y="254"/>
                    <a:pt x="245" y="254"/>
                  </a:cubicBezTo>
                  <a:cubicBezTo>
                    <a:pt x="246" y="254"/>
                    <a:pt x="246" y="254"/>
                    <a:pt x="246" y="254"/>
                  </a:cubicBezTo>
                  <a:cubicBezTo>
                    <a:pt x="245" y="252"/>
                    <a:pt x="245" y="252"/>
                    <a:pt x="245" y="252"/>
                  </a:cubicBezTo>
                  <a:moveTo>
                    <a:pt x="267" y="238"/>
                  </a:moveTo>
                  <a:cubicBezTo>
                    <a:pt x="247" y="251"/>
                    <a:pt x="247" y="251"/>
                    <a:pt x="247" y="251"/>
                  </a:cubicBezTo>
                  <a:cubicBezTo>
                    <a:pt x="248" y="253"/>
                    <a:pt x="248" y="253"/>
                    <a:pt x="248" y="253"/>
                  </a:cubicBezTo>
                  <a:cubicBezTo>
                    <a:pt x="267" y="240"/>
                    <a:pt x="267" y="240"/>
                    <a:pt x="267" y="240"/>
                  </a:cubicBezTo>
                  <a:cubicBezTo>
                    <a:pt x="267" y="238"/>
                    <a:pt x="267" y="238"/>
                    <a:pt x="267" y="238"/>
                  </a:cubicBezTo>
                  <a:moveTo>
                    <a:pt x="11" y="230"/>
                  </a:moveTo>
                  <a:cubicBezTo>
                    <a:pt x="9" y="233"/>
                    <a:pt x="9" y="233"/>
                    <a:pt x="9" y="233"/>
                  </a:cubicBezTo>
                  <a:cubicBezTo>
                    <a:pt x="8" y="258"/>
                    <a:pt x="8" y="258"/>
                    <a:pt x="8" y="258"/>
                  </a:cubicBezTo>
                  <a:cubicBezTo>
                    <a:pt x="8" y="263"/>
                    <a:pt x="8" y="263"/>
                    <a:pt x="8" y="263"/>
                  </a:cubicBezTo>
                  <a:cubicBezTo>
                    <a:pt x="7" y="273"/>
                    <a:pt x="7" y="273"/>
                    <a:pt x="7" y="273"/>
                  </a:cubicBezTo>
                  <a:cubicBezTo>
                    <a:pt x="9" y="272"/>
                    <a:pt x="9" y="272"/>
                    <a:pt x="9" y="272"/>
                  </a:cubicBezTo>
                  <a:cubicBezTo>
                    <a:pt x="10" y="259"/>
                    <a:pt x="10" y="259"/>
                    <a:pt x="10" y="259"/>
                  </a:cubicBezTo>
                  <a:cubicBezTo>
                    <a:pt x="10" y="254"/>
                    <a:pt x="10" y="254"/>
                    <a:pt x="10" y="254"/>
                  </a:cubicBezTo>
                  <a:cubicBezTo>
                    <a:pt x="11" y="230"/>
                    <a:pt x="11" y="230"/>
                    <a:pt x="11" y="230"/>
                  </a:cubicBezTo>
                  <a:moveTo>
                    <a:pt x="10" y="226"/>
                  </a:moveTo>
                  <a:cubicBezTo>
                    <a:pt x="9" y="230"/>
                    <a:pt x="9" y="230"/>
                    <a:pt x="9" y="230"/>
                  </a:cubicBezTo>
                  <a:cubicBezTo>
                    <a:pt x="11" y="227"/>
                    <a:pt x="11" y="227"/>
                    <a:pt x="11" y="227"/>
                  </a:cubicBezTo>
                  <a:cubicBezTo>
                    <a:pt x="11" y="226"/>
                    <a:pt x="11" y="226"/>
                    <a:pt x="11" y="226"/>
                  </a:cubicBezTo>
                  <a:cubicBezTo>
                    <a:pt x="10" y="226"/>
                    <a:pt x="10" y="226"/>
                    <a:pt x="10" y="226"/>
                  </a:cubicBezTo>
                  <a:moveTo>
                    <a:pt x="268" y="223"/>
                  </a:moveTo>
                  <a:cubicBezTo>
                    <a:pt x="268" y="226"/>
                    <a:pt x="268" y="226"/>
                    <a:pt x="268" y="226"/>
                  </a:cubicBezTo>
                  <a:cubicBezTo>
                    <a:pt x="275" y="233"/>
                    <a:pt x="275" y="233"/>
                    <a:pt x="275" y="233"/>
                  </a:cubicBezTo>
                  <a:cubicBezTo>
                    <a:pt x="268" y="237"/>
                    <a:pt x="268" y="237"/>
                    <a:pt x="268" y="237"/>
                  </a:cubicBezTo>
                  <a:cubicBezTo>
                    <a:pt x="269" y="239"/>
                    <a:pt x="269" y="239"/>
                    <a:pt x="269" y="239"/>
                  </a:cubicBezTo>
                  <a:cubicBezTo>
                    <a:pt x="276" y="234"/>
                    <a:pt x="276" y="234"/>
                    <a:pt x="276" y="234"/>
                  </a:cubicBezTo>
                  <a:cubicBezTo>
                    <a:pt x="278" y="233"/>
                    <a:pt x="278" y="233"/>
                    <a:pt x="278" y="233"/>
                  </a:cubicBezTo>
                  <a:cubicBezTo>
                    <a:pt x="276" y="232"/>
                    <a:pt x="276" y="232"/>
                    <a:pt x="276" y="232"/>
                  </a:cubicBezTo>
                  <a:cubicBezTo>
                    <a:pt x="268" y="223"/>
                    <a:pt x="268" y="223"/>
                    <a:pt x="268" y="223"/>
                  </a:cubicBezTo>
                  <a:moveTo>
                    <a:pt x="10" y="214"/>
                  </a:moveTo>
                  <a:cubicBezTo>
                    <a:pt x="10" y="224"/>
                    <a:pt x="10" y="224"/>
                    <a:pt x="10" y="224"/>
                  </a:cubicBezTo>
                  <a:cubicBezTo>
                    <a:pt x="12" y="224"/>
                    <a:pt x="12" y="224"/>
                    <a:pt x="12" y="224"/>
                  </a:cubicBezTo>
                  <a:cubicBezTo>
                    <a:pt x="12" y="214"/>
                    <a:pt x="12" y="214"/>
                    <a:pt x="12" y="214"/>
                  </a:cubicBezTo>
                  <a:cubicBezTo>
                    <a:pt x="10" y="214"/>
                    <a:pt x="10" y="214"/>
                    <a:pt x="10" y="214"/>
                  </a:cubicBezTo>
                  <a:moveTo>
                    <a:pt x="249" y="205"/>
                  </a:moveTo>
                  <a:cubicBezTo>
                    <a:pt x="248" y="207"/>
                    <a:pt x="248" y="207"/>
                    <a:pt x="248" y="207"/>
                  </a:cubicBezTo>
                  <a:cubicBezTo>
                    <a:pt x="266" y="224"/>
                    <a:pt x="266" y="224"/>
                    <a:pt x="266" y="224"/>
                  </a:cubicBezTo>
                  <a:cubicBezTo>
                    <a:pt x="266" y="222"/>
                    <a:pt x="266" y="222"/>
                    <a:pt x="266" y="222"/>
                  </a:cubicBezTo>
                  <a:cubicBezTo>
                    <a:pt x="249" y="205"/>
                    <a:pt x="249" y="205"/>
                    <a:pt x="249" y="205"/>
                  </a:cubicBezTo>
                  <a:moveTo>
                    <a:pt x="14" y="188"/>
                  </a:moveTo>
                  <a:cubicBezTo>
                    <a:pt x="12" y="189"/>
                    <a:pt x="12" y="189"/>
                    <a:pt x="12" y="189"/>
                  </a:cubicBezTo>
                  <a:cubicBezTo>
                    <a:pt x="10" y="212"/>
                    <a:pt x="10" y="212"/>
                    <a:pt x="10" y="212"/>
                  </a:cubicBezTo>
                  <a:cubicBezTo>
                    <a:pt x="12" y="212"/>
                    <a:pt x="12" y="212"/>
                    <a:pt x="12" y="212"/>
                  </a:cubicBezTo>
                  <a:cubicBezTo>
                    <a:pt x="14" y="188"/>
                    <a:pt x="14" y="188"/>
                    <a:pt x="14" y="188"/>
                  </a:cubicBezTo>
                  <a:moveTo>
                    <a:pt x="228" y="185"/>
                  </a:moveTo>
                  <a:cubicBezTo>
                    <a:pt x="227" y="187"/>
                    <a:pt x="227" y="187"/>
                    <a:pt x="227" y="187"/>
                  </a:cubicBezTo>
                  <a:cubicBezTo>
                    <a:pt x="247" y="205"/>
                    <a:pt x="247" y="205"/>
                    <a:pt x="247" y="205"/>
                  </a:cubicBezTo>
                  <a:cubicBezTo>
                    <a:pt x="247" y="204"/>
                    <a:pt x="247" y="204"/>
                    <a:pt x="247" y="204"/>
                  </a:cubicBezTo>
                  <a:cubicBezTo>
                    <a:pt x="228" y="185"/>
                    <a:pt x="228" y="185"/>
                    <a:pt x="228" y="185"/>
                  </a:cubicBezTo>
                  <a:moveTo>
                    <a:pt x="196" y="154"/>
                  </a:moveTo>
                  <a:cubicBezTo>
                    <a:pt x="194" y="155"/>
                    <a:pt x="194" y="155"/>
                    <a:pt x="194" y="155"/>
                  </a:cubicBezTo>
                  <a:cubicBezTo>
                    <a:pt x="195" y="156"/>
                    <a:pt x="195" y="156"/>
                    <a:pt x="195" y="156"/>
                  </a:cubicBezTo>
                  <a:cubicBezTo>
                    <a:pt x="197" y="158"/>
                    <a:pt x="197" y="158"/>
                    <a:pt x="197" y="158"/>
                  </a:cubicBezTo>
                  <a:cubicBezTo>
                    <a:pt x="203" y="163"/>
                    <a:pt x="203" y="163"/>
                    <a:pt x="203" y="163"/>
                  </a:cubicBezTo>
                  <a:cubicBezTo>
                    <a:pt x="204" y="165"/>
                    <a:pt x="204" y="165"/>
                    <a:pt x="204" y="165"/>
                  </a:cubicBezTo>
                  <a:cubicBezTo>
                    <a:pt x="219" y="179"/>
                    <a:pt x="219" y="179"/>
                    <a:pt x="219" y="179"/>
                  </a:cubicBezTo>
                  <a:cubicBezTo>
                    <a:pt x="221" y="181"/>
                    <a:pt x="221" y="181"/>
                    <a:pt x="221" y="181"/>
                  </a:cubicBezTo>
                  <a:cubicBezTo>
                    <a:pt x="226" y="185"/>
                    <a:pt x="226" y="185"/>
                    <a:pt x="226" y="185"/>
                  </a:cubicBezTo>
                  <a:cubicBezTo>
                    <a:pt x="226" y="184"/>
                    <a:pt x="226" y="184"/>
                    <a:pt x="226" y="184"/>
                  </a:cubicBezTo>
                  <a:cubicBezTo>
                    <a:pt x="224" y="181"/>
                    <a:pt x="224" y="181"/>
                    <a:pt x="224" y="181"/>
                  </a:cubicBezTo>
                  <a:cubicBezTo>
                    <a:pt x="222" y="179"/>
                    <a:pt x="222" y="179"/>
                    <a:pt x="222" y="179"/>
                  </a:cubicBezTo>
                  <a:cubicBezTo>
                    <a:pt x="206" y="163"/>
                    <a:pt x="206" y="163"/>
                    <a:pt x="206" y="163"/>
                  </a:cubicBezTo>
                  <a:cubicBezTo>
                    <a:pt x="204" y="162"/>
                    <a:pt x="204" y="162"/>
                    <a:pt x="204" y="162"/>
                  </a:cubicBezTo>
                  <a:cubicBezTo>
                    <a:pt x="200" y="158"/>
                    <a:pt x="200" y="158"/>
                    <a:pt x="200" y="158"/>
                  </a:cubicBezTo>
                  <a:cubicBezTo>
                    <a:pt x="198" y="156"/>
                    <a:pt x="198" y="156"/>
                    <a:pt x="198" y="156"/>
                  </a:cubicBezTo>
                  <a:cubicBezTo>
                    <a:pt x="196" y="154"/>
                    <a:pt x="196" y="154"/>
                    <a:pt x="196" y="154"/>
                  </a:cubicBezTo>
                  <a:moveTo>
                    <a:pt x="174" y="133"/>
                  </a:moveTo>
                  <a:cubicBezTo>
                    <a:pt x="175" y="137"/>
                    <a:pt x="175" y="137"/>
                    <a:pt x="175" y="137"/>
                  </a:cubicBezTo>
                  <a:cubicBezTo>
                    <a:pt x="184" y="145"/>
                    <a:pt x="184" y="145"/>
                    <a:pt x="184" y="145"/>
                  </a:cubicBezTo>
                  <a:cubicBezTo>
                    <a:pt x="186" y="147"/>
                    <a:pt x="186" y="147"/>
                    <a:pt x="186" y="147"/>
                  </a:cubicBezTo>
                  <a:cubicBezTo>
                    <a:pt x="193" y="154"/>
                    <a:pt x="193" y="154"/>
                    <a:pt x="193" y="154"/>
                  </a:cubicBezTo>
                  <a:cubicBezTo>
                    <a:pt x="194" y="153"/>
                    <a:pt x="194" y="153"/>
                    <a:pt x="194" y="153"/>
                  </a:cubicBezTo>
                  <a:cubicBezTo>
                    <a:pt x="186" y="144"/>
                    <a:pt x="186" y="144"/>
                    <a:pt x="186" y="144"/>
                  </a:cubicBezTo>
                  <a:cubicBezTo>
                    <a:pt x="184" y="143"/>
                    <a:pt x="184" y="143"/>
                    <a:pt x="184" y="143"/>
                  </a:cubicBezTo>
                  <a:cubicBezTo>
                    <a:pt x="174" y="133"/>
                    <a:pt x="174" y="133"/>
                    <a:pt x="174" y="133"/>
                  </a:cubicBezTo>
                  <a:moveTo>
                    <a:pt x="154" y="114"/>
                  </a:moveTo>
                  <a:cubicBezTo>
                    <a:pt x="154" y="116"/>
                    <a:pt x="154" y="116"/>
                    <a:pt x="154" y="116"/>
                  </a:cubicBezTo>
                  <a:cubicBezTo>
                    <a:pt x="158" y="120"/>
                    <a:pt x="158" y="120"/>
                    <a:pt x="158" y="120"/>
                  </a:cubicBezTo>
                  <a:cubicBezTo>
                    <a:pt x="160" y="122"/>
                    <a:pt x="160" y="122"/>
                    <a:pt x="160" y="122"/>
                  </a:cubicBezTo>
                  <a:cubicBezTo>
                    <a:pt x="172" y="134"/>
                    <a:pt x="172" y="134"/>
                    <a:pt x="172" y="134"/>
                  </a:cubicBezTo>
                  <a:cubicBezTo>
                    <a:pt x="171" y="130"/>
                    <a:pt x="171" y="130"/>
                    <a:pt x="171" y="130"/>
                  </a:cubicBezTo>
                  <a:cubicBezTo>
                    <a:pt x="162" y="122"/>
                    <a:pt x="162" y="122"/>
                    <a:pt x="162" y="122"/>
                  </a:cubicBezTo>
                  <a:cubicBezTo>
                    <a:pt x="161" y="120"/>
                    <a:pt x="161" y="120"/>
                    <a:pt x="161" y="120"/>
                  </a:cubicBezTo>
                  <a:cubicBezTo>
                    <a:pt x="154" y="114"/>
                    <a:pt x="154" y="114"/>
                    <a:pt x="154" y="114"/>
                  </a:cubicBezTo>
                  <a:moveTo>
                    <a:pt x="120" y="81"/>
                  </a:moveTo>
                  <a:cubicBezTo>
                    <a:pt x="119" y="83"/>
                    <a:pt x="119" y="83"/>
                    <a:pt x="119" y="83"/>
                  </a:cubicBezTo>
                  <a:cubicBezTo>
                    <a:pt x="145" y="108"/>
                    <a:pt x="145" y="108"/>
                    <a:pt x="145" y="108"/>
                  </a:cubicBezTo>
                  <a:cubicBezTo>
                    <a:pt x="146" y="109"/>
                    <a:pt x="146" y="109"/>
                    <a:pt x="146" y="109"/>
                  </a:cubicBezTo>
                  <a:cubicBezTo>
                    <a:pt x="151" y="113"/>
                    <a:pt x="151" y="113"/>
                    <a:pt x="151" y="113"/>
                  </a:cubicBezTo>
                  <a:cubicBezTo>
                    <a:pt x="152" y="115"/>
                    <a:pt x="152" y="115"/>
                    <a:pt x="152" y="115"/>
                  </a:cubicBezTo>
                  <a:cubicBezTo>
                    <a:pt x="152" y="115"/>
                    <a:pt x="152" y="115"/>
                    <a:pt x="152" y="115"/>
                  </a:cubicBezTo>
                  <a:cubicBezTo>
                    <a:pt x="153" y="112"/>
                    <a:pt x="153" y="112"/>
                    <a:pt x="153" y="112"/>
                  </a:cubicBezTo>
                  <a:cubicBezTo>
                    <a:pt x="152" y="112"/>
                    <a:pt x="152" y="112"/>
                    <a:pt x="152" y="112"/>
                  </a:cubicBezTo>
                  <a:cubicBezTo>
                    <a:pt x="148" y="108"/>
                    <a:pt x="148" y="108"/>
                    <a:pt x="148" y="108"/>
                  </a:cubicBezTo>
                  <a:cubicBezTo>
                    <a:pt x="146" y="106"/>
                    <a:pt x="146" y="106"/>
                    <a:pt x="146" y="106"/>
                  </a:cubicBezTo>
                  <a:cubicBezTo>
                    <a:pt x="120" y="81"/>
                    <a:pt x="120" y="81"/>
                    <a:pt x="120" y="81"/>
                  </a:cubicBezTo>
                  <a:moveTo>
                    <a:pt x="22" y="6"/>
                  </a:moveTo>
                  <a:cubicBezTo>
                    <a:pt x="19" y="56"/>
                    <a:pt x="19" y="56"/>
                    <a:pt x="19" y="56"/>
                  </a:cubicBezTo>
                  <a:cubicBezTo>
                    <a:pt x="19" y="57"/>
                    <a:pt x="19" y="57"/>
                    <a:pt x="19" y="57"/>
                  </a:cubicBezTo>
                  <a:cubicBezTo>
                    <a:pt x="18" y="80"/>
                    <a:pt x="18" y="80"/>
                    <a:pt x="18" y="80"/>
                  </a:cubicBezTo>
                  <a:cubicBezTo>
                    <a:pt x="18" y="82"/>
                    <a:pt x="18" y="82"/>
                    <a:pt x="18" y="82"/>
                  </a:cubicBezTo>
                  <a:cubicBezTo>
                    <a:pt x="15" y="129"/>
                    <a:pt x="15" y="129"/>
                    <a:pt x="15" y="129"/>
                  </a:cubicBezTo>
                  <a:cubicBezTo>
                    <a:pt x="15" y="130"/>
                    <a:pt x="15" y="130"/>
                    <a:pt x="15" y="130"/>
                  </a:cubicBezTo>
                  <a:cubicBezTo>
                    <a:pt x="14" y="139"/>
                    <a:pt x="14" y="139"/>
                    <a:pt x="14" y="139"/>
                  </a:cubicBezTo>
                  <a:cubicBezTo>
                    <a:pt x="14" y="141"/>
                    <a:pt x="14" y="141"/>
                    <a:pt x="14" y="141"/>
                  </a:cubicBezTo>
                  <a:cubicBezTo>
                    <a:pt x="14" y="151"/>
                    <a:pt x="14" y="151"/>
                    <a:pt x="14" y="151"/>
                  </a:cubicBezTo>
                  <a:cubicBezTo>
                    <a:pt x="14" y="153"/>
                    <a:pt x="14" y="153"/>
                    <a:pt x="14" y="153"/>
                  </a:cubicBezTo>
                  <a:cubicBezTo>
                    <a:pt x="13" y="174"/>
                    <a:pt x="13" y="174"/>
                    <a:pt x="13" y="174"/>
                  </a:cubicBezTo>
                  <a:cubicBezTo>
                    <a:pt x="12" y="176"/>
                    <a:pt x="12" y="176"/>
                    <a:pt x="12" y="176"/>
                  </a:cubicBezTo>
                  <a:cubicBezTo>
                    <a:pt x="12" y="187"/>
                    <a:pt x="12" y="187"/>
                    <a:pt x="12" y="187"/>
                  </a:cubicBezTo>
                  <a:cubicBezTo>
                    <a:pt x="14" y="186"/>
                    <a:pt x="14" y="186"/>
                    <a:pt x="14" y="186"/>
                  </a:cubicBezTo>
                  <a:cubicBezTo>
                    <a:pt x="14" y="176"/>
                    <a:pt x="14" y="176"/>
                    <a:pt x="14" y="176"/>
                  </a:cubicBezTo>
                  <a:cubicBezTo>
                    <a:pt x="14" y="174"/>
                    <a:pt x="14" y="174"/>
                    <a:pt x="14" y="174"/>
                  </a:cubicBezTo>
                  <a:cubicBezTo>
                    <a:pt x="15" y="154"/>
                    <a:pt x="15" y="154"/>
                    <a:pt x="15" y="154"/>
                  </a:cubicBezTo>
                  <a:cubicBezTo>
                    <a:pt x="16" y="152"/>
                    <a:pt x="16" y="152"/>
                    <a:pt x="16" y="152"/>
                  </a:cubicBezTo>
                  <a:cubicBezTo>
                    <a:pt x="16" y="141"/>
                    <a:pt x="16" y="141"/>
                    <a:pt x="16" y="141"/>
                  </a:cubicBezTo>
                  <a:cubicBezTo>
                    <a:pt x="16" y="139"/>
                    <a:pt x="16" y="139"/>
                    <a:pt x="16" y="139"/>
                  </a:cubicBezTo>
                  <a:cubicBezTo>
                    <a:pt x="17" y="130"/>
                    <a:pt x="17" y="130"/>
                    <a:pt x="17" y="130"/>
                  </a:cubicBezTo>
                  <a:cubicBezTo>
                    <a:pt x="17" y="128"/>
                    <a:pt x="17" y="128"/>
                    <a:pt x="17" y="128"/>
                  </a:cubicBezTo>
                  <a:cubicBezTo>
                    <a:pt x="19" y="82"/>
                    <a:pt x="19" y="82"/>
                    <a:pt x="19" y="82"/>
                  </a:cubicBezTo>
                  <a:cubicBezTo>
                    <a:pt x="20" y="80"/>
                    <a:pt x="20" y="80"/>
                    <a:pt x="20" y="80"/>
                  </a:cubicBezTo>
                  <a:cubicBezTo>
                    <a:pt x="21" y="57"/>
                    <a:pt x="21" y="57"/>
                    <a:pt x="21" y="57"/>
                  </a:cubicBezTo>
                  <a:cubicBezTo>
                    <a:pt x="21" y="55"/>
                    <a:pt x="21" y="55"/>
                    <a:pt x="21" y="55"/>
                  </a:cubicBezTo>
                  <a:cubicBezTo>
                    <a:pt x="24" y="7"/>
                    <a:pt x="24" y="7"/>
                    <a:pt x="24" y="7"/>
                  </a:cubicBezTo>
                  <a:cubicBezTo>
                    <a:pt x="23" y="6"/>
                    <a:pt x="22" y="6"/>
                    <a:pt x="22" y="6"/>
                  </a:cubicBezTo>
                  <a:moveTo>
                    <a:pt x="36" y="0"/>
                  </a:moveTo>
                  <a:cubicBezTo>
                    <a:pt x="36" y="1"/>
                    <a:pt x="35" y="1"/>
                    <a:pt x="35" y="2"/>
                  </a:cubicBezTo>
                  <a:cubicBezTo>
                    <a:pt x="106" y="70"/>
                    <a:pt x="106" y="70"/>
                    <a:pt x="106" y="70"/>
                  </a:cubicBezTo>
                  <a:cubicBezTo>
                    <a:pt x="108" y="72"/>
                    <a:pt x="108" y="72"/>
                    <a:pt x="108" y="72"/>
                  </a:cubicBezTo>
                  <a:cubicBezTo>
                    <a:pt x="109" y="73"/>
                    <a:pt x="109" y="73"/>
                    <a:pt x="109" y="73"/>
                  </a:cubicBezTo>
                  <a:cubicBezTo>
                    <a:pt x="111" y="75"/>
                    <a:pt x="111" y="75"/>
                    <a:pt x="111" y="75"/>
                  </a:cubicBezTo>
                  <a:cubicBezTo>
                    <a:pt x="118" y="81"/>
                    <a:pt x="118" y="81"/>
                    <a:pt x="118" y="81"/>
                  </a:cubicBezTo>
                  <a:cubicBezTo>
                    <a:pt x="119" y="80"/>
                    <a:pt x="119" y="80"/>
                    <a:pt x="119" y="80"/>
                  </a:cubicBezTo>
                  <a:cubicBezTo>
                    <a:pt x="109" y="70"/>
                    <a:pt x="109" y="70"/>
                    <a:pt x="109" y="70"/>
                  </a:cubicBezTo>
                  <a:cubicBezTo>
                    <a:pt x="107" y="69"/>
                    <a:pt x="107" y="69"/>
                    <a:pt x="107" y="69"/>
                  </a:cubicBezTo>
                  <a:cubicBezTo>
                    <a:pt x="36" y="0"/>
                    <a:pt x="36" y="0"/>
                    <a:pt x="36"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lstStyle/>
            <a:p>
              <a:endParaRPr lang="zh-CN" altLang="en-US">
                <a:cs typeface="+mn-ea"/>
                <a:sym typeface="+mn-lt"/>
              </a:endParaRPr>
            </a:p>
          </p:txBody>
        </p:sp>
        <p:sp>
          <p:nvSpPr>
            <p:cNvPr id="86" name="Freeform 42">
              <a:extLst>
                <a:ext uri="{FF2B5EF4-FFF2-40B4-BE49-F238E27FC236}">
                  <a16:creationId xmlns:a16="http://schemas.microsoft.com/office/drawing/2014/main" id="{F0ECAB1D-B81E-4A9C-B643-D63057C753E2}"/>
                </a:ext>
              </a:extLst>
            </p:cNvPr>
            <p:cNvSpPr>
              <a:spLocks noEditPoints="1"/>
            </p:cNvSpPr>
            <p:nvPr/>
          </p:nvSpPr>
          <p:spPr bwMode="auto">
            <a:xfrm>
              <a:off x="7701063" y="3225160"/>
              <a:ext cx="1204048" cy="707498"/>
            </a:xfrm>
            <a:custGeom>
              <a:avLst/>
              <a:gdLst>
                <a:gd name="T0" fmla="*/ 173 w 673"/>
                <a:gd name="T1" fmla="*/ 418 h 435"/>
                <a:gd name="T2" fmla="*/ 178 w 673"/>
                <a:gd name="T3" fmla="*/ 418 h 435"/>
                <a:gd name="T4" fmla="*/ 209 w 673"/>
                <a:gd name="T5" fmla="*/ 411 h 435"/>
                <a:gd name="T6" fmla="*/ 400 w 673"/>
                <a:gd name="T7" fmla="*/ 394 h 435"/>
                <a:gd name="T8" fmla="*/ 400 w 673"/>
                <a:gd name="T9" fmla="*/ 394 h 435"/>
                <a:gd name="T10" fmla="*/ 62 w 673"/>
                <a:gd name="T11" fmla="*/ 394 h 435"/>
                <a:gd name="T12" fmla="*/ 45 w 673"/>
                <a:gd name="T13" fmla="*/ 404 h 435"/>
                <a:gd name="T14" fmla="*/ 38 w 673"/>
                <a:gd name="T15" fmla="*/ 430 h 435"/>
                <a:gd name="T16" fmla="*/ 83 w 673"/>
                <a:gd name="T17" fmla="*/ 423 h 435"/>
                <a:gd name="T18" fmla="*/ 41 w 673"/>
                <a:gd name="T19" fmla="*/ 425 h 435"/>
                <a:gd name="T20" fmla="*/ 78 w 673"/>
                <a:gd name="T21" fmla="*/ 387 h 435"/>
                <a:gd name="T22" fmla="*/ 173 w 673"/>
                <a:gd name="T23" fmla="*/ 321 h 435"/>
                <a:gd name="T24" fmla="*/ 173 w 673"/>
                <a:gd name="T25" fmla="*/ 321 h 435"/>
                <a:gd name="T26" fmla="*/ 197 w 673"/>
                <a:gd name="T27" fmla="*/ 311 h 435"/>
                <a:gd name="T28" fmla="*/ 202 w 673"/>
                <a:gd name="T29" fmla="*/ 309 h 435"/>
                <a:gd name="T30" fmla="*/ 405 w 673"/>
                <a:gd name="T31" fmla="*/ 394 h 435"/>
                <a:gd name="T32" fmla="*/ 512 w 673"/>
                <a:gd name="T33" fmla="*/ 387 h 435"/>
                <a:gd name="T34" fmla="*/ 550 w 673"/>
                <a:gd name="T35" fmla="*/ 285 h 435"/>
                <a:gd name="T36" fmla="*/ 242 w 673"/>
                <a:gd name="T37" fmla="*/ 278 h 435"/>
                <a:gd name="T38" fmla="*/ 242 w 673"/>
                <a:gd name="T39" fmla="*/ 278 h 435"/>
                <a:gd name="T40" fmla="*/ 554 w 673"/>
                <a:gd name="T41" fmla="*/ 278 h 435"/>
                <a:gd name="T42" fmla="*/ 277 w 673"/>
                <a:gd name="T43" fmla="*/ 259 h 435"/>
                <a:gd name="T44" fmla="*/ 559 w 673"/>
                <a:gd name="T45" fmla="*/ 266 h 435"/>
                <a:gd name="T46" fmla="*/ 559 w 673"/>
                <a:gd name="T47" fmla="*/ 273 h 435"/>
                <a:gd name="T48" fmla="*/ 564 w 673"/>
                <a:gd name="T49" fmla="*/ 254 h 435"/>
                <a:gd name="T50" fmla="*/ 296 w 673"/>
                <a:gd name="T51" fmla="*/ 242 h 435"/>
                <a:gd name="T52" fmla="*/ 296 w 673"/>
                <a:gd name="T53" fmla="*/ 242 h 435"/>
                <a:gd name="T54" fmla="*/ 573 w 673"/>
                <a:gd name="T55" fmla="*/ 240 h 435"/>
                <a:gd name="T56" fmla="*/ 403 w 673"/>
                <a:gd name="T57" fmla="*/ 173 h 435"/>
                <a:gd name="T58" fmla="*/ 415 w 673"/>
                <a:gd name="T59" fmla="*/ 171 h 435"/>
                <a:gd name="T60" fmla="*/ 429 w 673"/>
                <a:gd name="T61" fmla="*/ 157 h 435"/>
                <a:gd name="T62" fmla="*/ 436 w 673"/>
                <a:gd name="T63" fmla="*/ 157 h 435"/>
                <a:gd name="T64" fmla="*/ 663 w 673"/>
                <a:gd name="T65" fmla="*/ 10 h 435"/>
                <a:gd name="T66" fmla="*/ 661 w 673"/>
                <a:gd name="T67" fmla="*/ 7 h 435"/>
                <a:gd name="T68" fmla="*/ 578 w 673"/>
                <a:gd name="T69" fmla="*/ 62 h 435"/>
                <a:gd name="T70" fmla="*/ 547 w 673"/>
                <a:gd name="T71" fmla="*/ 81 h 435"/>
                <a:gd name="T72" fmla="*/ 514 w 673"/>
                <a:gd name="T73" fmla="*/ 102 h 435"/>
                <a:gd name="T74" fmla="*/ 497 w 673"/>
                <a:gd name="T75" fmla="*/ 114 h 435"/>
                <a:gd name="T76" fmla="*/ 514 w 673"/>
                <a:gd name="T77" fmla="*/ 107 h 435"/>
                <a:gd name="T78" fmla="*/ 547 w 673"/>
                <a:gd name="T79" fmla="*/ 86 h 435"/>
                <a:gd name="T80" fmla="*/ 576 w 673"/>
                <a:gd name="T81" fmla="*/ 67 h 435"/>
                <a:gd name="T82" fmla="*/ 663 w 673"/>
                <a:gd name="T83" fmla="*/ 12 h 435"/>
                <a:gd name="T84" fmla="*/ 618 w 673"/>
                <a:gd name="T85" fmla="*/ 121 h 435"/>
                <a:gd name="T86" fmla="*/ 602 w 673"/>
                <a:gd name="T87" fmla="*/ 164 h 435"/>
                <a:gd name="T88" fmla="*/ 576 w 673"/>
                <a:gd name="T89" fmla="*/ 235 h 435"/>
                <a:gd name="T90" fmla="*/ 606 w 673"/>
                <a:gd name="T91" fmla="*/ 159 h 435"/>
                <a:gd name="T92" fmla="*/ 623 w 673"/>
                <a:gd name="T93" fmla="*/ 119 h 435"/>
                <a:gd name="T94" fmla="*/ 668 w 673"/>
                <a:gd name="T95" fmla="*/ 12 h 4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73" h="435">
                  <a:moveTo>
                    <a:pt x="173" y="413"/>
                  </a:moveTo>
                  <a:lnTo>
                    <a:pt x="88" y="423"/>
                  </a:lnTo>
                  <a:lnTo>
                    <a:pt x="86" y="425"/>
                  </a:lnTo>
                  <a:lnTo>
                    <a:pt x="173" y="418"/>
                  </a:lnTo>
                  <a:lnTo>
                    <a:pt x="173" y="413"/>
                  </a:lnTo>
                  <a:close/>
                  <a:moveTo>
                    <a:pt x="204" y="411"/>
                  </a:moveTo>
                  <a:lnTo>
                    <a:pt x="178" y="413"/>
                  </a:lnTo>
                  <a:lnTo>
                    <a:pt x="178" y="418"/>
                  </a:lnTo>
                  <a:lnTo>
                    <a:pt x="204" y="416"/>
                  </a:lnTo>
                  <a:lnTo>
                    <a:pt x="204" y="411"/>
                  </a:lnTo>
                  <a:close/>
                  <a:moveTo>
                    <a:pt x="322" y="401"/>
                  </a:moveTo>
                  <a:lnTo>
                    <a:pt x="209" y="411"/>
                  </a:lnTo>
                  <a:lnTo>
                    <a:pt x="209" y="416"/>
                  </a:lnTo>
                  <a:lnTo>
                    <a:pt x="318" y="406"/>
                  </a:lnTo>
                  <a:lnTo>
                    <a:pt x="322" y="401"/>
                  </a:lnTo>
                  <a:close/>
                  <a:moveTo>
                    <a:pt x="400" y="394"/>
                  </a:moveTo>
                  <a:lnTo>
                    <a:pt x="329" y="401"/>
                  </a:lnTo>
                  <a:lnTo>
                    <a:pt x="325" y="406"/>
                  </a:lnTo>
                  <a:lnTo>
                    <a:pt x="400" y="399"/>
                  </a:lnTo>
                  <a:lnTo>
                    <a:pt x="400" y="394"/>
                  </a:lnTo>
                  <a:close/>
                  <a:moveTo>
                    <a:pt x="116" y="359"/>
                  </a:moveTo>
                  <a:lnTo>
                    <a:pt x="83" y="380"/>
                  </a:lnTo>
                  <a:lnTo>
                    <a:pt x="78" y="382"/>
                  </a:lnTo>
                  <a:lnTo>
                    <a:pt x="62" y="394"/>
                  </a:lnTo>
                  <a:lnTo>
                    <a:pt x="55" y="397"/>
                  </a:lnTo>
                  <a:lnTo>
                    <a:pt x="60" y="401"/>
                  </a:lnTo>
                  <a:lnTo>
                    <a:pt x="52" y="401"/>
                  </a:lnTo>
                  <a:lnTo>
                    <a:pt x="45" y="404"/>
                  </a:lnTo>
                  <a:lnTo>
                    <a:pt x="15" y="425"/>
                  </a:lnTo>
                  <a:lnTo>
                    <a:pt x="0" y="435"/>
                  </a:lnTo>
                  <a:lnTo>
                    <a:pt x="17" y="432"/>
                  </a:lnTo>
                  <a:lnTo>
                    <a:pt x="38" y="430"/>
                  </a:lnTo>
                  <a:lnTo>
                    <a:pt x="43" y="430"/>
                  </a:lnTo>
                  <a:lnTo>
                    <a:pt x="76" y="427"/>
                  </a:lnTo>
                  <a:lnTo>
                    <a:pt x="81" y="427"/>
                  </a:lnTo>
                  <a:lnTo>
                    <a:pt x="83" y="423"/>
                  </a:lnTo>
                  <a:lnTo>
                    <a:pt x="81" y="423"/>
                  </a:lnTo>
                  <a:lnTo>
                    <a:pt x="76" y="423"/>
                  </a:lnTo>
                  <a:lnTo>
                    <a:pt x="45" y="425"/>
                  </a:lnTo>
                  <a:lnTo>
                    <a:pt x="41" y="425"/>
                  </a:lnTo>
                  <a:lnTo>
                    <a:pt x="17" y="427"/>
                  </a:lnTo>
                  <a:lnTo>
                    <a:pt x="50" y="406"/>
                  </a:lnTo>
                  <a:lnTo>
                    <a:pt x="57" y="401"/>
                  </a:lnTo>
                  <a:lnTo>
                    <a:pt x="78" y="387"/>
                  </a:lnTo>
                  <a:lnTo>
                    <a:pt x="83" y="385"/>
                  </a:lnTo>
                  <a:lnTo>
                    <a:pt x="112" y="366"/>
                  </a:lnTo>
                  <a:lnTo>
                    <a:pt x="116" y="359"/>
                  </a:lnTo>
                  <a:close/>
                  <a:moveTo>
                    <a:pt x="173" y="321"/>
                  </a:moveTo>
                  <a:lnTo>
                    <a:pt x="123" y="354"/>
                  </a:lnTo>
                  <a:lnTo>
                    <a:pt x="119" y="361"/>
                  </a:lnTo>
                  <a:lnTo>
                    <a:pt x="173" y="328"/>
                  </a:lnTo>
                  <a:lnTo>
                    <a:pt x="173" y="321"/>
                  </a:lnTo>
                  <a:close/>
                  <a:moveTo>
                    <a:pt x="194" y="306"/>
                  </a:moveTo>
                  <a:lnTo>
                    <a:pt x="178" y="318"/>
                  </a:lnTo>
                  <a:lnTo>
                    <a:pt x="178" y="323"/>
                  </a:lnTo>
                  <a:lnTo>
                    <a:pt x="197" y="311"/>
                  </a:lnTo>
                  <a:lnTo>
                    <a:pt x="194" y="306"/>
                  </a:lnTo>
                  <a:close/>
                  <a:moveTo>
                    <a:pt x="199" y="306"/>
                  </a:moveTo>
                  <a:lnTo>
                    <a:pt x="199" y="309"/>
                  </a:lnTo>
                  <a:lnTo>
                    <a:pt x="202" y="309"/>
                  </a:lnTo>
                  <a:lnTo>
                    <a:pt x="199" y="306"/>
                  </a:lnTo>
                  <a:close/>
                  <a:moveTo>
                    <a:pt x="547" y="290"/>
                  </a:moveTo>
                  <a:lnTo>
                    <a:pt x="509" y="385"/>
                  </a:lnTo>
                  <a:lnTo>
                    <a:pt x="405" y="394"/>
                  </a:lnTo>
                  <a:lnTo>
                    <a:pt x="405" y="397"/>
                  </a:lnTo>
                  <a:lnTo>
                    <a:pt x="509" y="390"/>
                  </a:lnTo>
                  <a:lnTo>
                    <a:pt x="512" y="390"/>
                  </a:lnTo>
                  <a:lnTo>
                    <a:pt x="512" y="387"/>
                  </a:lnTo>
                  <a:lnTo>
                    <a:pt x="552" y="290"/>
                  </a:lnTo>
                  <a:lnTo>
                    <a:pt x="547" y="290"/>
                  </a:lnTo>
                  <a:close/>
                  <a:moveTo>
                    <a:pt x="550" y="283"/>
                  </a:moveTo>
                  <a:lnTo>
                    <a:pt x="550" y="285"/>
                  </a:lnTo>
                  <a:lnTo>
                    <a:pt x="554" y="285"/>
                  </a:lnTo>
                  <a:lnTo>
                    <a:pt x="554" y="285"/>
                  </a:lnTo>
                  <a:lnTo>
                    <a:pt x="550" y="283"/>
                  </a:lnTo>
                  <a:close/>
                  <a:moveTo>
                    <a:pt x="242" y="278"/>
                  </a:moveTo>
                  <a:lnTo>
                    <a:pt x="202" y="302"/>
                  </a:lnTo>
                  <a:lnTo>
                    <a:pt x="204" y="306"/>
                  </a:lnTo>
                  <a:lnTo>
                    <a:pt x="249" y="278"/>
                  </a:lnTo>
                  <a:lnTo>
                    <a:pt x="242" y="278"/>
                  </a:lnTo>
                  <a:close/>
                  <a:moveTo>
                    <a:pt x="554" y="278"/>
                  </a:moveTo>
                  <a:lnTo>
                    <a:pt x="552" y="280"/>
                  </a:lnTo>
                  <a:lnTo>
                    <a:pt x="554" y="280"/>
                  </a:lnTo>
                  <a:lnTo>
                    <a:pt x="554" y="278"/>
                  </a:lnTo>
                  <a:close/>
                  <a:moveTo>
                    <a:pt x="273" y="259"/>
                  </a:moveTo>
                  <a:lnTo>
                    <a:pt x="249" y="273"/>
                  </a:lnTo>
                  <a:lnTo>
                    <a:pt x="256" y="273"/>
                  </a:lnTo>
                  <a:lnTo>
                    <a:pt x="277" y="259"/>
                  </a:lnTo>
                  <a:lnTo>
                    <a:pt x="273" y="259"/>
                  </a:lnTo>
                  <a:close/>
                  <a:moveTo>
                    <a:pt x="566" y="257"/>
                  </a:moveTo>
                  <a:lnTo>
                    <a:pt x="561" y="259"/>
                  </a:lnTo>
                  <a:lnTo>
                    <a:pt x="559" y="266"/>
                  </a:lnTo>
                  <a:lnTo>
                    <a:pt x="557" y="268"/>
                  </a:lnTo>
                  <a:lnTo>
                    <a:pt x="557" y="271"/>
                  </a:lnTo>
                  <a:lnTo>
                    <a:pt x="559" y="278"/>
                  </a:lnTo>
                  <a:lnTo>
                    <a:pt x="559" y="273"/>
                  </a:lnTo>
                  <a:lnTo>
                    <a:pt x="561" y="268"/>
                  </a:lnTo>
                  <a:lnTo>
                    <a:pt x="566" y="257"/>
                  </a:lnTo>
                  <a:close/>
                  <a:moveTo>
                    <a:pt x="566" y="245"/>
                  </a:moveTo>
                  <a:lnTo>
                    <a:pt x="564" y="254"/>
                  </a:lnTo>
                  <a:lnTo>
                    <a:pt x="568" y="252"/>
                  </a:lnTo>
                  <a:lnTo>
                    <a:pt x="571" y="245"/>
                  </a:lnTo>
                  <a:lnTo>
                    <a:pt x="566" y="245"/>
                  </a:lnTo>
                  <a:close/>
                  <a:moveTo>
                    <a:pt x="296" y="242"/>
                  </a:moveTo>
                  <a:lnTo>
                    <a:pt x="277" y="254"/>
                  </a:lnTo>
                  <a:lnTo>
                    <a:pt x="284" y="254"/>
                  </a:lnTo>
                  <a:lnTo>
                    <a:pt x="299" y="245"/>
                  </a:lnTo>
                  <a:lnTo>
                    <a:pt x="296" y="242"/>
                  </a:lnTo>
                  <a:close/>
                  <a:moveTo>
                    <a:pt x="571" y="235"/>
                  </a:moveTo>
                  <a:lnTo>
                    <a:pt x="568" y="240"/>
                  </a:lnTo>
                  <a:lnTo>
                    <a:pt x="573" y="240"/>
                  </a:lnTo>
                  <a:lnTo>
                    <a:pt x="573" y="240"/>
                  </a:lnTo>
                  <a:lnTo>
                    <a:pt x="571" y="235"/>
                  </a:lnTo>
                  <a:close/>
                  <a:moveTo>
                    <a:pt x="415" y="166"/>
                  </a:moveTo>
                  <a:lnTo>
                    <a:pt x="410" y="169"/>
                  </a:lnTo>
                  <a:lnTo>
                    <a:pt x="403" y="173"/>
                  </a:lnTo>
                  <a:lnTo>
                    <a:pt x="299" y="240"/>
                  </a:lnTo>
                  <a:lnTo>
                    <a:pt x="303" y="242"/>
                  </a:lnTo>
                  <a:lnTo>
                    <a:pt x="410" y="173"/>
                  </a:lnTo>
                  <a:lnTo>
                    <a:pt x="415" y="171"/>
                  </a:lnTo>
                  <a:lnTo>
                    <a:pt x="415" y="166"/>
                  </a:lnTo>
                  <a:close/>
                  <a:moveTo>
                    <a:pt x="493" y="116"/>
                  </a:moveTo>
                  <a:lnTo>
                    <a:pt x="431" y="154"/>
                  </a:lnTo>
                  <a:lnTo>
                    <a:pt x="429" y="157"/>
                  </a:lnTo>
                  <a:lnTo>
                    <a:pt x="419" y="164"/>
                  </a:lnTo>
                  <a:lnTo>
                    <a:pt x="417" y="169"/>
                  </a:lnTo>
                  <a:lnTo>
                    <a:pt x="431" y="159"/>
                  </a:lnTo>
                  <a:lnTo>
                    <a:pt x="436" y="157"/>
                  </a:lnTo>
                  <a:lnTo>
                    <a:pt x="495" y="119"/>
                  </a:lnTo>
                  <a:lnTo>
                    <a:pt x="493" y="116"/>
                  </a:lnTo>
                  <a:close/>
                  <a:moveTo>
                    <a:pt x="663" y="10"/>
                  </a:moveTo>
                  <a:lnTo>
                    <a:pt x="663" y="10"/>
                  </a:lnTo>
                  <a:lnTo>
                    <a:pt x="663" y="10"/>
                  </a:lnTo>
                  <a:close/>
                  <a:moveTo>
                    <a:pt x="673" y="0"/>
                  </a:moveTo>
                  <a:lnTo>
                    <a:pt x="668" y="3"/>
                  </a:lnTo>
                  <a:lnTo>
                    <a:pt x="661" y="7"/>
                  </a:lnTo>
                  <a:lnTo>
                    <a:pt x="661" y="7"/>
                  </a:lnTo>
                  <a:lnTo>
                    <a:pt x="661" y="7"/>
                  </a:lnTo>
                  <a:lnTo>
                    <a:pt x="654" y="12"/>
                  </a:lnTo>
                  <a:lnTo>
                    <a:pt x="578" y="62"/>
                  </a:lnTo>
                  <a:lnTo>
                    <a:pt x="573" y="64"/>
                  </a:lnTo>
                  <a:lnTo>
                    <a:pt x="566" y="69"/>
                  </a:lnTo>
                  <a:lnTo>
                    <a:pt x="561" y="71"/>
                  </a:lnTo>
                  <a:lnTo>
                    <a:pt x="547" y="81"/>
                  </a:lnTo>
                  <a:lnTo>
                    <a:pt x="545" y="83"/>
                  </a:lnTo>
                  <a:lnTo>
                    <a:pt x="521" y="98"/>
                  </a:lnTo>
                  <a:lnTo>
                    <a:pt x="519" y="100"/>
                  </a:lnTo>
                  <a:lnTo>
                    <a:pt x="514" y="102"/>
                  </a:lnTo>
                  <a:lnTo>
                    <a:pt x="507" y="107"/>
                  </a:lnTo>
                  <a:lnTo>
                    <a:pt x="502" y="109"/>
                  </a:lnTo>
                  <a:lnTo>
                    <a:pt x="500" y="112"/>
                  </a:lnTo>
                  <a:lnTo>
                    <a:pt x="497" y="114"/>
                  </a:lnTo>
                  <a:lnTo>
                    <a:pt x="497" y="116"/>
                  </a:lnTo>
                  <a:lnTo>
                    <a:pt x="500" y="116"/>
                  </a:lnTo>
                  <a:lnTo>
                    <a:pt x="505" y="114"/>
                  </a:lnTo>
                  <a:lnTo>
                    <a:pt x="514" y="107"/>
                  </a:lnTo>
                  <a:lnTo>
                    <a:pt x="519" y="102"/>
                  </a:lnTo>
                  <a:lnTo>
                    <a:pt x="521" y="102"/>
                  </a:lnTo>
                  <a:lnTo>
                    <a:pt x="526" y="100"/>
                  </a:lnTo>
                  <a:lnTo>
                    <a:pt x="547" y="86"/>
                  </a:lnTo>
                  <a:lnTo>
                    <a:pt x="552" y="83"/>
                  </a:lnTo>
                  <a:lnTo>
                    <a:pt x="564" y="74"/>
                  </a:lnTo>
                  <a:lnTo>
                    <a:pt x="568" y="71"/>
                  </a:lnTo>
                  <a:lnTo>
                    <a:pt x="576" y="67"/>
                  </a:lnTo>
                  <a:lnTo>
                    <a:pt x="580" y="64"/>
                  </a:lnTo>
                  <a:lnTo>
                    <a:pt x="663" y="12"/>
                  </a:lnTo>
                  <a:lnTo>
                    <a:pt x="663" y="10"/>
                  </a:lnTo>
                  <a:lnTo>
                    <a:pt x="663" y="12"/>
                  </a:lnTo>
                  <a:lnTo>
                    <a:pt x="621" y="112"/>
                  </a:lnTo>
                  <a:lnTo>
                    <a:pt x="621" y="116"/>
                  </a:lnTo>
                  <a:lnTo>
                    <a:pt x="621" y="116"/>
                  </a:lnTo>
                  <a:lnTo>
                    <a:pt x="618" y="121"/>
                  </a:lnTo>
                  <a:lnTo>
                    <a:pt x="611" y="140"/>
                  </a:lnTo>
                  <a:lnTo>
                    <a:pt x="609" y="145"/>
                  </a:lnTo>
                  <a:lnTo>
                    <a:pt x="602" y="159"/>
                  </a:lnTo>
                  <a:lnTo>
                    <a:pt x="602" y="164"/>
                  </a:lnTo>
                  <a:lnTo>
                    <a:pt x="597" y="171"/>
                  </a:lnTo>
                  <a:lnTo>
                    <a:pt x="597" y="173"/>
                  </a:lnTo>
                  <a:lnTo>
                    <a:pt x="573" y="230"/>
                  </a:lnTo>
                  <a:lnTo>
                    <a:pt x="576" y="235"/>
                  </a:lnTo>
                  <a:lnTo>
                    <a:pt x="599" y="178"/>
                  </a:lnTo>
                  <a:lnTo>
                    <a:pt x="602" y="173"/>
                  </a:lnTo>
                  <a:lnTo>
                    <a:pt x="606" y="162"/>
                  </a:lnTo>
                  <a:lnTo>
                    <a:pt x="606" y="159"/>
                  </a:lnTo>
                  <a:lnTo>
                    <a:pt x="611" y="147"/>
                  </a:lnTo>
                  <a:lnTo>
                    <a:pt x="613" y="143"/>
                  </a:lnTo>
                  <a:lnTo>
                    <a:pt x="621" y="124"/>
                  </a:lnTo>
                  <a:lnTo>
                    <a:pt x="623" y="119"/>
                  </a:lnTo>
                  <a:lnTo>
                    <a:pt x="625" y="116"/>
                  </a:lnTo>
                  <a:lnTo>
                    <a:pt x="625" y="114"/>
                  </a:lnTo>
                  <a:lnTo>
                    <a:pt x="668" y="12"/>
                  </a:lnTo>
                  <a:lnTo>
                    <a:pt x="668" y="12"/>
                  </a:lnTo>
                  <a:lnTo>
                    <a:pt x="670" y="7"/>
                  </a:lnTo>
                  <a:lnTo>
                    <a:pt x="670" y="5"/>
                  </a:lnTo>
                  <a:lnTo>
                    <a:pt x="673" y="0"/>
                  </a:lnTo>
                  <a:close/>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lstStyle/>
            <a:p>
              <a:endParaRPr lang="zh-CN" altLang="en-US">
                <a:cs typeface="+mn-ea"/>
                <a:sym typeface="+mn-lt"/>
              </a:endParaRPr>
            </a:p>
          </p:txBody>
        </p:sp>
        <p:sp>
          <p:nvSpPr>
            <p:cNvPr id="87" name="Freeform 43">
              <a:extLst>
                <a:ext uri="{FF2B5EF4-FFF2-40B4-BE49-F238E27FC236}">
                  <a16:creationId xmlns:a16="http://schemas.microsoft.com/office/drawing/2014/main" id="{1D0879D3-4B57-451B-A10E-329DCF1C00D3}"/>
                </a:ext>
              </a:extLst>
            </p:cNvPr>
            <p:cNvSpPr>
              <a:spLocks noEditPoints="1"/>
            </p:cNvSpPr>
            <p:nvPr/>
          </p:nvSpPr>
          <p:spPr bwMode="auto">
            <a:xfrm>
              <a:off x="7701063" y="3225160"/>
              <a:ext cx="1204048" cy="707498"/>
            </a:xfrm>
            <a:custGeom>
              <a:avLst/>
              <a:gdLst>
                <a:gd name="T0" fmla="*/ 173 w 673"/>
                <a:gd name="T1" fmla="*/ 418 h 435"/>
                <a:gd name="T2" fmla="*/ 178 w 673"/>
                <a:gd name="T3" fmla="*/ 418 h 435"/>
                <a:gd name="T4" fmla="*/ 209 w 673"/>
                <a:gd name="T5" fmla="*/ 411 h 435"/>
                <a:gd name="T6" fmla="*/ 400 w 673"/>
                <a:gd name="T7" fmla="*/ 394 h 435"/>
                <a:gd name="T8" fmla="*/ 400 w 673"/>
                <a:gd name="T9" fmla="*/ 394 h 435"/>
                <a:gd name="T10" fmla="*/ 62 w 673"/>
                <a:gd name="T11" fmla="*/ 394 h 435"/>
                <a:gd name="T12" fmla="*/ 45 w 673"/>
                <a:gd name="T13" fmla="*/ 404 h 435"/>
                <a:gd name="T14" fmla="*/ 38 w 673"/>
                <a:gd name="T15" fmla="*/ 430 h 435"/>
                <a:gd name="T16" fmla="*/ 83 w 673"/>
                <a:gd name="T17" fmla="*/ 423 h 435"/>
                <a:gd name="T18" fmla="*/ 41 w 673"/>
                <a:gd name="T19" fmla="*/ 425 h 435"/>
                <a:gd name="T20" fmla="*/ 78 w 673"/>
                <a:gd name="T21" fmla="*/ 387 h 435"/>
                <a:gd name="T22" fmla="*/ 173 w 673"/>
                <a:gd name="T23" fmla="*/ 321 h 435"/>
                <a:gd name="T24" fmla="*/ 173 w 673"/>
                <a:gd name="T25" fmla="*/ 321 h 435"/>
                <a:gd name="T26" fmla="*/ 197 w 673"/>
                <a:gd name="T27" fmla="*/ 311 h 435"/>
                <a:gd name="T28" fmla="*/ 202 w 673"/>
                <a:gd name="T29" fmla="*/ 309 h 435"/>
                <a:gd name="T30" fmla="*/ 405 w 673"/>
                <a:gd name="T31" fmla="*/ 394 h 435"/>
                <a:gd name="T32" fmla="*/ 512 w 673"/>
                <a:gd name="T33" fmla="*/ 387 h 435"/>
                <a:gd name="T34" fmla="*/ 550 w 673"/>
                <a:gd name="T35" fmla="*/ 285 h 435"/>
                <a:gd name="T36" fmla="*/ 242 w 673"/>
                <a:gd name="T37" fmla="*/ 278 h 435"/>
                <a:gd name="T38" fmla="*/ 242 w 673"/>
                <a:gd name="T39" fmla="*/ 278 h 435"/>
                <a:gd name="T40" fmla="*/ 554 w 673"/>
                <a:gd name="T41" fmla="*/ 278 h 435"/>
                <a:gd name="T42" fmla="*/ 277 w 673"/>
                <a:gd name="T43" fmla="*/ 259 h 435"/>
                <a:gd name="T44" fmla="*/ 559 w 673"/>
                <a:gd name="T45" fmla="*/ 266 h 435"/>
                <a:gd name="T46" fmla="*/ 559 w 673"/>
                <a:gd name="T47" fmla="*/ 273 h 435"/>
                <a:gd name="T48" fmla="*/ 564 w 673"/>
                <a:gd name="T49" fmla="*/ 254 h 435"/>
                <a:gd name="T50" fmla="*/ 296 w 673"/>
                <a:gd name="T51" fmla="*/ 242 h 435"/>
                <a:gd name="T52" fmla="*/ 296 w 673"/>
                <a:gd name="T53" fmla="*/ 242 h 435"/>
                <a:gd name="T54" fmla="*/ 573 w 673"/>
                <a:gd name="T55" fmla="*/ 240 h 435"/>
                <a:gd name="T56" fmla="*/ 403 w 673"/>
                <a:gd name="T57" fmla="*/ 173 h 435"/>
                <a:gd name="T58" fmla="*/ 415 w 673"/>
                <a:gd name="T59" fmla="*/ 171 h 435"/>
                <a:gd name="T60" fmla="*/ 429 w 673"/>
                <a:gd name="T61" fmla="*/ 157 h 435"/>
                <a:gd name="T62" fmla="*/ 436 w 673"/>
                <a:gd name="T63" fmla="*/ 157 h 435"/>
                <a:gd name="T64" fmla="*/ 663 w 673"/>
                <a:gd name="T65" fmla="*/ 10 h 435"/>
                <a:gd name="T66" fmla="*/ 661 w 673"/>
                <a:gd name="T67" fmla="*/ 7 h 435"/>
                <a:gd name="T68" fmla="*/ 578 w 673"/>
                <a:gd name="T69" fmla="*/ 62 h 435"/>
                <a:gd name="T70" fmla="*/ 547 w 673"/>
                <a:gd name="T71" fmla="*/ 81 h 435"/>
                <a:gd name="T72" fmla="*/ 514 w 673"/>
                <a:gd name="T73" fmla="*/ 102 h 435"/>
                <a:gd name="T74" fmla="*/ 497 w 673"/>
                <a:gd name="T75" fmla="*/ 114 h 435"/>
                <a:gd name="T76" fmla="*/ 514 w 673"/>
                <a:gd name="T77" fmla="*/ 107 h 435"/>
                <a:gd name="T78" fmla="*/ 547 w 673"/>
                <a:gd name="T79" fmla="*/ 86 h 435"/>
                <a:gd name="T80" fmla="*/ 576 w 673"/>
                <a:gd name="T81" fmla="*/ 67 h 435"/>
                <a:gd name="T82" fmla="*/ 663 w 673"/>
                <a:gd name="T83" fmla="*/ 12 h 435"/>
                <a:gd name="T84" fmla="*/ 618 w 673"/>
                <a:gd name="T85" fmla="*/ 121 h 435"/>
                <a:gd name="T86" fmla="*/ 602 w 673"/>
                <a:gd name="T87" fmla="*/ 164 h 435"/>
                <a:gd name="T88" fmla="*/ 576 w 673"/>
                <a:gd name="T89" fmla="*/ 235 h 435"/>
                <a:gd name="T90" fmla="*/ 606 w 673"/>
                <a:gd name="T91" fmla="*/ 159 h 435"/>
                <a:gd name="T92" fmla="*/ 623 w 673"/>
                <a:gd name="T93" fmla="*/ 119 h 435"/>
                <a:gd name="T94" fmla="*/ 668 w 673"/>
                <a:gd name="T95" fmla="*/ 12 h 4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73" h="435">
                  <a:moveTo>
                    <a:pt x="173" y="413"/>
                  </a:moveTo>
                  <a:lnTo>
                    <a:pt x="88" y="423"/>
                  </a:lnTo>
                  <a:lnTo>
                    <a:pt x="86" y="425"/>
                  </a:lnTo>
                  <a:lnTo>
                    <a:pt x="173" y="418"/>
                  </a:lnTo>
                  <a:lnTo>
                    <a:pt x="173" y="413"/>
                  </a:lnTo>
                  <a:moveTo>
                    <a:pt x="204" y="411"/>
                  </a:moveTo>
                  <a:lnTo>
                    <a:pt x="178" y="413"/>
                  </a:lnTo>
                  <a:lnTo>
                    <a:pt x="178" y="418"/>
                  </a:lnTo>
                  <a:lnTo>
                    <a:pt x="204" y="416"/>
                  </a:lnTo>
                  <a:lnTo>
                    <a:pt x="204" y="411"/>
                  </a:lnTo>
                  <a:moveTo>
                    <a:pt x="322" y="401"/>
                  </a:moveTo>
                  <a:lnTo>
                    <a:pt x="209" y="411"/>
                  </a:lnTo>
                  <a:lnTo>
                    <a:pt x="209" y="416"/>
                  </a:lnTo>
                  <a:lnTo>
                    <a:pt x="318" y="406"/>
                  </a:lnTo>
                  <a:lnTo>
                    <a:pt x="322" y="401"/>
                  </a:lnTo>
                  <a:moveTo>
                    <a:pt x="400" y="394"/>
                  </a:moveTo>
                  <a:lnTo>
                    <a:pt x="329" y="401"/>
                  </a:lnTo>
                  <a:lnTo>
                    <a:pt x="325" y="406"/>
                  </a:lnTo>
                  <a:lnTo>
                    <a:pt x="400" y="399"/>
                  </a:lnTo>
                  <a:lnTo>
                    <a:pt x="400" y="394"/>
                  </a:lnTo>
                  <a:moveTo>
                    <a:pt x="116" y="359"/>
                  </a:moveTo>
                  <a:lnTo>
                    <a:pt x="83" y="380"/>
                  </a:lnTo>
                  <a:lnTo>
                    <a:pt x="78" y="382"/>
                  </a:lnTo>
                  <a:lnTo>
                    <a:pt x="62" y="394"/>
                  </a:lnTo>
                  <a:lnTo>
                    <a:pt x="55" y="397"/>
                  </a:lnTo>
                  <a:lnTo>
                    <a:pt x="60" y="401"/>
                  </a:lnTo>
                  <a:lnTo>
                    <a:pt x="52" y="401"/>
                  </a:lnTo>
                  <a:lnTo>
                    <a:pt x="45" y="404"/>
                  </a:lnTo>
                  <a:lnTo>
                    <a:pt x="15" y="425"/>
                  </a:lnTo>
                  <a:lnTo>
                    <a:pt x="0" y="435"/>
                  </a:lnTo>
                  <a:lnTo>
                    <a:pt x="17" y="432"/>
                  </a:lnTo>
                  <a:lnTo>
                    <a:pt x="38" y="430"/>
                  </a:lnTo>
                  <a:lnTo>
                    <a:pt x="43" y="430"/>
                  </a:lnTo>
                  <a:lnTo>
                    <a:pt x="76" y="427"/>
                  </a:lnTo>
                  <a:lnTo>
                    <a:pt x="81" y="427"/>
                  </a:lnTo>
                  <a:lnTo>
                    <a:pt x="83" y="423"/>
                  </a:lnTo>
                  <a:lnTo>
                    <a:pt x="81" y="423"/>
                  </a:lnTo>
                  <a:lnTo>
                    <a:pt x="76" y="423"/>
                  </a:lnTo>
                  <a:lnTo>
                    <a:pt x="45" y="425"/>
                  </a:lnTo>
                  <a:lnTo>
                    <a:pt x="41" y="425"/>
                  </a:lnTo>
                  <a:lnTo>
                    <a:pt x="17" y="427"/>
                  </a:lnTo>
                  <a:lnTo>
                    <a:pt x="50" y="406"/>
                  </a:lnTo>
                  <a:lnTo>
                    <a:pt x="57" y="401"/>
                  </a:lnTo>
                  <a:lnTo>
                    <a:pt x="78" y="387"/>
                  </a:lnTo>
                  <a:lnTo>
                    <a:pt x="83" y="385"/>
                  </a:lnTo>
                  <a:lnTo>
                    <a:pt x="112" y="366"/>
                  </a:lnTo>
                  <a:lnTo>
                    <a:pt x="116" y="359"/>
                  </a:lnTo>
                  <a:moveTo>
                    <a:pt x="173" y="321"/>
                  </a:moveTo>
                  <a:lnTo>
                    <a:pt x="123" y="354"/>
                  </a:lnTo>
                  <a:lnTo>
                    <a:pt x="119" y="361"/>
                  </a:lnTo>
                  <a:lnTo>
                    <a:pt x="173" y="328"/>
                  </a:lnTo>
                  <a:lnTo>
                    <a:pt x="173" y="321"/>
                  </a:lnTo>
                  <a:moveTo>
                    <a:pt x="194" y="306"/>
                  </a:moveTo>
                  <a:lnTo>
                    <a:pt x="178" y="318"/>
                  </a:lnTo>
                  <a:lnTo>
                    <a:pt x="178" y="323"/>
                  </a:lnTo>
                  <a:lnTo>
                    <a:pt x="197" y="311"/>
                  </a:lnTo>
                  <a:lnTo>
                    <a:pt x="194" y="306"/>
                  </a:lnTo>
                  <a:moveTo>
                    <a:pt x="199" y="306"/>
                  </a:moveTo>
                  <a:lnTo>
                    <a:pt x="199" y="309"/>
                  </a:lnTo>
                  <a:lnTo>
                    <a:pt x="202" y="309"/>
                  </a:lnTo>
                  <a:lnTo>
                    <a:pt x="199" y="306"/>
                  </a:lnTo>
                  <a:moveTo>
                    <a:pt x="547" y="290"/>
                  </a:moveTo>
                  <a:lnTo>
                    <a:pt x="509" y="385"/>
                  </a:lnTo>
                  <a:lnTo>
                    <a:pt x="405" y="394"/>
                  </a:lnTo>
                  <a:lnTo>
                    <a:pt x="405" y="397"/>
                  </a:lnTo>
                  <a:lnTo>
                    <a:pt x="509" y="390"/>
                  </a:lnTo>
                  <a:lnTo>
                    <a:pt x="512" y="390"/>
                  </a:lnTo>
                  <a:lnTo>
                    <a:pt x="512" y="387"/>
                  </a:lnTo>
                  <a:lnTo>
                    <a:pt x="552" y="290"/>
                  </a:lnTo>
                  <a:lnTo>
                    <a:pt x="547" y="290"/>
                  </a:lnTo>
                  <a:moveTo>
                    <a:pt x="550" y="283"/>
                  </a:moveTo>
                  <a:lnTo>
                    <a:pt x="550" y="285"/>
                  </a:lnTo>
                  <a:lnTo>
                    <a:pt x="554" y="285"/>
                  </a:lnTo>
                  <a:lnTo>
                    <a:pt x="554" y="285"/>
                  </a:lnTo>
                  <a:lnTo>
                    <a:pt x="550" y="283"/>
                  </a:lnTo>
                  <a:moveTo>
                    <a:pt x="242" y="278"/>
                  </a:moveTo>
                  <a:lnTo>
                    <a:pt x="202" y="302"/>
                  </a:lnTo>
                  <a:lnTo>
                    <a:pt x="204" y="306"/>
                  </a:lnTo>
                  <a:lnTo>
                    <a:pt x="249" y="278"/>
                  </a:lnTo>
                  <a:lnTo>
                    <a:pt x="242" y="278"/>
                  </a:lnTo>
                  <a:moveTo>
                    <a:pt x="554" y="278"/>
                  </a:moveTo>
                  <a:lnTo>
                    <a:pt x="552" y="280"/>
                  </a:lnTo>
                  <a:lnTo>
                    <a:pt x="554" y="280"/>
                  </a:lnTo>
                  <a:lnTo>
                    <a:pt x="554" y="278"/>
                  </a:lnTo>
                  <a:moveTo>
                    <a:pt x="273" y="259"/>
                  </a:moveTo>
                  <a:lnTo>
                    <a:pt x="249" y="273"/>
                  </a:lnTo>
                  <a:lnTo>
                    <a:pt x="256" y="273"/>
                  </a:lnTo>
                  <a:lnTo>
                    <a:pt x="277" y="259"/>
                  </a:lnTo>
                  <a:lnTo>
                    <a:pt x="273" y="259"/>
                  </a:lnTo>
                  <a:moveTo>
                    <a:pt x="566" y="257"/>
                  </a:moveTo>
                  <a:lnTo>
                    <a:pt x="561" y="259"/>
                  </a:lnTo>
                  <a:lnTo>
                    <a:pt x="559" y="266"/>
                  </a:lnTo>
                  <a:lnTo>
                    <a:pt x="557" y="268"/>
                  </a:lnTo>
                  <a:lnTo>
                    <a:pt x="557" y="271"/>
                  </a:lnTo>
                  <a:lnTo>
                    <a:pt x="559" y="278"/>
                  </a:lnTo>
                  <a:lnTo>
                    <a:pt x="559" y="273"/>
                  </a:lnTo>
                  <a:lnTo>
                    <a:pt x="561" y="268"/>
                  </a:lnTo>
                  <a:lnTo>
                    <a:pt x="566" y="257"/>
                  </a:lnTo>
                  <a:moveTo>
                    <a:pt x="566" y="245"/>
                  </a:moveTo>
                  <a:lnTo>
                    <a:pt x="564" y="254"/>
                  </a:lnTo>
                  <a:lnTo>
                    <a:pt x="568" y="252"/>
                  </a:lnTo>
                  <a:lnTo>
                    <a:pt x="571" y="245"/>
                  </a:lnTo>
                  <a:lnTo>
                    <a:pt x="566" y="245"/>
                  </a:lnTo>
                  <a:moveTo>
                    <a:pt x="296" y="242"/>
                  </a:moveTo>
                  <a:lnTo>
                    <a:pt x="277" y="254"/>
                  </a:lnTo>
                  <a:lnTo>
                    <a:pt x="284" y="254"/>
                  </a:lnTo>
                  <a:lnTo>
                    <a:pt x="299" y="245"/>
                  </a:lnTo>
                  <a:lnTo>
                    <a:pt x="296" y="242"/>
                  </a:lnTo>
                  <a:moveTo>
                    <a:pt x="571" y="235"/>
                  </a:moveTo>
                  <a:lnTo>
                    <a:pt x="568" y="240"/>
                  </a:lnTo>
                  <a:lnTo>
                    <a:pt x="573" y="240"/>
                  </a:lnTo>
                  <a:lnTo>
                    <a:pt x="573" y="240"/>
                  </a:lnTo>
                  <a:lnTo>
                    <a:pt x="571" y="235"/>
                  </a:lnTo>
                  <a:moveTo>
                    <a:pt x="415" y="166"/>
                  </a:moveTo>
                  <a:lnTo>
                    <a:pt x="410" y="169"/>
                  </a:lnTo>
                  <a:lnTo>
                    <a:pt x="403" y="173"/>
                  </a:lnTo>
                  <a:lnTo>
                    <a:pt x="299" y="240"/>
                  </a:lnTo>
                  <a:lnTo>
                    <a:pt x="303" y="242"/>
                  </a:lnTo>
                  <a:lnTo>
                    <a:pt x="410" y="173"/>
                  </a:lnTo>
                  <a:lnTo>
                    <a:pt x="415" y="171"/>
                  </a:lnTo>
                  <a:lnTo>
                    <a:pt x="415" y="166"/>
                  </a:lnTo>
                  <a:moveTo>
                    <a:pt x="493" y="116"/>
                  </a:moveTo>
                  <a:lnTo>
                    <a:pt x="431" y="154"/>
                  </a:lnTo>
                  <a:lnTo>
                    <a:pt x="429" y="157"/>
                  </a:lnTo>
                  <a:lnTo>
                    <a:pt x="419" y="164"/>
                  </a:lnTo>
                  <a:lnTo>
                    <a:pt x="417" y="169"/>
                  </a:lnTo>
                  <a:lnTo>
                    <a:pt x="431" y="159"/>
                  </a:lnTo>
                  <a:lnTo>
                    <a:pt x="436" y="157"/>
                  </a:lnTo>
                  <a:lnTo>
                    <a:pt x="495" y="119"/>
                  </a:lnTo>
                  <a:lnTo>
                    <a:pt x="493" y="116"/>
                  </a:lnTo>
                  <a:moveTo>
                    <a:pt x="663" y="10"/>
                  </a:moveTo>
                  <a:lnTo>
                    <a:pt x="663" y="10"/>
                  </a:lnTo>
                  <a:lnTo>
                    <a:pt x="663" y="10"/>
                  </a:lnTo>
                  <a:moveTo>
                    <a:pt x="673" y="0"/>
                  </a:moveTo>
                  <a:lnTo>
                    <a:pt x="668" y="3"/>
                  </a:lnTo>
                  <a:lnTo>
                    <a:pt x="661" y="7"/>
                  </a:lnTo>
                  <a:lnTo>
                    <a:pt x="661" y="7"/>
                  </a:lnTo>
                  <a:lnTo>
                    <a:pt x="661" y="7"/>
                  </a:lnTo>
                  <a:lnTo>
                    <a:pt x="654" y="12"/>
                  </a:lnTo>
                  <a:lnTo>
                    <a:pt x="578" y="62"/>
                  </a:lnTo>
                  <a:lnTo>
                    <a:pt x="573" y="64"/>
                  </a:lnTo>
                  <a:lnTo>
                    <a:pt x="566" y="69"/>
                  </a:lnTo>
                  <a:lnTo>
                    <a:pt x="561" y="71"/>
                  </a:lnTo>
                  <a:lnTo>
                    <a:pt x="547" y="81"/>
                  </a:lnTo>
                  <a:lnTo>
                    <a:pt x="545" y="83"/>
                  </a:lnTo>
                  <a:lnTo>
                    <a:pt x="521" y="98"/>
                  </a:lnTo>
                  <a:lnTo>
                    <a:pt x="519" y="100"/>
                  </a:lnTo>
                  <a:lnTo>
                    <a:pt x="514" y="102"/>
                  </a:lnTo>
                  <a:lnTo>
                    <a:pt x="507" y="107"/>
                  </a:lnTo>
                  <a:lnTo>
                    <a:pt x="502" y="109"/>
                  </a:lnTo>
                  <a:lnTo>
                    <a:pt x="500" y="112"/>
                  </a:lnTo>
                  <a:lnTo>
                    <a:pt x="497" y="114"/>
                  </a:lnTo>
                  <a:lnTo>
                    <a:pt x="497" y="116"/>
                  </a:lnTo>
                  <a:lnTo>
                    <a:pt x="500" y="116"/>
                  </a:lnTo>
                  <a:lnTo>
                    <a:pt x="505" y="114"/>
                  </a:lnTo>
                  <a:lnTo>
                    <a:pt x="514" y="107"/>
                  </a:lnTo>
                  <a:lnTo>
                    <a:pt x="519" y="102"/>
                  </a:lnTo>
                  <a:lnTo>
                    <a:pt x="521" y="102"/>
                  </a:lnTo>
                  <a:lnTo>
                    <a:pt x="526" y="100"/>
                  </a:lnTo>
                  <a:lnTo>
                    <a:pt x="547" y="86"/>
                  </a:lnTo>
                  <a:lnTo>
                    <a:pt x="552" y="83"/>
                  </a:lnTo>
                  <a:lnTo>
                    <a:pt x="564" y="74"/>
                  </a:lnTo>
                  <a:lnTo>
                    <a:pt x="568" y="71"/>
                  </a:lnTo>
                  <a:lnTo>
                    <a:pt x="576" y="67"/>
                  </a:lnTo>
                  <a:lnTo>
                    <a:pt x="580" y="64"/>
                  </a:lnTo>
                  <a:lnTo>
                    <a:pt x="663" y="12"/>
                  </a:lnTo>
                  <a:lnTo>
                    <a:pt x="663" y="10"/>
                  </a:lnTo>
                  <a:lnTo>
                    <a:pt x="663" y="12"/>
                  </a:lnTo>
                  <a:lnTo>
                    <a:pt x="621" y="112"/>
                  </a:lnTo>
                  <a:lnTo>
                    <a:pt x="621" y="116"/>
                  </a:lnTo>
                  <a:lnTo>
                    <a:pt x="621" y="116"/>
                  </a:lnTo>
                  <a:lnTo>
                    <a:pt x="618" y="121"/>
                  </a:lnTo>
                  <a:lnTo>
                    <a:pt x="611" y="140"/>
                  </a:lnTo>
                  <a:lnTo>
                    <a:pt x="609" y="145"/>
                  </a:lnTo>
                  <a:lnTo>
                    <a:pt x="602" y="159"/>
                  </a:lnTo>
                  <a:lnTo>
                    <a:pt x="602" y="164"/>
                  </a:lnTo>
                  <a:lnTo>
                    <a:pt x="597" y="171"/>
                  </a:lnTo>
                  <a:lnTo>
                    <a:pt x="597" y="173"/>
                  </a:lnTo>
                  <a:lnTo>
                    <a:pt x="573" y="230"/>
                  </a:lnTo>
                  <a:lnTo>
                    <a:pt x="576" y="235"/>
                  </a:lnTo>
                  <a:lnTo>
                    <a:pt x="599" y="178"/>
                  </a:lnTo>
                  <a:lnTo>
                    <a:pt x="602" y="173"/>
                  </a:lnTo>
                  <a:lnTo>
                    <a:pt x="606" y="162"/>
                  </a:lnTo>
                  <a:lnTo>
                    <a:pt x="606" y="159"/>
                  </a:lnTo>
                  <a:lnTo>
                    <a:pt x="611" y="147"/>
                  </a:lnTo>
                  <a:lnTo>
                    <a:pt x="613" y="143"/>
                  </a:lnTo>
                  <a:lnTo>
                    <a:pt x="621" y="124"/>
                  </a:lnTo>
                  <a:lnTo>
                    <a:pt x="623" y="119"/>
                  </a:lnTo>
                  <a:lnTo>
                    <a:pt x="625" y="116"/>
                  </a:lnTo>
                  <a:lnTo>
                    <a:pt x="625" y="114"/>
                  </a:lnTo>
                  <a:lnTo>
                    <a:pt x="668" y="12"/>
                  </a:lnTo>
                  <a:lnTo>
                    <a:pt x="668" y="12"/>
                  </a:lnTo>
                  <a:lnTo>
                    <a:pt x="670" y="7"/>
                  </a:lnTo>
                  <a:lnTo>
                    <a:pt x="670" y="5"/>
                  </a:lnTo>
                  <a:lnTo>
                    <a:pt x="673" y="0"/>
                  </a:ln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lstStyle/>
            <a:p>
              <a:endParaRPr lang="zh-CN" altLang="en-US">
                <a:cs typeface="+mn-ea"/>
                <a:sym typeface="+mn-lt"/>
              </a:endParaRPr>
            </a:p>
          </p:txBody>
        </p:sp>
        <p:sp>
          <p:nvSpPr>
            <p:cNvPr id="88" name="Freeform 44">
              <a:extLst>
                <a:ext uri="{FF2B5EF4-FFF2-40B4-BE49-F238E27FC236}">
                  <a16:creationId xmlns:a16="http://schemas.microsoft.com/office/drawing/2014/main" id="{34E4C5CA-3EB9-4447-AB1D-1427B7378435}"/>
                </a:ext>
              </a:extLst>
            </p:cNvPr>
            <p:cNvSpPr>
              <a:spLocks noEditPoints="1"/>
            </p:cNvSpPr>
            <p:nvPr/>
          </p:nvSpPr>
          <p:spPr bwMode="auto">
            <a:xfrm>
              <a:off x="5668675" y="3495147"/>
              <a:ext cx="3070052" cy="201677"/>
            </a:xfrm>
            <a:custGeom>
              <a:avLst/>
              <a:gdLst>
                <a:gd name="T0" fmla="*/ 652 w 725"/>
                <a:gd name="T1" fmla="*/ 49 h 52"/>
                <a:gd name="T2" fmla="*/ 713 w 725"/>
                <a:gd name="T3" fmla="*/ 52 h 52"/>
                <a:gd name="T4" fmla="*/ 712 w 725"/>
                <a:gd name="T5" fmla="*/ 50 h 52"/>
                <a:gd name="T6" fmla="*/ 723 w 725"/>
                <a:gd name="T7" fmla="*/ 50 h 52"/>
                <a:gd name="T8" fmla="*/ 718 w 725"/>
                <a:gd name="T9" fmla="*/ 52 h 52"/>
                <a:gd name="T10" fmla="*/ 725 w 725"/>
                <a:gd name="T11" fmla="*/ 49 h 52"/>
                <a:gd name="T12" fmla="*/ 657 w 725"/>
                <a:gd name="T13" fmla="*/ 48 h 52"/>
                <a:gd name="T14" fmla="*/ 663 w 725"/>
                <a:gd name="T15" fmla="*/ 48 h 52"/>
                <a:gd name="T16" fmla="*/ 638 w 725"/>
                <a:gd name="T17" fmla="*/ 49 h 52"/>
                <a:gd name="T18" fmla="*/ 605 w 725"/>
                <a:gd name="T19" fmla="*/ 48 h 52"/>
                <a:gd name="T20" fmla="*/ 678 w 725"/>
                <a:gd name="T21" fmla="*/ 45 h 52"/>
                <a:gd name="T22" fmla="*/ 715 w 725"/>
                <a:gd name="T23" fmla="*/ 50 h 52"/>
                <a:gd name="T24" fmla="*/ 563 w 725"/>
                <a:gd name="T25" fmla="*/ 44 h 52"/>
                <a:gd name="T26" fmla="*/ 603 w 725"/>
                <a:gd name="T27" fmla="*/ 47 h 52"/>
                <a:gd name="T28" fmla="*/ 563 w 725"/>
                <a:gd name="T29" fmla="*/ 44 h 52"/>
                <a:gd name="T30" fmla="*/ 561 w 725"/>
                <a:gd name="T31" fmla="*/ 44 h 52"/>
                <a:gd name="T32" fmla="*/ 559 w 725"/>
                <a:gd name="T33" fmla="*/ 46 h 52"/>
                <a:gd name="T34" fmla="*/ 669 w 725"/>
                <a:gd name="T35" fmla="*/ 44 h 52"/>
                <a:gd name="T36" fmla="*/ 550 w 725"/>
                <a:gd name="T37" fmla="*/ 45 h 52"/>
                <a:gd name="T38" fmla="*/ 522 w 725"/>
                <a:gd name="T39" fmla="*/ 42 h 52"/>
                <a:gd name="T40" fmla="*/ 548 w 725"/>
                <a:gd name="T41" fmla="*/ 45 h 52"/>
                <a:gd name="T42" fmla="*/ 522 w 725"/>
                <a:gd name="T43" fmla="*/ 42 h 52"/>
                <a:gd name="T44" fmla="*/ 666 w 725"/>
                <a:gd name="T45" fmla="*/ 45 h 52"/>
                <a:gd name="T46" fmla="*/ 476 w 725"/>
                <a:gd name="T47" fmla="*/ 42 h 52"/>
                <a:gd name="T48" fmla="*/ 520 w 725"/>
                <a:gd name="T49" fmla="*/ 42 h 52"/>
                <a:gd name="T50" fmla="*/ 468 w 725"/>
                <a:gd name="T51" fmla="*/ 40 h 52"/>
                <a:gd name="T52" fmla="*/ 468 w 725"/>
                <a:gd name="T53" fmla="*/ 40 h 52"/>
                <a:gd name="T54" fmla="*/ 458 w 725"/>
                <a:gd name="T55" fmla="*/ 42 h 52"/>
                <a:gd name="T56" fmla="*/ 456 w 725"/>
                <a:gd name="T57" fmla="*/ 40 h 52"/>
                <a:gd name="T58" fmla="*/ 652 w 725"/>
                <a:gd name="T59" fmla="*/ 44 h 52"/>
                <a:gd name="T60" fmla="*/ 612 w 725"/>
                <a:gd name="T61" fmla="*/ 40 h 52"/>
                <a:gd name="T62" fmla="*/ 415 w 725"/>
                <a:gd name="T63" fmla="*/ 40 h 52"/>
                <a:gd name="T64" fmla="*/ 413 w 725"/>
                <a:gd name="T65" fmla="*/ 38 h 52"/>
                <a:gd name="T66" fmla="*/ 408 w 725"/>
                <a:gd name="T67" fmla="*/ 38 h 52"/>
                <a:gd name="T68" fmla="*/ 408 w 725"/>
                <a:gd name="T69" fmla="*/ 38 h 52"/>
                <a:gd name="T70" fmla="*/ 405 w 725"/>
                <a:gd name="T71" fmla="*/ 38 h 52"/>
                <a:gd name="T72" fmla="*/ 595 w 725"/>
                <a:gd name="T73" fmla="*/ 39 h 52"/>
                <a:gd name="T74" fmla="*/ 600 w 725"/>
                <a:gd name="T75" fmla="*/ 37 h 52"/>
                <a:gd name="T76" fmla="*/ 555 w 725"/>
                <a:gd name="T77" fmla="*/ 34 h 52"/>
                <a:gd name="T78" fmla="*/ 556 w 725"/>
                <a:gd name="T79" fmla="*/ 33 h 52"/>
                <a:gd name="T80" fmla="*/ 331 w 725"/>
                <a:gd name="T81" fmla="*/ 35 h 52"/>
                <a:gd name="T82" fmla="*/ 536 w 725"/>
                <a:gd name="T83" fmla="*/ 33 h 52"/>
                <a:gd name="T84" fmla="*/ 553 w 725"/>
                <a:gd name="T85" fmla="*/ 33 h 52"/>
                <a:gd name="T86" fmla="*/ 189 w 725"/>
                <a:gd name="T87" fmla="*/ 29 h 52"/>
                <a:gd name="T88" fmla="*/ 189 w 725"/>
                <a:gd name="T89" fmla="*/ 29 h 52"/>
                <a:gd name="T90" fmla="*/ 495 w 725"/>
                <a:gd name="T91" fmla="*/ 30 h 52"/>
                <a:gd name="T92" fmla="*/ 528 w 725"/>
                <a:gd name="T93" fmla="*/ 33 h 52"/>
                <a:gd name="T94" fmla="*/ 488 w 725"/>
                <a:gd name="T95" fmla="*/ 27 h 52"/>
                <a:gd name="T96" fmla="*/ 482 w 725"/>
                <a:gd name="T97" fmla="*/ 27 h 52"/>
                <a:gd name="T98" fmla="*/ 453 w 725"/>
                <a:gd name="T99" fmla="*/ 26 h 52"/>
                <a:gd name="T100" fmla="*/ 455 w 725"/>
                <a:gd name="T101" fmla="*/ 24 h 52"/>
                <a:gd name="T102" fmla="*/ 1 w 725"/>
                <a:gd name="T103" fmla="*/ 21 h 52"/>
                <a:gd name="T104" fmla="*/ 1 w 725"/>
                <a:gd name="T105" fmla="*/ 21 h 52"/>
                <a:gd name="T106" fmla="*/ 426 w 725"/>
                <a:gd name="T107" fmla="*/ 23 h 52"/>
                <a:gd name="T108" fmla="*/ 393 w 725"/>
                <a:gd name="T109" fmla="*/ 21 h 52"/>
                <a:gd name="T110" fmla="*/ 333 w 725"/>
                <a:gd name="T111" fmla="*/ 13 h 52"/>
                <a:gd name="T112" fmla="*/ 333 w 725"/>
                <a:gd name="T113" fmla="*/ 13 h 52"/>
                <a:gd name="T114" fmla="*/ 331 w 725"/>
                <a:gd name="T115" fmla="*/ 13 h 52"/>
                <a:gd name="T116" fmla="*/ 0 w 725"/>
                <a:gd name="T117" fmla="*/ 19 h 52"/>
                <a:gd name="T118" fmla="*/ 192 w 725"/>
                <a:gd name="T119" fmla="*/ 1 h 52"/>
                <a:gd name="T120" fmla="*/ 290 w 725"/>
                <a:gd name="T121" fmla="*/ 11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25" h="52">
                  <a:moveTo>
                    <a:pt x="652" y="49"/>
                  </a:moveTo>
                  <a:cubicBezTo>
                    <a:pt x="647" y="49"/>
                    <a:pt x="647" y="49"/>
                    <a:pt x="647" y="49"/>
                  </a:cubicBezTo>
                  <a:cubicBezTo>
                    <a:pt x="652" y="49"/>
                    <a:pt x="652" y="49"/>
                    <a:pt x="652" y="49"/>
                  </a:cubicBezTo>
                  <a:cubicBezTo>
                    <a:pt x="652" y="49"/>
                    <a:pt x="652" y="49"/>
                    <a:pt x="652" y="49"/>
                  </a:cubicBezTo>
                  <a:moveTo>
                    <a:pt x="665" y="48"/>
                  </a:moveTo>
                  <a:cubicBezTo>
                    <a:pt x="664" y="50"/>
                    <a:pt x="664" y="50"/>
                    <a:pt x="664" y="50"/>
                  </a:cubicBezTo>
                  <a:cubicBezTo>
                    <a:pt x="711" y="52"/>
                    <a:pt x="711" y="52"/>
                    <a:pt x="711" y="52"/>
                  </a:cubicBezTo>
                  <a:cubicBezTo>
                    <a:pt x="713" y="52"/>
                    <a:pt x="713" y="52"/>
                    <a:pt x="713" y="52"/>
                  </a:cubicBezTo>
                  <a:cubicBezTo>
                    <a:pt x="716" y="52"/>
                    <a:pt x="716" y="52"/>
                    <a:pt x="716" y="52"/>
                  </a:cubicBezTo>
                  <a:cubicBezTo>
                    <a:pt x="715" y="50"/>
                    <a:pt x="715" y="50"/>
                    <a:pt x="715" y="50"/>
                  </a:cubicBezTo>
                  <a:cubicBezTo>
                    <a:pt x="714" y="50"/>
                    <a:pt x="714" y="50"/>
                    <a:pt x="714" y="50"/>
                  </a:cubicBezTo>
                  <a:cubicBezTo>
                    <a:pt x="712" y="50"/>
                    <a:pt x="712" y="50"/>
                    <a:pt x="712" y="50"/>
                  </a:cubicBezTo>
                  <a:cubicBezTo>
                    <a:pt x="665" y="48"/>
                    <a:pt x="665" y="48"/>
                    <a:pt x="665" y="48"/>
                  </a:cubicBezTo>
                  <a:moveTo>
                    <a:pt x="716" y="48"/>
                  </a:moveTo>
                  <a:cubicBezTo>
                    <a:pt x="717" y="50"/>
                    <a:pt x="717" y="50"/>
                    <a:pt x="717" y="50"/>
                  </a:cubicBezTo>
                  <a:cubicBezTo>
                    <a:pt x="723" y="50"/>
                    <a:pt x="723" y="50"/>
                    <a:pt x="723" y="50"/>
                  </a:cubicBezTo>
                  <a:cubicBezTo>
                    <a:pt x="725" y="51"/>
                    <a:pt x="725" y="51"/>
                    <a:pt x="725" y="51"/>
                  </a:cubicBezTo>
                  <a:cubicBezTo>
                    <a:pt x="723" y="50"/>
                    <a:pt x="723" y="50"/>
                    <a:pt x="723" y="50"/>
                  </a:cubicBezTo>
                  <a:cubicBezTo>
                    <a:pt x="717" y="50"/>
                    <a:pt x="717" y="50"/>
                    <a:pt x="717" y="50"/>
                  </a:cubicBezTo>
                  <a:cubicBezTo>
                    <a:pt x="718" y="52"/>
                    <a:pt x="718" y="52"/>
                    <a:pt x="718" y="52"/>
                  </a:cubicBezTo>
                  <a:cubicBezTo>
                    <a:pt x="725" y="52"/>
                    <a:pt x="725" y="52"/>
                    <a:pt x="725" y="52"/>
                  </a:cubicBezTo>
                  <a:cubicBezTo>
                    <a:pt x="725" y="52"/>
                    <a:pt x="725" y="52"/>
                    <a:pt x="725" y="52"/>
                  </a:cubicBezTo>
                  <a:cubicBezTo>
                    <a:pt x="725" y="50"/>
                    <a:pt x="725" y="50"/>
                    <a:pt x="725" y="50"/>
                  </a:cubicBezTo>
                  <a:cubicBezTo>
                    <a:pt x="725" y="49"/>
                    <a:pt x="725" y="49"/>
                    <a:pt x="725" y="49"/>
                  </a:cubicBezTo>
                  <a:cubicBezTo>
                    <a:pt x="724" y="49"/>
                    <a:pt x="724" y="49"/>
                    <a:pt x="724" y="49"/>
                  </a:cubicBezTo>
                  <a:cubicBezTo>
                    <a:pt x="720" y="48"/>
                    <a:pt x="720" y="48"/>
                    <a:pt x="720" y="48"/>
                  </a:cubicBezTo>
                  <a:cubicBezTo>
                    <a:pt x="716" y="48"/>
                    <a:pt x="716" y="48"/>
                    <a:pt x="716" y="48"/>
                  </a:cubicBezTo>
                  <a:moveTo>
                    <a:pt x="657" y="48"/>
                  </a:moveTo>
                  <a:cubicBezTo>
                    <a:pt x="654" y="48"/>
                    <a:pt x="654" y="48"/>
                    <a:pt x="654" y="48"/>
                  </a:cubicBezTo>
                  <a:cubicBezTo>
                    <a:pt x="654" y="50"/>
                    <a:pt x="654" y="50"/>
                    <a:pt x="654" y="50"/>
                  </a:cubicBezTo>
                  <a:cubicBezTo>
                    <a:pt x="661" y="50"/>
                    <a:pt x="661" y="50"/>
                    <a:pt x="661" y="50"/>
                  </a:cubicBezTo>
                  <a:cubicBezTo>
                    <a:pt x="663" y="48"/>
                    <a:pt x="663" y="48"/>
                    <a:pt x="663" y="48"/>
                  </a:cubicBezTo>
                  <a:cubicBezTo>
                    <a:pt x="657" y="48"/>
                    <a:pt x="657" y="48"/>
                    <a:pt x="657" y="48"/>
                  </a:cubicBezTo>
                  <a:moveTo>
                    <a:pt x="628" y="47"/>
                  </a:moveTo>
                  <a:cubicBezTo>
                    <a:pt x="630" y="49"/>
                    <a:pt x="630" y="49"/>
                    <a:pt x="630" y="49"/>
                  </a:cubicBezTo>
                  <a:cubicBezTo>
                    <a:pt x="638" y="49"/>
                    <a:pt x="638" y="49"/>
                    <a:pt x="638" y="49"/>
                  </a:cubicBezTo>
                  <a:cubicBezTo>
                    <a:pt x="647" y="47"/>
                    <a:pt x="647" y="47"/>
                    <a:pt x="647" y="47"/>
                  </a:cubicBezTo>
                  <a:cubicBezTo>
                    <a:pt x="628" y="47"/>
                    <a:pt x="628" y="47"/>
                    <a:pt x="628" y="47"/>
                  </a:cubicBezTo>
                  <a:moveTo>
                    <a:pt x="607" y="46"/>
                  </a:moveTo>
                  <a:cubicBezTo>
                    <a:pt x="605" y="48"/>
                    <a:pt x="605" y="48"/>
                    <a:pt x="605" y="48"/>
                  </a:cubicBezTo>
                  <a:cubicBezTo>
                    <a:pt x="627" y="48"/>
                    <a:pt x="627" y="48"/>
                    <a:pt x="627" y="48"/>
                  </a:cubicBezTo>
                  <a:cubicBezTo>
                    <a:pt x="625" y="47"/>
                    <a:pt x="625" y="47"/>
                    <a:pt x="625" y="47"/>
                  </a:cubicBezTo>
                  <a:cubicBezTo>
                    <a:pt x="607" y="46"/>
                    <a:pt x="607" y="46"/>
                    <a:pt x="607" y="46"/>
                  </a:cubicBezTo>
                  <a:moveTo>
                    <a:pt x="678" y="45"/>
                  </a:moveTo>
                  <a:cubicBezTo>
                    <a:pt x="671" y="46"/>
                    <a:pt x="671" y="46"/>
                    <a:pt x="671" y="46"/>
                  </a:cubicBezTo>
                  <a:cubicBezTo>
                    <a:pt x="712" y="49"/>
                    <a:pt x="712" y="49"/>
                    <a:pt x="712" y="49"/>
                  </a:cubicBezTo>
                  <a:cubicBezTo>
                    <a:pt x="714" y="50"/>
                    <a:pt x="714" y="50"/>
                    <a:pt x="714" y="50"/>
                  </a:cubicBezTo>
                  <a:cubicBezTo>
                    <a:pt x="715" y="50"/>
                    <a:pt x="715" y="50"/>
                    <a:pt x="715" y="50"/>
                  </a:cubicBezTo>
                  <a:cubicBezTo>
                    <a:pt x="714" y="48"/>
                    <a:pt x="714" y="48"/>
                    <a:pt x="714" y="48"/>
                  </a:cubicBezTo>
                  <a:cubicBezTo>
                    <a:pt x="713" y="48"/>
                    <a:pt x="713" y="48"/>
                    <a:pt x="713" y="48"/>
                  </a:cubicBezTo>
                  <a:cubicBezTo>
                    <a:pt x="678" y="45"/>
                    <a:pt x="678" y="45"/>
                    <a:pt x="678" y="45"/>
                  </a:cubicBezTo>
                  <a:moveTo>
                    <a:pt x="563" y="44"/>
                  </a:moveTo>
                  <a:cubicBezTo>
                    <a:pt x="563" y="46"/>
                    <a:pt x="563" y="46"/>
                    <a:pt x="563" y="46"/>
                  </a:cubicBezTo>
                  <a:cubicBezTo>
                    <a:pt x="582" y="47"/>
                    <a:pt x="582" y="47"/>
                    <a:pt x="582" y="47"/>
                  </a:cubicBezTo>
                  <a:cubicBezTo>
                    <a:pt x="585" y="47"/>
                    <a:pt x="585" y="47"/>
                    <a:pt x="585" y="47"/>
                  </a:cubicBezTo>
                  <a:cubicBezTo>
                    <a:pt x="603" y="47"/>
                    <a:pt x="603" y="47"/>
                    <a:pt x="603" y="47"/>
                  </a:cubicBezTo>
                  <a:cubicBezTo>
                    <a:pt x="604" y="46"/>
                    <a:pt x="604" y="46"/>
                    <a:pt x="604" y="46"/>
                  </a:cubicBezTo>
                  <a:cubicBezTo>
                    <a:pt x="588" y="45"/>
                    <a:pt x="588" y="45"/>
                    <a:pt x="588" y="45"/>
                  </a:cubicBezTo>
                  <a:cubicBezTo>
                    <a:pt x="585" y="45"/>
                    <a:pt x="585" y="45"/>
                    <a:pt x="585" y="45"/>
                  </a:cubicBezTo>
                  <a:cubicBezTo>
                    <a:pt x="563" y="44"/>
                    <a:pt x="563" y="44"/>
                    <a:pt x="563" y="44"/>
                  </a:cubicBezTo>
                  <a:moveTo>
                    <a:pt x="560" y="44"/>
                  </a:moveTo>
                  <a:cubicBezTo>
                    <a:pt x="561" y="46"/>
                    <a:pt x="561" y="46"/>
                    <a:pt x="561" y="46"/>
                  </a:cubicBezTo>
                  <a:cubicBezTo>
                    <a:pt x="561" y="46"/>
                    <a:pt x="561" y="46"/>
                    <a:pt x="561" y="46"/>
                  </a:cubicBezTo>
                  <a:cubicBezTo>
                    <a:pt x="561" y="44"/>
                    <a:pt x="561" y="44"/>
                    <a:pt x="561" y="44"/>
                  </a:cubicBezTo>
                  <a:cubicBezTo>
                    <a:pt x="560" y="44"/>
                    <a:pt x="560" y="44"/>
                    <a:pt x="560" y="44"/>
                  </a:cubicBezTo>
                  <a:moveTo>
                    <a:pt x="555" y="44"/>
                  </a:moveTo>
                  <a:cubicBezTo>
                    <a:pt x="555" y="46"/>
                    <a:pt x="555" y="46"/>
                    <a:pt x="555" y="46"/>
                  </a:cubicBezTo>
                  <a:cubicBezTo>
                    <a:pt x="559" y="46"/>
                    <a:pt x="559" y="46"/>
                    <a:pt x="559" y="46"/>
                  </a:cubicBezTo>
                  <a:cubicBezTo>
                    <a:pt x="558" y="44"/>
                    <a:pt x="558" y="44"/>
                    <a:pt x="558" y="44"/>
                  </a:cubicBezTo>
                  <a:cubicBezTo>
                    <a:pt x="555" y="44"/>
                    <a:pt x="555" y="44"/>
                    <a:pt x="555" y="44"/>
                  </a:cubicBezTo>
                  <a:moveTo>
                    <a:pt x="669" y="44"/>
                  </a:moveTo>
                  <a:cubicBezTo>
                    <a:pt x="669" y="44"/>
                    <a:pt x="669" y="44"/>
                    <a:pt x="669" y="44"/>
                  </a:cubicBezTo>
                  <a:cubicBezTo>
                    <a:pt x="671" y="44"/>
                    <a:pt x="671" y="44"/>
                    <a:pt x="671" y="44"/>
                  </a:cubicBezTo>
                  <a:cubicBezTo>
                    <a:pt x="669" y="44"/>
                    <a:pt x="669" y="44"/>
                    <a:pt x="669" y="44"/>
                  </a:cubicBezTo>
                  <a:moveTo>
                    <a:pt x="550" y="44"/>
                  </a:moveTo>
                  <a:cubicBezTo>
                    <a:pt x="550" y="45"/>
                    <a:pt x="550" y="45"/>
                    <a:pt x="550" y="45"/>
                  </a:cubicBezTo>
                  <a:cubicBezTo>
                    <a:pt x="553" y="45"/>
                    <a:pt x="553" y="45"/>
                    <a:pt x="553" y="45"/>
                  </a:cubicBezTo>
                  <a:cubicBezTo>
                    <a:pt x="553" y="44"/>
                    <a:pt x="553" y="44"/>
                    <a:pt x="553" y="44"/>
                  </a:cubicBezTo>
                  <a:cubicBezTo>
                    <a:pt x="550" y="44"/>
                    <a:pt x="550" y="44"/>
                    <a:pt x="550" y="44"/>
                  </a:cubicBezTo>
                  <a:moveTo>
                    <a:pt x="522" y="42"/>
                  </a:moveTo>
                  <a:cubicBezTo>
                    <a:pt x="521" y="44"/>
                    <a:pt x="521" y="44"/>
                    <a:pt x="521" y="44"/>
                  </a:cubicBezTo>
                  <a:cubicBezTo>
                    <a:pt x="531" y="45"/>
                    <a:pt x="531" y="45"/>
                    <a:pt x="531" y="45"/>
                  </a:cubicBezTo>
                  <a:cubicBezTo>
                    <a:pt x="532" y="45"/>
                    <a:pt x="532" y="45"/>
                    <a:pt x="532" y="45"/>
                  </a:cubicBezTo>
                  <a:cubicBezTo>
                    <a:pt x="548" y="45"/>
                    <a:pt x="548" y="45"/>
                    <a:pt x="548" y="45"/>
                  </a:cubicBezTo>
                  <a:cubicBezTo>
                    <a:pt x="548" y="43"/>
                    <a:pt x="548" y="43"/>
                    <a:pt x="548" y="43"/>
                  </a:cubicBezTo>
                  <a:cubicBezTo>
                    <a:pt x="533" y="43"/>
                    <a:pt x="533" y="43"/>
                    <a:pt x="533" y="43"/>
                  </a:cubicBezTo>
                  <a:cubicBezTo>
                    <a:pt x="531" y="43"/>
                    <a:pt x="531" y="43"/>
                    <a:pt x="531" y="43"/>
                  </a:cubicBezTo>
                  <a:cubicBezTo>
                    <a:pt x="522" y="42"/>
                    <a:pt x="522" y="42"/>
                    <a:pt x="522" y="42"/>
                  </a:cubicBezTo>
                  <a:moveTo>
                    <a:pt x="654" y="42"/>
                  </a:moveTo>
                  <a:cubicBezTo>
                    <a:pt x="654" y="44"/>
                    <a:pt x="654" y="44"/>
                    <a:pt x="654" y="44"/>
                  </a:cubicBezTo>
                  <a:cubicBezTo>
                    <a:pt x="663" y="45"/>
                    <a:pt x="663" y="45"/>
                    <a:pt x="663" y="45"/>
                  </a:cubicBezTo>
                  <a:cubicBezTo>
                    <a:pt x="666" y="45"/>
                    <a:pt x="666" y="45"/>
                    <a:pt x="666" y="45"/>
                  </a:cubicBezTo>
                  <a:cubicBezTo>
                    <a:pt x="667" y="44"/>
                    <a:pt x="667" y="44"/>
                    <a:pt x="667" y="44"/>
                  </a:cubicBezTo>
                  <a:cubicBezTo>
                    <a:pt x="654" y="42"/>
                    <a:pt x="654" y="42"/>
                    <a:pt x="654" y="42"/>
                  </a:cubicBezTo>
                  <a:moveTo>
                    <a:pt x="478" y="41"/>
                  </a:moveTo>
                  <a:cubicBezTo>
                    <a:pt x="476" y="42"/>
                    <a:pt x="476" y="42"/>
                    <a:pt x="476" y="42"/>
                  </a:cubicBezTo>
                  <a:cubicBezTo>
                    <a:pt x="516" y="44"/>
                    <a:pt x="516" y="44"/>
                    <a:pt x="516" y="44"/>
                  </a:cubicBezTo>
                  <a:cubicBezTo>
                    <a:pt x="517" y="44"/>
                    <a:pt x="517" y="44"/>
                    <a:pt x="517" y="44"/>
                  </a:cubicBezTo>
                  <a:cubicBezTo>
                    <a:pt x="518" y="44"/>
                    <a:pt x="518" y="44"/>
                    <a:pt x="518" y="44"/>
                  </a:cubicBezTo>
                  <a:cubicBezTo>
                    <a:pt x="520" y="42"/>
                    <a:pt x="520" y="42"/>
                    <a:pt x="520" y="42"/>
                  </a:cubicBezTo>
                  <a:cubicBezTo>
                    <a:pt x="518" y="42"/>
                    <a:pt x="518" y="42"/>
                    <a:pt x="518" y="42"/>
                  </a:cubicBezTo>
                  <a:cubicBezTo>
                    <a:pt x="516" y="42"/>
                    <a:pt x="516" y="42"/>
                    <a:pt x="516" y="42"/>
                  </a:cubicBezTo>
                  <a:cubicBezTo>
                    <a:pt x="478" y="41"/>
                    <a:pt x="478" y="41"/>
                    <a:pt x="478" y="41"/>
                  </a:cubicBezTo>
                  <a:moveTo>
                    <a:pt x="468" y="40"/>
                  </a:moveTo>
                  <a:cubicBezTo>
                    <a:pt x="465" y="42"/>
                    <a:pt x="465" y="42"/>
                    <a:pt x="465" y="42"/>
                  </a:cubicBezTo>
                  <a:cubicBezTo>
                    <a:pt x="473" y="42"/>
                    <a:pt x="473" y="42"/>
                    <a:pt x="473" y="42"/>
                  </a:cubicBezTo>
                  <a:cubicBezTo>
                    <a:pt x="475" y="41"/>
                    <a:pt x="475" y="41"/>
                    <a:pt x="475" y="41"/>
                  </a:cubicBezTo>
                  <a:cubicBezTo>
                    <a:pt x="468" y="40"/>
                    <a:pt x="468" y="40"/>
                    <a:pt x="468" y="40"/>
                  </a:cubicBezTo>
                  <a:moveTo>
                    <a:pt x="445" y="39"/>
                  </a:moveTo>
                  <a:cubicBezTo>
                    <a:pt x="447" y="41"/>
                    <a:pt x="447" y="41"/>
                    <a:pt x="447" y="41"/>
                  </a:cubicBezTo>
                  <a:cubicBezTo>
                    <a:pt x="456" y="42"/>
                    <a:pt x="456" y="42"/>
                    <a:pt x="456" y="42"/>
                  </a:cubicBezTo>
                  <a:cubicBezTo>
                    <a:pt x="458" y="42"/>
                    <a:pt x="458" y="42"/>
                    <a:pt x="458" y="42"/>
                  </a:cubicBezTo>
                  <a:cubicBezTo>
                    <a:pt x="462" y="42"/>
                    <a:pt x="462" y="42"/>
                    <a:pt x="462" y="42"/>
                  </a:cubicBezTo>
                  <a:cubicBezTo>
                    <a:pt x="465" y="40"/>
                    <a:pt x="465" y="40"/>
                    <a:pt x="465" y="40"/>
                  </a:cubicBezTo>
                  <a:cubicBezTo>
                    <a:pt x="458" y="40"/>
                    <a:pt x="458" y="40"/>
                    <a:pt x="458" y="40"/>
                  </a:cubicBezTo>
                  <a:cubicBezTo>
                    <a:pt x="456" y="40"/>
                    <a:pt x="456" y="40"/>
                    <a:pt x="456" y="40"/>
                  </a:cubicBezTo>
                  <a:cubicBezTo>
                    <a:pt x="445" y="39"/>
                    <a:pt x="445" y="39"/>
                    <a:pt x="445" y="39"/>
                  </a:cubicBezTo>
                  <a:moveTo>
                    <a:pt x="617" y="39"/>
                  </a:moveTo>
                  <a:cubicBezTo>
                    <a:pt x="620" y="41"/>
                    <a:pt x="620" y="41"/>
                    <a:pt x="620" y="41"/>
                  </a:cubicBezTo>
                  <a:cubicBezTo>
                    <a:pt x="652" y="44"/>
                    <a:pt x="652" y="44"/>
                    <a:pt x="652" y="44"/>
                  </a:cubicBezTo>
                  <a:cubicBezTo>
                    <a:pt x="652" y="42"/>
                    <a:pt x="652" y="42"/>
                    <a:pt x="652" y="42"/>
                  </a:cubicBezTo>
                  <a:cubicBezTo>
                    <a:pt x="617" y="39"/>
                    <a:pt x="617" y="39"/>
                    <a:pt x="617" y="39"/>
                  </a:cubicBezTo>
                  <a:moveTo>
                    <a:pt x="614" y="39"/>
                  </a:moveTo>
                  <a:cubicBezTo>
                    <a:pt x="612" y="40"/>
                    <a:pt x="612" y="40"/>
                    <a:pt x="612" y="40"/>
                  </a:cubicBezTo>
                  <a:cubicBezTo>
                    <a:pt x="617" y="41"/>
                    <a:pt x="617" y="41"/>
                    <a:pt x="617" y="41"/>
                  </a:cubicBezTo>
                  <a:cubicBezTo>
                    <a:pt x="614" y="39"/>
                    <a:pt x="614" y="39"/>
                    <a:pt x="614" y="39"/>
                  </a:cubicBezTo>
                  <a:moveTo>
                    <a:pt x="415" y="38"/>
                  </a:moveTo>
                  <a:cubicBezTo>
                    <a:pt x="415" y="40"/>
                    <a:pt x="415" y="40"/>
                    <a:pt x="415" y="40"/>
                  </a:cubicBezTo>
                  <a:cubicBezTo>
                    <a:pt x="445" y="41"/>
                    <a:pt x="445" y="41"/>
                    <a:pt x="445" y="41"/>
                  </a:cubicBezTo>
                  <a:cubicBezTo>
                    <a:pt x="443" y="39"/>
                    <a:pt x="443" y="39"/>
                    <a:pt x="443" y="39"/>
                  </a:cubicBezTo>
                  <a:cubicBezTo>
                    <a:pt x="415" y="38"/>
                    <a:pt x="415" y="38"/>
                    <a:pt x="415" y="38"/>
                  </a:cubicBezTo>
                  <a:moveTo>
                    <a:pt x="413" y="38"/>
                  </a:moveTo>
                  <a:cubicBezTo>
                    <a:pt x="413" y="39"/>
                    <a:pt x="413" y="39"/>
                    <a:pt x="413" y="39"/>
                  </a:cubicBezTo>
                  <a:cubicBezTo>
                    <a:pt x="413" y="38"/>
                    <a:pt x="413" y="38"/>
                    <a:pt x="413" y="38"/>
                  </a:cubicBezTo>
                  <a:cubicBezTo>
                    <a:pt x="413" y="38"/>
                    <a:pt x="413" y="38"/>
                    <a:pt x="413" y="38"/>
                  </a:cubicBezTo>
                  <a:moveTo>
                    <a:pt x="408" y="38"/>
                  </a:moveTo>
                  <a:cubicBezTo>
                    <a:pt x="409" y="40"/>
                    <a:pt x="409" y="40"/>
                    <a:pt x="409" y="40"/>
                  </a:cubicBezTo>
                  <a:cubicBezTo>
                    <a:pt x="411" y="40"/>
                    <a:pt x="411" y="40"/>
                    <a:pt x="411" y="40"/>
                  </a:cubicBezTo>
                  <a:cubicBezTo>
                    <a:pt x="411" y="38"/>
                    <a:pt x="411" y="38"/>
                    <a:pt x="411" y="38"/>
                  </a:cubicBezTo>
                  <a:cubicBezTo>
                    <a:pt x="408" y="38"/>
                    <a:pt x="408" y="38"/>
                    <a:pt x="408" y="38"/>
                  </a:cubicBezTo>
                  <a:moveTo>
                    <a:pt x="333" y="35"/>
                  </a:moveTo>
                  <a:cubicBezTo>
                    <a:pt x="333" y="37"/>
                    <a:pt x="333" y="37"/>
                    <a:pt x="333" y="37"/>
                  </a:cubicBezTo>
                  <a:cubicBezTo>
                    <a:pt x="407" y="40"/>
                    <a:pt x="407" y="40"/>
                    <a:pt x="407" y="40"/>
                  </a:cubicBezTo>
                  <a:cubicBezTo>
                    <a:pt x="405" y="38"/>
                    <a:pt x="405" y="38"/>
                    <a:pt x="405" y="38"/>
                  </a:cubicBezTo>
                  <a:cubicBezTo>
                    <a:pt x="333" y="35"/>
                    <a:pt x="333" y="35"/>
                    <a:pt x="333" y="35"/>
                  </a:cubicBezTo>
                  <a:moveTo>
                    <a:pt x="562" y="34"/>
                  </a:moveTo>
                  <a:cubicBezTo>
                    <a:pt x="562" y="36"/>
                    <a:pt x="562" y="36"/>
                    <a:pt x="562" y="36"/>
                  </a:cubicBezTo>
                  <a:cubicBezTo>
                    <a:pt x="595" y="39"/>
                    <a:pt x="595" y="39"/>
                    <a:pt x="595" y="39"/>
                  </a:cubicBezTo>
                  <a:cubicBezTo>
                    <a:pt x="597" y="39"/>
                    <a:pt x="597" y="39"/>
                    <a:pt x="597" y="39"/>
                  </a:cubicBezTo>
                  <a:cubicBezTo>
                    <a:pt x="610" y="40"/>
                    <a:pt x="610" y="40"/>
                    <a:pt x="610" y="40"/>
                  </a:cubicBezTo>
                  <a:cubicBezTo>
                    <a:pt x="612" y="38"/>
                    <a:pt x="612" y="38"/>
                    <a:pt x="612" y="38"/>
                  </a:cubicBezTo>
                  <a:cubicBezTo>
                    <a:pt x="600" y="37"/>
                    <a:pt x="600" y="37"/>
                    <a:pt x="600" y="37"/>
                  </a:cubicBezTo>
                  <a:cubicBezTo>
                    <a:pt x="597" y="37"/>
                    <a:pt x="597" y="37"/>
                    <a:pt x="597" y="37"/>
                  </a:cubicBezTo>
                  <a:cubicBezTo>
                    <a:pt x="562" y="34"/>
                    <a:pt x="562" y="34"/>
                    <a:pt x="562" y="34"/>
                  </a:cubicBezTo>
                  <a:moveTo>
                    <a:pt x="556" y="33"/>
                  </a:moveTo>
                  <a:cubicBezTo>
                    <a:pt x="555" y="34"/>
                    <a:pt x="555" y="34"/>
                    <a:pt x="555" y="34"/>
                  </a:cubicBezTo>
                  <a:cubicBezTo>
                    <a:pt x="556" y="35"/>
                    <a:pt x="556" y="35"/>
                    <a:pt x="556" y="35"/>
                  </a:cubicBezTo>
                  <a:cubicBezTo>
                    <a:pt x="561" y="36"/>
                    <a:pt x="561" y="36"/>
                    <a:pt x="561" y="36"/>
                  </a:cubicBezTo>
                  <a:cubicBezTo>
                    <a:pt x="560" y="34"/>
                    <a:pt x="560" y="34"/>
                    <a:pt x="560" y="34"/>
                  </a:cubicBezTo>
                  <a:cubicBezTo>
                    <a:pt x="556" y="33"/>
                    <a:pt x="556" y="33"/>
                    <a:pt x="556" y="33"/>
                  </a:cubicBezTo>
                  <a:moveTo>
                    <a:pt x="292" y="33"/>
                  </a:moveTo>
                  <a:cubicBezTo>
                    <a:pt x="292" y="35"/>
                    <a:pt x="292" y="35"/>
                    <a:pt x="292" y="35"/>
                  </a:cubicBezTo>
                  <a:cubicBezTo>
                    <a:pt x="331" y="37"/>
                    <a:pt x="331" y="37"/>
                    <a:pt x="331" y="37"/>
                  </a:cubicBezTo>
                  <a:cubicBezTo>
                    <a:pt x="331" y="35"/>
                    <a:pt x="331" y="35"/>
                    <a:pt x="331" y="35"/>
                  </a:cubicBezTo>
                  <a:cubicBezTo>
                    <a:pt x="292" y="33"/>
                    <a:pt x="292" y="33"/>
                    <a:pt x="292" y="33"/>
                  </a:cubicBezTo>
                  <a:moveTo>
                    <a:pt x="531" y="31"/>
                  </a:moveTo>
                  <a:cubicBezTo>
                    <a:pt x="530" y="33"/>
                    <a:pt x="530" y="33"/>
                    <a:pt x="530" y="33"/>
                  </a:cubicBezTo>
                  <a:cubicBezTo>
                    <a:pt x="536" y="33"/>
                    <a:pt x="536" y="33"/>
                    <a:pt x="536" y="33"/>
                  </a:cubicBezTo>
                  <a:cubicBezTo>
                    <a:pt x="538" y="34"/>
                    <a:pt x="538" y="34"/>
                    <a:pt x="538" y="34"/>
                  </a:cubicBezTo>
                  <a:cubicBezTo>
                    <a:pt x="553" y="35"/>
                    <a:pt x="553" y="35"/>
                    <a:pt x="553" y="35"/>
                  </a:cubicBezTo>
                  <a:cubicBezTo>
                    <a:pt x="553" y="34"/>
                    <a:pt x="553" y="34"/>
                    <a:pt x="553" y="34"/>
                  </a:cubicBezTo>
                  <a:cubicBezTo>
                    <a:pt x="553" y="33"/>
                    <a:pt x="553" y="33"/>
                    <a:pt x="553" y="33"/>
                  </a:cubicBezTo>
                  <a:cubicBezTo>
                    <a:pt x="539" y="32"/>
                    <a:pt x="539" y="32"/>
                    <a:pt x="539" y="32"/>
                  </a:cubicBezTo>
                  <a:cubicBezTo>
                    <a:pt x="537" y="32"/>
                    <a:pt x="537" y="32"/>
                    <a:pt x="537" y="32"/>
                  </a:cubicBezTo>
                  <a:cubicBezTo>
                    <a:pt x="531" y="31"/>
                    <a:pt x="531" y="31"/>
                    <a:pt x="531" y="31"/>
                  </a:cubicBezTo>
                  <a:moveTo>
                    <a:pt x="189" y="29"/>
                  </a:moveTo>
                  <a:cubicBezTo>
                    <a:pt x="189" y="30"/>
                    <a:pt x="189" y="30"/>
                    <a:pt x="189" y="31"/>
                  </a:cubicBezTo>
                  <a:cubicBezTo>
                    <a:pt x="290" y="35"/>
                    <a:pt x="290" y="35"/>
                    <a:pt x="290" y="35"/>
                  </a:cubicBezTo>
                  <a:cubicBezTo>
                    <a:pt x="290" y="33"/>
                    <a:pt x="290" y="33"/>
                    <a:pt x="290" y="33"/>
                  </a:cubicBezTo>
                  <a:cubicBezTo>
                    <a:pt x="189" y="29"/>
                    <a:pt x="189" y="29"/>
                    <a:pt x="189" y="29"/>
                  </a:cubicBezTo>
                  <a:moveTo>
                    <a:pt x="488" y="27"/>
                  </a:moveTo>
                  <a:cubicBezTo>
                    <a:pt x="487" y="28"/>
                    <a:pt x="487" y="28"/>
                    <a:pt x="487" y="28"/>
                  </a:cubicBezTo>
                  <a:cubicBezTo>
                    <a:pt x="491" y="29"/>
                    <a:pt x="491" y="29"/>
                    <a:pt x="491" y="29"/>
                  </a:cubicBezTo>
                  <a:cubicBezTo>
                    <a:pt x="495" y="30"/>
                    <a:pt x="495" y="30"/>
                    <a:pt x="495" y="30"/>
                  </a:cubicBezTo>
                  <a:cubicBezTo>
                    <a:pt x="495" y="30"/>
                    <a:pt x="495" y="30"/>
                    <a:pt x="495" y="30"/>
                  </a:cubicBezTo>
                  <a:cubicBezTo>
                    <a:pt x="516" y="32"/>
                    <a:pt x="516" y="32"/>
                    <a:pt x="516" y="32"/>
                  </a:cubicBezTo>
                  <a:cubicBezTo>
                    <a:pt x="518" y="32"/>
                    <a:pt x="518" y="32"/>
                    <a:pt x="518" y="32"/>
                  </a:cubicBezTo>
                  <a:cubicBezTo>
                    <a:pt x="528" y="33"/>
                    <a:pt x="528" y="33"/>
                    <a:pt x="528" y="33"/>
                  </a:cubicBezTo>
                  <a:cubicBezTo>
                    <a:pt x="529" y="31"/>
                    <a:pt x="529" y="31"/>
                    <a:pt x="529" y="31"/>
                  </a:cubicBezTo>
                  <a:cubicBezTo>
                    <a:pt x="518" y="30"/>
                    <a:pt x="518" y="30"/>
                    <a:pt x="518" y="30"/>
                  </a:cubicBezTo>
                  <a:cubicBezTo>
                    <a:pt x="516" y="30"/>
                    <a:pt x="516" y="30"/>
                    <a:pt x="516" y="30"/>
                  </a:cubicBezTo>
                  <a:cubicBezTo>
                    <a:pt x="488" y="27"/>
                    <a:pt x="488" y="27"/>
                    <a:pt x="488" y="27"/>
                  </a:cubicBezTo>
                  <a:moveTo>
                    <a:pt x="482" y="27"/>
                  </a:moveTo>
                  <a:cubicBezTo>
                    <a:pt x="484" y="27"/>
                    <a:pt x="484" y="27"/>
                    <a:pt x="484" y="27"/>
                  </a:cubicBezTo>
                  <a:cubicBezTo>
                    <a:pt x="485" y="27"/>
                    <a:pt x="485" y="27"/>
                    <a:pt x="485" y="27"/>
                  </a:cubicBezTo>
                  <a:cubicBezTo>
                    <a:pt x="482" y="27"/>
                    <a:pt x="482" y="27"/>
                    <a:pt x="482" y="27"/>
                  </a:cubicBezTo>
                  <a:moveTo>
                    <a:pt x="428" y="22"/>
                  </a:moveTo>
                  <a:cubicBezTo>
                    <a:pt x="429" y="23"/>
                    <a:pt x="429" y="23"/>
                    <a:pt x="429" y="23"/>
                  </a:cubicBezTo>
                  <a:cubicBezTo>
                    <a:pt x="430" y="24"/>
                    <a:pt x="430" y="24"/>
                    <a:pt x="430" y="24"/>
                  </a:cubicBezTo>
                  <a:cubicBezTo>
                    <a:pt x="453" y="26"/>
                    <a:pt x="453" y="26"/>
                    <a:pt x="453" y="26"/>
                  </a:cubicBezTo>
                  <a:cubicBezTo>
                    <a:pt x="455" y="26"/>
                    <a:pt x="455" y="26"/>
                    <a:pt x="455" y="26"/>
                  </a:cubicBezTo>
                  <a:cubicBezTo>
                    <a:pt x="482" y="29"/>
                    <a:pt x="482" y="29"/>
                    <a:pt x="482" y="29"/>
                  </a:cubicBezTo>
                  <a:cubicBezTo>
                    <a:pt x="469" y="26"/>
                    <a:pt x="469" y="26"/>
                    <a:pt x="469" y="26"/>
                  </a:cubicBezTo>
                  <a:cubicBezTo>
                    <a:pt x="455" y="24"/>
                    <a:pt x="455" y="24"/>
                    <a:pt x="455" y="24"/>
                  </a:cubicBezTo>
                  <a:cubicBezTo>
                    <a:pt x="453" y="24"/>
                    <a:pt x="453" y="24"/>
                    <a:pt x="453" y="24"/>
                  </a:cubicBezTo>
                  <a:cubicBezTo>
                    <a:pt x="428" y="22"/>
                    <a:pt x="428" y="22"/>
                    <a:pt x="428" y="22"/>
                  </a:cubicBezTo>
                  <a:moveTo>
                    <a:pt x="1" y="21"/>
                  </a:moveTo>
                  <a:cubicBezTo>
                    <a:pt x="1" y="21"/>
                    <a:pt x="1" y="21"/>
                    <a:pt x="1" y="21"/>
                  </a:cubicBezTo>
                  <a:cubicBezTo>
                    <a:pt x="1" y="22"/>
                    <a:pt x="1" y="23"/>
                    <a:pt x="0" y="23"/>
                  </a:cubicBezTo>
                  <a:cubicBezTo>
                    <a:pt x="159" y="30"/>
                    <a:pt x="159" y="30"/>
                    <a:pt x="159" y="30"/>
                  </a:cubicBezTo>
                  <a:cubicBezTo>
                    <a:pt x="159" y="29"/>
                    <a:pt x="159" y="28"/>
                    <a:pt x="159" y="28"/>
                  </a:cubicBezTo>
                  <a:cubicBezTo>
                    <a:pt x="1" y="21"/>
                    <a:pt x="1" y="21"/>
                    <a:pt x="1" y="21"/>
                  </a:cubicBezTo>
                  <a:moveTo>
                    <a:pt x="409" y="20"/>
                  </a:moveTo>
                  <a:cubicBezTo>
                    <a:pt x="410" y="22"/>
                    <a:pt x="410" y="22"/>
                    <a:pt x="410" y="22"/>
                  </a:cubicBezTo>
                  <a:cubicBezTo>
                    <a:pt x="426" y="23"/>
                    <a:pt x="426" y="23"/>
                    <a:pt x="426" y="23"/>
                  </a:cubicBezTo>
                  <a:cubicBezTo>
                    <a:pt x="426" y="23"/>
                    <a:pt x="426" y="23"/>
                    <a:pt x="426" y="23"/>
                  </a:cubicBezTo>
                  <a:cubicBezTo>
                    <a:pt x="428" y="22"/>
                    <a:pt x="428" y="22"/>
                    <a:pt x="428" y="22"/>
                  </a:cubicBezTo>
                  <a:cubicBezTo>
                    <a:pt x="409" y="20"/>
                    <a:pt x="409" y="20"/>
                    <a:pt x="409" y="20"/>
                  </a:cubicBezTo>
                  <a:moveTo>
                    <a:pt x="391" y="19"/>
                  </a:moveTo>
                  <a:cubicBezTo>
                    <a:pt x="393" y="21"/>
                    <a:pt x="393" y="21"/>
                    <a:pt x="393" y="21"/>
                  </a:cubicBezTo>
                  <a:cubicBezTo>
                    <a:pt x="408" y="22"/>
                    <a:pt x="408" y="22"/>
                    <a:pt x="408" y="22"/>
                  </a:cubicBezTo>
                  <a:cubicBezTo>
                    <a:pt x="407" y="20"/>
                    <a:pt x="407" y="20"/>
                    <a:pt x="407" y="20"/>
                  </a:cubicBezTo>
                  <a:cubicBezTo>
                    <a:pt x="391" y="19"/>
                    <a:pt x="391" y="19"/>
                    <a:pt x="391" y="19"/>
                  </a:cubicBezTo>
                  <a:moveTo>
                    <a:pt x="333" y="13"/>
                  </a:moveTo>
                  <a:cubicBezTo>
                    <a:pt x="333" y="15"/>
                    <a:pt x="333" y="15"/>
                    <a:pt x="333" y="15"/>
                  </a:cubicBezTo>
                  <a:cubicBezTo>
                    <a:pt x="390" y="20"/>
                    <a:pt x="390" y="20"/>
                    <a:pt x="390" y="20"/>
                  </a:cubicBezTo>
                  <a:cubicBezTo>
                    <a:pt x="389" y="18"/>
                    <a:pt x="389" y="18"/>
                    <a:pt x="389" y="18"/>
                  </a:cubicBezTo>
                  <a:cubicBezTo>
                    <a:pt x="333" y="13"/>
                    <a:pt x="333" y="13"/>
                    <a:pt x="333" y="13"/>
                  </a:cubicBezTo>
                  <a:moveTo>
                    <a:pt x="292" y="10"/>
                  </a:moveTo>
                  <a:cubicBezTo>
                    <a:pt x="292" y="11"/>
                    <a:pt x="292" y="11"/>
                    <a:pt x="292" y="11"/>
                  </a:cubicBezTo>
                  <a:cubicBezTo>
                    <a:pt x="331" y="15"/>
                    <a:pt x="331" y="15"/>
                    <a:pt x="331" y="15"/>
                  </a:cubicBezTo>
                  <a:cubicBezTo>
                    <a:pt x="331" y="13"/>
                    <a:pt x="331" y="13"/>
                    <a:pt x="331" y="13"/>
                  </a:cubicBezTo>
                  <a:cubicBezTo>
                    <a:pt x="292" y="10"/>
                    <a:pt x="292" y="10"/>
                    <a:pt x="292" y="10"/>
                  </a:cubicBezTo>
                  <a:moveTo>
                    <a:pt x="176" y="2"/>
                  </a:moveTo>
                  <a:cubicBezTo>
                    <a:pt x="0" y="17"/>
                    <a:pt x="0" y="17"/>
                    <a:pt x="0" y="17"/>
                  </a:cubicBezTo>
                  <a:cubicBezTo>
                    <a:pt x="0" y="18"/>
                    <a:pt x="0" y="19"/>
                    <a:pt x="0" y="19"/>
                  </a:cubicBezTo>
                  <a:cubicBezTo>
                    <a:pt x="176" y="4"/>
                    <a:pt x="176" y="4"/>
                    <a:pt x="176" y="4"/>
                  </a:cubicBezTo>
                  <a:cubicBezTo>
                    <a:pt x="176" y="2"/>
                    <a:pt x="176" y="2"/>
                    <a:pt x="176" y="2"/>
                  </a:cubicBezTo>
                  <a:moveTo>
                    <a:pt x="192" y="0"/>
                  </a:moveTo>
                  <a:cubicBezTo>
                    <a:pt x="192" y="1"/>
                    <a:pt x="192" y="1"/>
                    <a:pt x="192" y="1"/>
                  </a:cubicBezTo>
                  <a:cubicBezTo>
                    <a:pt x="177" y="2"/>
                    <a:pt x="177" y="2"/>
                    <a:pt x="177" y="2"/>
                  </a:cubicBezTo>
                  <a:cubicBezTo>
                    <a:pt x="177" y="4"/>
                    <a:pt x="177" y="4"/>
                    <a:pt x="177" y="4"/>
                  </a:cubicBezTo>
                  <a:cubicBezTo>
                    <a:pt x="192" y="2"/>
                    <a:pt x="192" y="2"/>
                    <a:pt x="192" y="2"/>
                  </a:cubicBezTo>
                  <a:cubicBezTo>
                    <a:pt x="290" y="11"/>
                    <a:pt x="290" y="11"/>
                    <a:pt x="290" y="11"/>
                  </a:cubicBezTo>
                  <a:cubicBezTo>
                    <a:pt x="290" y="9"/>
                    <a:pt x="290" y="9"/>
                    <a:pt x="290" y="9"/>
                  </a:cubicBezTo>
                  <a:cubicBezTo>
                    <a:pt x="192" y="1"/>
                    <a:pt x="192" y="1"/>
                    <a:pt x="192" y="1"/>
                  </a:cubicBezTo>
                  <a:cubicBezTo>
                    <a:pt x="192" y="0"/>
                    <a:pt x="192" y="0"/>
                    <a:pt x="192"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lstStyle/>
            <a:p>
              <a:endParaRPr lang="zh-CN" altLang="en-US">
                <a:cs typeface="+mn-ea"/>
                <a:sym typeface="+mn-lt"/>
              </a:endParaRPr>
            </a:p>
          </p:txBody>
        </p:sp>
        <p:sp>
          <p:nvSpPr>
            <p:cNvPr id="89" name="Freeform 45">
              <a:extLst>
                <a:ext uri="{FF2B5EF4-FFF2-40B4-BE49-F238E27FC236}">
                  <a16:creationId xmlns:a16="http://schemas.microsoft.com/office/drawing/2014/main" id="{5C62E47E-46CD-4E81-A679-FB00DDF95594}"/>
                </a:ext>
              </a:extLst>
            </p:cNvPr>
            <p:cNvSpPr>
              <a:spLocks noEditPoints="1"/>
            </p:cNvSpPr>
            <p:nvPr/>
          </p:nvSpPr>
          <p:spPr bwMode="auto">
            <a:xfrm>
              <a:off x="7905018" y="3395936"/>
              <a:ext cx="644067" cy="427752"/>
            </a:xfrm>
            <a:custGeom>
              <a:avLst/>
              <a:gdLst>
                <a:gd name="T0" fmla="*/ 256 w 360"/>
                <a:gd name="T1" fmla="*/ 251 h 263"/>
                <a:gd name="T2" fmla="*/ 289 w 360"/>
                <a:gd name="T3" fmla="*/ 251 h 263"/>
                <a:gd name="T4" fmla="*/ 296 w 360"/>
                <a:gd name="T5" fmla="*/ 216 h 263"/>
                <a:gd name="T6" fmla="*/ 346 w 360"/>
                <a:gd name="T7" fmla="*/ 256 h 263"/>
                <a:gd name="T8" fmla="*/ 294 w 360"/>
                <a:gd name="T9" fmla="*/ 256 h 263"/>
                <a:gd name="T10" fmla="*/ 360 w 360"/>
                <a:gd name="T11" fmla="*/ 263 h 263"/>
                <a:gd name="T12" fmla="*/ 296 w 360"/>
                <a:gd name="T13" fmla="*/ 216 h 263"/>
                <a:gd name="T14" fmla="*/ 289 w 360"/>
                <a:gd name="T15" fmla="*/ 216 h 263"/>
                <a:gd name="T16" fmla="*/ 291 w 360"/>
                <a:gd name="T17" fmla="*/ 213 h 263"/>
                <a:gd name="T18" fmla="*/ 85 w 360"/>
                <a:gd name="T19" fmla="*/ 187 h 263"/>
                <a:gd name="T20" fmla="*/ 88 w 360"/>
                <a:gd name="T21" fmla="*/ 204 h 263"/>
                <a:gd name="T22" fmla="*/ 99 w 360"/>
                <a:gd name="T23" fmla="*/ 235 h 263"/>
                <a:gd name="T24" fmla="*/ 251 w 360"/>
                <a:gd name="T25" fmla="*/ 251 h 263"/>
                <a:gd name="T26" fmla="*/ 102 w 360"/>
                <a:gd name="T27" fmla="*/ 230 h 263"/>
                <a:gd name="T28" fmla="*/ 88 w 360"/>
                <a:gd name="T29" fmla="*/ 197 h 263"/>
                <a:gd name="T30" fmla="*/ 251 w 360"/>
                <a:gd name="T31" fmla="*/ 182 h 263"/>
                <a:gd name="T32" fmla="*/ 284 w 360"/>
                <a:gd name="T33" fmla="*/ 213 h 263"/>
                <a:gd name="T34" fmla="*/ 251 w 360"/>
                <a:gd name="T35" fmla="*/ 182 h 263"/>
                <a:gd name="T36" fmla="*/ 204 w 360"/>
                <a:gd name="T37" fmla="*/ 154 h 263"/>
                <a:gd name="T38" fmla="*/ 230 w 360"/>
                <a:gd name="T39" fmla="*/ 173 h 263"/>
                <a:gd name="T40" fmla="*/ 241 w 360"/>
                <a:gd name="T41" fmla="*/ 180 h 263"/>
                <a:gd name="T42" fmla="*/ 241 w 360"/>
                <a:gd name="T43" fmla="*/ 178 h 263"/>
                <a:gd name="T44" fmla="*/ 218 w 360"/>
                <a:gd name="T45" fmla="*/ 159 h 263"/>
                <a:gd name="T46" fmla="*/ 206 w 360"/>
                <a:gd name="T47" fmla="*/ 149 h 263"/>
                <a:gd name="T48" fmla="*/ 64 w 360"/>
                <a:gd name="T49" fmla="*/ 144 h 263"/>
                <a:gd name="T50" fmla="*/ 71 w 360"/>
                <a:gd name="T51" fmla="*/ 166 h 263"/>
                <a:gd name="T52" fmla="*/ 80 w 360"/>
                <a:gd name="T53" fmla="*/ 190 h 263"/>
                <a:gd name="T54" fmla="*/ 78 w 360"/>
                <a:gd name="T55" fmla="*/ 171 h 263"/>
                <a:gd name="T56" fmla="*/ 66 w 360"/>
                <a:gd name="T57" fmla="*/ 144 h 263"/>
                <a:gd name="T58" fmla="*/ 45 w 360"/>
                <a:gd name="T59" fmla="*/ 92 h 263"/>
                <a:gd name="T60" fmla="*/ 43 w 360"/>
                <a:gd name="T61" fmla="*/ 99 h 263"/>
                <a:gd name="T62" fmla="*/ 59 w 360"/>
                <a:gd name="T63" fmla="*/ 140 h 263"/>
                <a:gd name="T64" fmla="*/ 47 w 360"/>
                <a:gd name="T65" fmla="*/ 99 h 263"/>
                <a:gd name="T66" fmla="*/ 45 w 360"/>
                <a:gd name="T67" fmla="*/ 92 h 263"/>
                <a:gd name="T68" fmla="*/ 99 w 360"/>
                <a:gd name="T69" fmla="*/ 78 h 263"/>
                <a:gd name="T70" fmla="*/ 185 w 360"/>
                <a:gd name="T71" fmla="*/ 140 h 263"/>
                <a:gd name="T72" fmla="*/ 204 w 360"/>
                <a:gd name="T73" fmla="*/ 147 h 263"/>
                <a:gd name="T74" fmla="*/ 185 w 360"/>
                <a:gd name="T75" fmla="*/ 135 h 263"/>
                <a:gd name="T76" fmla="*/ 107 w 360"/>
                <a:gd name="T77" fmla="*/ 78 h 263"/>
                <a:gd name="T78" fmla="*/ 76 w 360"/>
                <a:gd name="T79" fmla="*/ 54 h 263"/>
                <a:gd name="T80" fmla="*/ 73 w 360"/>
                <a:gd name="T81" fmla="*/ 59 h 263"/>
                <a:gd name="T82" fmla="*/ 97 w 360"/>
                <a:gd name="T83" fmla="*/ 71 h 263"/>
                <a:gd name="T84" fmla="*/ 24 w 360"/>
                <a:gd name="T85" fmla="*/ 47 h 263"/>
                <a:gd name="T86" fmla="*/ 38 w 360"/>
                <a:gd name="T87" fmla="*/ 92 h 263"/>
                <a:gd name="T88" fmla="*/ 26 w 360"/>
                <a:gd name="T89" fmla="*/ 47 h 263"/>
                <a:gd name="T90" fmla="*/ 64 w 360"/>
                <a:gd name="T91" fmla="*/ 45 h 263"/>
                <a:gd name="T92" fmla="*/ 66 w 360"/>
                <a:gd name="T93" fmla="*/ 52 h 263"/>
                <a:gd name="T94" fmla="*/ 69 w 360"/>
                <a:gd name="T95" fmla="*/ 54 h 263"/>
                <a:gd name="T96" fmla="*/ 69 w 360"/>
                <a:gd name="T97" fmla="*/ 49 h 263"/>
                <a:gd name="T98" fmla="*/ 64 w 360"/>
                <a:gd name="T99" fmla="*/ 45 h 263"/>
                <a:gd name="T100" fmla="*/ 43 w 360"/>
                <a:gd name="T101" fmla="*/ 35 h 263"/>
                <a:gd name="T102" fmla="*/ 59 w 360"/>
                <a:gd name="T103" fmla="*/ 47 h 263"/>
                <a:gd name="T104" fmla="*/ 45 w 360"/>
                <a:gd name="T105" fmla="*/ 33 h 263"/>
                <a:gd name="T106" fmla="*/ 0 w 360"/>
                <a:gd name="T107" fmla="*/ 2 h 263"/>
                <a:gd name="T108" fmla="*/ 19 w 360"/>
                <a:gd name="T109" fmla="*/ 42 h 263"/>
                <a:gd name="T110" fmla="*/ 24 w 360"/>
                <a:gd name="T111" fmla="*/ 42 h 263"/>
                <a:gd name="T112" fmla="*/ 38 w 360"/>
                <a:gd name="T113" fmla="*/ 33 h 263"/>
                <a:gd name="T114" fmla="*/ 12 w 360"/>
                <a:gd name="T115" fmla="*/ 7 h 263"/>
                <a:gd name="T116" fmla="*/ 0 w 360"/>
                <a:gd name="T117" fmla="*/ 0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60" h="263">
                  <a:moveTo>
                    <a:pt x="258" y="247"/>
                  </a:moveTo>
                  <a:lnTo>
                    <a:pt x="256" y="251"/>
                  </a:lnTo>
                  <a:lnTo>
                    <a:pt x="289" y="256"/>
                  </a:lnTo>
                  <a:lnTo>
                    <a:pt x="289" y="251"/>
                  </a:lnTo>
                  <a:lnTo>
                    <a:pt x="258" y="247"/>
                  </a:lnTo>
                  <a:close/>
                  <a:moveTo>
                    <a:pt x="296" y="216"/>
                  </a:moveTo>
                  <a:lnTo>
                    <a:pt x="296" y="220"/>
                  </a:lnTo>
                  <a:lnTo>
                    <a:pt x="346" y="256"/>
                  </a:lnTo>
                  <a:lnTo>
                    <a:pt x="294" y="251"/>
                  </a:lnTo>
                  <a:lnTo>
                    <a:pt x="294" y="256"/>
                  </a:lnTo>
                  <a:lnTo>
                    <a:pt x="343" y="261"/>
                  </a:lnTo>
                  <a:lnTo>
                    <a:pt x="360" y="263"/>
                  </a:lnTo>
                  <a:lnTo>
                    <a:pt x="348" y="254"/>
                  </a:lnTo>
                  <a:lnTo>
                    <a:pt x="296" y="216"/>
                  </a:lnTo>
                  <a:close/>
                  <a:moveTo>
                    <a:pt x="291" y="213"/>
                  </a:moveTo>
                  <a:lnTo>
                    <a:pt x="289" y="216"/>
                  </a:lnTo>
                  <a:lnTo>
                    <a:pt x="291" y="218"/>
                  </a:lnTo>
                  <a:lnTo>
                    <a:pt x="291" y="213"/>
                  </a:lnTo>
                  <a:lnTo>
                    <a:pt x="291" y="213"/>
                  </a:lnTo>
                  <a:close/>
                  <a:moveTo>
                    <a:pt x="85" y="187"/>
                  </a:moveTo>
                  <a:lnTo>
                    <a:pt x="85" y="201"/>
                  </a:lnTo>
                  <a:lnTo>
                    <a:pt x="88" y="204"/>
                  </a:lnTo>
                  <a:lnTo>
                    <a:pt x="99" y="232"/>
                  </a:lnTo>
                  <a:lnTo>
                    <a:pt x="99" y="235"/>
                  </a:lnTo>
                  <a:lnTo>
                    <a:pt x="102" y="235"/>
                  </a:lnTo>
                  <a:lnTo>
                    <a:pt x="251" y="251"/>
                  </a:lnTo>
                  <a:lnTo>
                    <a:pt x="253" y="247"/>
                  </a:lnTo>
                  <a:lnTo>
                    <a:pt x="102" y="230"/>
                  </a:lnTo>
                  <a:lnTo>
                    <a:pt x="90" y="201"/>
                  </a:lnTo>
                  <a:lnTo>
                    <a:pt x="88" y="197"/>
                  </a:lnTo>
                  <a:lnTo>
                    <a:pt x="85" y="187"/>
                  </a:lnTo>
                  <a:close/>
                  <a:moveTo>
                    <a:pt x="251" y="182"/>
                  </a:moveTo>
                  <a:lnTo>
                    <a:pt x="246" y="185"/>
                  </a:lnTo>
                  <a:lnTo>
                    <a:pt x="284" y="213"/>
                  </a:lnTo>
                  <a:lnTo>
                    <a:pt x="289" y="211"/>
                  </a:lnTo>
                  <a:lnTo>
                    <a:pt x="251" y="182"/>
                  </a:lnTo>
                  <a:close/>
                  <a:moveTo>
                    <a:pt x="206" y="149"/>
                  </a:moveTo>
                  <a:lnTo>
                    <a:pt x="204" y="154"/>
                  </a:lnTo>
                  <a:lnTo>
                    <a:pt x="211" y="159"/>
                  </a:lnTo>
                  <a:lnTo>
                    <a:pt x="230" y="173"/>
                  </a:lnTo>
                  <a:lnTo>
                    <a:pt x="234" y="175"/>
                  </a:lnTo>
                  <a:lnTo>
                    <a:pt x="241" y="180"/>
                  </a:lnTo>
                  <a:lnTo>
                    <a:pt x="246" y="180"/>
                  </a:lnTo>
                  <a:lnTo>
                    <a:pt x="241" y="178"/>
                  </a:lnTo>
                  <a:lnTo>
                    <a:pt x="237" y="173"/>
                  </a:lnTo>
                  <a:lnTo>
                    <a:pt x="218" y="159"/>
                  </a:lnTo>
                  <a:lnTo>
                    <a:pt x="211" y="154"/>
                  </a:lnTo>
                  <a:lnTo>
                    <a:pt x="206" y="149"/>
                  </a:lnTo>
                  <a:close/>
                  <a:moveTo>
                    <a:pt x="64" y="142"/>
                  </a:moveTo>
                  <a:lnTo>
                    <a:pt x="64" y="144"/>
                  </a:lnTo>
                  <a:lnTo>
                    <a:pt x="64" y="149"/>
                  </a:lnTo>
                  <a:lnTo>
                    <a:pt x="71" y="166"/>
                  </a:lnTo>
                  <a:lnTo>
                    <a:pt x="73" y="171"/>
                  </a:lnTo>
                  <a:lnTo>
                    <a:pt x="80" y="190"/>
                  </a:lnTo>
                  <a:lnTo>
                    <a:pt x="80" y="175"/>
                  </a:lnTo>
                  <a:lnTo>
                    <a:pt x="78" y="171"/>
                  </a:lnTo>
                  <a:lnTo>
                    <a:pt x="76" y="166"/>
                  </a:lnTo>
                  <a:lnTo>
                    <a:pt x="66" y="144"/>
                  </a:lnTo>
                  <a:lnTo>
                    <a:pt x="64" y="142"/>
                  </a:lnTo>
                  <a:close/>
                  <a:moveTo>
                    <a:pt x="45" y="92"/>
                  </a:moveTo>
                  <a:lnTo>
                    <a:pt x="40" y="95"/>
                  </a:lnTo>
                  <a:lnTo>
                    <a:pt x="43" y="99"/>
                  </a:lnTo>
                  <a:lnTo>
                    <a:pt x="45" y="104"/>
                  </a:lnTo>
                  <a:lnTo>
                    <a:pt x="59" y="140"/>
                  </a:lnTo>
                  <a:lnTo>
                    <a:pt x="59" y="128"/>
                  </a:lnTo>
                  <a:lnTo>
                    <a:pt x="47" y="99"/>
                  </a:lnTo>
                  <a:lnTo>
                    <a:pt x="45" y="92"/>
                  </a:lnTo>
                  <a:lnTo>
                    <a:pt x="45" y="92"/>
                  </a:lnTo>
                  <a:close/>
                  <a:moveTo>
                    <a:pt x="102" y="73"/>
                  </a:moveTo>
                  <a:lnTo>
                    <a:pt x="99" y="78"/>
                  </a:lnTo>
                  <a:lnTo>
                    <a:pt x="182" y="137"/>
                  </a:lnTo>
                  <a:lnTo>
                    <a:pt x="185" y="140"/>
                  </a:lnTo>
                  <a:lnTo>
                    <a:pt x="199" y="152"/>
                  </a:lnTo>
                  <a:lnTo>
                    <a:pt x="204" y="147"/>
                  </a:lnTo>
                  <a:lnTo>
                    <a:pt x="189" y="137"/>
                  </a:lnTo>
                  <a:lnTo>
                    <a:pt x="185" y="135"/>
                  </a:lnTo>
                  <a:lnTo>
                    <a:pt x="109" y="80"/>
                  </a:lnTo>
                  <a:lnTo>
                    <a:pt x="107" y="78"/>
                  </a:lnTo>
                  <a:lnTo>
                    <a:pt x="102" y="73"/>
                  </a:lnTo>
                  <a:close/>
                  <a:moveTo>
                    <a:pt x="76" y="54"/>
                  </a:moveTo>
                  <a:lnTo>
                    <a:pt x="73" y="57"/>
                  </a:lnTo>
                  <a:lnTo>
                    <a:pt x="73" y="59"/>
                  </a:lnTo>
                  <a:lnTo>
                    <a:pt x="95" y="73"/>
                  </a:lnTo>
                  <a:lnTo>
                    <a:pt x="97" y="71"/>
                  </a:lnTo>
                  <a:lnTo>
                    <a:pt x="76" y="54"/>
                  </a:lnTo>
                  <a:close/>
                  <a:moveTo>
                    <a:pt x="24" y="47"/>
                  </a:moveTo>
                  <a:lnTo>
                    <a:pt x="21" y="49"/>
                  </a:lnTo>
                  <a:lnTo>
                    <a:pt x="38" y="92"/>
                  </a:lnTo>
                  <a:lnTo>
                    <a:pt x="43" y="87"/>
                  </a:lnTo>
                  <a:lnTo>
                    <a:pt x="26" y="47"/>
                  </a:lnTo>
                  <a:lnTo>
                    <a:pt x="24" y="47"/>
                  </a:lnTo>
                  <a:close/>
                  <a:moveTo>
                    <a:pt x="64" y="45"/>
                  </a:moveTo>
                  <a:lnTo>
                    <a:pt x="64" y="52"/>
                  </a:lnTo>
                  <a:lnTo>
                    <a:pt x="66" y="52"/>
                  </a:lnTo>
                  <a:lnTo>
                    <a:pt x="69" y="54"/>
                  </a:lnTo>
                  <a:lnTo>
                    <a:pt x="69" y="54"/>
                  </a:lnTo>
                  <a:lnTo>
                    <a:pt x="69" y="49"/>
                  </a:lnTo>
                  <a:lnTo>
                    <a:pt x="69" y="49"/>
                  </a:lnTo>
                  <a:lnTo>
                    <a:pt x="66" y="47"/>
                  </a:lnTo>
                  <a:lnTo>
                    <a:pt x="64" y="45"/>
                  </a:lnTo>
                  <a:close/>
                  <a:moveTo>
                    <a:pt x="45" y="33"/>
                  </a:moveTo>
                  <a:lnTo>
                    <a:pt x="43" y="35"/>
                  </a:lnTo>
                  <a:lnTo>
                    <a:pt x="54" y="42"/>
                  </a:lnTo>
                  <a:lnTo>
                    <a:pt x="59" y="47"/>
                  </a:lnTo>
                  <a:lnTo>
                    <a:pt x="59" y="42"/>
                  </a:lnTo>
                  <a:lnTo>
                    <a:pt x="45" y="33"/>
                  </a:lnTo>
                  <a:close/>
                  <a:moveTo>
                    <a:pt x="0" y="0"/>
                  </a:moveTo>
                  <a:lnTo>
                    <a:pt x="0" y="2"/>
                  </a:lnTo>
                  <a:lnTo>
                    <a:pt x="5" y="14"/>
                  </a:lnTo>
                  <a:lnTo>
                    <a:pt x="19" y="42"/>
                  </a:lnTo>
                  <a:lnTo>
                    <a:pt x="19" y="45"/>
                  </a:lnTo>
                  <a:lnTo>
                    <a:pt x="24" y="42"/>
                  </a:lnTo>
                  <a:lnTo>
                    <a:pt x="9" y="11"/>
                  </a:lnTo>
                  <a:lnTo>
                    <a:pt x="38" y="33"/>
                  </a:lnTo>
                  <a:lnTo>
                    <a:pt x="43" y="30"/>
                  </a:lnTo>
                  <a:lnTo>
                    <a:pt x="12" y="7"/>
                  </a:lnTo>
                  <a:lnTo>
                    <a:pt x="7" y="4"/>
                  </a:lnTo>
                  <a:lnTo>
                    <a:pt x="0" y="0"/>
                  </a:lnTo>
                  <a:close/>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lstStyle/>
            <a:p>
              <a:endParaRPr lang="zh-CN" altLang="en-US">
                <a:cs typeface="+mn-ea"/>
                <a:sym typeface="+mn-lt"/>
              </a:endParaRPr>
            </a:p>
          </p:txBody>
        </p:sp>
        <p:sp>
          <p:nvSpPr>
            <p:cNvPr id="90" name="Freeform 46">
              <a:extLst>
                <a:ext uri="{FF2B5EF4-FFF2-40B4-BE49-F238E27FC236}">
                  <a16:creationId xmlns:a16="http://schemas.microsoft.com/office/drawing/2014/main" id="{EB914560-9F1D-49AF-84F9-13322A27945D}"/>
                </a:ext>
              </a:extLst>
            </p:cNvPr>
            <p:cNvSpPr>
              <a:spLocks noEditPoints="1"/>
            </p:cNvSpPr>
            <p:nvPr/>
          </p:nvSpPr>
          <p:spPr bwMode="auto">
            <a:xfrm>
              <a:off x="7905018" y="3395936"/>
              <a:ext cx="644067" cy="427752"/>
            </a:xfrm>
            <a:custGeom>
              <a:avLst/>
              <a:gdLst>
                <a:gd name="T0" fmla="*/ 256 w 360"/>
                <a:gd name="T1" fmla="*/ 251 h 263"/>
                <a:gd name="T2" fmla="*/ 289 w 360"/>
                <a:gd name="T3" fmla="*/ 251 h 263"/>
                <a:gd name="T4" fmla="*/ 296 w 360"/>
                <a:gd name="T5" fmla="*/ 216 h 263"/>
                <a:gd name="T6" fmla="*/ 346 w 360"/>
                <a:gd name="T7" fmla="*/ 256 h 263"/>
                <a:gd name="T8" fmla="*/ 294 w 360"/>
                <a:gd name="T9" fmla="*/ 256 h 263"/>
                <a:gd name="T10" fmla="*/ 360 w 360"/>
                <a:gd name="T11" fmla="*/ 263 h 263"/>
                <a:gd name="T12" fmla="*/ 296 w 360"/>
                <a:gd name="T13" fmla="*/ 216 h 263"/>
                <a:gd name="T14" fmla="*/ 289 w 360"/>
                <a:gd name="T15" fmla="*/ 216 h 263"/>
                <a:gd name="T16" fmla="*/ 291 w 360"/>
                <a:gd name="T17" fmla="*/ 213 h 263"/>
                <a:gd name="T18" fmla="*/ 85 w 360"/>
                <a:gd name="T19" fmla="*/ 187 h 263"/>
                <a:gd name="T20" fmla="*/ 88 w 360"/>
                <a:gd name="T21" fmla="*/ 204 h 263"/>
                <a:gd name="T22" fmla="*/ 99 w 360"/>
                <a:gd name="T23" fmla="*/ 235 h 263"/>
                <a:gd name="T24" fmla="*/ 251 w 360"/>
                <a:gd name="T25" fmla="*/ 251 h 263"/>
                <a:gd name="T26" fmla="*/ 102 w 360"/>
                <a:gd name="T27" fmla="*/ 230 h 263"/>
                <a:gd name="T28" fmla="*/ 88 w 360"/>
                <a:gd name="T29" fmla="*/ 197 h 263"/>
                <a:gd name="T30" fmla="*/ 251 w 360"/>
                <a:gd name="T31" fmla="*/ 182 h 263"/>
                <a:gd name="T32" fmla="*/ 284 w 360"/>
                <a:gd name="T33" fmla="*/ 213 h 263"/>
                <a:gd name="T34" fmla="*/ 251 w 360"/>
                <a:gd name="T35" fmla="*/ 182 h 263"/>
                <a:gd name="T36" fmla="*/ 204 w 360"/>
                <a:gd name="T37" fmla="*/ 154 h 263"/>
                <a:gd name="T38" fmla="*/ 230 w 360"/>
                <a:gd name="T39" fmla="*/ 173 h 263"/>
                <a:gd name="T40" fmla="*/ 241 w 360"/>
                <a:gd name="T41" fmla="*/ 180 h 263"/>
                <a:gd name="T42" fmla="*/ 241 w 360"/>
                <a:gd name="T43" fmla="*/ 178 h 263"/>
                <a:gd name="T44" fmla="*/ 218 w 360"/>
                <a:gd name="T45" fmla="*/ 159 h 263"/>
                <a:gd name="T46" fmla="*/ 206 w 360"/>
                <a:gd name="T47" fmla="*/ 149 h 263"/>
                <a:gd name="T48" fmla="*/ 64 w 360"/>
                <a:gd name="T49" fmla="*/ 144 h 263"/>
                <a:gd name="T50" fmla="*/ 71 w 360"/>
                <a:gd name="T51" fmla="*/ 166 h 263"/>
                <a:gd name="T52" fmla="*/ 80 w 360"/>
                <a:gd name="T53" fmla="*/ 190 h 263"/>
                <a:gd name="T54" fmla="*/ 78 w 360"/>
                <a:gd name="T55" fmla="*/ 171 h 263"/>
                <a:gd name="T56" fmla="*/ 66 w 360"/>
                <a:gd name="T57" fmla="*/ 144 h 263"/>
                <a:gd name="T58" fmla="*/ 45 w 360"/>
                <a:gd name="T59" fmla="*/ 92 h 263"/>
                <a:gd name="T60" fmla="*/ 43 w 360"/>
                <a:gd name="T61" fmla="*/ 99 h 263"/>
                <a:gd name="T62" fmla="*/ 59 w 360"/>
                <a:gd name="T63" fmla="*/ 140 h 263"/>
                <a:gd name="T64" fmla="*/ 47 w 360"/>
                <a:gd name="T65" fmla="*/ 99 h 263"/>
                <a:gd name="T66" fmla="*/ 45 w 360"/>
                <a:gd name="T67" fmla="*/ 92 h 263"/>
                <a:gd name="T68" fmla="*/ 99 w 360"/>
                <a:gd name="T69" fmla="*/ 78 h 263"/>
                <a:gd name="T70" fmla="*/ 185 w 360"/>
                <a:gd name="T71" fmla="*/ 140 h 263"/>
                <a:gd name="T72" fmla="*/ 204 w 360"/>
                <a:gd name="T73" fmla="*/ 147 h 263"/>
                <a:gd name="T74" fmla="*/ 185 w 360"/>
                <a:gd name="T75" fmla="*/ 135 h 263"/>
                <a:gd name="T76" fmla="*/ 107 w 360"/>
                <a:gd name="T77" fmla="*/ 78 h 263"/>
                <a:gd name="T78" fmla="*/ 76 w 360"/>
                <a:gd name="T79" fmla="*/ 54 h 263"/>
                <a:gd name="T80" fmla="*/ 73 w 360"/>
                <a:gd name="T81" fmla="*/ 59 h 263"/>
                <a:gd name="T82" fmla="*/ 97 w 360"/>
                <a:gd name="T83" fmla="*/ 71 h 263"/>
                <a:gd name="T84" fmla="*/ 24 w 360"/>
                <a:gd name="T85" fmla="*/ 47 h 263"/>
                <a:gd name="T86" fmla="*/ 38 w 360"/>
                <a:gd name="T87" fmla="*/ 92 h 263"/>
                <a:gd name="T88" fmla="*/ 26 w 360"/>
                <a:gd name="T89" fmla="*/ 47 h 263"/>
                <a:gd name="T90" fmla="*/ 64 w 360"/>
                <a:gd name="T91" fmla="*/ 45 h 263"/>
                <a:gd name="T92" fmla="*/ 66 w 360"/>
                <a:gd name="T93" fmla="*/ 52 h 263"/>
                <a:gd name="T94" fmla="*/ 69 w 360"/>
                <a:gd name="T95" fmla="*/ 54 h 263"/>
                <a:gd name="T96" fmla="*/ 69 w 360"/>
                <a:gd name="T97" fmla="*/ 49 h 263"/>
                <a:gd name="T98" fmla="*/ 64 w 360"/>
                <a:gd name="T99" fmla="*/ 45 h 263"/>
                <a:gd name="T100" fmla="*/ 43 w 360"/>
                <a:gd name="T101" fmla="*/ 35 h 263"/>
                <a:gd name="T102" fmla="*/ 59 w 360"/>
                <a:gd name="T103" fmla="*/ 47 h 263"/>
                <a:gd name="T104" fmla="*/ 45 w 360"/>
                <a:gd name="T105" fmla="*/ 33 h 263"/>
                <a:gd name="T106" fmla="*/ 0 w 360"/>
                <a:gd name="T107" fmla="*/ 2 h 263"/>
                <a:gd name="T108" fmla="*/ 19 w 360"/>
                <a:gd name="T109" fmla="*/ 42 h 263"/>
                <a:gd name="T110" fmla="*/ 24 w 360"/>
                <a:gd name="T111" fmla="*/ 42 h 263"/>
                <a:gd name="T112" fmla="*/ 38 w 360"/>
                <a:gd name="T113" fmla="*/ 33 h 263"/>
                <a:gd name="T114" fmla="*/ 12 w 360"/>
                <a:gd name="T115" fmla="*/ 7 h 263"/>
                <a:gd name="T116" fmla="*/ 0 w 360"/>
                <a:gd name="T117" fmla="*/ 0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60" h="263">
                  <a:moveTo>
                    <a:pt x="258" y="247"/>
                  </a:moveTo>
                  <a:lnTo>
                    <a:pt x="256" y="251"/>
                  </a:lnTo>
                  <a:lnTo>
                    <a:pt x="289" y="256"/>
                  </a:lnTo>
                  <a:lnTo>
                    <a:pt x="289" y="251"/>
                  </a:lnTo>
                  <a:lnTo>
                    <a:pt x="258" y="247"/>
                  </a:lnTo>
                  <a:moveTo>
                    <a:pt x="296" y="216"/>
                  </a:moveTo>
                  <a:lnTo>
                    <a:pt x="296" y="220"/>
                  </a:lnTo>
                  <a:lnTo>
                    <a:pt x="346" y="256"/>
                  </a:lnTo>
                  <a:lnTo>
                    <a:pt x="294" y="251"/>
                  </a:lnTo>
                  <a:lnTo>
                    <a:pt x="294" y="256"/>
                  </a:lnTo>
                  <a:lnTo>
                    <a:pt x="343" y="261"/>
                  </a:lnTo>
                  <a:lnTo>
                    <a:pt x="360" y="263"/>
                  </a:lnTo>
                  <a:lnTo>
                    <a:pt x="348" y="254"/>
                  </a:lnTo>
                  <a:lnTo>
                    <a:pt x="296" y="216"/>
                  </a:lnTo>
                  <a:moveTo>
                    <a:pt x="291" y="213"/>
                  </a:moveTo>
                  <a:lnTo>
                    <a:pt x="289" y="216"/>
                  </a:lnTo>
                  <a:lnTo>
                    <a:pt x="291" y="218"/>
                  </a:lnTo>
                  <a:lnTo>
                    <a:pt x="291" y="213"/>
                  </a:lnTo>
                  <a:lnTo>
                    <a:pt x="291" y="213"/>
                  </a:lnTo>
                  <a:moveTo>
                    <a:pt x="85" y="187"/>
                  </a:moveTo>
                  <a:lnTo>
                    <a:pt x="85" y="201"/>
                  </a:lnTo>
                  <a:lnTo>
                    <a:pt x="88" y="204"/>
                  </a:lnTo>
                  <a:lnTo>
                    <a:pt x="99" y="232"/>
                  </a:lnTo>
                  <a:lnTo>
                    <a:pt x="99" y="235"/>
                  </a:lnTo>
                  <a:lnTo>
                    <a:pt x="102" y="235"/>
                  </a:lnTo>
                  <a:lnTo>
                    <a:pt x="251" y="251"/>
                  </a:lnTo>
                  <a:lnTo>
                    <a:pt x="253" y="247"/>
                  </a:lnTo>
                  <a:lnTo>
                    <a:pt x="102" y="230"/>
                  </a:lnTo>
                  <a:lnTo>
                    <a:pt x="90" y="201"/>
                  </a:lnTo>
                  <a:lnTo>
                    <a:pt x="88" y="197"/>
                  </a:lnTo>
                  <a:lnTo>
                    <a:pt x="85" y="187"/>
                  </a:lnTo>
                  <a:moveTo>
                    <a:pt x="251" y="182"/>
                  </a:moveTo>
                  <a:lnTo>
                    <a:pt x="246" y="185"/>
                  </a:lnTo>
                  <a:lnTo>
                    <a:pt x="284" y="213"/>
                  </a:lnTo>
                  <a:lnTo>
                    <a:pt x="289" y="211"/>
                  </a:lnTo>
                  <a:lnTo>
                    <a:pt x="251" y="182"/>
                  </a:lnTo>
                  <a:moveTo>
                    <a:pt x="206" y="149"/>
                  </a:moveTo>
                  <a:lnTo>
                    <a:pt x="204" y="154"/>
                  </a:lnTo>
                  <a:lnTo>
                    <a:pt x="211" y="159"/>
                  </a:lnTo>
                  <a:lnTo>
                    <a:pt x="230" y="173"/>
                  </a:lnTo>
                  <a:lnTo>
                    <a:pt x="234" y="175"/>
                  </a:lnTo>
                  <a:lnTo>
                    <a:pt x="241" y="180"/>
                  </a:lnTo>
                  <a:lnTo>
                    <a:pt x="246" y="180"/>
                  </a:lnTo>
                  <a:lnTo>
                    <a:pt x="241" y="178"/>
                  </a:lnTo>
                  <a:lnTo>
                    <a:pt x="237" y="173"/>
                  </a:lnTo>
                  <a:lnTo>
                    <a:pt x="218" y="159"/>
                  </a:lnTo>
                  <a:lnTo>
                    <a:pt x="211" y="154"/>
                  </a:lnTo>
                  <a:lnTo>
                    <a:pt x="206" y="149"/>
                  </a:lnTo>
                  <a:moveTo>
                    <a:pt x="64" y="142"/>
                  </a:moveTo>
                  <a:lnTo>
                    <a:pt x="64" y="144"/>
                  </a:lnTo>
                  <a:lnTo>
                    <a:pt x="64" y="149"/>
                  </a:lnTo>
                  <a:lnTo>
                    <a:pt x="71" y="166"/>
                  </a:lnTo>
                  <a:lnTo>
                    <a:pt x="73" y="171"/>
                  </a:lnTo>
                  <a:lnTo>
                    <a:pt x="80" y="190"/>
                  </a:lnTo>
                  <a:lnTo>
                    <a:pt x="80" y="175"/>
                  </a:lnTo>
                  <a:lnTo>
                    <a:pt x="78" y="171"/>
                  </a:lnTo>
                  <a:lnTo>
                    <a:pt x="76" y="166"/>
                  </a:lnTo>
                  <a:lnTo>
                    <a:pt x="66" y="144"/>
                  </a:lnTo>
                  <a:lnTo>
                    <a:pt x="64" y="142"/>
                  </a:lnTo>
                  <a:moveTo>
                    <a:pt x="45" y="92"/>
                  </a:moveTo>
                  <a:lnTo>
                    <a:pt x="40" y="95"/>
                  </a:lnTo>
                  <a:lnTo>
                    <a:pt x="43" y="99"/>
                  </a:lnTo>
                  <a:lnTo>
                    <a:pt x="45" y="104"/>
                  </a:lnTo>
                  <a:lnTo>
                    <a:pt x="59" y="140"/>
                  </a:lnTo>
                  <a:lnTo>
                    <a:pt x="59" y="128"/>
                  </a:lnTo>
                  <a:lnTo>
                    <a:pt x="47" y="99"/>
                  </a:lnTo>
                  <a:lnTo>
                    <a:pt x="45" y="92"/>
                  </a:lnTo>
                  <a:lnTo>
                    <a:pt x="45" y="92"/>
                  </a:lnTo>
                  <a:moveTo>
                    <a:pt x="102" y="73"/>
                  </a:moveTo>
                  <a:lnTo>
                    <a:pt x="99" y="78"/>
                  </a:lnTo>
                  <a:lnTo>
                    <a:pt x="182" y="137"/>
                  </a:lnTo>
                  <a:lnTo>
                    <a:pt x="185" y="140"/>
                  </a:lnTo>
                  <a:lnTo>
                    <a:pt x="199" y="152"/>
                  </a:lnTo>
                  <a:lnTo>
                    <a:pt x="204" y="147"/>
                  </a:lnTo>
                  <a:lnTo>
                    <a:pt x="189" y="137"/>
                  </a:lnTo>
                  <a:lnTo>
                    <a:pt x="185" y="135"/>
                  </a:lnTo>
                  <a:lnTo>
                    <a:pt x="109" y="80"/>
                  </a:lnTo>
                  <a:lnTo>
                    <a:pt x="107" y="78"/>
                  </a:lnTo>
                  <a:lnTo>
                    <a:pt x="102" y="73"/>
                  </a:lnTo>
                  <a:moveTo>
                    <a:pt x="76" y="54"/>
                  </a:moveTo>
                  <a:lnTo>
                    <a:pt x="73" y="57"/>
                  </a:lnTo>
                  <a:lnTo>
                    <a:pt x="73" y="59"/>
                  </a:lnTo>
                  <a:lnTo>
                    <a:pt x="95" y="73"/>
                  </a:lnTo>
                  <a:lnTo>
                    <a:pt x="97" y="71"/>
                  </a:lnTo>
                  <a:lnTo>
                    <a:pt x="76" y="54"/>
                  </a:lnTo>
                  <a:moveTo>
                    <a:pt x="24" y="47"/>
                  </a:moveTo>
                  <a:lnTo>
                    <a:pt x="21" y="49"/>
                  </a:lnTo>
                  <a:lnTo>
                    <a:pt x="38" y="92"/>
                  </a:lnTo>
                  <a:lnTo>
                    <a:pt x="43" y="87"/>
                  </a:lnTo>
                  <a:lnTo>
                    <a:pt x="26" y="47"/>
                  </a:lnTo>
                  <a:lnTo>
                    <a:pt x="24" y="47"/>
                  </a:lnTo>
                  <a:moveTo>
                    <a:pt x="64" y="45"/>
                  </a:moveTo>
                  <a:lnTo>
                    <a:pt x="64" y="52"/>
                  </a:lnTo>
                  <a:lnTo>
                    <a:pt x="66" y="52"/>
                  </a:lnTo>
                  <a:lnTo>
                    <a:pt x="69" y="54"/>
                  </a:lnTo>
                  <a:lnTo>
                    <a:pt x="69" y="54"/>
                  </a:lnTo>
                  <a:lnTo>
                    <a:pt x="69" y="49"/>
                  </a:lnTo>
                  <a:lnTo>
                    <a:pt x="69" y="49"/>
                  </a:lnTo>
                  <a:lnTo>
                    <a:pt x="66" y="47"/>
                  </a:lnTo>
                  <a:lnTo>
                    <a:pt x="64" y="45"/>
                  </a:lnTo>
                  <a:moveTo>
                    <a:pt x="45" y="33"/>
                  </a:moveTo>
                  <a:lnTo>
                    <a:pt x="43" y="35"/>
                  </a:lnTo>
                  <a:lnTo>
                    <a:pt x="54" y="42"/>
                  </a:lnTo>
                  <a:lnTo>
                    <a:pt x="59" y="47"/>
                  </a:lnTo>
                  <a:lnTo>
                    <a:pt x="59" y="42"/>
                  </a:lnTo>
                  <a:lnTo>
                    <a:pt x="45" y="33"/>
                  </a:lnTo>
                  <a:moveTo>
                    <a:pt x="0" y="0"/>
                  </a:moveTo>
                  <a:lnTo>
                    <a:pt x="0" y="2"/>
                  </a:lnTo>
                  <a:lnTo>
                    <a:pt x="5" y="14"/>
                  </a:lnTo>
                  <a:lnTo>
                    <a:pt x="19" y="42"/>
                  </a:lnTo>
                  <a:lnTo>
                    <a:pt x="19" y="45"/>
                  </a:lnTo>
                  <a:lnTo>
                    <a:pt x="24" y="42"/>
                  </a:lnTo>
                  <a:lnTo>
                    <a:pt x="9" y="11"/>
                  </a:lnTo>
                  <a:lnTo>
                    <a:pt x="38" y="33"/>
                  </a:lnTo>
                  <a:lnTo>
                    <a:pt x="43" y="30"/>
                  </a:lnTo>
                  <a:lnTo>
                    <a:pt x="12" y="7"/>
                  </a:lnTo>
                  <a:lnTo>
                    <a:pt x="7" y="4"/>
                  </a:lnTo>
                  <a:lnTo>
                    <a:pt x="0" y="0"/>
                  </a:ln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lstStyle/>
            <a:p>
              <a:endParaRPr lang="zh-CN" altLang="en-US">
                <a:cs typeface="+mn-ea"/>
                <a:sym typeface="+mn-lt"/>
              </a:endParaRPr>
            </a:p>
          </p:txBody>
        </p:sp>
        <p:sp>
          <p:nvSpPr>
            <p:cNvPr id="91" name="Freeform 47">
              <a:extLst>
                <a:ext uri="{FF2B5EF4-FFF2-40B4-BE49-F238E27FC236}">
                  <a16:creationId xmlns:a16="http://schemas.microsoft.com/office/drawing/2014/main" id="{75F51ED4-825C-4679-B9C0-40928114E007}"/>
                </a:ext>
              </a:extLst>
            </p:cNvPr>
            <p:cNvSpPr>
              <a:spLocks noEditPoints="1"/>
            </p:cNvSpPr>
            <p:nvPr/>
          </p:nvSpPr>
          <p:spPr bwMode="auto">
            <a:xfrm>
              <a:off x="7777993" y="2862466"/>
              <a:ext cx="706685" cy="1551615"/>
            </a:xfrm>
            <a:custGeom>
              <a:avLst/>
              <a:gdLst>
                <a:gd name="T0" fmla="*/ 68 w 167"/>
                <a:gd name="T1" fmla="*/ 355 h 402"/>
                <a:gd name="T2" fmla="*/ 69 w 167"/>
                <a:gd name="T3" fmla="*/ 353 h 402"/>
                <a:gd name="T4" fmla="*/ 144 w 167"/>
                <a:gd name="T5" fmla="*/ 395 h 402"/>
                <a:gd name="T6" fmla="*/ 38 w 167"/>
                <a:gd name="T7" fmla="*/ 234 h 402"/>
                <a:gd name="T8" fmla="*/ 29 w 167"/>
                <a:gd name="T9" fmla="*/ 248 h 402"/>
                <a:gd name="T10" fmla="*/ 0 w 167"/>
                <a:gd name="T11" fmla="*/ 303 h 402"/>
                <a:gd name="T12" fmla="*/ 14 w 167"/>
                <a:gd name="T13" fmla="*/ 315 h 402"/>
                <a:gd name="T14" fmla="*/ 14 w 167"/>
                <a:gd name="T15" fmla="*/ 313 h 402"/>
                <a:gd name="T16" fmla="*/ 16 w 167"/>
                <a:gd name="T17" fmla="*/ 278 h 402"/>
                <a:gd name="T18" fmla="*/ 34 w 167"/>
                <a:gd name="T19" fmla="*/ 243 h 402"/>
                <a:gd name="T20" fmla="*/ 153 w 167"/>
                <a:gd name="T21" fmla="*/ 228 h 402"/>
                <a:gd name="T22" fmla="*/ 151 w 167"/>
                <a:gd name="T23" fmla="*/ 260 h 402"/>
                <a:gd name="T24" fmla="*/ 147 w 167"/>
                <a:gd name="T25" fmla="*/ 333 h 402"/>
                <a:gd name="T26" fmla="*/ 153 w 167"/>
                <a:gd name="T27" fmla="*/ 261 h 402"/>
                <a:gd name="T28" fmla="*/ 155 w 167"/>
                <a:gd name="T29" fmla="*/ 231 h 402"/>
                <a:gd name="T30" fmla="*/ 42 w 167"/>
                <a:gd name="T31" fmla="*/ 223 h 402"/>
                <a:gd name="T32" fmla="*/ 156 w 167"/>
                <a:gd name="T33" fmla="*/ 212 h 402"/>
                <a:gd name="T34" fmla="*/ 155 w 167"/>
                <a:gd name="T35" fmla="*/ 222 h 402"/>
                <a:gd name="T36" fmla="*/ 55 w 167"/>
                <a:gd name="T37" fmla="*/ 199 h 402"/>
                <a:gd name="T38" fmla="*/ 45 w 167"/>
                <a:gd name="T39" fmla="*/ 221 h 402"/>
                <a:gd name="T40" fmla="*/ 55 w 167"/>
                <a:gd name="T41" fmla="*/ 198 h 402"/>
                <a:gd name="T42" fmla="*/ 154 w 167"/>
                <a:gd name="T43" fmla="*/ 211 h 402"/>
                <a:gd name="T44" fmla="*/ 157 w 167"/>
                <a:gd name="T45" fmla="*/ 190 h 402"/>
                <a:gd name="T46" fmla="*/ 57 w 167"/>
                <a:gd name="T47" fmla="*/ 199 h 402"/>
                <a:gd name="T48" fmla="*/ 61 w 167"/>
                <a:gd name="T49" fmla="*/ 187 h 402"/>
                <a:gd name="T50" fmla="*/ 161 w 167"/>
                <a:gd name="T51" fmla="*/ 78 h 402"/>
                <a:gd name="T52" fmla="*/ 161 w 167"/>
                <a:gd name="T53" fmla="*/ 92 h 402"/>
                <a:gd name="T54" fmla="*/ 160 w 167"/>
                <a:gd name="T55" fmla="*/ 105 h 402"/>
                <a:gd name="T56" fmla="*/ 157 w 167"/>
                <a:gd name="T57" fmla="*/ 155 h 402"/>
                <a:gd name="T58" fmla="*/ 155 w 167"/>
                <a:gd name="T59" fmla="*/ 188 h 402"/>
                <a:gd name="T60" fmla="*/ 158 w 167"/>
                <a:gd name="T61" fmla="*/ 165 h 402"/>
                <a:gd name="T62" fmla="*/ 160 w 167"/>
                <a:gd name="T63" fmla="*/ 136 h 402"/>
                <a:gd name="T64" fmla="*/ 162 w 167"/>
                <a:gd name="T65" fmla="*/ 98 h 402"/>
                <a:gd name="T66" fmla="*/ 163 w 167"/>
                <a:gd name="T67" fmla="*/ 82 h 402"/>
                <a:gd name="T68" fmla="*/ 164 w 167"/>
                <a:gd name="T69" fmla="*/ 73 h 402"/>
                <a:gd name="T70" fmla="*/ 163 w 167"/>
                <a:gd name="T71" fmla="*/ 51 h 402"/>
                <a:gd name="T72" fmla="*/ 167 w 167"/>
                <a:gd name="T73" fmla="*/ 3 h 402"/>
                <a:gd name="T74" fmla="*/ 166 w 167"/>
                <a:gd name="T75" fmla="*/ 36 h 402"/>
                <a:gd name="T76" fmla="*/ 133 w 167"/>
                <a:gd name="T77" fmla="*/ 49 h 402"/>
                <a:gd name="T78" fmla="*/ 126 w 167"/>
                <a:gd name="T79" fmla="*/ 63 h 402"/>
                <a:gd name="T80" fmla="*/ 103 w 167"/>
                <a:gd name="T81" fmla="*/ 108 h 402"/>
                <a:gd name="T82" fmla="*/ 92 w 167"/>
                <a:gd name="T83" fmla="*/ 128 h 402"/>
                <a:gd name="T84" fmla="*/ 71 w 167"/>
                <a:gd name="T85" fmla="*/ 168 h 402"/>
                <a:gd name="T86" fmla="*/ 72 w 167"/>
                <a:gd name="T87" fmla="*/ 171 h 402"/>
                <a:gd name="T88" fmla="*/ 93 w 167"/>
                <a:gd name="T89" fmla="*/ 129 h 402"/>
                <a:gd name="T90" fmla="*/ 118 w 167"/>
                <a:gd name="T91" fmla="*/ 82 h 402"/>
                <a:gd name="T92" fmla="*/ 133 w 167"/>
                <a:gd name="T93" fmla="*/ 53 h 402"/>
                <a:gd name="T94" fmla="*/ 160 w 167"/>
                <a:gd name="T95" fmla="*/ 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67" h="402">
                  <a:moveTo>
                    <a:pt x="59" y="346"/>
                  </a:moveTo>
                  <a:cubicBezTo>
                    <a:pt x="59" y="346"/>
                    <a:pt x="58" y="346"/>
                    <a:pt x="57" y="347"/>
                  </a:cubicBezTo>
                  <a:cubicBezTo>
                    <a:pt x="67" y="354"/>
                    <a:pt x="67" y="354"/>
                    <a:pt x="67" y="354"/>
                  </a:cubicBezTo>
                  <a:cubicBezTo>
                    <a:pt x="68" y="355"/>
                    <a:pt x="68" y="355"/>
                    <a:pt x="68" y="355"/>
                  </a:cubicBezTo>
                  <a:cubicBezTo>
                    <a:pt x="133" y="402"/>
                    <a:pt x="133" y="402"/>
                    <a:pt x="133" y="402"/>
                  </a:cubicBezTo>
                  <a:cubicBezTo>
                    <a:pt x="134" y="402"/>
                    <a:pt x="134" y="401"/>
                    <a:pt x="134" y="401"/>
                  </a:cubicBezTo>
                  <a:cubicBezTo>
                    <a:pt x="70" y="354"/>
                    <a:pt x="70" y="354"/>
                    <a:pt x="70" y="354"/>
                  </a:cubicBezTo>
                  <a:cubicBezTo>
                    <a:pt x="69" y="353"/>
                    <a:pt x="69" y="353"/>
                    <a:pt x="69" y="353"/>
                  </a:cubicBezTo>
                  <a:cubicBezTo>
                    <a:pt x="59" y="346"/>
                    <a:pt x="59" y="346"/>
                    <a:pt x="59" y="346"/>
                  </a:cubicBezTo>
                  <a:moveTo>
                    <a:pt x="149" y="335"/>
                  </a:moveTo>
                  <a:cubicBezTo>
                    <a:pt x="147" y="335"/>
                    <a:pt x="147" y="335"/>
                    <a:pt x="147" y="335"/>
                  </a:cubicBezTo>
                  <a:cubicBezTo>
                    <a:pt x="144" y="395"/>
                    <a:pt x="144" y="395"/>
                    <a:pt x="144" y="395"/>
                  </a:cubicBezTo>
                  <a:cubicBezTo>
                    <a:pt x="144" y="395"/>
                    <a:pt x="145" y="395"/>
                    <a:pt x="145" y="395"/>
                  </a:cubicBezTo>
                  <a:cubicBezTo>
                    <a:pt x="145" y="395"/>
                    <a:pt x="146" y="395"/>
                    <a:pt x="146" y="395"/>
                  </a:cubicBezTo>
                  <a:cubicBezTo>
                    <a:pt x="149" y="335"/>
                    <a:pt x="149" y="335"/>
                    <a:pt x="149" y="335"/>
                  </a:cubicBezTo>
                  <a:moveTo>
                    <a:pt x="38" y="234"/>
                  </a:moveTo>
                  <a:cubicBezTo>
                    <a:pt x="37" y="235"/>
                    <a:pt x="37" y="235"/>
                    <a:pt x="37" y="235"/>
                  </a:cubicBezTo>
                  <a:cubicBezTo>
                    <a:pt x="35" y="238"/>
                    <a:pt x="35" y="238"/>
                    <a:pt x="35" y="238"/>
                  </a:cubicBezTo>
                  <a:cubicBezTo>
                    <a:pt x="31" y="245"/>
                    <a:pt x="31" y="245"/>
                    <a:pt x="31" y="245"/>
                  </a:cubicBezTo>
                  <a:cubicBezTo>
                    <a:pt x="29" y="248"/>
                    <a:pt x="29" y="248"/>
                    <a:pt x="29" y="248"/>
                  </a:cubicBezTo>
                  <a:cubicBezTo>
                    <a:pt x="17" y="272"/>
                    <a:pt x="17" y="272"/>
                    <a:pt x="17" y="272"/>
                  </a:cubicBezTo>
                  <a:cubicBezTo>
                    <a:pt x="16" y="274"/>
                    <a:pt x="16" y="274"/>
                    <a:pt x="16" y="274"/>
                  </a:cubicBezTo>
                  <a:cubicBezTo>
                    <a:pt x="14" y="277"/>
                    <a:pt x="14" y="277"/>
                    <a:pt x="14" y="277"/>
                  </a:cubicBezTo>
                  <a:cubicBezTo>
                    <a:pt x="0" y="303"/>
                    <a:pt x="0" y="303"/>
                    <a:pt x="0" y="303"/>
                  </a:cubicBezTo>
                  <a:cubicBezTo>
                    <a:pt x="0" y="305"/>
                    <a:pt x="0" y="305"/>
                    <a:pt x="0" y="305"/>
                  </a:cubicBezTo>
                  <a:cubicBezTo>
                    <a:pt x="1" y="305"/>
                    <a:pt x="1" y="305"/>
                    <a:pt x="1" y="305"/>
                  </a:cubicBezTo>
                  <a:cubicBezTo>
                    <a:pt x="12" y="313"/>
                    <a:pt x="12" y="313"/>
                    <a:pt x="12" y="313"/>
                  </a:cubicBezTo>
                  <a:cubicBezTo>
                    <a:pt x="14" y="315"/>
                    <a:pt x="14" y="315"/>
                    <a:pt x="14" y="315"/>
                  </a:cubicBezTo>
                  <a:cubicBezTo>
                    <a:pt x="43" y="336"/>
                    <a:pt x="43" y="336"/>
                    <a:pt x="43" y="336"/>
                  </a:cubicBezTo>
                  <a:cubicBezTo>
                    <a:pt x="43" y="335"/>
                    <a:pt x="43" y="335"/>
                    <a:pt x="43" y="334"/>
                  </a:cubicBezTo>
                  <a:cubicBezTo>
                    <a:pt x="43" y="334"/>
                    <a:pt x="43" y="334"/>
                    <a:pt x="43" y="334"/>
                  </a:cubicBezTo>
                  <a:cubicBezTo>
                    <a:pt x="14" y="313"/>
                    <a:pt x="14" y="313"/>
                    <a:pt x="14" y="313"/>
                  </a:cubicBezTo>
                  <a:cubicBezTo>
                    <a:pt x="12" y="311"/>
                    <a:pt x="12" y="311"/>
                    <a:pt x="12" y="311"/>
                  </a:cubicBezTo>
                  <a:cubicBezTo>
                    <a:pt x="2" y="304"/>
                    <a:pt x="2" y="304"/>
                    <a:pt x="2" y="304"/>
                  </a:cubicBezTo>
                  <a:cubicBezTo>
                    <a:pt x="14" y="282"/>
                    <a:pt x="14" y="282"/>
                    <a:pt x="14" y="282"/>
                  </a:cubicBezTo>
                  <a:cubicBezTo>
                    <a:pt x="16" y="278"/>
                    <a:pt x="16" y="278"/>
                    <a:pt x="16" y="278"/>
                  </a:cubicBezTo>
                  <a:cubicBezTo>
                    <a:pt x="18" y="273"/>
                    <a:pt x="18" y="273"/>
                    <a:pt x="18" y="273"/>
                  </a:cubicBezTo>
                  <a:cubicBezTo>
                    <a:pt x="19" y="272"/>
                    <a:pt x="19" y="272"/>
                    <a:pt x="19" y="272"/>
                  </a:cubicBezTo>
                  <a:cubicBezTo>
                    <a:pt x="32" y="246"/>
                    <a:pt x="32" y="246"/>
                    <a:pt x="32" y="246"/>
                  </a:cubicBezTo>
                  <a:cubicBezTo>
                    <a:pt x="34" y="243"/>
                    <a:pt x="34" y="243"/>
                    <a:pt x="34" y="243"/>
                  </a:cubicBezTo>
                  <a:cubicBezTo>
                    <a:pt x="38" y="234"/>
                    <a:pt x="38" y="234"/>
                    <a:pt x="38" y="234"/>
                  </a:cubicBezTo>
                  <a:moveTo>
                    <a:pt x="155" y="225"/>
                  </a:moveTo>
                  <a:cubicBezTo>
                    <a:pt x="153" y="227"/>
                    <a:pt x="153" y="227"/>
                    <a:pt x="153" y="227"/>
                  </a:cubicBezTo>
                  <a:cubicBezTo>
                    <a:pt x="153" y="228"/>
                    <a:pt x="153" y="228"/>
                    <a:pt x="153" y="228"/>
                  </a:cubicBezTo>
                  <a:cubicBezTo>
                    <a:pt x="153" y="230"/>
                    <a:pt x="153" y="230"/>
                    <a:pt x="153" y="230"/>
                  </a:cubicBezTo>
                  <a:cubicBezTo>
                    <a:pt x="152" y="244"/>
                    <a:pt x="152" y="244"/>
                    <a:pt x="152" y="244"/>
                  </a:cubicBezTo>
                  <a:cubicBezTo>
                    <a:pt x="152" y="246"/>
                    <a:pt x="152" y="246"/>
                    <a:pt x="152" y="246"/>
                  </a:cubicBezTo>
                  <a:cubicBezTo>
                    <a:pt x="151" y="260"/>
                    <a:pt x="151" y="260"/>
                    <a:pt x="151" y="260"/>
                  </a:cubicBezTo>
                  <a:cubicBezTo>
                    <a:pt x="151" y="262"/>
                    <a:pt x="151" y="262"/>
                    <a:pt x="151" y="262"/>
                  </a:cubicBezTo>
                  <a:cubicBezTo>
                    <a:pt x="149" y="301"/>
                    <a:pt x="149" y="301"/>
                    <a:pt x="149" y="301"/>
                  </a:cubicBezTo>
                  <a:cubicBezTo>
                    <a:pt x="149" y="303"/>
                    <a:pt x="149" y="303"/>
                    <a:pt x="149" y="303"/>
                  </a:cubicBezTo>
                  <a:cubicBezTo>
                    <a:pt x="147" y="333"/>
                    <a:pt x="147" y="333"/>
                    <a:pt x="147" y="333"/>
                  </a:cubicBezTo>
                  <a:cubicBezTo>
                    <a:pt x="149" y="333"/>
                    <a:pt x="149" y="333"/>
                    <a:pt x="149" y="333"/>
                  </a:cubicBezTo>
                  <a:cubicBezTo>
                    <a:pt x="151" y="302"/>
                    <a:pt x="151" y="302"/>
                    <a:pt x="151" y="302"/>
                  </a:cubicBezTo>
                  <a:cubicBezTo>
                    <a:pt x="151" y="300"/>
                    <a:pt x="151" y="300"/>
                    <a:pt x="151" y="300"/>
                  </a:cubicBezTo>
                  <a:cubicBezTo>
                    <a:pt x="153" y="261"/>
                    <a:pt x="153" y="261"/>
                    <a:pt x="153" y="261"/>
                  </a:cubicBezTo>
                  <a:cubicBezTo>
                    <a:pt x="153" y="260"/>
                    <a:pt x="153" y="260"/>
                    <a:pt x="153" y="260"/>
                  </a:cubicBezTo>
                  <a:cubicBezTo>
                    <a:pt x="154" y="246"/>
                    <a:pt x="154" y="246"/>
                    <a:pt x="154" y="246"/>
                  </a:cubicBezTo>
                  <a:cubicBezTo>
                    <a:pt x="154" y="244"/>
                    <a:pt x="154" y="244"/>
                    <a:pt x="154" y="244"/>
                  </a:cubicBezTo>
                  <a:cubicBezTo>
                    <a:pt x="155" y="231"/>
                    <a:pt x="155" y="231"/>
                    <a:pt x="155" y="231"/>
                  </a:cubicBezTo>
                  <a:cubicBezTo>
                    <a:pt x="155" y="229"/>
                    <a:pt x="155" y="229"/>
                    <a:pt x="155" y="229"/>
                  </a:cubicBezTo>
                  <a:cubicBezTo>
                    <a:pt x="155" y="225"/>
                    <a:pt x="155" y="225"/>
                    <a:pt x="155" y="225"/>
                  </a:cubicBezTo>
                  <a:moveTo>
                    <a:pt x="44" y="223"/>
                  </a:moveTo>
                  <a:cubicBezTo>
                    <a:pt x="42" y="223"/>
                    <a:pt x="42" y="223"/>
                    <a:pt x="42" y="223"/>
                  </a:cubicBezTo>
                  <a:cubicBezTo>
                    <a:pt x="37" y="233"/>
                    <a:pt x="37" y="233"/>
                    <a:pt x="37" y="233"/>
                  </a:cubicBezTo>
                  <a:cubicBezTo>
                    <a:pt x="41" y="230"/>
                    <a:pt x="41" y="230"/>
                    <a:pt x="41" y="230"/>
                  </a:cubicBezTo>
                  <a:cubicBezTo>
                    <a:pt x="44" y="223"/>
                    <a:pt x="44" y="223"/>
                    <a:pt x="44" y="223"/>
                  </a:cubicBezTo>
                  <a:moveTo>
                    <a:pt x="156" y="212"/>
                  </a:moveTo>
                  <a:cubicBezTo>
                    <a:pt x="154" y="213"/>
                    <a:pt x="154" y="213"/>
                    <a:pt x="154" y="213"/>
                  </a:cubicBezTo>
                  <a:cubicBezTo>
                    <a:pt x="154" y="213"/>
                    <a:pt x="154" y="213"/>
                    <a:pt x="154" y="213"/>
                  </a:cubicBezTo>
                  <a:cubicBezTo>
                    <a:pt x="153" y="225"/>
                    <a:pt x="153" y="225"/>
                    <a:pt x="153" y="225"/>
                  </a:cubicBezTo>
                  <a:cubicBezTo>
                    <a:pt x="155" y="222"/>
                    <a:pt x="155" y="222"/>
                    <a:pt x="155" y="222"/>
                  </a:cubicBezTo>
                  <a:cubicBezTo>
                    <a:pt x="156" y="214"/>
                    <a:pt x="156" y="214"/>
                    <a:pt x="156" y="214"/>
                  </a:cubicBezTo>
                  <a:cubicBezTo>
                    <a:pt x="156" y="212"/>
                    <a:pt x="156" y="212"/>
                    <a:pt x="156" y="212"/>
                  </a:cubicBezTo>
                  <a:moveTo>
                    <a:pt x="55" y="198"/>
                  </a:moveTo>
                  <a:cubicBezTo>
                    <a:pt x="55" y="199"/>
                    <a:pt x="55" y="199"/>
                    <a:pt x="55" y="199"/>
                  </a:cubicBezTo>
                  <a:cubicBezTo>
                    <a:pt x="50" y="207"/>
                    <a:pt x="50" y="207"/>
                    <a:pt x="50" y="207"/>
                  </a:cubicBezTo>
                  <a:cubicBezTo>
                    <a:pt x="50" y="209"/>
                    <a:pt x="50" y="209"/>
                    <a:pt x="50" y="209"/>
                  </a:cubicBezTo>
                  <a:cubicBezTo>
                    <a:pt x="43" y="221"/>
                    <a:pt x="43" y="221"/>
                    <a:pt x="43" y="221"/>
                  </a:cubicBezTo>
                  <a:cubicBezTo>
                    <a:pt x="45" y="221"/>
                    <a:pt x="45" y="221"/>
                    <a:pt x="45" y="221"/>
                  </a:cubicBezTo>
                  <a:cubicBezTo>
                    <a:pt x="52" y="209"/>
                    <a:pt x="52" y="209"/>
                    <a:pt x="52" y="209"/>
                  </a:cubicBezTo>
                  <a:cubicBezTo>
                    <a:pt x="52" y="208"/>
                    <a:pt x="52" y="208"/>
                    <a:pt x="52" y="208"/>
                  </a:cubicBezTo>
                  <a:cubicBezTo>
                    <a:pt x="55" y="202"/>
                    <a:pt x="55" y="202"/>
                    <a:pt x="55" y="202"/>
                  </a:cubicBezTo>
                  <a:cubicBezTo>
                    <a:pt x="55" y="198"/>
                    <a:pt x="55" y="198"/>
                    <a:pt x="55" y="198"/>
                  </a:cubicBezTo>
                  <a:moveTo>
                    <a:pt x="155" y="190"/>
                  </a:moveTo>
                  <a:cubicBezTo>
                    <a:pt x="154" y="206"/>
                    <a:pt x="154" y="206"/>
                    <a:pt x="154" y="206"/>
                  </a:cubicBezTo>
                  <a:cubicBezTo>
                    <a:pt x="154" y="208"/>
                    <a:pt x="154" y="208"/>
                    <a:pt x="154" y="208"/>
                  </a:cubicBezTo>
                  <a:cubicBezTo>
                    <a:pt x="154" y="211"/>
                    <a:pt x="154" y="211"/>
                    <a:pt x="154" y="211"/>
                  </a:cubicBezTo>
                  <a:cubicBezTo>
                    <a:pt x="156" y="210"/>
                    <a:pt x="156" y="210"/>
                    <a:pt x="156" y="210"/>
                  </a:cubicBezTo>
                  <a:cubicBezTo>
                    <a:pt x="156" y="208"/>
                    <a:pt x="156" y="208"/>
                    <a:pt x="156" y="208"/>
                  </a:cubicBezTo>
                  <a:cubicBezTo>
                    <a:pt x="156" y="206"/>
                    <a:pt x="156" y="206"/>
                    <a:pt x="156" y="206"/>
                  </a:cubicBezTo>
                  <a:cubicBezTo>
                    <a:pt x="157" y="190"/>
                    <a:pt x="157" y="190"/>
                    <a:pt x="157" y="190"/>
                  </a:cubicBezTo>
                  <a:cubicBezTo>
                    <a:pt x="155" y="190"/>
                    <a:pt x="155" y="190"/>
                    <a:pt x="155" y="190"/>
                  </a:cubicBezTo>
                  <a:moveTo>
                    <a:pt x="61" y="187"/>
                  </a:moveTo>
                  <a:cubicBezTo>
                    <a:pt x="57" y="195"/>
                    <a:pt x="57" y="195"/>
                    <a:pt x="57" y="195"/>
                  </a:cubicBezTo>
                  <a:cubicBezTo>
                    <a:pt x="57" y="199"/>
                    <a:pt x="57" y="199"/>
                    <a:pt x="57" y="199"/>
                  </a:cubicBezTo>
                  <a:cubicBezTo>
                    <a:pt x="57" y="198"/>
                    <a:pt x="57" y="198"/>
                    <a:pt x="57" y="198"/>
                  </a:cubicBezTo>
                  <a:cubicBezTo>
                    <a:pt x="58" y="197"/>
                    <a:pt x="58" y="197"/>
                    <a:pt x="58" y="197"/>
                  </a:cubicBezTo>
                  <a:cubicBezTo>
                    <a:pt x="62" y="190"/>
                    <a:pt x="62" y="190"/>
                    <a:pt x="62" y="190"/>
                  </a:cubicBezTo>
                  <a:cubicBezTo>
                    <a:pt x="61" y="187"/>
                    <a:pt x="61" y="187"/>
                    <a:pt x="61" y="187"/>
                  </a:cubicBezTo>
                  <a:moveTo>
                    <a:pt x="162" y="68"/>
                  </a:moveTo>
                  <a:cubicBezTo>
                    <a:pt x="162" y="72"/>
                    <a:pt x="162" y="72"/>
                    <a:pt x="162" y="72"/>
                  </a:cubicBezTo>
                  <a:cubicBezTo>
                    <a:pt x="162" y="74"/>
                    <a:pt x="162" y="74"/>
                    <a:pt x="162" y="74"/>
                  </a:cubicBezTo>
                  <a:cubicBezTo>
                    <a:pt x="161" y="78"/>
                    <a:pt x="161" y="78"/>
                    <a:pt x="161" y="78"/>
                  </a:cubicBezTo>
                  <a:cubicBezTo>
                    <a:pt x="161" y="80"/>
                    <a:pt x="161" y="80"/>
                    <a:pt x="161" y="80"/>
                  </a:cubicBezTo>
                  <a:cubicBezTo>
                    <a:pt x="161" y="81"/>
                    <a:pt x="161" y="81"/>
                    <a:pt x="161" y="81"/>
                  </a:cubicBezTo>
                  <a:cubicBezTo>
                    <a:pt x="161" y="84"/>
                    <a:pt x="161" y="84"/>
                    <a:pt x="161" y="84"/>
                  </a:cubicBezTo>
                  <a:cubicBezTo>
                    <a:pt x="161" y="92"/>
                    <a:pt x="161" y="92"/>
                    <a:pt x="161" y="92"/>
                  </a:cubicBezTo>
                  <a:cubicBezTo>
                    <a:pt x="161" y="94"/>
                    <a:pt x="161" y="94"/>
                    <a:pt x="161" y="94"/>
                  </a:cubicBezTo>
                  <a:cubicBezTo>
                    <a:pt x="160" y="97"/>
                    <a:pt x="160" y="97"/>
                    <a:pt x="160" y="97"/>
                  </a:cubicBezTo>
                  <a:cubicBezTo>
                    <a:pt x="160" y="103"/>
                    <a:pt x="160" y="103"/>
                    <a:pt x="160" y="103"/>
                  </a:cubicBezTo>
                  <a:cubicBezTo>
                    <a:pt x="160" y="105"/>
                    <a:pt x="160" y="105"/>
                    <a:pt x="160" y="105"/>
                  </a:cubicBezTo>
                  <a:cubicBezTo>
                    <a:pt x="158" y="134"/>
                    <a:pt x="158" y="134"/>
                    <a:pt x="158" y="134"/>
                  </a:cubicBezTo>
                  <a:cubicBezTo>
                    <a:pt x="158" y="135"/>
                    <a:pt x="158" y="135"/>
                    <a:pt x="158" y="135"/>
                  </a:cubicBezTo>
                  <a:cubicBezTo>
                    <a:pt x="157" y="153"/>
                    <a:pt x="157" y="153"/>
                    <a:pt x="157" y="153"/>
                  </a:cubicBezTo>
                  <a:cubicBezTo>
                    <a:pt x="157" y="155"/>
                    <a:pt x="157" y="155"/>
                    <a:pt x="157" y="155"/>
                  </a:cubicBezTo>
                  <a:cubicBezTo>
                    <a:pt x="157" y="164"/>
                    <a:pt x="157" y="164"/>
                    <a:pt x="157" y="164"/>
                  </a:cubicBezTo>
                  <a:cubicBezTo>
                    <a:pt x="157" y="166"/>
                    <a:pt x="157" y="166"/>
                    <a:pt x="157" y="166"/>
                  </a:cubicBezTo>
                  <a:cubicBezTo>
                    <a:pt x="157" y="167"/>
                    <a:pt x="157" y="167"/>
                    <a:pt x="157" y="167"/>
                  </a:cubicBezTo>
                  <a:cubicBezTo>
                    <a:pt x="155" y="188"/>
                    <a:pt x="155" y="188"/>
                    <a:pt x="155" y="188"/>
                  </a:cubicBezTo>
                  <a:cubicBezTo>
                    <a:pt x="157" y="188"/>
                    <a:pt x="157" y="188"/>
                    <a:pt x="157" y="188"/>
                  </a:cubicBezTo>
                  <a:cubicBezTo>
                    <a:pt x="158" y="167"/>
                    <a:pt x="158" y="167"/>
                    <a:pt x="158" y="167"/>
                  </a:cubicBezTo>
                  <a:cubicBezTo>
                    <a:pt x="158" y="165"/>
                    <a:pt x="158" y="165"/>
                    <a:pt x="158" y="165"/>
                  </a:cubicBezTo>
                  <a:cubicBezTo>
                    <a:pt x="158" y="165"/>
                    <a:pt x="158" y="165"/>
                    <a:pt x="158" y="165"/>
                  </a:cubicBezTo>
                  <a:cubicBezTo>
                    <a:pt x="159" y="163"/>
                    <a:pt x="159" y="163"/>
                    <a:pt x="159" y="163"/>
                  </a:cubicBezTo>
                  <a:cubicBezTo>
                    <a:pt x="159" y="157"/>
                    <a:pt x="159" y="157"/>
                    <a:pt x="159" y="157"/>
                  </a:cubicBezTo>
                  <a:cubicBezTo>
                    <a:pt x="159" y="155"/>
                    <a:pt x="159" y="155"/>
                    <a:pt x="159" y="155"/>
                  </a:cubicBezTo>
                  <a:cubicBezTo>
                    <a:pt x="160" y="136"/>
                    <a:pt x="160" y="136"/>
                    <a:pt x="160" y="136"/>
                  </a:cubicBezTo>
                  <a:cubicBezTo>
                    <a:pt x="160" y="134"/>
                    <a:pt x="160" y="134"/>
                    <a:pt x="160" y="134"/>
                  </a:cubicBezTo>
                  <a:cubicBezTo>
                    <a:pt x="162" y="104"/>
                    <a:pt x="162" y="104"/>
                    <a:pt x="162" y="104"/>
                  </a:cubicBezTo>
                  <a:cubicBezTo>
                    <a:pt x="162" y="103"/>
                    <a:pt x="162" y="103"/>
                    <a:pt x="162" y="103"/>
                  </a:cubicBezTo>
                  <a:cubicBezTo>
                    <a:pt x="162" y="98"/>
                    <a:pt x="162" y="98"/>
                    <a:pt x="162" y="98"/>
                  </a:cubicBezTo>
                  <a:cubicBezTo>
                    <a:pt x="162" y="96"/>
                    <a:pt x="162" y="96"/>
                    <a:pt x="162" y="96"/>
                  </a:cubicBezTo>
                  <a:cubicBezTo>
                    <a:pt x="162" y="93"/>
                    <a:pt x="162" y="93"/>
                    <a:pt x="162" y="93"/>
                  </a:cubicBezTo>
                  <a:cubicBezTo>
                    <a:pt x="163" y="88"/>
                    <a:pt x="163" y="88"/>
                    <a:pt x="163" y="88"/>
                  </a:cubicBezTo>
                  <a:cubicBezTo>
                    <a:pt x="163" y="82"/>
                    <a:pt x="163" y="82"/>
                    <a:pt x="163" y="82"/>
                  </a:cubicBezTo>
                  <a:cubicBezTo>
                    <a:pt x="163" y="79"/>
                    <a:pt x="163" y="79"/>
                    <a:pt x="163" y="79"/>
                  </a:cubicBezTo>
                  <a:cubicBezTo>
                    <a:pt x="163" y="79"/>
                    <a:pt x="163" y="79"/>
                    <a:pt x="163" y="79"/>
                  </a:cubicBezTo>
                  <a:cubicBezTo>
                    <a:pt x="163" y="75"/>
                    <a:pt x="163" y="75"/>
                    <a:pt x="163" y="75"/>
                  </a:cubicBezTo>
                  <a:cubicBezTo>
                    <a:pt x="164" y="73"/>
                    <a:pt x="164" y="73"/>
                    <a:pt x="164" y="73"/>
                  </a:cubicBezTo>
                  <a:cubicBezTo>
                    <a:pt x="164" y="72"/>
                    <a:pt x="164" y="72"/>
                    <a:pt x="164" y="72"/>
                  </a:cubicBezTo>
                  <a:cubicBezTo>
                    <a:pt x="162" y="68"/>
                    <a:pt x="162" y="68"/>
                    <a:pt x="162" y="68"/>
                  </a:cubicBezTo>
                  <a:moveTo>
                    <a:pt x="165" y="49"/>
                  </a:moveTo>
                  <a:cubicBezTo>
                    <a:pt x="164" y="50"/>
                    <a:pt x="164" y="50"/>
                    <a:pt x="163" y="51"/>
                  </a:cubicBezTo>
                  <a:cubicBezTo>
                    <a:pt x="162" y="63"/>
                    <a:pt x="162" y="63"/>
                    <a:pt x="162" y="63"/>
                  </a:cubicBezTo>
                  <a:cubicBezTo>
                    <a:pt x="164" y="67"/>
                    <a:pt x="164" y="67"/>
                    <a:pt x="164" y="67"/>
                  </a:cubicBezTo>
                  <a:cubicBezTo>
                    <a:pt x="165" y="49"/>
                    <a:pt x="165" y="49"/>
                    <a:pt x="165" y="49"/>
                  </a:cubicBezTo>
                  <a:moveTo>
                    <a:pt x="167" y="3"/>
                  </a:moveTo>
                  <a:cubicBezTo>
                    <a:pt x="167" y="3"/>
                    <a:pt x="167" y="3"/>
                    <a:pt x="166" y="3"/>
                  </a:cubicBezTo>
                  <a:cubicBezTo>
                    <a:pt x="166" y="3"/>
                    <a:pt x="166" y="3"/>
                    <a:pt x="166" y="3"/>
                  </a:cubicBezTo>
                  <a:cubicBezTo>
                    <a:pt x="164" y="34"/>
                    <a:pt x="164" y="34"/>
                    <a:pt x="164" y="34"/>
                  </a:cubicBezTo>
                  <a:cubicBezTo>
                    <a:pt x="165" y="34"/>
                    <a:pt x="165" y="35"/>
                    <a:pt x="166" y="36"/>
                  </a:cubicBezTo>
                  <a:cubicBezTo>
                    <a:pt x="167" y="3"/>
                    <a:pt x="167" y="3"/>
                    <a:pt x="167" y="3"/>
                  </a:cubicBezTo>
                  <a:moveTo>
                    <a:pt x="159" y="0"/>
                  </a:moveTo>
                  <a:cubicBezTo>
                    <a:pt x="134" y="48"/>
                    <a:pt x="134" y="48"/>
                    <a:pt x="134" y="48"/>
                  </a:cubicBezTo>
                  <a:cubicBezTo>
                    <a:pt x="133" y="49"/>
                    <a:pt x="133" y="49"/>
                    <a:pt x="133" y="49"/>
                  </a:cubicBezTo>
                  <a:cubicBezTo>
                    <a:pt x="133" y="50"/>
                    <a:pt x="133" y="50"/>
                    <a:pt x="133" y="50"/>
                  </a:cubicBezTo>
                  <a:cubicBezTo>
                    <a:pt x="132" y="52"/>
                    <a:pt x="132" y="52"/>
                    <a:pt x="132" y="52"/>
                  </a:cubicBezTo>
                  <a:cubicBezTo>
                    <a:pt x="127" y="62"/>
                    <a:pt x="127" y="62"/>
                    <a:pt x="127" y="62"/>
                  </a:cubicBezTo>
                  <a:cubicBezTo>
                    <a:pt x="126" y="63"/>
                    <a:pt x="126" y="63"/>
                    <a:pt x="126" y="63"/>
                  </a:cubicBezTo>
                  <a:cubicBezTo>
                    <a:pt x="120" y="75"/>
                    <a:pt x="120" y="75"/>
                    <a:pt x="120" y="75"/>
                  </a:cubicBezTo>
                  <a:cubicBezTo>
                    <a:pt x="118" y="78"/>
                    <a:pt x="118" y="78"/>
                    <a:pt x="118" y="78"/>
                  </a:cubicBezTo>
                  <a:cubicBezTo>
                    <a:pt x="104" y="106"/>
                    <a:pt x="104" y="106"/>
                    <a:pt x="104" y="106"/>
                  </a:cubicBezTo>
                  <a:cubicBezTo>
                    <a:pt x="103" y="108"/>
                    <a:pt x="103" y="108"/>
                    <a:pt x="103" y="108"/>
                  </a:cubicBezTo>
                  <a:cubicBezTo>
                    <a:pt x="98" y="117"/>
                    <a:pt x="98" y="117"/>
                    <a:pt x="98" y="117"/>
                  </a:cubicBezTo>
                  <a:cubicBezTo>
                    <a:pt x="99" y="117"/>
                    <a:pt x="99" y="117"/>
                    <a:pt x="99" y="117"/>
                  </a:cubicBezTo>
                  <a:cubicBezTo>
                    <a:pt x="97" y="119"/>
                    <a:pt x="97" y="119"/>
                    <a:pt x="97" y="119"/>
                  </a:cubicBezTo>
                  <a:cubicBezTo>
                    <a:pt x="92" y="128"/>
                    <a:pt x="92" y="128"/>
                    <a:pt x="92" y="128"/>
                  </a:cubicBezTo>
                  <a:cubicBezTo>
                    <a:pt x="91" y="129"/>
                    <a:pt x="91" y="129"/>
                    <a:pt x="91" y="129"/>
                  </a:cubicBezTo>
                  <a:cubicBezTo>
                    <a:pt x="78" y="156"/>
                    <a:pt x="78" y="156"/>
                    <a:pt x="78" y="156"/>
                  </a:cubicBezTo>
                  <a:cubicBezTo>
                    <a:pt x="77" y="157"/>
                    <a:pt x="77" y="157"/>
                    <a:pt x="77" y="157"/>
                  </a:cubicBezTo>
                  <a:cubicBezTo>
                    <a:pt x="71" y="168"/>
                    <a:pt x="71" y="168"/>
                    <a:pt x="71" y="168"/>
                  </a:cubicBezTo>
                  <a:cubicBezTo>
                    <a:pt x="70" y="169"/>
                    <a:pt x="70" y="169"/>
                    <a:pt x="70" y="169"/>
                  </a:cubicBezTo>
                  <a:cubicBezTo>
                    <a:pt x="63" y="184"/>
                    <a:pt x="63" y="184"/>
                    <a:pt x="63" y="184"/>
                  </a:cubicBezTo>
                  <a:cubicBezTo>
                    <a:pt x="63" y="187"/>
                    <a:pt x="63" y="187"/>
                    <a:pt x="63" y="187"/>
                  </a:cubicBezTo>
                  <a:cubicBezTo>
                    <a:pt x="72" y="171"/>
                    <a:pt x="72" y="171"/>
                    <a:pt x="72" y="171"/>
                  </a:cubicBezTo>
                  <a:cubicBezTo>
                    <a:pt x="73" y="169"/>
                    <a:pt x="73" y="169"/>
                    <a:pt x="73" y="169"/>
                  </a:cubicBezTo>
                  <a:cubicBezTo>
                    <a:pt x="78" y="158"/>
                    <a:pt x="78" y="158"/>
                    <a:pt x="78" y="158"/>
                  </a:cubicBezTo>
                  <a:cubicBezTo>
                    <a:pt x="79" y="156"/>
                    <a:pt x="79" y="156"/>
                    <a:pt x="79" y="156"/>
                  </a:cubicBezTo>
                  <a:cubicBezTo>
                    <a:pt x="93" y="129"/>
                    <a:pt x="93" y="129"/>
                    <a:pt x="93" y="129"/>
                  </a:cubicBezTo>
                  <a:cubicBezTo>
                    <a:pt x="94" y="128"/>
                    <a:pt x="94" y="128"/>
                    <a:pt x="94" y="128"/>
                  </a:cubicBezTo>
                  <a:cubicBezTo>
                    <a:pt x="105" y="108"/>
                    <a:pt x="105" y="108"/>
                    <a:pt x="105" y="108"/>
                  </a:cubicBezTo>
                  <a:cubicBezTo>
                    <a:pt x="106" y="106"/>
                    <a:pt x="106" y="106"/>
                    <a:pt x="106" y="106"/>
                  </a:cubicBezTo>
                  <a:cubicBezTo>
                    <a:pt x="118" y="82"/>
                    <a:pt x="118" y="82"/>
                    <a:pt x="118" y="82"/>
                  </a:cubicBezTo>
                  <a:cubicBezTo>
                    <a:pt x="120" y="79"/>
                    <a:pt x="120" y="79"/>
                    <a:pt x="120" y="79"/>
                  </a:cubicBezTo>
                  <a:cubicBezTo>
                    <a:pt x="127" y="65"/>
                    <a:pt x="127" y="65"/>
                    <a:pt x="127" y="65"/>
                  </a:cubicBezTo>
                  <a:cubicBezTo>
                    <a:pt x="128" y="63"/>
                    <a:pt x="128" y="63"/>
                    <a:pt x="128" y="63"/>
                  </a:cubicBezTo>
                  <a:cubicBezTo>
                    <a:pt x="133" y="53"/>
                    <a:pt x="133" y="53"/>
                    <a:pt x="133" y="53"/>
                  </a:cubicBezTo>
                  <a:cubicBezTo>
                    <a:pt x="134" y="51"/>
                    <a:pt x="134" y="51"/>
                    <a:pt x="134" y="51"/>
                  </a:cubicBezTo>
                  <a:cubicBezTo>
                    <a:pt x="135" y="50"/>
                    <a:pt x="135" y="50"/>
                    <a:pt x="135" y="50"/>
                  </a:cubicBezTo>
                  <a:cubicBezTo>
                    <a:pt x="136" y="49"/>
                    <a:pt x="136" y="49"/>
                    <a:pt x="136" y="49"/>
                  </a:cubicBezTo>
                  <a:cubicBezTo>
                    <a:pt x="160" y="1"/>
                    <a:pt x="160" y="1"/>
                    <a:pt x="160" y="1"/>
                  </a:cubicBezTo>
                  <a:cubicBezTo>
                    <a:pt x="160" y="1"/>
                    <a:pt x="159" y="1"/>
                    <a:pt x="159"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lstStyle/>
            <a:p>
              <a:endParaRPr lang="zh-CN" altLang="en-US">
                <a:cs typeface="+mn-ea"/>
                <a:sym typeface="+mn-lt"/>
              </a:endParaRPr>
            </a:p>
          </p:txBody>
        </p:sp>
        <p:sp>
          <p:nvSpPr>
            <p:cNvPr id="92" name="Freeform 48">
              <a:extLst>
                <a:ext uri="{FF2B5EF4-FFF2-40B4-BE49-F238E27FC236}">
                  <a16:creationId xmlns:a16="http://schemas.microsoft.com/office/drawing/2014/main" id="{6EEC8A0C-5553-4E54-BC56-0A237B9BD0C9}"/>
                </a:ext>
              </a:extLst>
            </p:cNvPr>
            <p:cNvSpPr>
              <a:spLocks noEditPoints="1"/>
            </p:cNvSpPr>
            <p:nvPr/>
          </p:nvSpPr>
          <p:spPr bwMode="auto">
            <a:xfrm>
              <a:off x="8175168" y="3576468"/>
              <a:ext cx="653013" cy="143126"/>
            </a:xfrm>
            <a:custGeom>
              <a:avLst/>
              <a:gdLst>
                <a:gd name="T0" fmla="*/ 277 w 365"/>
                <a:gd name="T1" fmla="*/ 41 h 88"/>
                <a:gd name="T2" fmla="*/ 183 w 365"/>
                <a:gd name="T3" fmla="*/ 55 h 88"/>
                <a:gd name="T4" fmla="*/ 187 w 365"/>
                <a:gd name="T5" fmla="*/ 60 h 88"/>
                <a:gd name="T6" fmla="*/ 280 w 365"/>
                <a:gd name="T7" fmla="*/ 45 h 88"/>
                <a:gd name="T8" fmla="*/ 280 w 365"/>
                <a:gd name="T9" fmla="*/ 41 h 88"/>
                <a:gd name="T10" fmla="*/ 303 w 365"/>
                <a:gd name="T11" fmla="*/ 36 h 88"/>
                <a:gd name="T12" fmla="*/ 285 w 365"/>
                <a:gd name="T13" fmla="*/ 38 h 88"/>
                <a:gd name="T14" fmla="*/ 296 w 365"/>
                <a:gd name="T15" fmla="*/ 43 h 88"/>
                <a:gd name="T16" fmla="*/ 320 w 365"/>
                <a:gd name="T17" fmla="*/ 38 h 88"/>
                <a:gd name="T18" fmla="*/ 315 w 365"/>
                <a:gd name="T19" fmla="*/ 26 h 88"/>
                <a:gd name="T20" fmla="*/ 332 w 365"/>
                <a:gd name="T21" fmla="*/ 31 h 88"/>
                <a:gd name="T22" fmla="*/ 325 w 365"/>
                <a:gd name="T23" fmla="*/ 38 h 88"/>
                <a:gd name="T24" fmla="*/ 365 w 365"/>
                <a:gd name="T25" fmla="*/ 31 h 88"/>
                <a:gd name="T26" fmla="*/ 315 w 365"/>
                <a:gd name="T27" fmla="*/ 26 h 88"/>
                <a:gd name="T28" fmla="*/ 280 w 365"/>
                <a:gd name="T29" fmla="*/ 26 h 88"/>
                <a:gd name="T30" fmla="*/ 306 w 365"/>
                <a:gd name="T31" fmla="*/ 29 h 88"/>
                <a:gd name="T32" fmla="*/ 311 w 365"/>
                <a:gd name="T33" fmla="*/ 24 h 88"/>
                <a:gd name="T34" fmla="*/ 303 w 365"/>
                <a:gd name="T35" fmla="*/ 24 h 88"/>
                <a:gd name="T36" fmla="*/ 221 w 365"/>
                <a:gd name="T37" fmla="*/ 14 h 88"/>
                <a:gd name="T38" fmla="*/ 256 w 365"/>
                <a:gd name="T39" fmla="*/ 24 h 88"/>
                <a:gd name="T40" fmla="*/ 275 w 365"/>
                <a:gd name="T41" fmla="*/ 26 h 88"/>
                <a:gd name="T42" fmla="*/ 258 w 365"/>
                <a:gd name="T43" fmla="*/ 19 h 88"/>
                <a:gd name="T44" fmla="*/ 221 w 365"/>
                <a:gd name="T45" fmla="*/ 14 h 88"/>
                <a:gd name="T46" fmla="*/ 88 w 365"/>
                <a:gd name="T47" fmla="*/ 3 h 88"/>
                <a:gd name="T48" fmla="*/ 48 w 365"/>
                <a:gd name="T49" fmla="*/ 41 h 88"/>
                <a:gd name="T50" fmla="*/ 43 w 365"/>
                <a:gd name="T51" fmla="*/ 45 h 88"/>
                <a:gd name="T52" fmla="*/ 27 w 365"/>
                <a:gd name="T53" fmla="*/ 62 h 88"/>
                <a:gd name="T54" fmla="*/ 0 w 365"/>
                <a:gd name="T55" fmla="*/ 88 h 88"/>
                <a:gd name="T56" fmla="*/ 95 w 365"/>
                <a:gd name="T57" fmla="*/ 74 h 88"/>
                <a:gd name="T58" fmla="*/ 131 w 365"/>
                <a:gd name="T59" fmla="*/ 67 h 88"/>
                <a:gd name="T60" fmla="*/ 147 w 365"/>
                <a:gd name="T61" fmla="*/ 64 h 88"/>
                <a:gd name="T62" fmla="*/ 171 w 365"/>
                <a:gd name="T63" fmla="*/ 62 h 88"/>
                <a:gd name="T64" fmla="*/ 169 w 365"/>
                <a:gd name="T65" fmla="*/ 57 h 88"/>
                <a:gd name="T66" fmla="*/ 143 w 365"/>
                <a:gd name="T67" fmla="*/ 62 h 88"/>
                <a:gd name="T68" fmla="*/ 109 w 365"/>
                <a:gd name="T69" fmla="*/ 67 h 88"/>
                <a:gd name="T70" fmla="*/ 90 w 365"/>
                <a:gd name="T71" fmla="*/ 69 h 88"/>
                <a:gd name="T72" fmla="*/ 31 w 365"/>
                <a:gd name="T73" fmla="*/ 64 h 88"/>
                <a:gd name="T74" fmla="*/ 48 w 365"/>
                <a:gd name="T75" fmla="*/ 45 h 88"/>
                <a:gd name="T76" fmla="*/ 55 w 365"/>
                <a:gd name="T77" fmla="*/ 38 h 88"/>
                <a:gd name="T78" fmla="*/ 145 w 365"/>
                <a:gd name="T79" fmla="*/ 12 h 88"/>
                <a:gd name="T80" fmla="*/ 211 w 365"/>
                <a:gd name="T81" fmla="*/ 19 h 88"/>
                <a:gd name="T82" fmla="*/ 150 w 365"/>
                <a:gd name="T83" fmla="*/ 7 h 88"/>
                <a:gd name="T84" fmla="*/ 90 w 365"/>
                <a:gd name="T85"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65" h="88">
                  <a:moveTo>
                    <a:pt x="280" y="41"/>
                  </a:moveTo>
                  <a:lnTo>
                    <a:pt x="277" y="41"/>
                  </a:lnTo>
                  <a:lnTo>
                    <a:pt x="187" y="55"/>
                  </a:lnTo>
                  <a:lnTo>
                    <a:pt x="183" y="55"/>
                  </a:lnTo>
                  <a:lnTo>
                    <a:pt x="178" y="60"/>
                  </a:lnTo>
                  <a:lnTo>
                    <a:pt x="187" y="60"/>
                  </a:lnTo>
                  <a:lnTo>
                    <a:pt x="204" y="57"/>
                  </a:lnTo>
                  <a:lnTo>
                    <a:pt x="280" y="45"/>
                  </a:lnTo>
                  <a:lnTo>
                    <a:pt x="282" y="43"/>
                  </a:lnTo>
                  <a:lnTo>
                    <a:pt x="280" y="41"/>
                  </a:lnTo>
                  <a:close/>
                  <a:moveTo>
                    <a:pt x="315" y="33"/>
                  </a:moveTo>
                  <a:lnTo>
                    <a:pt x="303" y="36"/>
                  </a:lnTo>
                  <a:lnTo>
                    <a:pt x="299" y="38"/>
                  </a:lnTo>
                  <a:lnTo>
                    <a:pt x="285" y="38"/>
                  </a:lnTo>
                  <a:lnTo>
                    <a:pt x="287" y="43"/>
                  </a:lnTo>
                  <a:lnTo>
                    <a:pt x="296" y="43"/>
                  </a:lnTo>
                  <a:lnTo>
                    <a:pt x="301" y="41"/>
                  </a:lnTo>
                  <a:lnTo>
                    <a:pt x="320" y="38"/>
                  </a:lnTo>
                  <a:lnTo>
                    <a:pt x="315" y="33"/>
                  </a:lnTo>
                  <a:close/>
                  <a:moveTo>
                    <a:pt x="315" y="26"/>
                  </a:moveTo>
                  <a:lnTo>
                    <a:pt x="318" y="31"/>
                  </a:lnTo>
                  <a:lnTo>
                    <a:pt x="332" y="31"/>
                  </a:lnTo>
                  <a:lnTo>
                    <a:pt x="320" y="33"/>
                  </a:lnTo>
                  <a:lnTo>
                    <a:pt x="325" y="38"/>
                  </a:lnTo>
                  <a:lnTo>
                    <a:pt x="332" y="36"/>
                  </a:lnTo>
                  <a:lnTo>
                    <a:pt x="365" y="31"/>
                  </a:lnTo>
                  <a:lnTo>
                    <a:pt x="332" y="29"/>
                  </a:lnTo>
                  <a:lnTo>
                    <a:pt x="315" y="26"/>
                  </a:lnTo>
                  <a:close/>
                  <a:moveTo>
                    <a:pt x="277" y="22"/>
                  </a:moveTo>
                  <a:lnTo>
                    <a:pt x="280" y="26"/>
                  </a:lnTo>
                  <a:lnTo>
                    <a:pt x="301" y="29"/>
                  </a:lnTo>
                  <a:lnTo>
                    <a:pt x="306" y="29"/>
                  </a:lnTo>
                  <a:lnTo>
                    <a:pt x="313" y="29"/>
                  </a:lnTo>
                  <a:lnTo>
                    <a:pt x="311" y="24"/>
                  </a:lnTo>
                  <a:lnTo>
                    <a:pt x="308" y="24"/>
                  </a:lnTo>
                  <a:lnTo>
                    <a:pt x="303" y="24"/>
                  </a:lnTo>
                  <a:lnTo>
                    <a:pt x="277" y="22"/>
                  </a:lnTo>
                  <a:close/>
                  <a:moveTo>
                    <a:pt x="221" y="14"/>
                  </a:moveTo>
                  <a:lnTo>
                    <a:pt x="216" y="19"/>
                  </a:lnTo>
                  <a:lnTo>
                    <a:pt x="256" y="24"/>
                  </a:lnTo>
                  <a:lnTo>
                    <a:pt x="263" y="24"/>
                  </a:lnTo>
                  <a:lnTo>
                    <a:pt x="275" y="26"/>
                  </a:lnTo>
                  <a:lnTo>
                    <a:pt x="273" y="22"/>
                  </a:lnTo>
                  <a:lnTo>
                    <a:pt x="258" y="19"/>
                  </a:lnTo>
                  <a:lnTo>
                    <a:pt x="251" y="19"/>
                  </a:lnTo>
                  <a:lnTo>
                    <a:pt x="221" y="14"/>
                  </a:lnTo>
                  <a:close/>
                  <a:moveTo>
                    <a:pt x="88" y="0"/>
                  </a:moveTo>
                  <a:lnTo>
                    <a:pt x="88" y="3"/>
                  </a:lnTo>
                  <a:lnTo>
                    <a:pt x="53" y="36"/>
                  </a:lnTo>
                  <a:lnTo>
                    <a:pt x="48" y="41"/>
                  </a:lnTo>
                  <a:lnTo>
                    <a:pt x="48" y="41"/>
                  </a:lnTo>
                  <a:lnTo>
                    <a:pt x="43" y="45"/>
                  </a:lnTo>
                  <a:lnTo>
                    <a:pt x="29" y="60"/>
                  </a:lnTo>
                  <a:lnTo>
                    <a:pt x="27" y="62"/>
                  </a:lnTo>
                  <a:lnTo>
                    <a:pt x="10" y="79"/>
                  </a:lnTo>
                  <a:lnTo>
                    <a:pt x="0" y="88"/>
                  </a:lnTo>
                  <a:lnTo>
                    <a:pt x="15" y="86"/>
                  </a:lnTo>
                  <a:lnTo>
                    <a:pt x="95" y="74"/>
                  </a:lnTo>
                  <a:lnTo>
                    <a:pt x="100" y="71"/>
                  </a:lnTo>
                  <a:lnTo>
                    <a:pt x="131" y="67"/>
                  </a:lnTo>
                  <a:lnTo>
                    <a:pt x="143" y="67"/>
                  </a:lnTo>
                  <a:lnTo>
                    <a:pt x="147" y="64"/>
                  </a:lnTo>
                  <a:lnTo>
                    <a:pt x="154" y="64"/>
                  </a:lnTo>
                  <a:lnTo>
                    <a:pt x="171" y="62"/>
                  </a:lnTo>
                  <a:lnTo>
                    <a:pt x="176" y="57"/>
                  </a:lnTo>
                  <a:lnTo>
                    <a:pt x="169" y="57"/>
                  </a:lnTo>
                  <a:lnTo>
                    <a:pt x="147" y="60"/>
                  </a:lnTo>
                  <a:lnTo>
                    <a:pt x="143" y="62"/>
                  </a:lnTo>
                  <a:lnTo>
                    <a:pt x="131" y="62"/>
                  </a:lnTo>
                  <a:lnTo>
                    <a:pt x="109" y="67"/>
                  </a:lnTo>
                  <a:lnTo>
                    <a:pt x="95" y="69"/>
                  </a:lnTo>
                  <a:lnTo>
                    <a:pt x="90" y="69"/>
                  </a:lnTo>
                  <a:lnTo>
                    <a:pt x="15" y="81"/>
                  </a:lnTo>
                  <a:lnTo>
                    <a:pt x="31" y="64"/>
                  </a:lnTo>
                  <a:lnTo>
                    <a:pt x="36" y="60"/>
                  </a:lnTo>
                  <a:lnTo>
                    <a:pt x="48" y="45"/>
                  </a:lnTo>
                  <a:lnTo>
                    <a:pt x="53" y="43"/>
                  </a:lnTo>
                  <a:lnTo>
                    <a:pt x="55" y="38"/>
                  </a:lnTo>
                  <a:lnTo>
                    <a:pt x="90" y="5"/>
                  </a:lnTo>
                  <a:lnTo>
                    <a:pt x="145" y="12"/>
                  </a:lnTo>
                  <a:lnTo>
                    <a:pt x="150" y="12"/>
                  </a:lnTo>
                  <a:lnTo>
                    <a:pt x="211" y="19"/>
                  </a:lnTo>
                  <a:lnTo>
                    <a:pt x="214" y="14"/>
                  </a:lnTo>
                  <a:lnTo>
                    <a:pt x="150" y="7"/>
                  </a:lnTo>
                  <a:lnTo>
                    <a:pt x="145" y="7"/>
                  </a:lnTo>
                  <a:lnTo>
                    <a:pt x="90" y="0"/>
                  </a:lnTo>
                  <a:lnTo>
                    <a:pt x="88" y="0"/>
                  </a:lnTo>
                  <a:close/>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lstStyle/>
            <a:p>
              <a:endParaRPr lang="zh-CN" altLang="en-US">
                <a:cs typeface="+mn-ea"/>
                <a:sym typeface="+mn-lt"/>
              </a:endParaRPr>
            </a:p>
          </p:txBody>
        </p:sp>
        <p:sp>
          <p:nvSpPr>
            <p:cNvPr id="93" name="Freeform 49">
              <a:extLst>
                <a:ext uri="{FF2B5EF4-FFF2-40B4-BE49-F238E27FC236}">
                  <a16:creationId xmlns:a16="http://schemas.microsoft.com/office/drawing/2014/main" id="{7D7774E5-4081-4A3F-9F00-D71DB9C4CC3A}"/>
                </a:ext>
              </a:extLst>
            </p:cNvPr>
            <p:cNvSpPr>
              <a:spLocks noEditPoints="1"/>
            </p:cNvSpPr>
            <p:nvPr/>
          </p:nvSpPr>
          <p:spPr bwMode="auto">
            <a:xfrm>
              <a:off x="8175168" y="3576468"/>
              <a:ext cx="653013" cy="143126"/>
            </a:xfrm>
            <a:custGeom>
              <a:avLst/>
              <a:gdLst>
                <a:gd name="T0" fmla="*/ 277 w 365"/>
                <a:gd name="T1" fmla="*/ 41 h 88"/>
                <a:gd name="T2" fmla="*/ 183 w 365"/>
                <a:gd name="T3" fmla="*/ 55 h 88"/>
                <a:gd name="T4" fmla="*/ 187 w 365"/>
                <a:gd name="T5" fmla="*/ 60 h 88"/>
                <a:gd name="T6" fmla="*/ 280 w 365"/>
                <a:gd name="T7" fmla="*/ 45 h 88"/>
                <a:gd name="T8" fmla="*/ 280 w 365"/>
                <a:gd name="T9" fmla="*/ 41 h 88"/>
                <a:gd name="T10" fmla="*/ 303 w 365"/>
                <a:gd name="T11" fmla="*/ 36 h 88"/>
                <a:gd name="T12" fmla="*/ 285 w 365"/>
                <a:gd name="T13" fmla="*/ 38 h 88"/>
                <a:gd name="T14" fmla="*/ 296 w 365"/>
                <a:gd name="T15" fmla="*/ 43 h 88"/>
                <a:gd name="T16" fmla="*/ 320 w 365"/>
                <a:gd name="T17" fmla="*/ 38 h 88"/>
                <a:gd name="T18" fmla="*/ 315 w 365"/>
                <a:gd name="T19" fmla="*/ 26 h 88"/>
                <a:gd name="T20" fmla="*/ 332 w 365"/>
                <a:gd name="T21" fmla="*/ 31 h 88"/>
                <a:gd name="T22" fmla="*/ 325 w 365"/>
                <a:gd name="T23" fmla="*/ 38 h 88"/>
                <a:gd name="T24" fmla="*/ 365 w 365"/>
                <a:gd name="T25" fmla="*/ 31 h 88"/>
                <a:gd name="T26" fmla="*/ 315 w 365"/>
                <a:gd name="T27" fmla="*/ 26 h 88"/>
                <a:gd name="T28" fmla="*/ 280 w 365"/>
                <a:gd name="T29" fmla="*/ 26 h 88"/>
                <a:gd name="T30" fmla="*/ 306 w 365"/>
                <a:gd name="T31" fmla="*/ 29 h 88"/>
                <a:gd name="T32" fmla="*/ 311 w 365"/>
                <a:gd name="T33" fmla="*/ 24 h 88"/>
                <a:gd name="T34" fmla="*/ 303 w 365"/>
                <a:gd name="T35" fmla="*/ 24 h 88"/>
                <a:gd name="T36" fmla="*/ 221 w 365"/>
                <a:gd name="T37" fmla="*/ 14 h 88"/>
                <a:gd name="T38" fmla="*/ 256 w 365"/>
                <a:gd name="T39" fmla="*/ 24 h 88"/>
                <a:gd name="T40" fmla="*/ 275 w 365"/>
                <a:gd name="T41" fmla="*/ 26 h 88"/>
                <a:gd name="T42" fmla="*/ 258 w 365"/>
                <a:gd name="T43" fmla="*/ 19 h 88"/>
                <a:gd name="T44" fmla="*/ 221 w 365"/>
                <a:gd name="T45" fmla="*/ 14 h 88"/>
                <a:gd name="T46" fmla="*/ 88 w 365"/>
                <a:gd name="T47" fmla="*/ 3 h 88"/>
                <a:gd name="T48" fmla="*/ 48 w 365"/>
                <a:gd name="T49" fmla="*/ 41 h 88"/>
                <a:gd name="T50" fmla="*/ 43 w 365"/>
                <a:gd name="T51" fmla="*/ 45 h 88"/>
                <a:gd name="T52" fmla="*/ 27 w 365"/>
                <a:gd name="T53" fmla="*/ 62 h 88"/>
                <a:gd name="T54" fmla="*/ 0 w 365"/>
                <a:gd name="T55" fmla="*/ 88 h 88"/>
                <a:gd name="T56" fmla="*/ 95 w 365"/>
                <a:gd name="T57" fmla="*/ 74 h 88"/>
                <a:gd name="T58" fmla="*/ 131 w 365"/>
                <a:gd name="T59" fmla="*/ 67 h 88"/>
                <a:gd name="T60" fmla="*/ 147 w 365"/>
                <a:gd name="T61" fmla="*/ 64 h 88"/>
                <a:gd name="T62" fmla="*/ 171 w 365"/>
                <a:gd name="T63" fmla="*/ 62 h 88"/>
                <a:gd name="T64" fmla="*/ 169 w 365"/>
                <a:gd name="T65" fmla="*/ 57 h 88"/>
                <a:gd name="T66" fmla="*/ 143 w 365"/>
                <a:gd name="T67" fmla="*/ 62 h 88"/>
                <a:gd name="T68" fmla="*/ 109 w 365"/>
                <a:gd name="T69" fmla="*/ 67 h 88"/>
                <a:gd name="T70" fmla="*/ 90 w 365"/>
                <a:gd name="T71" fmla="*/ 69 h 88"/>
                <a:gd name="T72" fmla="*/ 31 w 365"/>
                <a:gd name="T73" fmla="*/ 64 h 88"/>
                <a:gd name="T74" fmla="*/ 48 w 365"/>
                <a:gd name="T75" fmla="*/ 45 h 88"/>
                <a:gd name="T76" fmla="*/ 55 w 365"/>
                <a:gd name="T77" fmla="*/ 38 h 88"/>
                <a:gd name="T78" fmla="*/ 145 w 365"/>
                <a:gd name="T79" fmla="*/ 12 h 88"/>
                <a:gd name="T80" fmla="*/ 211 w 365"/>
                <a:gd name="T81" fmla="*/ 19 h 88"/>
                <a:gd name="T82" fmla="*/ 150 w 365"/>
                <a:gd name="T83" fmla="*/ 7 h 88"/>
                <a:gd name="T84" fmla="*/ 90 w 365"/>
                <a:gd name="T85"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65" h="88">
                  <a:moveTo>
                    <a:pt x="280" y="41"/>
                  </a:moveTo>
                  <a:lnTo>
                    <a:pt x="277" y="41"/>
                  </a:lnTo>
                  <a:lnTo>
                    <a:pt x="187" y="55"/>
                  </a:lnTo>
                  <a:lnTo>
                    <a:pt x="183" y="55"/>
                  </a:lnTo>
                  <a:lnTo>
                    <a:pt x="178" y="60"/>
                  </a:lnTo>
                  <a:lnTo>
                    <a:pt x="187" y="60"/>
                  </a:lnTo>
                  <a:lnTo>
                    <a:pt x="204" y="57"/>
                  </a:lnTo>
                  <a:lnTo>
                    <a:pt x="280" y="45"/>
                  </a:lnTo>
                  <a:lnTo>
                    <a:pt x="282" y="43"/>
                  </a:lnTo>
                  <a:lnTo>
                    <a:pt x="280" y="41"/>
                  </a:lnTo>
                  <a:moveTo>
                    <a:pt x="315" y="33"/>
                  </a:moveTo>
                  <a:lnTo>
                    <a:pt x="303" y="36"/>
                  </a:lnTo>
                  <a:lnTo>
                    <a:pt x="299" y="38"/>
                  </a:lnTo>
                  <a:lnTo>
                    <a:pt x="285" y="38"/>
                  </a:lnTo>
                  <a:lnTo>
                    <a:pt x="287" y="43"/>
                  </a:lnTo>
                  <a:lnTo>
                    <a:pt x="296" y="43"/>
                  </a:lnTo>
                  <a:lnTo>
                    <a:pt x="301" y="41"/>
                  </a:lnTo>
                  <a:lnTo>
                    <a:pt x="320" y="38"/>
                  </a:lnTo>
                  <a:lnTo>
                    <a:pt x="315" y="33"/>
                  </a:lnTo>
                  <a:moveTo>
                    <a:pt x="315" y="26"/>
                  </a:moveTo>
                  <a:lnTo>
                    <a:pt x="318" y="31"/>
                  </a:lnTo>
                  <a:lnTo>
                    <a:pt x="332" y="31"/>
                  </a:lnTo>
                  <a:lnTo>
                    <a:pt x="320" y="33"/>
                  </a:lnTo>
                  <a:lnTo>
                    <a:pt x="325" y="38"/>
                  </a:lnTo>
                  <a:lnTo>
                    <a:pt x="332" y="36"/>
                  </a:lnTo>
                  <a:lnTo>
                    <a:pt x="365" y="31"/>
                  </a:lnTo>
                  <a:lnTo>
                    <a:pt x="332" y="29"/>
                  </a:lnTo>
                  <a:lnTo>
                    <a:pt x="315" y="26"/>
                  </a:lnTo>
                  <a:moveTo>
                    <a:pt x="277" y="22"/>
                  </a:moveTo>
                  <a:lnTo>
                    <a:pt x="280" y="26"/>
                  </a:lnTo>
                  <a:lnTo>
                    <a:pt x="301" y="29"/>
                  </a:lnTo>
                  <a:lnTo>
                    <a:pt x="306" y="29"/>
                  </a:lnTo>
                  <a:lnTo>
                    <a:pt x="313" y="29"/>
                  </a:lnTo>
                  <a:lnTo>
                    <a:pt x="311" y="24"/>
                  </a:lnTo>
                  <a:lnTo>
                    <a:pt x="308" y="24"/>
                  </a:lnTo>
                  <a:lnTo>
                    <a:pt x="303" y="24"/>
                  </a:lnTo>
                  <a:lnTo>
                    <a:pt x="277" y="22"/>
                  </a:lnTo>
                  <a:moveTo>
                    <a:pt x="221" y="14"/>
                  </a:moveTo>
                  <a:lnTo>
                    <a:pt x="216" y="19"/>
                  </a:lnTo>
                  <a:lnTo>
                    <a:pt x="256" y="24"/>
                  </a:lnTo>
                  <a:lnTo>
                    <a:pt x="263" y="24"/>
                  </a:lnTo>
                  <a:lnTo>
                    <a:pt x="275" y="26"/>
                  </a:lnTo>
                  <a:lnTo>
                    <a:pt x="273" y="22"/>
                  </a:lnTo>
                  <a:lnTo>
                    <a:pt x="258" y="19"/>
                  </a:lnTo>
                  <a:lnTo>
                    <a:pt x="251" y="19"/>
                  </a:lnTo>
                  <a:lnTo>
                    <a:pt x="221" y="14"/>
                  </a:lnTo>
                  <a:moveTo>
                    <a:pt x="88" y="0"/>
                  </a:moveTo>
                  <a:lnTo>
                    <a:pt x="88" y="3"/>
                  </a:lnTo>
                  <a:lnTo>
                    <a:pt x="53" y="36"/>
                  </a:lnTo>
                  <a:lnTo>
                    <a:pt x="48" y="41"/>
                  </a:lnTo>
                  <a:lnTo>
                    <a:pt x="48" y="41"/>
                  </a:lnTo>
                  <a:lnTo>
                    <a:pt x="43" y="45"/>
                  </a:lnTo>
                  <a:lnTo>
                    <a:pt x="29" y="60"/>
                  </a:lnTo>
                  <a:lnTo>
                    <a:pt x="27" y="62"/>
                  </a:lnTo>
                  <a:lnTo>
                    <a:pt x="10" y="79"/>
                  </a:lnTo>
                  <a:lnTo>
                    <a:pt x="0" y="88"/>
                  </a:lnTo>
                  <a:lnTo>
                    <a:pt x="15" y="86"/>
                  </a:lnTo>
                  <a:lnTo>
                    <a:pt x="95" y="74"/>
                  </a:lnTo>
                  <a:lnTo>
                    <a:pt x="100" y="71"/>
                  </a:lnTo>
                  <a:lnTo>
                    <a:pt x="131" y="67"/>
                  </a:lnTo>
                  <a:lnTo>
                    <a:pt x="143" y="67"/>
                  </a:lnTo>
                  <a:lnTo>
                    <a:pt x="147" y="64"/>
                  </a:lnTo>
                  <a:lnTo>
                    <a:pt x="154" y="64"/>
                  </a:lnTo>
                  <a:lnTo>
                    <a:pt x="171" y="62"/>
                  </a:lnTo>
                  <a:lnTo>
                    <a:pt x="176" y="57"/>
                  </a:lnTo>
                  <a:lnTo>
                    <a:pt x="169" y="57"/>
                  </a:lnTo>
                  <a:lnTo>
                    <a:pt x="147" y="60"/>
                  </a:lnTo>
                  <a:lnTo>
                    <a:pt x="143" y="62"/>
                  </a:lnTo>
                  <a:lnTo>
                    <a:pt x="131" y="62"/>
                  </a:lnTo>
                  <a:lnTo>
                    <a:pt x="109" y="67"/>
                  </a:lnTo>
                  <a:lnTo>
                    <a:pt x="95" y="69"/>
                  </a:lnTo>
                  <a:lnTo>
                    <a:pt x="90" y="69"/>
                  </a:lnTo>
                  <a:lnTo>
                    <a:pt x="15" y="81"/>
                  </a:lnTo>
                  <a:lnTo>
                    <a:pt x="31" y="64"/>
                  </a:lnTo>
                  <a:lnTo>
                    <a:pt x="36" y="60"/>
                  </a:lnTo>
                  <a:lnTo>
                    <a:pt x="48" y="45"/>
                  </a:lnTo>
                  <a:lnTo>
                    <a:pt x="53" y="43"/>
                  </a:lnTo>
                  <a:lnTo>
                    <a:pt x="55" y="38"/>
                  </a:lnTo>
                  <a:lnTo>
                    <a:pt x="90" y="5"/>
                  </a:lnTo>
                  <a:lnTo>
                    <a:pt x="145" y="12"/>
                  </a:lnTo>
                  <a:lnTo>
                    <a:pt x="150" y="12"/>
                  </a:lnTo>
                  <a:lnTo>
                    <a:pt x="211" y="19"/>
                  </a:lnTo>
                  <a:lnTo>
                    <a:pt x="214" y="14"/>
                  </a:lnTo>
                  <a:lnTo>
                    <a:pt x="150" y="7"/>
                  </a:lnTo>
                  <a:lnTo>
                    <a:pt x="145" y="7"/>
                  </a:lnTo>
                  <a:lnTo>
                    <a:pt x="90" y="0"/>
                  </a:lnTo>
                  <a:lnTo>
                    <a:pt x="88" y="0"/>
                  </a:ln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lstStyle/>
            <a:p>
              <a:endParaRPr lang="zh-CN" altLang="en-US">
                <a:cs typeface="+mn-ea"/>
                <a:sym typeface="+mn-lt"/>
              </a:endParaRPr>
            </a:p>
          </p:txBody>
        </p:sp>
        <p:sp>
          <p:nvSpPr>
            <p:cNvPr id="94" name="Freeform 50">
              <a:extLst>
                <a:ext uri="{FF2B5EF4-FFF2-40B4-BE49-F238E27FC236}">
                  <a16:creationId xmlns:a16="http://schemas.microsoft.com/office/drawing/2014/main" id="{406B4E0D-0FDE-411F-B5E3-2CA1F1F55D2F}"/>
                </a:ext>
              </a:extLst>
            </p:cNvPr>
            <p:cNvSpPr>
              <a:spLocks noEditPoints="1"/>
            </p:cNvSpPr>
            <p:nvPr/>
          </p:nvSpPr>
          <p:spPr bwMode="auto">
            <a:xfrm>
              <a:off x="8010573" y="3433343"/>
              <a:ext cx="71563" cy="552986"/>
            </a:xfrm>
            <a:custGeom>
              <a:avLst/>
              <a:gdLst>
                <a:gd name="T0" fmla="*/ 5 w 17"/>
                <a:gd name="T1" fmla="*/ 16 h 143"/>
                <a:gd name="T2" fmla="*/ 7 w 17"/>
                <a:gd name="T3" fmla="*/ 42 h 143"/>
                <a:gd name="T4" fmla="*/ 8 w 17"/>
                <a:gd name="T5" fmla="*/ 52 h 143"/>
                <a:gd name="T6" fmla="*/ 8 w 17"/>
                <a:gd name="T7" fmla="*/ 62 h 143"/>
                <a:gd name="T8" fmla="*/ 9 w 17"/>
                <a:gd name="T9" fmla="*/ 70 h 143"/>
                <a:gd name="T10" fmla="*/ 10 w 17"/>
                <a:gd name="T11" fmla="*/ 77 h 143"/>
                <a:gd name="T12" fmla="*/ 13 w 17"/>
                <a:gd name="T13" fmla="*/ 121 h 143"/>
                <a:gd name="T14" fmla="*/ 2 w 17"/>
                <a:gd name="T15" fmla="*/ 141 h 143"/>
                <a:gd name="T16" fmla="*/ 2 w 17"/>
                <a:gd name="T17" fmla="*/ 120 h 143"/>
                <a:gd name="T18" fmla="*/ 2 w 17"/>
                <a:gd name="T19" fmla="*/ 80 h 143"/>
                <a:gd name="T20" fmla="*/ 2 w 17"/>
                <a:gd name="T21" fmla="*/ 60 h 143"/>
                <a:gd name="T22" fmla="*/ 2 w 17"/>
                <a:gd name="T23" fmla="*/ 51 h 143"/>
                <a:gd name="T24" fmla="*/ 2 w 17"/>
                <a:gd name="T25" fmla="*/ 19 h 143"/>
                <a:gd name="T26" fmla="*/ 0 w 17"/>
                <a:gd name="T27" fmla="*/ 21 h 143"/>
                <a:gd name="T28" fmla="*/ 0 w 17"/>
                <a:gd name="T29" fmla="*/ 49 h 143"/>
                <a:gd name="T30" fmla="*/ 0 w 17"/>
                <a:gd name="T31" fmla="*/ 50 h 143"/>
                <a:gd name="T32" fmla="*/ 0 w 17"/>
                <a:gd name="T33" fmla="*/ 60 h 143"/>
                <a:gd name="T34" fmla="*/ 0 w 17"/>
                <a:gd name="T35" fmla="*/ 81 h 143"/>
                <a:gd name="T36" fmla="*/ 0 w 17"/>
                <a:gd name="T37" fmla="*/ 120 h 143"/>
                <a:gd name="T38" fmla="*/ 0 w 17"/>
                <a:gd name="T39" fmla="*/ 141 h 143"/>
                <a:gd name="T40" fmla="*/ 2 w 17"/>
                <a:gd name="T41" fmla="*/ 143 h 143"/>
                <a:gd name="T42" fmla="*/ 17 w 17"/>
                <a:gd name="T43" fmla="*/ 142 h 143"/>
                <a:gd name="T44" fmla="*/ 15 w 17"/>
                <a:gd name="T45" fmla="*/ 121 h 143"/>
                <a:gd name="T46" fmla="*/ 11 w 17"/>
                <a:gd name="T47" fmla="*/ 76 h 143"/>
                <a:gd name="T48" fmla="*/ 11 w 17"/>
                <a:gd name="T49" fmla="*/ 69 h 143"/>
                <a:gd name="T50" fmla="*/ 10 w 17"/>
                <a:gd name="T51" fmla="*/ 60 h 143"/>
                <a:gd name="T52" fmla="*/ 9 w 17"/>
                <a:gd name="T53" fmla="*/ 50 h 143"/>
                <a:gd name="T54" fmla="*/ 8 w 17"/>
                <a:gd name="T55" fmla="*/ 36 h 143"/>
                <a:gd name="T56" fmla="*/ 6 w 17"/>
                <a:gd name="T57" fmla="*/ 14 h 143"/>
                <a:gd name="T58" fmla="*/ 3 w 17"/>
                <a:gd name="T59" fmla="*/ 2 h 143"/>
                <a:gd name="T60" fmla="*/ 4 w 17"/>
                <a:gd name="T61" fmla="*/ 10 h 143"/>
                <a:gd name="T62" fmla="*/ 4 w 17"/>
                <a:gd name="T63" fmla="*/ 13 h 143"/>
                <a:gd name="T64" fmla="*/ 6 w 17"/>
                <a:gd name="T65" fmla="*/ 10 h 143"/>
                <a:gd name="T66" fmla="*/ 6 w 17"/>
                <a:gd name="T67" fmla="*/ 7 h 143"/>
                <a:gd name="T68" fmla="*/ 5 w 17"/>
                <a:gd name="T69" fmla="*/ 1 h 143"/>
                <a:gd name="T70" fmla="*/ 0 w 17"/>
                <a:gd name="T71" fmla="*/ 0 h 143"/>
                <a:gd name="T72" fmla="*/ 0 w 17"/>
                <a:gd name="T73" fmla="*/ 1 h 143"/>
                <a:gd name="T74" fmla="*/ 0 w 17"/>
                <a:gd name="T75" fmla="*/ 10 h 143"/>
                <a:gd name="T76" fmla="*/ 0 w 17"/>
                <a:gd name="T77" fmla="*/ 17 h 143"/>
                <a:gd name="T78" fmla="*/ 2 w 17"/>
                <a:gd name="T79" fmla="*/ 16 h 143"/>
                <a:gd name="T80" fmla="*/ 2 w 17"/>
                <a:gd name="T81" fmla="*/ 12 h 143"/>
                <a:gd name="T82" fmla="*/ 2 w 17"/>
                <a:gd name="T83" fmla="*/ 9 h 143"/>
                <a:gd name="T84" fmla="*/ 2 w 17"/>
                <a:gd name="T85" fmla="*/ 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7" h="143">
                  <a:moveTo>
                    <a:pt x="6" y="14"/>
                  </a:moveTo>
                  <a:cubicBezTo>
                    <a:pt x="5" y="16"/>
                    <a:pt x="5" y="16"/>
                    <a:pt x="5" y="16"/>
                  </a:cubicBezTo>
                  <a:cubicBezTo>
                    <a:pt x="6" y="39"/>
                    <a:pt x="6" y="39"/>
                    <a:pt x="6" y="39"/>
                  </a:cubicBezTo>
                  <a:cubicBezTo>
                    <a:pt x="7" y="42"/>
                    <a:pt x="7" y="42"/>
                    <a:pt x="7" y="42"/>
                  </a:cubicBezTo>
                  <a:cubicBezTo>
                    <a:pt x="7" y="50"/>
                    <a:pt x="7" y="50"/>
                    <a:pt x="7" y="50"/>
                  </a:cubicBezTo>
                  <a:cubicBezTo>
                    <a:pt x="8" y="52"/>
                    <a:pt x="8" y="52"/>
                    <a:pt x="8" y="52"/>
                  </a:cubicBezTo>
                  <a:cubicBezTo>
                    <a:pt x="8" y="60"/>
                    <a:pt x="8" y="60"/>
                    <a:pt x="8" y="60"/>
                  </a:cubicBezTo>
                  <a:cubicBezTo>
                    <a:pt x="8" y="62"/>
                    <a:pt x="8" y="62"/>
                    <a:pt x="8" y="62"/>
                  </a:cubicBezTo>
                  <a:cubicBezTo>
                    <a:pt x="9" y="64"/>
                    <a:pt x="9" y="64"/>
                    <a:pt x="9" y="64"/>
                  </a:cubicBezTo>
                  <a:cubicBezTo>
                    <a:pt x="9" y="70"/>
                    <a:pt x="9" y="70"/>
                    <a:pt x="9" y="70"/>
                  </a:cubicBezTo>
                  <a:cubicBezTo>
                    <a:pt x="9" y="75"/>
                    <a:pt x="9" y="75"/>
                    <a:pt x="9" y="75"/>
                  </a:cubicBezTo>
                  <a:cubicBezTo>
                    <a:pt x="10" y="77"/>
                    <a:pt x="10" y="77"/>
                    <a:pt x="10" y="77"/>
                  </a:cubicBezTo>
                  <a:cubicBezTo>
                    <a:pt x="13" y="119"/>
                    <a:pt x="13" y="119"/>
                    <a:pt x="13" y="119"/>
                  </a:cubicBezTo>
                  <a:cubicBezTo>
                    <a:pt x="13" y="121"/>
                    <a:pt x="13" y="121"/>
                    <a:pt x="13" y="121"/>
                  </a:cubicBezTo>
                  <a:cubicBezTo>
                    <a:pt x="15" y="140"/>
                    <a:pt x="15" y="140"/>
                    <a:pt x="15" y="140"/>
                  </a:cubicBezTo>
                  <a:cubicBezTo>
                    <a:pt x="2" y="141"/>
                    <a:pt x="2" y="141"/>
                    <a:pt x="2" y="141"/>
                  </a:cubicBezTo>
                  <a:cubicBezTo>
                    <a:pt x="2" y="122"/>
                    <a:pt x="2" y="122"/>
                    <a:pt x="2" y="122"/>
                  </a:cubicBezTo>
                  <a:cubicBezTo>
                    <a:pt x="2" y="120"/>
                    <a:pt x="2" y="120"/>
                    <a:pt x="2" y="120"/>
                  </a:cubicBezTo>
                  <a:cubicBezTo>
                    <a:pt x="2" y="82"/>
                    <a:pt x="2" y="82"/>
                    <a:pt x="2" y="82"/>
                  </a:cubicBezTo>
                  <a:cubicBezTo>
                    <a:pt x="2" y="80"/>
                    <a:pt x="2" y="80"/>
                    <a:pt x="2" y="80"/>
                  </a:cubicBezTo>
                  <a:cubicBezTo>
                    <a:pt x="2" y="62"/>
                    <a:pt x="2" y="62"/>
                    <a:pt x="2" y="62"/>
                  </a:cubicBezTo>
                  <a:cubicBezTo>
                    <a:pt x="2" y="60"/>
                    <a:pt x="2" y="60"/>
                    <a:pt x="2" y="60"/>
                  </a:cubicBezTo>
                  <a:cubicBezTo>
                    <a:pt x="2" y="53"/>
                    <a:pt x="2" y="53"/>
                    <a:pt x="2" y="53"/>
                  </a:cubicBezTo>
                  <a:cubicBezTo>
                    <a:pt x="2" y="51"/>
                    <a:pt x="2" y="51"/>
                    <a:pt x="2" y="51"/>
                  </a:cubicBezTo>
                  <a:cubicBezTo>
                    <a:pt x="2" y="47"/>
                    <a:pt x="2" y="47"/>
                    <a:pt x="2" y="47"/>
                  </a:cubicBezTo>
                  <a:cubicBezTo>
                    <a:pt x="2" y="19"/>
                    <a:pt x="2" y="19"/>
                    <a:pt x="2" y="19"/>
                  </a:cubicBezTo>
                  <a:cubicBezTo>
                    <a:pt x="0" y="21"/>
                    <a:pt x="0" y="21"/>
                    <a:pt x="0" y="21"/>
                  </a:cubicBezTo>
                  <a:cubicBezTo>
                    <a:pt x="0" y="21"/>
                    <a:pt x="0" y="21"/>
                    <a:pt x="0" y="21"/>
                  </a:cubicBezTo>
                  <a:cubicBezTo>
                    <a:pt x="0" y="44"/>
                    <a:pt x="0" y="44"/>
                    <a:pt x="0" y="44"/>
                  </a:cubicBezTo>
                  <a:cubicBezTo>
                    <a:pt x="0" y="49"/>
                    <a:pt x="0" y="49"/>
                    <a:pt x="0" y="49"/>
                  </a:cubicBezTo>
                  <a:cubicBezTo>
                    <a:pt x="0" y="49"/>
                    <a:pt x="0" y="49"/>
                    <a:pt x="0" y="49"/>
                  </a:cubicBezTo>
                  <a:cubicBezTo>
                    <a:pt x="0" y="50"/>
                    <a:pt x="0" y="50"/>
                    <a:pt x="0" y="50"/>
                  </a:cubicBezTo>
                  <a:cubicBezTo>
                    <a:pt x="0" y="54"/>
                    <a:pt x="0" y="54"/>
                    <a:pt x="0" y="54"/>
                  </a:cubicBezTo>
                  <a:cubicBezTo>
                    <a:pt x="0" y="60"/>
                    <a:pt x="0" y="60"/>
                    <a:pt x="0" y="60"/>
                  </a:cubicBezTo>
                  <a:cubicBezTo>
                    <a:pt x="0" y="61"/>
                    <a:pt x="0" y="61"/>
                    <a:pt x="0" y="61"/>
                  </a:cubicBezTo>
                  <a:cubicBezTo>
                    <a:pt x="0" y="81"/>
                    <a:pt x="0" y="81"/>
                    <a:pt x="0" y="81"/>
                  </a:cubicBezTo>
                  <a:cubicBezTo>
                    <a:pt x="0" y="84"/>
                    <a:pt x="0" y="84"/>
                    <a:pt x="0" y="84"/>
                  </a:cubicBezTo>
                  <a:cubicBezTo>
                    <a:pt x="0" y="120"/>
                    <a:pt x="0" y="120"/>
                    <a:pt x="0" y="120"/>
                  </a:cubicBezTo>
                  <a:cubicBezTo>
                    <a:pt x="0" y="122"/>
                    <a:pt x="0" y="122"/>
                    <a:pt x="0" y="122"/>
                  </a:cubicBezTo>
                  <a:cubicBezTo>
                    <a:pt x="0" y="141"/>
                    <a:pt x="0" y="141"/>
                    <a:pt x="0" y="141"/>
                  </a:cubicBezTo>
                  <a:cubicBezTo>
                    <a:pt x="0" y="143"/>
                    <a:pt x="0" y="143"/>
                    <a:pt x="0" y="143"/>
                  </a:cubicBezTo>
                  <a:cubicBezTo>
                    <a:pt x="2" y="143"/>
                    <a:pt x="2" y="143"/>
                    <a:pt x="2" y="143"/>
                  </a:cubicBezTo>
                  <a:cubicBezTo>
                    <a:pt x="15" y="142"/>
                    <a:pt x="15" y="142"/>
                    <a:pt x="15" y="142"/>
                  </a:cubicBezTo>
                  <a:cubicBezTo>
                    <a:pt x="17" y="142"/>
                    <a:pt x="17" y="142"/>
                    <a:pt x="17" y="142"/>
                  </a:cubicBezTo>
                  <a:cubicBezTo>
                    <a:pt x="17" y="140"/>
                    <a:pt x="17" y="140"/>
                    <a:pt x="17" y="140"/>
                  </a:cubicBezTo>
                  <a:cubicBezTo>
                    <a:pt x="15" y="121"/>
                    <a:pt x="15" y="121"/>
                    <a:pt x="15" y="121"/>
                  </a:cubicBezTo>
                  <a:cubicBezTo>
                    <a:pt x="15" y="119"/>
                    <a:pt x="15" y="119"/>
                    <a:pt x="15" y="119"/>
                  </a:cubicBezTo>
                  <a:cubicBezTo>
                    <a:pt x="11" y="76"/>
                    <a:pt x="11" y="76"/>
                    <a:pt x="11" y="76"/>
                  </a:cubicBezTo>
                  <a:cubicBezTo>
                    <a:pt x="11" y="75"/>
                    <a:pt x="11" y="75"/>
                    <a:pt x="11" y="75"/>
                  </a:cubicBezTo>
                  <a:cubicBezTo>
                    <a:pt x="11" y="69"/>
                    <a:pt x="11" y="69"/>
                    <a:pt x="11" y="69"/>
                  </a:cubicBezTo>
                  <a:cubicBezTo>
                    <a:pt x="10" y="62"/>
                    <a:pt x="10" y="62"/>
                    <a:pt x="10" y="62"/>
                  </a:cubicBezTo>
                  <a:cubicBezTo>
                    <a:pt x="10" y="60"/>
                    <a:pt x="10" y="60"/>
                    <a:pt x="10" y="60"/>
                  </a:cubicBezTo>
                  <a:cubicBezTo>
                    <a:pt x="9" y="52"/>
                    <a:pt x="9" y="52"/>
                    <a:pt x="9" y="52"/>
                  </a:cubicBezTo>
                  <a:cubicBezTo>
                    <a:pt x="9" y="50"/>
                    <a:pt x="9" y="50"/>
                    <a:pt x="9" y="50"/>
                  </a:cubicBezTo>
                  <a:cubicBezTo>
                    <a:pt x="8" y="39"/>
                    <a:pt x="8" y="39"/>
                    <a:pt x="8" y="39"/>
                  </a:cubicBezTo>
                  <a:cubicBezTo>
                    <a:pt x="8" y="36"/>
                    <a:pt x="8" y="36"/>
                    <a:pt x="8" y="36"/>
                  </a:cubicBezTo>
                  <a:cubicBezTo>
                    <a:pt x="6" y="15"/>
                    <a:pt x="6" y="15"/>
                    <a:pt x="6" y="15"/>
                  </a:cubicBezTo>
                  <a:cubicBezTo>
                    <a:pt x="6" y="14"/>
                    <a:pt x="6" y="14"/>
                    <a:pt x="6" y="14"/>
                  </a:cubicBezTo>
                  <a:moveTo>
                    <a:pt x="3" y="1"/>
                  </a:moveTo>
                  <a:cubicBezTo>
                    <a:pt x="3" y="2"/>
                    <a:pt x="3" y="2"/>
                    <a:pt x="3" y="2"/>
                  </a:cubicBezTo>
                  <a:cubicBezTo>
                    <a:pt x="4" y="9"/>
                    <a:pt x="4" y="9"/>
                    <a:pt x="4" y="9"/>
                  </a:cubicBezTo>
                  <a:cubicBezTo>
                    <a:pt x="4" y="10"/>
                    <a:pt x="4" y="10"/>
                    <a:pt x="4" y="10"/>
                  </a:cubicBezTo>
                  <a:cubicBezTo>
                    <a:pt x="4" y="11"/>
                    <a:pt x="4" y="11"/>
                    <a:pt x="4" y="11"/>
                  </a:cubicBezTo>
                  <a:cubicBezTo>
                    <a:pt x="4" y="13"/>
                    <a:pt x="4" y="13"/>
                    <a:pt x="4" y="13"/>
                  </a:cubicBezTo>
                  <a:cubicBezTo>
                    <a:pt x="6" y="11"/>
                    <a:pt x="6" y="11"/>
                    <a:pt x="6" y="11"/>
                  </a:cubicBezTo>
                  <a:cubicBezTo>
                    <a:pt x="6" y="10"/>
                    <a:pt x="6" y="10"/>
                    <a:pt x="6" y="10"/>
                  </a:cubicBezTo>
                  <a:cubicBezTo>
                    <a:pt x="6" y="10"/>
                    <a:pt x="6" y="10"/>
                    <a:pt x="6" y="10"/>
                  </a:cubicBezTo>
                  <a:cubicBezTo>
                    <a:pt x="6" y="7"/>
                    <a:pt x="6" y="7"/>
                    <a:pt x="6" y="7"/>
                  </a:cubicBezTo>
                  <a:cubicBezTo>
                    <a:pt x="5" y="3"/>
                    <a:pt x="5" y="3"/>
                    <a:pt x="5" y="3"/>
                  </a:cubicBezTo>
                  <a:cubicBezTo>
                    <a:pt x="5" y="1"/>
                    <a:pt x="5" y="1"/>
                    <a:pt x="5" y="1"/>
                  </a:cubicBezTo>
                  <a:cubicBezTo>
                    <a:pt x="4" y="1"/>
                    <a:pt x="4" y="1"/>
                    <a:pt x="3" y="1"/>
                  </a:cubicBezTo>
                  <a:moveTo>
                    <a:pt x="0" y="0"/>
                  </a:moveTo>
                  <a:cubicBezTo>
                    <a:pt x="0" y="0"/>
                    <a:pt x="0" y="0"/>
                    <a:pt x="0" y="0"/>
                  </a:cubicBezTo>
                  <a:cubicBezTo>
                    <a:pt x="0" y="1"/>
                    <a:pt x="0" y="1"/>
                    <a:pt x="0" y="1"/>
                  </a:cubicBezTo>
                  <a:cubicBezTo>
                    <a:pt x="0" y="8"/>
                    <a:pt x="0" y="8"/>
                    <a:pt x="0" y="8"/>
                  </a:cubicBezTo>
                  <a:cubicBezTo>
                    <a:pt x="0" y="10"/>
                    <a:pt x="0" y="10"/>
                    <a:pt x="0" y="10"/>
                  </a:cubicBezTo>
                  <a:cubicBezTo>
                    <a:pt x="0" y="10"/>
                    <a:pt x="0" y="10"/>
                    <a:pt x="0" y="10"/>
                  </a:cubicBezTo>
                  <a:cubicBezTo>
                    <a:pt x="0" y="17"/>
                    <a:pt x="0" y="17"/>
                    <a:pt x="0" y="17"/>
                  </a:cubicBezTo>
                  <a:cubicBezTo>
                    <a:pt x="0" y="18"/>
                    <a:pt x="0" y="18"/>
                    <a:pt x="0" y="18"/>
                  </a:cubicBezTo>
                  <a:cubicBezTo>
                    <a:pt x="2" y="16"/>
                    <a:pt x="2" y="16"/>
                    <a:pt x="2" y="16"/>
                  </a:cubicBezTo>
                  <a:cubicBezTo>
                    <a:pt x="2" y="14"/>
                    <a:pt x="2" y="14"/>
                    <a:pt x="2" y="14"/>
                  </a:cubicBezTo>
                  <a:cubicBezTo>
                    <a:pt x="2" y="12"/>
                    <a:pt x="2" y="12"/>
                    <a:pt x="2" y="12"/>
                  </a:cubicBezTo>
                  <a:cubicBezTo>
                    <a:pt x="2" y="9"/>
                    <a:pt x="2" y="9"/>
                    <a:pt x="2" y="9"/>
                  </a:cubicBezTo>
                  <a:cubicBezTo>
                    <a:pt x="2" y="9"/>
                    <a:pt x="2" y="9"/>
                    <a:pt x="2" y="9"/>
                  </a:cubicBezTo>
                  <a:cubicBezTo>
                    <a:pt x="2" y="1"/>
                    <a:pt x="2" y="1"/>
                    <a:pt x="2" y="1"/>
                  </a:cubicBezTo>
                  <a:cubicBezTo>
                    <a:pt x="2" y="0"/>
                    <a:pt x="2" y="0"/>
                    <a:pt x="2" y="0"/>
                  </a:cubicBezTo>
                  <a:cubicBezTo>
                    <a:pt x="1" y="0"/>
                    <a:pt x="1" y="0"/>
                    <a:pt x="0"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lstStyle/>
            <a:p>
              <a:endParaRPr lang="zh-CN" altLang="en-US">
                <a:cs typeface="+mn-ea"/>
                <a:sym typeface="+mn-lt"/>
              </a:endParaRPr>
            </a:p>
          </p:txBody>
        </p:sp>
        <p:sp>
          <p:nvSpPr>
            <p:cNvPr id="95" name="Freeform 51">
              <a:extLst>
                <a:ext uri="{FF2B5EF4-FFF2-40B4-BE49-F238E27FC236}">
                  <a16:creationId xmlns:a16="http://schemas.microsoft.com/office/drawing/2014/main" id="{83879568-BF31-43C0-AC63-E2A7AC415FC3}"/>
                </a:ext>
              </a:extLst>
            </p:cNvPr>
            <p:cNvSpPr>
              <a:spLocks noEditPoints="1"/>
            </p:cNvSpPr>
            <p:nvPr/>
          </p:nvSpPr>
          <p:spPr bwMode="auto">
            <a:xfrm>
              <a:off x="10742490" y="3460993"/>
              <a:ext cx="220057" cy="486304"/>
            </a:xfrm>
            <a:custGeom>
              <a:avLst/>
              <a:gdLst>
                <a:gd name="T0" fmla="*/ 0 w 123"/>
                <a:gd name="T1" fmla="*/ 299 h 299"/>
                <a:gd name="T2" fmla="*/ 0 w 123"/>
                <a:gd name="T3" fmla="*/ 282 h 299"/>
                <a:gd name="T4" fmla="*/ 0 w 123"/>
                <a:gd name="T5" fmla="*/ 275 h 299"/>
                <a:gd name="T6" fmla="*/ 9 w 123"/>
                <a:gd name="T7" fmla="*/ 282 h 299"/>
                <a:gd name="T8" fmla="*/ 16 w 123"/>
                <a:gd name="T9" fmla="*/ 259 h 299"/>
                <a:gd name="T10" fmla="*/ 7 w 123"/>
                <a:gd name="T11" fmla="*/ 247 h 299"/>
                <a:gd name="T12" fmla="*/ 40 w 123"/>
                <a:gd name="T13" fmla="*/ 216 h 299"/>
                <a:gd name="T14" fmla="*/ 21 w 123"/>
                <a:gd name="T15" fmla="*/ 259 h 299"/>
                <a:gd name="T16" fmla="*/ 40 w 123"/>
                <a:gd name="T17" fmla="*/ 216 h 299"/>
                <a:gd name="T18" fmla="*/ 7 w 123"/>
                <a:gd name="T19" fmla="*/ 202 h 299"/>
                <a:gd name="T20" fmla="*/ 7 w 123"/>
                <a:gd name="T21" fmla="*/ 242 h 299"/>
                <a:gd name="T22" fmla="*/ 7 w 123"/>
                <a:gd name="T23" fmla="*/ 202 h 299"/>
                <a:gd name="T24" fmla="*/ 9 w 123"/>
                <a:gd name="T25" fmla="*/ 197 h 299"/>
                <a:gd name="T26" fmla="*/ 12 w 123"/>
                <a:gd name="T27" fmla="*/ 197 h 299"/>
                <a:gd name="T28" fmla="*/ 12 w 123"/>
                <a:gd name="T29" fmla="*/ 154 h 299"/>
                <a:gd name="T30" fmla="*/ 12 w 123"/>
                <a:gd name="T31" fmla="*/ 190 h 299"/>
                <a:gd name="T32" fmla="*/ 106 w 123"/>
                <a:gd name="T33" fmla="*/ 107 h 299"/>
                <a:gd name="T34" fmla="*/ 42 w 123"/>
                <a:gd name="T35" fmla="*/ 214 h 299"/>
                <a:gd name="T36" fmla="*/ 106 w 123"/>
                <a:gd name="T37" fmla="*/ 107 h 299"/>
                <a:gd name="T38" fmla="*/ 102 w 123"/>
                <a:gd name="T39" fmla="*/ 102 h 299"/>
                <a:gd name="T40" fmla="*/ 113 w 123"/>
                <a:gd name="T41" fmla="*/ 90 h 299"/>
                <a:gd name="T42" fmla="*/ 113 w 123"/>
                <a:gd name="T43" fmla="*/ 71 h 299"/>
                <a:gd name="T44" fmla="*/ 116 w 123"/>
                <a:gd name="T45" fmla="*/ 78 h 299"/>
                <a:gd name="T46" fmla="*/ 118 w 123"/>
                <a:gd name="T47" fmla="*/ 85 h 299"/>
                <a:gd name="T48" fmla="*/ 123 w 123"/>
                <a:gd name="T49" fmla="*/ 76 h 299"/>
                <a:gd name="T50" fmla="*/ 113 w 123"/>
                <a:gd name="T51" fmla="*/ 71 h 299"/>
                <a:gd name="T52" fmla="*/ 16 w 123"/>
                <a:gd name="T53" fmla="*/ 76 h 299"/>
                <a:gd name="T54" fmla="*/ 14 w 123"/>
                <a:gd name="T55" fmla="*/ 97 h 299"/>
                <a:gd name="T56" fmla="*/ 16 w 123"/>
                <a:gd name="T57" fmla="*/ 140 h 299"/>
                <a:gd name="T58" fmla="*/ 21 w 123"/>
                <a:gd name="T59" fmla="*/ 88 h 299"/>
                <a:gd name="T60" fmla="*/ 87 w 123"/>
                <a:gd name="T61" fmla="*/ 50 h 299"/>
                <a:gd name="T62" fmla="*/ 87 w 123"/>
                <a:gd name="T63" fmla="*/ 57 h 299"/>
                <a:gd name="T64" fmla="*/ 106 w 123"/>
                <a:gd name="T65" fmla="*/ 64 h 299"/>
                <a:gd name="T66" fmla="*/ 90 w 123"/>
                <a:gd name="T67" fmla="*/ 50 h 299"/>
                <a:gd name="T68" fmla="*/ 42 w 123"/>
                <a:gd name="T69" fmla="*/ 14 h 299"/>
                <a:gd name="T70" fmla="*/ 83 w 123"/>
                <a:gd name="T71" fmla="*/ 52 h 299"/>
                <a:gd name="T72" fmla="*/ 42 w 123"/>
                <a:gd name="T73" fmla="*/ 14 h 299"/>
                <a:gd name="T74" fmla="*/ 21 w 123"/>
                <a:gd name="T75" fmla="*/ 7 h 299"/>
                <a:gd name="T76" fmla="*/ 24 w 123"/>
                <a:gd name="T77" fmla="*/ 52 h 299"/>
                <a:gd name="T78" fmla="*/ 38 w 123"/>
                <a:gd name="T79" fmla="*/ 17 h 299"/>
                <a:gd name="T80" fmla="*/ 28 w 123"/>
                <a:gd name="T81" fmla="*/ 5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3" h="299">
                  <a:moveTo>
                    <a:pt x="0" y="282"/>
                  </a:moveTo>
                  <a:lnTo>
                    <a:pt x="0" y="299"/>
                  </a:lnTo>
                  <a:lnTo>
                    <a:pt x="5" y="287"/>
                  </a:lnTo>
                  <a:lnTo>
                    <a:pt x="0" y="282"/>
                  </a:lnTo>
                  <a:close/>
                  <a:moveTo>
                    <a:pt x="5" y="242"/>
                  </a:moveTo>
                  <a:lnTo>
                    <a:pt x="0" y="275"/>
                  </a:lnTo>
                  <a:lnTo>
                    <a:pt x="7" y="285"/>
                  </a:lnTo>
                  <a:lnTo>
                    <a:pt x="9" y="282"/>
                  </a:lnTo>
                  <a:lnTo>
                    <a:pt x="19" y="263"/>
                  </a:lnTo>
                  <a:lnTo>
                    <a:pt x="16" y="259"/>
                  </a:lnTo>
                  <a:lnTo>
                    <a:pt x="5" y="280"/>
                  </a:lnTo>
                  <a:lnTo>
                    <a:pt x="7" y="247"/>
                  </a:lnTo>
                  <a:lnTo>
                    <a:pt x="5" y="242"/>
                  </a:lnTo>
                  <a:close/>
                  <a:moveTo>
                    <a:pt x="40" y="216"/>
                  </a:moveTo>
                  <a:lnTo>
                    <a:pt x="19" y="256"/>
                  </a:lnTo>
                  <a:lnTo>
                    <a:pt x="21" y="259"/>
                  </a:lnTo>
                  <a:lnTo>
                    <a:pt x="45" y="218"/>
                  </a:lnTo>
                  <a:lnTo>
                    <a:pt x="40" y="216"/>
                  </a:lnTo>
                  <a:close/>
                  <a:moveTo>
                    <a:pt x="7" y="202"/>
                  </a:moveTo>
                  <a:lnTo>
                    <a:pt x="7" y="202"/>
                  </a:lnTo>
                  <a:lnTo>
                    <a:pt x="5" y="237"/>
                  </a:lnTo>
                  <a:lnTo>
                    <a:pt x="7" y="242"/>
                  </a:lnTo>
                  <a:lnTo>
                    <a:pt x="12" y="202"/>
                  </a:lnTo>
                  <a:lnTo>
                    <a:pt x="7" y="202"/>
                  </a:lnTo>
                  <a:close/>
                  <a:moveTo>
                    <a:pt x="12" y="197"/>
                  </a:moveTo>
                  <a:lnTo>
                    <a:pt x="9" y="197"/>
                  </a:lnTo>
                  <a:lnTo>
                    <a:pt x="12" y="197"/>
                  </a:lnTo>
                  <a:lnTo>
                    <a:pt x="12" y="197"/>
                  </a:lnTo>
                  <a:close/>
                  <a:moveTo>
                    <a:pt x="16" y="147"/>
                  </a:moveTo>
                  <a:lnTo>
                    <a:pt x="12" y="154"/>
                  </a:lnTo>
                  <a:lnTo>
                    <a:pt x="7" y="195"/>
                  </a:lnTo>
                  <a:lnTo>
                    <a:pt x="12" y="190"/>
                  </a:lnTo>
                  <a:lnTo>
                    <a:pt x="16" y="147"/>
                  </a:lnTo>
                  <a:close/>
                  <a:moveTo>
                    <a:pt x="106" y="107"/>
                  </a:moveTo>
                  <a:lnTo>
                    <a:pt x="95" y="116"/>
                  </a:lnTo>
                  <a:lnTo>
                    <a:pt x="42" y="214"/>
                  </a:lnTo>
                  <a:lnTo>
                    <a:pt x="45" y="214"/>
                  </a:lnTo>
                  <a:lnTo>
                    <a:pt x="106" y="107"/>
                  </a:lnTo>
                  <a:close/>
                  <a:moveTo>
                    <a:pt x="111" y="85"/>
                  </a:moveTo>
                  <a:lnTo>
                    <a:pt x="102" y="102"/>
                  </a:lnTo>
                  <a:lnTo>
                    <a:pt x="113" y="93"/>
                  </a:lnTo>
                  <a:lnTo>
                    <a:pt x="113" y="90"/>
                  </a:lnTo>
                  <a:lnTo>
                    <a:pt x="111" y="85"/>
                  </a:lnTo>
                  <a:close/>
                  <a:moveTo>
                    <a:pt x="113" y="71"/>
                  </a:moveTo>
                  <a:lnTo>
                    <a:pt x="116" y="78"/>
                  </a:lnTo>
                  <a:lnTo>
                    <a:pt x="116" y="78"/>
                  </a:lnTo>
                  <a:lnTo>
                    <a:pt x="116" y="78"/>
                  </a:lnTo>
                  <a:lnTo>
                    <a:pt x="118" y="85"/>
                  </a:lnTo>
                  <a:lnTo>
                    <a:pt x="121" y="81"/>
                  </a:lnTo>
                  <a:lnTo>
                    <a:pt x="123" y="76"/>
                  </a:lnTo>
                  <a:lnTo>
                    <a:pt x="118" y="74"/>
                  </a:lnTo>
                  <a:lnTo>
                    <a:pt x="113" y="71"/>
                  </a:lnTo>
                  <a:close/>
                  <a:moveTo>
                    <a:pt x="21" y="64"/>
                  </a:moveTo>
                  <a:lnTo>
                    <a:pt x="16" y="76"/>
                  </a:lnTo>
                  <a:lnTo>
                    <a:pt x="16" y="90"/>
                  </a:lnTo>
                  <a:lnTo>
                    <a:pt x="14" y="97"/>
                  </a:lnTo>
                  <a:lnTo>
                    <a:pt x="12" y="145"/>
                  </a:lnTo>
                  <a:lnTo>
                    <a:pt x="16" y="140"/>
                  </a:lnTo>
                  <a:lnTo>
                    <a:pt x="19" y="93"/>
                  </a:lnTo>
                  <a:lnTo>
                    <a:pt x="21" y="88"/>
                  </a:lnTo>
                  <a:lnTo>
                    <a:pt x="21" y="64"/>
                  </a:lnTo>
                  <a:close/>
                  <a:moveTo>
                    <a:pt x="87" y="50"/>
                  </a:moveTo>
                  <a:lnTo>
                    <a:pt x="85" y="55"/>
                  </a:lnTo>
                  <a:lnTo>
                    <a:pt x="87" y="57"/>
                  </a:lnTo>
                  <a:lnTo>
                    <a:pt x="109" y="71"/>
                  </a:lnTo>
                  <a:lnTo>
                    <a:pt x="106" y="64"/>
                  </a:lnTo>
                  <a:lnTo>
                    <a:pt x="92" y="55"/>
                  </a:lnTo>
                  <a:lnTo>
                    <a:pt x="90" y="50"/>
                  </a:lnTo>
                  <a:lnTo>
                    <a:pt x="87" y="50"/>
                  </a:lnTo>
                  <a:close/>
                  <a:moveTo>
                    <a:pt x="42" y="14"/>
                  </a:moveTo>
                  <a:lnTo>
                    <a:pt x="42" y="19"/>
                  </a:lnTo>
                  <a:lnTo>
                    <a:pt x="83" y="52"/>
                  </a:lnTo>
                  <a:lnTo>
                    <a:pt x="85" y="47"/>
                  </a:lnTo>
                  <a:lnTo>
                    <a:pt x="42" y="14"/>
                  </a:lnTo>
                  <a:close/>
                  <a:moveTo>
                    <a:pt x="24" y="0"/>
                  </a:moveTo>
                  <a:lnTo>
                    <a:pt x="21" y="7"/>
                  </a:lnTo>
                  <a:lnTo>
                    <a:pt x="19" y="64"/>
                  </a:lnTo>
                  <a:lnTo>
                    <a:pt x="24" y="52"/>
                  </a:lnTo>
                  <a:lnTo>
                    <a:pt x="26" y="7"/>
                  </a:lnTo>
                  <a:lnTo>
                    <a:pt x="38" y="17"/>
                  </a:lnTo>
                  <a:lnTo>
                    <a:pt x="40" y="12"/>
                  </a:lnTo>
                  <a:lnTo>
                    <a:pt x="28" y="5"/>
                  </a:lnTo>
                  <a:lnTo>
                    <a:pt x="24" y="0"/>
                  </a:lnTo>
                  <a:close/>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lstStyle/>
            <a:p>
              <a:endParaRPr lang="zh-CN" altLang="en-US">
                <a:cs typeface="+mn-ea"/>
                <a:sym typeface="+mn-lt"/>
              </a:endParaRPr>
            </a:p>
          </p:txBody>
        </p:sp>
        <p:sp>
          <p:nvSpPr>
            <p:cNvPr id="96" name="Freeform 52">
              <a:extLst>
                <a:ext uri="{FF2B5EF4-FFF2-40B4-BE49-F238E27FC236}">
                  <a16:creationId xmlns:a16="http://schemas.microsoft.com/office/drawing/2014/main" id="{CC575B12-C55F-4C2E-80F3-81349318E3F6}"/>
                </a:ext>
              </a:extLst>
            </p:cNvPr>
            <p:cNvSpPr>
              <a:spLocks noEditPoints="1"/>
            </p:cNvSpPr>
            <p:nvPr/>
          </p:nvSpPr>
          <p:spPr bwMode="auto">
            <a:xfrm>
              <a:off x="10742490" y="3460993"/>
              <a:ext cx="220057" cy="486304"/>
            </a:xfrm>
            <a:custGeom>
              <a:avLst/>
              <a:gdLst>
                <a:gd name="T0" fmla="*/ 0 w 123"/>
                <a:gd name="T1" fmla="*/ 299 h 299"/>
                <a:gd name="T2" fmla="*/ 0 w 123"/>
                <a:gd name="T3" fmla="*/ 282 h 299"/>
                <a:gd name="T4" fmla="*/ 0 w 123"/>
                <a:gd name="T5" fmla="*/ 275 h 299"/>
                <a:gd name="T6" fmla="*/ 9 w 123"/>
                <a:gd name="T7" fmla="*/ 282 h 299"/>
                <a:gd name="T8" fmla="*/ 16 w 123"/>
                <a:gd name="T9" fmla="*/ 259 h 299"/>
                <a:gd name="T10" fmla="*/ 7 w 123"/>
                <a:gd name="T11" fmla="*/ 247 h 299"/>
                <a:gd name="T12" fmla="*/ 40 w 123"/>
                <a:gd name="T13" fmla="*/ 216 h 299"/>
                <a:gd name="T14" fmla="*/ 21 w 123"/>
                <a:gd name="T15" fmla="*/ 259 h 299"/>
                <a:gd name="T16" fmla="*/ 40 w 123"/>
                <a:gd name="T17" fmla="*/ 216 h 299"/>
                <a:gd name="T18" fmla="*/ 7 w 123"/>
                <a:gd name="T19" fmla="*/ 202 h 299"/>
                <a:gd name="T20" fmla="*/ 7 w 123"/>
                <a:gd name="T21" fmla="*/ 242 h 299"/>
                <a:gd name="T22" fmla="*/ 7 w 123"/>
                <a:gd name="T23" fmla="*/ 202 h 299"/>
                <a:gd name="T24" fmla="*/ 9 w 123"/>
                <a:gd name="T25" fmla="*/ 197 h 299"/>
                <a:gd name="T26" fmla="*/ 12 w 123"/>
                <a:gd name="T27" fmla="*/ 197 h 299"/>
                <a:gd name="T28" fmla="*/ 12 w 123"/>
                <a:gd name="T29" fmla="*/ 154 h 299"/>
                <a:gd name="T30" fmla="*/ 12 w 123"/>
                <a:gd name="T31" fmla="*/ 190 h 299"/>
                <a:gd name="T32" fmla="*/ 106 w 123"/>
                <a:gd name="T33" fmla="*/ 107 h 299"/>
                <a:gd name="T34" fmla="*/ 42 w 123"/>
                <a:gd name="T35" fmla="*/ 214 h 299"/>
                <a:gd name="T36" fmla="*/ 106 w 123"/>
                <a:gd name="T37" fmla="*/ 107 h 299"/>
                <a:gd name="T38" fmla="*/ 102 w 123"/>
                <a:gd name="T39" fmla="*/ 102 h 299"/>
                <a:gd name="T40" fmla="*/ 113 w 123"/>
                <a:gd name="T41" fmla="*/ 90 h 299"/>
                <a:gd name="T42" fmla="*/ 113 w 123"/>
                <a:gd name="T43" fmla="*/ 71 h 299"/>
                <a:gd name="T44" fmla="*/ 116 w 123"/>
                <a:gd name="T45" fmla="*/ 78 h 299"/>
                <a:gd name="T46" fmla="*/ 118 w 123"/>
                <a:gd name="T47" fmla="*/ 85 h 299"/>
                <a:gd name="T48" fmla="*/ 123 w 123"/>
                <a:gd name="T49" fmla="*/ 76 h 299"/>
                <a:gd name="T50" fmla="*/ 113 w 123"/>
                <a:gd name="T51" fmla="*/ 71 h 299"/>
                <a:gd name="T52" fmla="*/ 16 w 123"/>
                <a:gd name="T53" fmla="*/ 76 h 299"/>
                <a:gd name="T54" fmla="*/ 14 w 123"/>
                <a:gd name="T55" fmla="*/ 97 h 299"/>
                <a:gd name="T56" fmla="*/ 16 w 123"/>
                <a:gd name="T57" fmla="*/ 140 h 299"/>
                <a:gd name="T58" fmla="*/ 21 w 123"/>
                <a:gd name="T59" fmla="*/ 88 h 299"/>
                <a:gd name="T60" fmla="*/ 87 w 123"/>
                <a:gd name="T61" fmla="*/ 50 h 299"/>
                <a:gd name="T62" fmla="*/ 87 w 123"/>
                <a:gd name="T63" fmla="*/ 57 h 299"/>
                <a:gd name="T64" fmla="*/ 106 w 123"/>
                <a:gd name="T65" fmla="*/ 64 h 299"/>
                <a:gd name="T66" fmla="*/ 90 w 123"/>
                <a:gd name="T67" fmla="*/ 50 h 299"/>
                <a:gd name="T68" fmla="*/ 42 w 123"/>
                <a:gd name="T69" fmla="*/ 14 h 299"/>
                <a:gd name="T70" fmla="*/ 83 w 123"/>
                <a:gd name="T71" fmla="*/ 52 h 299"/>
                <a:gd name="T72" fmla="*/ 42 w 123"/>
                <a:gd name="T73" fmla="*/ 14 h 299"/>
                <a:gd name="T74" fmla="*/ 21 w 123"/>
                <a:gd name="T75" fmla="*/ 7 h 299"/>
                <a:gd name="T76" fmla="*/ 24 w 123"/>
                <a:gd name="T77" fmla="*/ 52 h 299"/>
                <a:gd name="T78" fmla="*/ 38 w 123"/>
                <a:gd name="T79" fmla="*/ 17 h 299"/>
                <a:gd name="T80" fmla="*/ 28 w 123"/>
                <a:gd name="T81" fmla="*/ 5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3" h="299">
                  <a:moveTo>
                    <a:pt x="0" y="282"/>
                  </a:moveTo>
                  <a:lnTo>
                    <a:pt x="0" y="299"/>
                  </a:lnTo>
                  <a:lnTo>
                    <a:pt x="5" y="287"/>
                  </a:lnTo>
                  <a:lnTo>
                    <a:pt x="0" y="282"/>
                  </a:lnTo>
                  <a:moveTo>
                    <a:pt x="5" y="242"/>
                  </a:moveTo>
                  <a:lnTo>
                    <a:pt x="0" y="275"/>
                  </a:lnTo>
                  <a:lnTo>
                    <a:pt x="7" y="285"/>
                  </a:lnTo>
                  <a:lnTo>
                    <a:pt x="9" y="282"/>
                  </a:lnTo>
                  <a:lnTo>
                    <a:pt x="19" y="263"/>
                  </a:lnTo>
                  <a:lnTo>
                    <a:pt x="16" y="259"/>
                  </a:lnTo>
                  <a:lnTo>
                    <a:pt x="5" y="280"/>
                  </a:lnTo>
                  <a:lnTo>
                    <a:pt x="7" y="247"/>
                  </a:lnTo>
                  <a:lnTo>
                    <a:pt x="5" y="242"/>
                  </a:lnTo>
                  <a:moveTo>
                    <a:pt x="40" y="216"/>
                  </a:moveTo>
                  <a:lnTo>
                    <a:pt x="19" y="256"/>
                  </a:lnTo>
                  <a:lnTo>
                    <a:pt x="21" y="259"/>
                  </a:lnTo>
                  <a:lnTo>
                    <a:pt x="45" y="218"/>
                  </a:lnTo>
                  <a:lnTo>
                    <a:pt x="40" y="216"/>
                  </a:lnTo>
                  <a:moveTo>
                    <a:pt x="7" y="202"/>
                  </a:moveTo>
                  <a:lnTo>
                    <a:pt x="7" y="202"/>
                  </a:lnTo>
                  <a:lnTo>
                    <a:pt x="5" y="237"/>
                  </a:lnTo>
                  <a:lnTo>
                    <a:pt x="7" y="242"/>
                  </a:lnTo>
                  <a:lnTo>
                    <a:pt x="12" y="202"/>
                  </a:lnTo>
                  <a:lnTo>
                    <a:pt x="7" y="202"/>
                  </a:lnTo>
                  <a:moveTo>
                    <a:pt x="12" y="197"/>
                  </a:moveTo>
                  <a:lnTo>
                    <a:pt x="9" y="197"/>
                  </a:lnTo>
                  <a:lnTo>
                    <a:pt x="12" y="197"/>
                  </a:lnTo>
                  <a:lnTo>
                    <a:pt x="12" y="197"/>
                  </a:lnTo>
                  <a:moveTo>
                    <a:pt x="16" y="147"/>
                  </a:moveTo>
                  <a:lnTo>
                    <a:pt x="12" y="154"/>
                  </a:lnTo>
                  <a:lnTo>
                    <a:pt x="7" y="195"/>
                  </a:lnTo>
                  <a:lnTo>
                    <a:pt x="12" y="190"/>
                  </a:lnTo>
                  <a:lnTo>
                    <a:pt x="16" y="147"/>
                  </a:lnTo>
                  <a:moveTo>
                    <a:pt x="106" y="107"/>
                  </a:moveTo>
                  <a:lnTo>
                    <a:pt x="95" y="116"/>
                  </a:lnTo>
                  <a:lnTo>
                    <a:pt x="42" y="214"/>
                  </a:lnTo>
                  <a:lnTo>
                    <a:pt x="45" y="214"/>
                  </a:lnTo>
                  <a:lnTo>
                    <a:pt x="106" y="107"/>
                  </a:lnTo>
                  <a:moveTo>
                    <a:pt x="111" y="85"/>
                  </a:moveTo>
                  <a:lnTo>
                    <a:pt x="102" y="102"/>
                  </a:lnTo>
                  <a:lnTo>
                    <a:pt x="113" y="93"/>
                  </a:lnTo>
                  <a:lnTo>
                    <a:pt x="113" y="90"/>
                  </a:lnTo>
                  <a:lnTo>
                    <a:pt x="111" y="85"/>
                  </a:lnTo>
                  <a:moveTo>
                    <a:pt x="113" y="71"/>
                  </a:moveTo>
                  <a:lnTo>
                    <a:pt x="116" y="78"/>
                  </a:lnTo>
                  <a:lnTo>
                    <a:pt x="116" y="78"/>
                  </a:lnTo>
                  <a:lnTo>
                    <a:pt x="116" y="78"/>
                  </a:lnTo>
                  <a:lnTo>
                    <a:pt x="118" y="85"/>
                  </a:lnTo>
                  <a:lnTo>
                    <a:pt x="121" y="81"/>
                  </a:lnTo>
                  <a:lnTo>
                    <a:pt x="123" y="76"/>
                  </a:lnTo>
                  <a:lnTo>
                    <a:pt x="118" y="74"/>
                  </a:lnTo>
                  <a:lnTo>
                    <a:pt x="113" y="71"/>
                  </a:lnTo>
                  <a:moveTo>
                    <a:pt x="21" y="64"/>
                  </a:moveTo>
                  <a:lnTo>
                    <a:pt x="16" y="76"/>
                  </a:lnTo>
                  <a:lnTo>
                    <a:pt x="16" y="90"/>
                  </a:lnTo>
                  <a:lnTo>
                    <a:pt x="14" y="97"/>
                  </a:lnTo>
                  <a:lnTo>
                    <a:pt x="12" y="145"/>
                  </a:lnTo>
                  <a:lnTo>
                    <a:pt x="16" y="140"/>
                  </a:lnTo>
                  <a:lnTo>
                    <a:pt x="19" y="93"/>
                  </a:lnTo>
                  <a:lnTo>
                    <a:pt x="21" y="88"/>
                  </a:lnTo>
                  <a:lnTo>
                    <a:pt x="21" y="64"/>
                  </a:lnTo>
                  <a:moveTo>
                    <a:pt x="87" y="50"/>
                  </a:moveTo>
                  <a:lnTo>
                    <a:pt x="85" y="55"/>
                  </a:lnTo>
                  <a:lnTo>
                    <a:pt x="87" y="57"/>
                  </a:lnTo>
                  <a:lnTo>
                    <a:pt x="109" y="71"/>
                  </a:lnTo>
                  <a:lnTo>
                    <a:pt x="106" y="64"/>
                  </a:lnTo>
                  <a:lnTo>
                    <a:pt x="92" y="55"/>
                  </a:lnTo>
                  <a:lnTo>
                    <a:pt x="90" y="50"/>
                  </a:lnTo>
                  <a:lnTo>
                    <a:pt x="87" y="50"/>
                  </a:lnTo>
                  <a:moveTo>
                    <a:pt x="42" y="14"/>
                  </a:moveTo>
                  <a:lnTo>
                    <a:pt x="42" y="19"/>
                  </a:lnTo>
                  <a:lnTo>
                    <a:pt x="83" y="52"/>
                  </a:lnTo>
                  <a:lnTo>
                    <a:pt x="85" y="47"/>
                  </a:lnTo>
                  <a:lnTo>
                    <a:pt x="42" y="14"/>
                  </a:lnTo>
                  <a:moveTo>
                    <a:pt x="24" y="0"/>
                  </a:moveTo>
                  <a:lnTo>
                    <a:pt x="21" y="7"/>
                  </a:lnTo>
                  <a:lnTo>
                    <a:pt x="19" y="64"/>
                  </a:lnTo>
                  <a:lnTo>
                    <a:pt x="24" y="52"/>
                  </a:lnTo>
                  <a:lnTo>
                    <a:pt x="26" y="7"/>
                  </a:lnTo>
                  <a:lnTo>
                    <a:pt x="38" y="17"/>
                  </a:lnTo>
                  <a:lnTo>
                    <a:pt x="40" y="12"/>
                  </a:lnTo>
                  <a:lnTo>
                    <a:pt x="28" y="5"/>
                  </a:lnTo>
                  <a:lnTo>
                    <a:pt x="24" y="0"/>
                  </a:ln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lstStyle/>
            <a:p>
              <a:endParaRPr lang="zh-CN" altLang="en-US">
                <a:cs typeface="+mn-ea"/>
                <a:sym typeface="+mn-lt"/>
              </a:endParaRPr>
            </a:p>
          </p:txBody>
        </p:sp>
        <p:sp>
          <p:nvSpPr>
            <p:cNvPr id="97" name="Freeform 53">
              <a:extLst>
                <a:ext uri="{FF2B5EF4-FFF2-40B4-BE49-F238E27FC236}">
                  <a16:creationId xmlns:a16="http://schemas.microsoft.com/office/drawing/2014/main" id="{88ACE3F1-8C28-4EFA-8799-A4CB5A968DFB}"/>
                </a:ext>
              </a:extLst>
            </p:cNvPr>
            <p:cNvSpPr>
              <a:spLocks noEditPoints="1"/>
            </p:cNvSpPr>
            <p:nvPr/>
          </p:nvSpPr>
          <p:spPr bwMode="auto">
            <a:xfrm>
              <a:off x="10831944" y="3460993"/>
              <a:ext cx="400753" cy="478171"/>
            </a:xfrm>
            <a:custGeom>
              <a:avLst/>
              <a:gdLst>
                <a:gd name="T0" fmla="*/ 111 w 224"/>
                <a:gd name="T1" fmla="*/ 254 h 294"/>
                <a:gd name="T2" fmla="*/ 94 w 224"/>
                <a:gd name="T3" fmla="*/ 290 h 294"/>
                <a:gd name="T4" fmla="*/ 78 w 224"/>
                <a:gd name="T5" fmla="*/ 275 h 294"/>
                <a:gd name="T6" fmla="*/ 78 w 224"/>
                <a:gd name="T7" fmla="*/ 280 h 294"/>
                <a:gd name="T8" fmla="*/ 92 w 224"/>
                <a:gd name="T9" fmla="*/ 292 h 294"/>
                <a:gd name="T10" fmla="*/ 97 w 224"/>
                <a:gd name="T11" fmla="*/ 294 h 294"/>
                <a:gd name="T12" fmla="*/ 99 w 224"/>
                <a:gd name="T13" fmla="*/ 290 h 294"/>
                <a:gd name="T14" fmla="*/ 111 w 224"/>
                <a:gd name="T15" fmla="*/ 261 h 294"/>
                <a:gd name="T16" fmla="*/ 111 w 224"/>
                <a:gd name="T17" fmla="*/ 254 h 294"/>
                <a:gd name="T18" fmla="*/ 7 w 224"/>
                <a:gd name="T19" fmla="*/ 223 h 294"/>
                <a:gd name="T20" fmla="*/ 73 w 224"/>
                <a:gd name="T21" fmla="*/ 275 h 294"/>
                <a:gd name="T22" fmla="*/ 73 w 224"/>
                <a:gd name="T23" fmla="*/ 271 h 294"/>
                <a:gd name="T24" fmla="*/ 23 w 224"/>
                <a:gd name="T25" fmla="*/ 233 h 294"/>
                <a:gd name="T26" fmla="*/ 7 w 224"/>
                <a:gd name="T27" fmla="*/ 223 h 294"/>
                <a:gd name="T28" fmla="*/ 144 w 224"/>
                <a:gd name="T29" fmla="*/ 176 h 294"/>
                <a:gd name="T30" fmla="*/ 113 w 224"/>
                <a:gd name="T31" fmla="*/ 247 h 294"/>
                <a:gd name="T32" fmla="*/ 116 w 224"/>
                <a:gd name="T33" fmla="*/ 254 h 294"/>
                <a:gd name="T34" fmla="*/ 146 w 224"/>
                <a:gd name="T35" fmla="*/ 180 h 294"/>
                <a:gd name="T36" fmla="*/ 144 w 224"/>
                <a:gd name="T37" fmla="*/ 176 h 294"/>
                <a:gd name="T38" fmla="*/ 78 w 224"/>
                <a:gd name="T39" fmla="*/ 142 h 294"/>
                <a:gd name="T40" fmla="*/ 59 w 224"/>
                <a:gd name="T41" fmla="*/ 159 h 294"/>
                <a:gd name="T42" fmla="*/ 56 w 224"/>
                <a:gd name="T43" fmla="*/ 164 h 294"/>
                <a:gd name="T44" fmla="*/ 2 w 224"/>
                <a:gd name="T45" fmla="*/ 214 h 294"/>
                <a:gd name="T46" fmla="*/ 0 w 224"/>
                <a:gd name="T47" fmla="*/ 216 h 294"/>
                <a:gd name="T48" fmla="*/ 9 w 224"/>
                <a:gd name="T49" fmla="*/ 221 h 294"/>
                <a:gd name="T50" fmla="*/ 4 w 224"/>
                <a:gd name="T51" fmla="*/ 218 h 294"/>
                <a:gd name="T52" fmla="*/ 56 w 224"/>
                <a:gd name="T53" fmla="*/ 169 h 294"/>
                <a:gd name="T54" fmla="*/ 61 w 224"/>
                <a:gd name="T55" fmla="*/ 164 h 294"/>
                <a:gd name="T56" fmla="*/ 80 w 224"/>
                <a:gd name="T57" fmla="*/ 145 h 294"/>
                <a:gd name="T58" fmla="*/ 78 w 224"/>
                <a:gd name="T59" fmla="*/ 142 h 294"/>
                <a:gd name="T60" fmla="*/ 123 w 224"/>
                <a:gd name="T61" fmla="*/ 100 h 294"/>
                <a:gd name="T62" fmla="*/ 82 w 224"/>
                <a:gd name="T63" fmla="*/ 138 h 294"/>
                <a:gd name="T64" fmla="*/ 82 w 224"/>
                <a:gd name="T65" fmla="*/ 142 h 294"/>
                <a:gd name="T66" fmla="*/ 125 w 224"/>
                <a:gd name="T67" fmla="*/ 102 h 294"/>
                <a:gd name="T68" fmla="*/ 123 w 224"/>
                <a:gd name="T69" fmla="*/ 100 h 294"/>
                <a:gd name="T70" fmla="*/ 213 w 224"/>
                <a:gd name="T71" fmla="*/ 19 h 294"/>
                <a:gd name="T72" fmla="*/ 213 w 224"/>
                <a:gd name="T73" fmla="*/ 19 h 294"/>
                <a:gd name="T74" fmla="*/ 213 w 224"/>
                <a:gd name="T75" fmla="*/ 19 h 294"/>
                <a:gd name="T76" fmla="*/ 224 w 224"/>
                <a:gd name="T77" fmla="*/ 0 h 294"/>
                <a:gd name="T78" fmla="*/ 208 w 224"/>
                <a:gd name="T79" fmla="*/ 14 h 294"/>
                <a:gd name="T80" fmla="*/ 165 w 224"/>
                <a:gd name="T81" fmla="*/ 57 h 294"/>
                <a:gd name="T82" fmla="*/ 151 w 224"/>
                <a:gd name="T83" fmla="*/ 71 h 294"/>
                <a:gd name="T84" fmla="*/ 125 w 224"/>
                <a:gd name="T85" fmla="*/ 95 h 294"/>
                <a:gd name="T86" fmla="*/ 127 w 224"/>
                <a:gd name="T87" fmla="*/ 100 h 294"/>
                <a:gd name="T88" fmla="*/ 142 w 224"/>
                <a:gd name="T89" fmla="*/ 85 h 294"/>
                <a:gd name="T90" fmla="*/ 156 w 224"/>
                <a:gd name="T91" fmla="*/ 74 h 294"/>
                <a:gd name="T92" fmla="*/ 213 w 224"/>
                <a:gd name="T93" fmla="*/ 19 h 294"/>
                <a:gd name="T94" fmla="*/ 146 w 224"/>
                <a:gd name="T95" fmla="*/ 169 h 294"/>
                <a:gd name="T96" fmla="*/ 149 w 224"/>
                <a:gd name="T97" fmla="*/ 176 h 294"/>
                <a:gd name="T98" fmla="*/ 215 w 224"/>
                <a:gd name="T99" fmla="*/ 19 h 294"/>
                <a:gd name="T100" fmla="*/ 224 w 224"/>
                <a:gd name="T101" fmla="*/ 0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24" h="294">
                  <a:moveTo>
                    <a:pt x="111" y="254"/>
                  </a:moveTo>
                  <a:lnTo>
                    <a:pt x="94" y="290"/>
                  </a:lnTo>
                  <a:lnTo>
                    <a:pt x="78" y="275"/>
                  </a:lnTo>
                  <a:lnTo>
                    <a:pt x="78" y="280"/>
                  </a:lnTo>
                  <a:lnTo>
                    <a:pt x="92" y="292"/>
                  </a:lnTo>
                  <a:lnTo>
                    <a:pt x="97" y="294"/>
                  </a:lnTo>
                  <a:lnTo>
                    <a:pt x="99" y="290"/>
                  </a:lnTo>
                  <a:lnTo>
                    <a:pt x="111" y="261"/>
                  </a:lnTo>
                  <a:lnTo>
                    <a:pt x="111" y="254"/>
                  </a:lnTo>
                  <a:close/>
                  <a:moveTo>
                    <a:pt x="7" y="223"/>
                  </a:moveTo>
                  <a:lnTo>
                    <a:pt x="73" y="275"/>
                  </a:lnTo>
                  <a:lnTo>
                    <a:pt x="73" y="271"/>
                  </a:lnTo>
                  <a:lnTo>
                    <a:pt x="23" y="233"/>
                  </a:lnTo>
                  <a:lnTo>
                    <a:pt x="7" y="223"/>
                  </a:lnTo>
                  <a:close/>
                  <a:moveTo>
                    <a:pt x="144" y="176"/>
                  </a:moveTo>
                  <a:lnTo>
                    <a:pt x="113" y="247"/>
                  </a:lnTo>
                  <a:lnTo>
                    <a:pt x="116" y="254"/>
                  </a:lnTo>
                  <a:lnTo>
                    <a:pt x="146" y="180"/>
                  </a:lnTo>
                  <a:lnTo>
                    <a:pt x="144" y="176"/>
                  </a:lnTo>
                  <a:close/>
                  <a:moveTo>
                    <a:pt x="78" y="142"/>
                  </a:moveTo>
                  <a:lnTo>
                    <a:pt x="59" y="159"/>
                  </a:lnTo>
                  <a:lnTo>
                    <a:pt x="56" y="164"/>
                  </a:lnTo>
                  <a:lnTo>
                    <a:pt x="2" y="214"/>
                  </a:lnTo>
                  <a:lnTo>
                    <a:pt x="0" y="216"/>
                  </a:lnTo>
                  <a:lnTo>
                    <a:pt x="9" y="221"/>
                  </a:lnTo>
                  <a:lnTo>
                    <a:pt x="4" y="218"/>
                  </a:lnTo>
                  <a:lnTo>
                    <a:pt x="56" y="169"/>
                  </a:lnTo>
                  <a:lnTo>
                    <a:pt x="61" y="164"/>
                  </a:lnTo>
                  <a:lnTo>
                    <a:pt x="80" y="145"/>
                  </a:lnTo>
                  <a:lnTo>
                    <a:pt x="78" y="142"/>
                  </a:lnTo>
                  <a:close/>
                  <a:moveTo>
                    <a:pt x="123" y="100"/>
                  </a:moveTo>
                  <a:lnTo>
                    <a:pt x="82" y="138"/>
                  </a:lnTo>
                  <a:lnTo>
                    <a:pt x="82" y="142"/>
                  </a:lnTo>
                  <a:lnTo>
                    <a:pt x="125" y="102"/>
                  </a:lnTo>
                  <a:lnTo>
                    <a:pt x="123" y="100"/>
                  </a:lnTo>
                  <a:close/>
                  <a:moveTo>
                    <a:pt x="213" y="19"/>
                  </a:moveTo>
                  <a:lnTo>
                    <a:pt x="213" y="19"/>
                  </a:lnTo>
                  <a:lnTo>
                    <a:pt x="213" y="19"/>
                  </a:lnTo>
                  <a:close/>
                  <a:moveTo>
                    <a:pt x="224" y="0"/>
                  </a:moveTo>
                  <a:lnTo>
                    <a:pt x="208" y="14"/>
                  </a:lnTo>
                  <a:lnTo>
                    <a:pt x="165" y="57"/>
                  </a:lnTo>
                  <a:lnTo>
                    <a:pt x="151" y="71"/>
                  </a:lnTo>
                  <a:lnTo>
                    <a:pt x="125" y="95"/>
                  </a:lnTo>
                  <a:lnTo>
                    <a:pt x="127" y="100"/>
                  </a:lnTo>
                  <a:lnTo>
                    <a:pt x="142" y="85"/>
                  </a:lnTo>
                  <a:lnTo>
                    <a:pt x="156" y="74"/>
                  </a:lnTo>
                  <a:lnTo>
                    <a:pt x="213" y="19"/>
                  </a:lnTo>
                  <a:lnTo>
                    <a:pt x="146" y="169"/>
                  </a:lnTo>
                  <a:lnTo>
                    <a:pt x="149" y="176"/>
                  </a:lnTo>
                  <a:lnTo>
                    <a:pt x="215" y="19"/>
                  </a:lnTo>
                  <a:lnTo>
                    <a:pt x="224" y="0"/>
                  </a:lnTo>
                  <a:close/>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lstStyle/>
            <a:p>
              <a:endParaRPr lang="zh-CN" altLang="en-US">
                <a:cs typeface="+mn-ea"/>
                <a:sym typeface="+mn-lt"/>
              </a:endParaRPr>
            </a:p>
          </p:txBody>
        </p:sp>
        <p:sp>
          <p:nvSpPr>
            <p:cNvPr id="98" name="Freeform 54">
              <a:extLst>
                <a:ext uri="{FF2B5EF4-FFF2-40B4-BE49-F238E27FC236}">
                  <a16:creationId xmlns:a16="http://schemas.microsoft.com/office/drawing/2014/main" id="{2E2A3BAF-9F2A-4174-8845-045EF1E971DD}"/>
                </a:ext>
              </a:extLst>
            </p:cNvPr>
            <p:cNvSpPr>
              <a:spLocks noEditPoints="1"/>
            </p:cNvSpPr>
            <p:nvPr/>
          </p:nvSpPr>
          <p:spPr bwMode="auto">
            <a:xfrm>
              <a:off x="10831944" y="3460993"/>
              <a:ext cx="400753" cy="478171"/>
            </a:xfrm>
            <a:custGeom>
              <a:avLst/>
              <a:gdLst>
                <a:gd name="T0" fmla="*/ 111 w 224"/>
                <a:gd name="T1" fmla="*/ 254 h 294"/>
                <a:gd name="T2" fmla="*/ 94 w 224"/>
                <a:gd name="T3" fmla="*/ 290 h 294"/>
                <a:gd name="T4" fmla="*/ 78 w 224"/>
                <a:gd name="T5" fmla="*/ 275 h 294"/>
                <a:gd name="T6" fmla="*/ 78 w 224"/>
                <a:gd name="T7" fmla="*/ 280 h 294"/>
                <a:gd name="T8" fmla="*/ 92 w 224"/>
                <a:gd name="T9" fmla="*/ 292 h 294"/>
                <a:gd name="T10" fmla="*/ 97 w 224"/>
                <a:gd name="T11" fmla="*/ 294 h 294"/>
                <a:gd name="T12" fmla="*/ 99 w 224"/>
                <a:gd name="T13" fmla="*/ 290 h 294"/>
                <a:gd name="T14" fmla="*/ 111 w 224"/>
                <a:gd name="T15" fmla="*/ 261 h 294"/>
                <a:gd name="T16" fmla="*/ 111 w 224"/>
                <a:gd name="T17" fmla="*/ 254 h 294"/>
                <a:gd name="T18" fmla="*/ 7 w 224"/>
                <a:gd name="T19" fmla="*/ 223 h 294"/>
                <a:gd name="T20" fmla="*/ 73 w 224"/>
                <a:gd name="T21" fmla="*/ 275 h 294"/>
                <a:gd name="T22" fmla="*/ 73 w 224"/>
                <a:gd name="T23" fmla="*/ 271 h 294"/>
                <a:gd name="T24" fmla="*/ 23 w 224"/>
                <a:gd name="T25" fmla="*/ 233 h 294"/>
                <a:gd name="T26" fmla="*/ 7 w 224"/>
                <a:gd name="T27" fmla="*/ 223 h 294"/>
                <a:gd name="T28" fmla="*/ 144 w 224"/>
                <a:gd name="T29" fmla="*/ 176 h 294"/>
                <a:gd name="T30" fmla="*/ 113 w 224"/>
                <a:gd name="T31" fmla="*/ 247 h 294"/>
                <a:gd name="T32" fmla="*/ 116 w 224"/>
                <a:gd name="T33" fmla="*/ 254 h 294"/>
                <a:gd name="T34" fmla="*/ 146 w 224"/>
                <a:gd name="T35" fmla="*/ 180 h 294"/>
                <a:gd name="T36" fmla="*/ 144 w 224"/>
                <a:gd name="T37" fmla="*/ 176 h 294"/>
                <a:gd name="T38" fmla="*/ 78 w 224"/>
                <a:gd name="T39" fmla="*/ 142 h 294"/>
                <a:gd name="T40" fmla="*/ 59 w 224"/>
                <a:gd name="T41" fmla="*/ 159 h 294"/>
                <a:gd name="T42" fmla="*/ 56 w 224"/>
                <a:gd name="T43" fmla="*/ 164 h 294"/>
                <a:gd name="T44" fmla="*/ 2 w 224"/>
                <a:gd name="T45" fmla="*/ 214 h 294"/>
                <a:gd name="T46" fmla="*/ 0 w 224"/>
                <a:gd name="T47" fmla="*/ 216 h 294"/>
                <a:gd name="T48" fmla="*/ 9 w 224"/>
                <a:gd name="T49" fmla="*/ 221 h 294"/>
                <a:gd name="T50" fmla="*/ 4 w 224"/>
                <a:gd name="T51" fmla="*/ 218 h 294"/>
                <a:gd name="T52" fmla="*/ 56 w 224"/>
                <a:gd name="T53" fmla="*/ 169 h 294"/>
                <a:gd name="T54" fmla="*/ 61 w 224"/>
                <a:gd name="T55" fmla="*/ 164 h 294"/>
                <a:gd name="T56" fmla="*/ 80 w 224"/>
                <a:gd name="T57" fmla="*/ 145 h 294"/>
                <a:gd name="T58" fmla="*/ 78 w 224"/>
                <a:gd name="T59" fmla="*/ 142 h 294"/>
                <a:gd name="T60" fmla="*/ 123 w 224"/>
                <a:gd name="T61" fmla="*/ 100 h 294"/>
                <a:gd name="T62" fmla="*/ 82 w 224"/>
                <a:gd name="T63" fmla="*/ 138 h 294"/>
                <a:gd name="T64" fmla="*/ 82 w 224"/>
                <a:gd name="T65" fmla="*/ 142 h 294"/>
                <a:gd name="T66" fmla="*/ 125 w 224"/>
                <a:gd name="T67" fmla="*/ 102 h 294"/>
                <a:gd name="T68" fmla="*/ 123 w 224"/>
                <a:gd name="T69" fmla="*/ 100 h 294"/>
                <a:gd name="T70" fmla="*/ 213 w 224"/>
                <a:gd name="T71" fmla="*/ 19 h 294"/>
                <a:gd name="T72" fmla="*/ 213 w 224"/>
                <a:gd name="T73" fmla="*/ 19 h 294"/>
                <a:gd name="T74" fmla="*/ 213 w 224"/>
                <a:gd name="T75" fmla="*/ 19 h 294"/>
                <a:gd name="T76" fmla="*/ 224 w 224"/>
                <a:gd name="T77" fmla="*/ 0 h 294"/>
                <a:gd name="T78" fmla="*/ 208 w 224"/>
                <a:gd name="T79" fmla="*/ 14 h 294"/>
                <a:gd name="T80" fmla="*/ 165 w 224"/>
                <a:gd name="T81" fmla="*/ 57 h 294"/>
                <a:gd name="T82" fmla="*/ 151 w 224"/>
                <a:gd name="T83" fmla="*/ 71 h 294"/>
                <a:gd name="T84" fmla="*/ 125 w 224"/>
                <a:gd name="T85" fmla="*/ 95 h 294"/>
                <a:gd name="T86" fmla="*/ 127 w 224"/>
                <a:gd name="T87" fmla="*/ 100 h 294"/>
                <a:gd name="T88" fmla="*/ 142 w 224"/>
                <a:gd name="T89" fmla="*/ 85 h 294"/>
                <a:gd name="T90" fmla="*/ 156 w 224"/>
                <a:gd name="T91" fmla="*/ 74 h 294"/>
                <a:gd name="T92" fmla="*/ 213 w 224"/>
                <a:gd name="T93" fmla="*/ 19 h 294"/>
                <a:gd name="T94" fmla="*/ 146 w 224"/>
                <a:gd name="T95" fmla="*/ 169 h 294"/>
                <a:gd name="T96" fmla="*/ 149 w 224"/>
                <a:gd name="T97" fmla="*/ 176 h 294"/>
                <a:gd name="T98" fmla="*/ 215 w 224"/>
                <a:gd name="T99" fmla="*/ 19 h 294"/>
                <a:gd name="T100" fmla="*/ 224 w 224"/>
                <a:gd name="T101" fmla="*/ 0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24" h="294">
                  <a:moveTo>
                    <a:pt x="111" y="254"/>
                  </a:moveTo>
                  <a:lnTo>
                    <a:pt x="94" y="290"/>
                  </a:lnTo>
                  <a:lnTo>
                    <a:pt x="78" y="275"/>
                  </a:lnTo>
                  <a:lnTo>
                    <a:pt x="78" y="280"/>
                  </a:lnTo>
                  <a:lnTo>
                    <a:pt x="92" y="292"/>
                  </a:lnTo>
                  <a:lnTo>
                    <a:pt x="97" y="294"/>
                  </a:lnTo>
                  <a:lnTo>
                    <a:pt x="99" y="290"/>
                  </a:lnTo>
                  <a:lnTo>
                    <a:pt x="111" y="261"/>
                  </a:lnTo>
                  <a:lnTo>
                    <a:pt x="111" y="254"/>
                  </a:lnTo>
                  <a:moveTo>
                    <a:pt x="7" y="223"/>
                  </a:moveTo>
                  <a:lnTo>
                    <a:pt x="73" y="275"/>
                  </a:lnTo>
                  <a:lnTo>
                    <a:pt x="73" y="271"/>
                  </a:lnTo>
                  <a:lnTo>
                    <a:pt x="23" y="233"/>
                  </a:lnTo>
                  <a:lnTo>
                    <a:pt x="7" y="223"/>
                  </a:lnTo>
                  <a:moveTo>
                    <a:pt x="144" y="176"/>
                  </a:moveTo>
                  <a:lnTo>
                    <a:pt x="113" y="247"/>
                  </a:lnTo>
                  <a:lnTo>
                    <a:pt x="116" y="254"/>
                  </a:lnTo>
                  <a:lnTo>
                    <a:pt x="146" y="180"/>
                  </a:lnTo>
                  <a:lnTo>
                    <a:pt x="144" y="176"/>
                  </a:lnTo>
                  <a:moveTo>
                    <a:pt x="78" y="142"/>
                  </a:moveTo>
                  <a:lnTo>
                    <a:pt x="59" y="159"/>
                  </a:lnTo>
                  <a:lnTo>
                    <a:pt x="56" y="164"/>
                  </a:lnTo>
                  <a:lnTo>
                    <a:pt x="2" y="214"/>
                  </a:lnTo>
                  <a:lnTo>
                    <a:pt x="0" y="216"/>
                  </a:lnTo>
                  <a:lnTo>
                    <a:pt x="9" y="221"/>
                  </a:lnTo>
                  <a:lnTo>
                    <a:pt x="4" y="218"/>
                  </a:lnTo>
                  <a:lnTo>
                    <a:pt x="56" y="169"/>
                  </a:lnTo>
                  <a:lnTo>
                    <a:pt x="61" y="164"/>
                  </a:lnTo>
                  <a:lnTo>
                    <a:pt x="80" y="145"/>
                  </a:lnTo>
                  <a:lnTo>
                    <a:pt x="78" y="142"/>
                  </a:lnTo>
                  <a:moveTo>
                    <a:pt x="123" y="100"/>
                  </a:moveTo>
                  <a:lnTo>
                    <a:pt x="82" y="138"/>
                  </a:lnTo>
                  <a:lnTo>
                    <a:pt x="82" y="142"/>
                  </a:lnTo>
                  <a:lnTo>
                    <a:pt x="125" y="102"/>
                  </a:lnTo>
                  <a:lnTo>
                    <a:pt x="123" y="100"/>
                  </a:lnTo>
                  <a:moveTo>
                    <a:pt x="213" y="19"/>
                  </a:moveTo>
                  <a:lnTo>
                    <a:pt x="213" y="19"/>
                  </a:lnTo>
                  <a:lnTo>
                    <a:pt x="213" y="19"/>
                  </a:lnTo>
                  <a:moveTo>
                    <a:pt x="224" y="0"/>
                  </a:moveTo>
                  <a:lnTo>
                    <a:pt x="208" y="14"/>
                  </a:lnTo>
                  <a:lnTo>
                    <a:pt x="165" y="57"/>
                  </a:lnTo>
                  <a:lnTo>
                    <a:pt x="151" y="71"/>
                  </a:lnTo>
                  <a:lnTo>
                    <a:pt x="125" y="95"/>
                  </a:lnTo>
                  <a:lnTo>
                    <a:pt x="127" y="100"/>
                  </a:lnTo>
                  <a:lnTo>
                    <a:pt x="142" y="85"/>
                  </a:lnTo>
                  <a:lnTo>
                    <a:pt x="156" y="74"/>
                  </a:lnTo>
                  <a:lnTo>
                    <a:pt x="213" y="19"/>
                  </a:lnTo>
                  <a:lnTo>
                    <a:pt x="146" y="169"/>
                  </a:lnTo>
                  <a:lnTo>
                    <a:pt x="149" y="176"/>
                  </a:lnTo>
                  <a:lnTo>
                    <a:pt x="215" y="19"/>
                  </a:lnTo>
                  <a:lnTo>
                    <a:pt x="224" y="0"/>
                  </a:ln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lstStyle/>
            <a:p>
              <a:endParaRPr lang="zh-CN" altLang="en-US">
                <a:cs typeface="+mn-ea"/>
                <a:sym typeface="+mn-lt"/>
              </a:endParaRPr>
            </a:p>
          </p:txBody>
        </p:sp>
        <p:sp>
          <p:nvSpPr>
            <p:cNvPr id="99" name="Freeform 55">
              <a:extLst>
                <a:ext uri="{FF2B5EF4-FFF2-40B4-BE49-F238E27FC236}">
                  <a16:creationId xmlns:a16="http://schemas.microsoft.com/office/drawing/2014/main" id="{3E3438BD-91CC-456A-985C-10C6C74B2102}"/>
                </a:ext>
              </a:extLst>
            </p:cNvPr>
            <p:cNvSpPr>
              <a:spLocks noEditPoints="1"/>
            </p:cNvSpPr>
            <p:nvPr/>
          </p:nvSpPr>
          <p:spPr bwMode="auto">
            <a:xfrm>
              <a:off x="10572528" y="3503279"/>
              <a:ext cx="386440" cy="435884"/>
            </a:xfrm>
            <a:custGeom>
              <a:avLst/>
              <a:gdLst>
                <a:gd name="T0" fmla="*/ 0 w 216"/>
                <a:gd name="T1" fmla="*/ 261 h 268"/>
                <a:gd name="T2" fmla="*/ 12 w 216"/>
                <a:gd name="T3" fmla="*/ 261 h 268"/>
                <a:gd name="T4" fmla="*/ 3 w 216"/>
                <a:gd name="T5" fmla="*/ 264 h 268"/>
                <a:gd name="T6" fmla="*/ 5 w 216"/>
                <a:gd name="T7" fmla="*/ 254 h 268"/>
                <a:gd name="T8" fmla="*/ 12 w 216"/>
                <a:gd name="T9" fmla="*/ 254 h 268"/>
                <a:gd name="T10" fmla="*/ 62 w 216"/>
                <a:gd name="T11" fmla="*/ 214 h 268"/>
                <a:gd name="T12" fmla="*/ 50 w 216"/>
                <a:gd name="T13" fmla="*/ 195 h 268"/>
                <a:gd name="T14" fmla="*/ 12 w 216"/>
                <a:gd name="T15" fmla="*/ 254 h 268"/>
                <a:gd name="T16" fmla="*/ 50 w 216"/>
                <a:gd name="T17" fmla="*/ 195 h 268"/>
                <a:gd name="T18" fmla="*/ 66 w 216"/>
                <a:gd name="T19" fmla="*/ 204 h 268"/>
                <a:gd name="T20" fmla="*/ 64 w 216"/>
                <a:gd name="T21" fmla="*/ 207 h 268"/>
                <a:gd name="T22" fmla="*/ 69 w 216"/>
                <a:gd name="T23" fmla="*/ 207 h 268"/>
                <a:gd name="T24" fmla="*/ 81 w 216"/>
                <a:gd name="T25" fmla="*/ 195 h 268"/>
                <a:gd name="T26" fmla="*/ 66 w 216"/>
                <a:gd name="T27" fmla="*/ 173 h 268"/>
                <a:gd name="T28" fmla="*/ 52 w 216"/>
                <a:gd name="T29" fmla="*/ 190 h 268"/>
                <a:gd name="T30" fmla="*/ 55 w 216"/>
                <a:gd name="T31" fmla="*/ 195 h 268"/>
                <a:gd name="T32" fmla="*/ 59 w 216"/>
                <a:gd name="T33" fmla="*/ 190 h 268"/>
                <a:gd name="T34" fmla="*/ 66 w 216"/>
                <a:gd name="T35" fmla="*/ 173 h 268"/>
                <a:gd name="T36" fmla="*/ 83 w 216"/>
                <a:gd name="T37" fmla="*/ 188 h 268"/>
                <a:gd name="T38" fmla="*/ 85 w 216"/>
                <a:gd name="T39" fmla="*/ 192 h 268"/>
                <a:gd name="T40" fmla="*/ 102 w 216"/>
                <a:gd name="T41" fmla="*/ 176 h 268"/>
                <a:gd name="T42" fmla="*/ 76 w 216"/>
                <a:gd name="T43" fmla="*/ 162 h 268"/>
                <a:gd name="T44" fmla="*/ 71 w 216"/>
                <a:gd name="T45" fmla="*/ 173 h 268"/>
                <a:gd name="T46" fmla="*/ 78 w 216"/>
                <a:gd name="T47" fmla="*/ 164 h 268"/>
                <a:gd name="T48" fmla="*/ 208 w 216"/>
                <a:gd name="T49" fmla="*/ 67 h 268"/>
                <a:gd name="T50" fmla="*/ 197 w 216"/>
                <a:gd name="T51" fmla="*/ 76 h 268"/>
                <a:gd name="T52" fmla="*/ 102 w 216"/>
                <a:gd name="T53" fmla="*/ 169 h 268"/>
                <a:gd name="T54" fmla="*/ 104 w 216"/>
                <a:gd name="T55" fmla="*/ 171 h 268"/>
                <a:gd name="T56" fmla="*/ 190 w 216"/>
                <a:gd name="T57" fmla="*/ 90 h 268"/>
                <a:gd name="T58" fmla="*/ 211 w 216"/>
                <a:gd name="T59" fmla="*/ 71 h 268"/>
                <a:gd name="T60" fmla="*/ 192 w 216"/>
                <a:gd name="T61" fmla="*/ 5 h 268"/>
                <a:gd name="T62" fmla="*/ 185 w 216"/>
                <a:gd name="T63" fmla="*/ 14 h 268"/>
                <a:gd name="T64" fmla="*/ 180 w 216"/>
                <a:gd name="T65" fmla="*/ 21 h 268"/>
                <a:gd name="T66" fmla="*/ 173 w 216"/>
                <a:gd name="T67" fmla="*/ 31 h 268"/>
                <a:gd name="T68" fmla="*/ 111 w 216"/>
                <a:gd name="T69" fmla="*/ 114 h 268"/>
                <a:gd name="T70" fmla="*/ 81 w 216"/>
                <a:gd name="T71" fmla="*/ 154 h 268"/>
                <a:gd name="T72" fmla="*/ 81 w 216"/>
                <a:gd name="T73" fmla="*/ 159 h 268"/>
                <a:gd name="T74" fmla="*/ 111 w 216"/>
                <a:gd name="T75" fmla="*/ 121 h 268"/>
                <a:gd name="T76" fmla="*/ 180 w 216"/>
                <a:gd name="T77" fmla="*/ 29 h 268"/>
                <a:gd name="T78" fmla="*/ 185 w 216"/>
                <a:gd name="T79" fmla="*/ 21 h 268"/>
                <a:gd name="T80" fmla="*/ 194 w 216"/>
                <a:gd name="T81" fmla="*/ 10 h 268"/>
                <a:gd name="T82" fmla="*/ 194 w 216"/>
                <a:gd name="T83" fmla="*/ 0 h 268"/>
                <a:gd name="T84" fmla="*/ 213 w 216"/>
                <a:gd name="T85" fmla="*/ 67 h 268"/>
                <a:gd name="T86" fmla="*/ 213 w 216"/>
                <a:gd name="T87" fmla="*/ 64 h 268"/>
                <a:gd name="T88" fmla="*/ 211 w 216"/>
                <a:gd name="T89" fmla="*/ 52 h 268"/>
                <a:gd name="T90" fmla="*/ 208 w 216"/>
                <a:gd name="T91" fmla="*/ 45 h 268"/>
                <a:gd name="T92" fmla="*/ 194 w 216"/>
                <a:gd name="T93" fmla="*/ 0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16" h="268">
                  <a:moveTo>
                    <a:pt x="5" y="254"/>
                  </a:moveTo>
                  <a:lnTo>
                    <a:pt x="0" y="261"/>
                  </a:lnTo>
                  <a:lnTo>
                    <a:pt x="5" y="268"/>
                  </a:lnTo>
                  <a:lnTo>
                    <a:pt x="12" y="261"/>
                  </a:lnTo>
                  <a:lnTo>
                    <a:pt x="10" y="259"/>
                  </a:lnTo>
                  <a:lnTo>
                    <a:pt x="3" y="264"/>
                  </a:lnTo>
                  <a:lnTo>
                    <a:pt x="10" y="256"/>
                  </a:lnTo>
                  <a:lnTo>
                    <a:pt x="5" y="254"/>
                  </a:lnTo>
                  <a:close/>
                  <a:moveTo>
                    <a:pt x="59" y="209"/>
                  </a:moveTo>
                  <a:lnTo>
                    <a:pt x="12" y="254"/>
                  </a:lnTo>
                  <a:lnTo>
                    <a:pt x="17" y="259"/>
                  </a:lnTo>
                  <a:lnTo>
                    <a:pt x="62" y="214"/>
                  </a:lnTo>
                  <a:lnTo>
                    <a:pt x="59" y="209"/>
                  </a:lnTo>
                  <a:close/>
                  <a:moveTo>
                    <a:pt x="50" y="195"/>
                  </a:moveTo>
                  <a:lnTo>
                    <a:pt x="7" y="249"/>
                  </a:lnTo>
                  <a:lnTo>
                    <a:pt x="12" y="254"/>
                  </a:lnTo>
                  <a:lnTo>
                    <a:pt x="52" y="200"/>
                  </a:lnTo>
                  <a:lnTo>
                    <a:pt x="50" y="195"/>
                  </a:lnTo>
                  <a:close/>
                  <a:moveTo>
                    <a:pt x="78" y="192"/>
                  </a:moveTo>
                  <a:lnTo>
                    <a:pt x="66" y="204"/>
                  </a:lnTo>
                  <a:lnTo>
                    <a:pt x="64" y="207"/>
                  </a:lnTo>
                  <a:lnTo>
                    <a:pt x="64" y="207"/>
                  </a:lnTo>
                  <a:lnTo>
                    <a:pt x="66" y="209"/>
                  </a:lnTo>
                  <a:lnTo>
                    <a:pt x="69" y="207"/>
                  </a:lnTo>
                  <a:lnTo>
                    <a:pt x="78" y="197"/>
                  </a:lnTo>
                  <a:lnTo>
                    <a:pt x="81" y="195"/>
                  </a:lnTo>
                  <a:lnTo>
                    <a:pt x="78" y="192"/>
                  </a:lnTo>
                  <a:close/>
                  <a:moveTo>
                    <a:pt x="66" y="173"/>
                  </a:moveTo>
                  <a:lnTo>
                    <a:pt x="57" y="188"/>
                  </a:lnTo>
                  <a:lnTo>
                    <a:pt x="52" y="190"/>
                  </a:lnTo>
                  <a:lnTo>
                    <a:pt x="52" y="192"/>
                  </a:lnTo>
                  <a:lnTo>
                    <a:pt x="55" y="195"/>
                  </a:lnTo>
                  <a:lnTo>
                    <a:pt x="55" y="195"/>
                  </a:lnTo>
                  <a:lnTo>
                    <a:pt x="59" y="190"/>
                  </a:lnTo>
                  <a:lnTo>
                    <a:pt x="69" y="178"/>
                  </a:lnTo>
                  <a:lnTo>
                    <a:pt x="66" y="173"/>
                  </a:lnTo>
                  <a:close/>
                  <a:moveTo>
                    <a:pt x="97" y="173"/>
                  </a:moveTo>
                  <a:lnTo>
                    <a:pt x="83" y="188"/>
                  </a:lnTo>
                  <a:lnTo>
                    <a:pt x="83" y="188"/>
                  </a:lnTo>
                  <a:lnTo>
                    <a:pt x="85" y="192"/>
                  </a:lnTo>
                  <a:lnTo>
                    <a:pt x="102" y="176"/>
                  </a:lnTo>
                  <a:lnTo>
                    <a:pt x="102" y="176"/>
                  </a:lnTo>
                  <a:lnTo>
                    <a:pt x="97" y="173"/>
                  </a:lnTo>
                  <a:close/>
                  <a:moveTo>
                    <a:pt x="76" y="162"/>
                  </a:moveTo>
                  <a:lnTo>
                    <a:pt x="69" y="171"/>
                  </a:lnTo>
                  <a:lnTo>
                    <a:pt x="71" y="173"/>
                  </a:lnTo>
                  <a:lnTo>
                    <a:pt x="76" y="166"/>
                  </a:lnTo>
                  <a:lnTo>
                    <a:pt x="78" y="164"/>
                  </a:lnTo>
                  <a:lnTo>
                    <a:pt x="76" y="162"/>
                  </a:lnTo>
                  <a:close/>
                  <a:moveTo>
                    <a:pt x="208" y="67"/>
                  </a:moveTo>
                  <a:lnTo>
                    <a:pt x="208" y="67"/>
                  </a:lnTo>
                  <a:lnTo>
                    <a:pt x="197" y="76"/>
                  </a:lnTo>
                  <a:lnTo>
                    <a:pt x="107" y="164"/>
                  </a:lnTo>
                  <a:lnTo>
                    <a:pt x="102" y="169"/>
                  </a:lnTo>
                  <a:lnTo>
                    <a:pt x="102" y="169"/>
                  </a:lnTo>
                  <a:lnTo>
                    <a:pt x="104" y="171"/>
                  </a:lnTo>
                  <a:lnTo>
                    <a:pt x="107" y="171"/>
                  </a:lnTo>
                  <a:lnTo>
                    <a:pt x="190" y="90"/>
                  </a:lnTo>
                  <a:lnTo>
                    <a:pt x="201" y="81"/>
                  </a:lnTo>
                  <a:lnTo>
                    <a:pt x="211" y="71"/>
                  </a:lnTo>
                  <a:lnTo>
                    <a:pt x="208" y="67"/>
                  </a:lnTo>
                  <a:close/>
                  <a:moveTo>
                    <a:pt x="192" y="5"/>
                  </a:moveTo>
                  <a:lnTo>
                    <a:pt x="190" y="7"/>
                  </a:lnTo>
                  <a:lnTo>
                    <a:pt x="185" y="14"/>
                  </a:lnTo>
                  <a:lnTo>
                    <a:pt x="182" y="19"/>
                  </a:lnTo>
                  <a:lnTo>
                    <a:pt x="180" y="21"/>
                  </a:lnTo>
                  <a:lnTo>
                    <a:pt x="178" y="26"/>
                  </a:lnTo>
                  <a:lnTo>
                    <a:pt x="173" y="31"/>
                  </a:lnTo>
                  <a:lnTo>
                    <a:pt x="166" y="38"/>
                  </a:lnTo>
                  <a:lnTo>
                    <a:pt x="111" y="114"/>
                  </a:lnTo>
                  <a:lnTo>
                    <a:pt x="107" y="119"/>
                  </a:lnTo>
                  <a:lnTo>
                    <a:pt x="81" y="154"/>
                  </a:lnTo>
                  <a:lnTo>
                    <a:pt x="78" y="159"/>
                  </a:lnTo>
                  <a:lnTo>
                    <a:pt x="81" y="159"/>
                  </a:lnTo>
                  <a:lnTo>
                    <a:pt x="107" y="128"/>
                  </a:lnTo>
                  <a:lnTo>
                    <a:pt x="111" y="121"/>
                  </a:lnTo>
                  <a:lnTo>
                    <a:pt x="175" y="33"/>
                  </a:lnTo>
                  <a:lnTo>
                    <a:pt x="180" y="29"/>
                  </a:lnTo>
                  <a:lnTo>
                    <a:pt x="182" y="24"/>
                  </a:lnTo>
                  <a:lnTo>
                    <a:pt x="185" y="21"/>
                  </a:lnTo>
                  <a:lnTo>
                    <a:pt x="187" y="19"/>
                  </a:lnTo>
                  <a:lnTo>
                    <a:pt x="194" y="10"/>
                  </a:lnTo>
                  <a:lnTo>
                    <a:pt x="192" y="5"/>
                  </a:lnTo>
                  <a:close/>
                  <a:moveTo>
                    <a:pt x="194" y="0"/>
                  </a:moveTo>
                  <a:lnTo>
                    <a:pt x="194" y="0"/>
                  </a:lnTo>
                  <a:lnTo>
                    <a:pt x="213" y="67"/>
                  </a:lnTo>
                  <a:lnTo>
                    <a:pt x="216" y="67"/>
                  </a:lnTo>
                  <a:lnTo>
                    <a:pt x="213" y="64"/>
                  </a:lnTo>
                  <a:lnTo>
                    <a:pt x="213" y="59"/>
                  </a:lnTo>
                  <a:lnTo>
                    <a:pt x="211" y="52"/>
                  </a:lnTo>
                  <a:lnTo>
                    <a:pt x="211" y="52"/>
                  </a:lnTo>
                  <a:lnTo>
                    <a:pt x="208" y="45"/>
                  </a:lnTo>
                  <a:lnTo>
                    <a:pt x="197" y="10"/>
                  </a:lnTo>
                  <a:lnTo>
                    <a:pt x="194" y="0"/>
                  </a:lnTo>
                  <a:close/>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lstStyle/>
            <a:p>
              <a:endParaRPr lang="zh-CN" altLang="en-US">
                <a:cs typeface="+mn-ea"/>
                <a:sym typeface="+mn-lt"/>
              </a:endParaRPr>
            </a:p>
          </p:txBody>
        </p:sp>
        <p:sp>
          <p:nvSpPr>
            <p:cNvPr id="100" name="Freeform 56">
              <a:extLst>
                <a:ext uri="{FF2B5EF4-FFF2-40B4-BE49-F238E27FC236}">
                  <a16:creationId xmlns:a16="http://schemas.microsoft.com/office/drawing/2014/main" id="{51DE358C-C3F3-4504-8514-2AB750D55346}"/>
                </a:ext>
              </a:extLst>
            </p:cNvPr>
            <p:cNvSpPr>
              <a:spLocks noEditPoints="1"/>
            </p:cNvSpPr>
            <p:nvPr/>
          </p:nvSpPr>
          <p:spPr bwMode="auto">
            <a:xfrm>
              <a:off x="10572528" y="3503279"/>
              <a:ext cx="386440" cy="435884"/>
            </a:xfrm>
            <a:custGeom>
              <a:avLst/>
              <a:gdLst>
                <a:gd name="T0" fmla="*/ 0 w 216"/>
                <a:gd name="T1" fmla="*/ 261 h 268"/>
                <a:gd name="T2" fmla="*/ 12 w 216"/>
                <a:gd name="T3" fmla="*/ 261 h 268"/>
                <a:gd name="T4" fmla="*/ 3 w 216"/>
                <a:gd name="T5" fmla="*/ 264 h 268"/>
                <a:gd name="T6" fmla="*/ 5 w 216"/>
                <a:gd name="T7" fmla="*/ 254 h 268"/>
                <a:gd name="T8" fmla="*/ 12 w 216"/>
                <a:gd name="T9" fmla="*/ 254 h 268"/>
                <a:gd name="T10" fmla="*/ 62 w 216"/>
                <a:gd name="T11" fmla="*/ 214 h 268"/>
                <a:gd name="T12" fmla="*/ 50 w 216"/>
                <a:gd name="T13" fmla="*/ 195 h 268"/>
                <a:gd name="T14" fmla="*/ 12 w 216"/>
                <a:gd name="T15" fmla="*/ 254 h 268"/>
                <a:gd name="T16" fmla="*/ 50 w 216"/>
                <a:gd name="T17" fmla="*/ 195 h 268"/>
                <a:gd name="T18" fmla="*/ 66 w 216"/>
                <a:gd name="T19" fmla="*/ 204 h 268"/>
                <a:gd name="T20" fmla="*/ 64 w 216"/>
                <a:gd name="T21" fmla="*/ 207 h 268"/>
                <a:gd name="T22" fmla="*/ 69 w 216"/>
                <a:gd name="T23" fmla="*/ 207 h 268"/>
                <a:gd name="T24" fmla="*/ 81 w 216"/>
                <a:gd name="T25" fmla="*/ 195 h 268"/>
                <a:gd name="T26" fmla="*/ 66 w 216"/>
                <a:gd name="T27" fmla="*/ 173 h 268"/>
                <a:gd name="T28" fmla="*/ 52 w 216"/>
                <a:gd name="T29" fmla="*/ 190 h 268"/>
                <a:gd name="T30" fmla="*/ 55 w 216"/>
                <a:gd name="T31" fmla="*/ 195 h 268"/>
                <a:gd name="T32" fmla="*/ 59 w 216"/>
                <a:gd name="T33" fmla="*/ 190 h 268"/>
                <a:gd name="T34" fmla="*/ 66 w 216"/>
                <a:gd name="T35" fmla="*/ 173 h 268"/>
                <a:gd name="T36" fmla="*/ 83 w 216"/>
                <a:gd name="T37" fmla="*/ 188 h 268"/>
                <a:gd name="T38" fmla="*/ 85 w 216"/>
                <a:gd name="T39" fmla="*/ 192 h 268"/>
                <a:gd name="T40" fmla="*/ 102 w 216"/>
                <a:gd name="T41" fmla="*/ 176 h 268"/>
                <a:gd name="T42" fmla="*/ 76 w 216"/>
                <a:gd name="T43" fmla="*/ 162 h 268"/>
                <a:gd name="T44" fmla="*/ 71 w 216"/>
                <a:gd name="T45" fmla="*/ 173 h 268"/>
                <a:gd name="T46" fmla="*/ 78 w 216"/>
                <a:gd name="T47" fmla="*/ 164 h 268"/>
                <a:gd name="T48" fmla="*/ 208 w 216"/>
                <a:gd name="T49" fmla="*/ 67 h 268"/>
                <a:gd name="T50" fmla="*/ 197 w 216"/>
                <a:gd name="T51" fmla="*/ 76 h 268"/>
                <a:gd name="T52" fmla="*/ 102 w 216"/>
                <a:gd name="T53" fmla="*/ 169 h 268"/>
                <a:gd name="T54" fmla="*/ 104 w 216"/>
                <a:gd name="T55" fmla="*/ 171 h 268"/>
                <a:gd name="T56" fmla="*/ 190 w 216"/>
                <a:gd name="T57" fmla="*/ 90 h 268"/>
                <a:gd name="T58" fmla="*/ 211 w 216"/>
                <a:gd name="T59" fmla="*/ 71 h 268"/>
                <a:gd name="T60" fmla="*/ 192 w 216"/>
                <a:gd name="T61" fmla="*/ 5 h 268"/>
                <a:gd name="T62" fmla="*/ 185 w 216"/>
                <a:gd name="T63" fmla="*/ 14 h 268"/>
                <a:gd name="T64" fmla="*/ 180 w 216"/>
                <a:gd name="T65" fmla="*/ 21 h 268"/>
                <a:gd name="T66" fmla="*/ 173 w 216"/>
                <a:gd name="T67" fmla="*/ 31 h 268"/>
                <a:gd name="T68" fmla="*/ 111 w 216"/>
                <a:gd name="T69" fmla="*/ 114 h 268"/>
                <a:gd name="T70" fmla="*/ 81 w 216"/>
                <a:gd name="T71" fmla="*/ 154 h 268"/>
                <a:gd name="T72" fmla="*/ 81 w 216"/>
                <a:gd name="T73" fmla="*/ 159 h 268"/>
                <a:gd name="T74" fmla="*/ 111 w 216"/>
                <a:gd name="T75" fmla="*/ 121 h 268"/>
                <a:gd name="T76" fmla="*/ 180 w 216"/>
                <a:gd name="T77" fmla="*/ 29 h 268"/>
                <a:gd name="T78" fmla="*/ 185 w 216"/>
                <a:gd name="T79" fmla="*/ 21 h 268"/>
                <a:gd name="T80" fmla="*/ 194 w 216"/>
                <a:gd name="T81" fmla="*/ 10 h 268"/>
                <a:gd name="T82" fmla="*/ 194 w 216"/>
                <a:gd name="T83" fmla="*/ 0 h 268"/>
                <a:gd name="T84" fmla="*/ 213 w 216"/>
                <a:gd name="T85" fmla="*/ 67 h 268"/>
                <a:gd name="T86" fmla="*/ 213 w 216"/>
                <a:gd name="T87" fmla="*/ 64 h 268"/>
                <a:gd name="T88" fmla="*/ 211 w 216"/>
                <a:gd name="T89" fmla="*/ 52 h 268"/>
                <a:gd name="T90" fmla="*/ 208 w 216"/>
                <a:gd name="T91" fmla="*/ 45 h 268"/>
                <a:gd name="T92" fmla="*/ 194 w 216"/>
                <a:gd name="T93" fmla="*/ 0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16" h="268">
                  <a:moveTo>
                    <a:pt x="5" y="254"/>
                  </a:moveTo>
                  <a:lnTo>
                    <a:pt x="0" y="261"/>
                  </a:lnTo>
                  <a:lnTo>
                    <a:pt x="5" y="268"/>
                  </a:lnTo>
                  <a:lnTo>
                    <a:pt x="12" y="261"/>
                  </a:lnTo>
                  <a:lnTo>
                    <a:pt x="10" y="259"/>
                  </a:lnTo>
                  <a:lnTo>
                    <a:pt x="3" y="264"/>
                  </a:lnTo>
                  <a:lnTo>
                    <a:pt x="10" y="256"/>
                  </a:lnTo>
                  <a:lnTo>
                    <a:pt x="5" y="254"/>
                  </a:lnTo>
                  <a:moveTo>
                    <a:pt x="59" y="209"/>
                  </a:moveTo>
                  <a:lnTo>
                    <a:pt x="12" y="254"/>
                  </a:lnTo>
                  <a:lnTo>
                    <a:pt x="17" y="259"/>
                  </a:lnTo>
                  <a:lnTo>
                    <a:pt x="62" y="214"/>
                  </a:lnTo>
                  <a:lnTo>
                    <a:pt x="59" y="209"/>
                  </a:lnTo>
                  <a:moveTo>
                    <a:pt x="50" y="195"/>
                  </a:moveTo>
                  <a:lnTo>
                    <a:pt x="7" y="249"/>
                  </a:lnTo>
                  <a:lnTo>
                    <a:pt x="12" y="254"/>
                  </a:lnTo>
                  <a:lnTo>
                    <a:pt x="52" y="200"/>
                  </a:lnTo>
                  <a:lnTo>
                    <a:pt x="50" y="195"/>
                  </a:lnTo>
                  <a:moveTo>
                    <a:pt x="78" y="192"/>
                  </a:moveTo>
                  <a:lnTo>
                    <a:pt x="66" y="204"/>
                  </a:lnTo>
                  <a:lnTo>
                    <a:pt x="64" y="207"/>
                  </a:lnTo>
                  <a:lnTo>
                    <a:pt x="64" y="207"/>
                  </a:lnTo>
                  <a:lnTo>
                    <a:pt x="66" y="209"/>
                  </a:lnTo>
                  <a:lnTo>
                    <a:pt x="69" y="207"/>
                  </a:lnTo>
                  <a:lnTo>
                    <a:pt x="78" y="197"/>
                  </a:lnTo>
                  <a:lnTo>
                    <a:pt x="81" y="195"/>
                  </a:lnTo>
                  <a:lnTo>
                    <a:pt x="78" y="192"/>
                  </a:lnTo>
                  <a:moveTo>
                    <a:pt x="66" y="173"/>
                  </a:moveTo>
                  <a:lnTo>
                    <a:pt x="57" y="188"/>
                  </a:lnTo>
                  <a:lnTo>
                    <a:pt x="52" y="190"/>
                  </a:lnTo>
                  <a:lnTo>
                    <a:pt x="52" y="192"/>
                  </a:lnTo>
                  <a:lnTo>
                    <a:pt x="55" y="195"/>
                  </a:lnTo>
                  <a:lnTo>
                    <a:pt x="55" y="195"/>
                  </a:lnTo>
                  <a:lnTo>
                    <a:pt x="59" y="190"/>
                  </a:lnTo>
                  <a:lnTo>
                    <a:pt x="69" y="178"/>
                  </a:lnTo>
                  <a:lnTo>
                    <a:pt x="66" y="173"/>
                  </a:lnTo>
                  <a:moveTo>
                    <a:pt x="97" y="173"/>
                  </a:moveTo>
                  <a:lnTo>
                    <a:pt x="83" y="188"/>
                  </a:lnTo>
                  <a:lnTo>
                    <a:pt x="83" y="188"/>
                  </a:lnTo>
                  <a:lnTo>
                    <a:pt x="85" y="192"/>
                  </a:lnTo>
                  <a:lnTo>
                    <a:pt x="102" y="176"/>
                  </a:lnTo>
                  <a:lnTo>
                    <a:pt x="102" y="176"/>
                  </a:lnTo>
                  <a:lnTo>
                    <a:pt x="97" y="173"/>
                  </a:lnTo>
                  <a:moveTo>
                    <a:pt x="76" y="162"/>
                  </a:moveTo>
                  <a:lnTo>
                    <a:pt x="69" y="171"/>
                  </a:lnTo>
                  <a:lnTo>
                    <a:pt x="71" y="173"/>
                  </a:lnTo>
                  <a:lnTo>
                    <a:pt x="76" y="166"/>
                  </a:lnTo>
                  <a:lnTo>
                    <a:pt x="78" y="164"/>
                  </a:lnTo>
                  <a:lnTo>
                    <a:pt x="76" y="162"/>
                  </a:lnTo>
                  <a:moveTo>
                    <a:pt x="208" y="67"/>
                  </a:moveTo>
                  <a:lnTo>
                    <a:pt x="208" y="67"/>
                  </a:lnTo>
                  <a:lnTo>
                    <a:pt x="197" y="76"/>
                  </a:lnTo>
                  <a:lnTo>
                    <a:pt x="107" y="164"/>
                  </a:lnTo>
                  <a:lnTo>
                    <a:pt x="102" y="169"/>
                  </a:lnTo>
                  <a:lnTo>
                    <a:pt x="102" y="169"/>
                  </a:lnTo>
                  <a:lnTo>
                    <a:pt x="104" y="171"/>
                  </a:lnTo>
                  <a:lnTo>
                    <a:pt x="107" y="171"/>
                  </a:lnTo>
                  <a:lnTo>
                    <a:pt x="190" y="90"/>
                  </a:lnTo>
                  <a:lnTo>
                    <a:pt x="201" y="81"/>
                  </a:lnTo>
                  <a:lnTo>
                    <a:pt x="211" y="71"/>
                  </a:lnTo>
                  <a:lnTo>
                    <a:pt x="208" y="67"/>
                  </a:lnTo>
                  <a:moveTo>
                    <a:pt x="192" y="5"/>
                  </a:moveTo>
                  <a:lnTo>
                    <a:pt x="190" y="7"/>
                  </a:lnTo>
                  <a:lnTo>
                    <a:pt x="185" y="14"/>
                  </a:lnTo>
                  <a:lnTo>
                    <a:pt x="182" y="19"/>
                  </a:lnTo>
                  <a:lnTo>
                    <a:pt x="180" y="21"/>
                  </a:lnTo>
                  <a:lnTo>
                    <a:pt x="178" y="26"/>
                  </a:lnTo>
                  <a:lnTo>
                    <a:pt x="173" y="31"/>
                  </a:lnTo>
                  <a:lnTo>
                    <a:pt x="166" y="38"/>
                  </a:lnTo>
                  <a:lnTo>
                    <a:pt x="111" y="114"/>
                  </a:lnTo>
                  <a:lnTo>
                    <a:pt x="107" y="119"/>
                  </a:lnTo>
                  <a:lnTo>
                    <a:pt x="81" y="154"/>
                  </a:lnTo>
                  <a:lnTo>
                    <a:pt x="78" y="159"/>
                  </a:lnTo>
                  <a:lnTo>
                    <a:pt x="81" y="159"/>
                  </a:lnTo>
                  <a:lnTo>
                    <a:pt x="107" y="128"/>
                  </a:lnTo>
                  <a:lnTo>
                    <a:pt x="111" y="121"/>
                  </a:lnTo>
                  <a:lnTo>
                    <a:pt x="175" y="33"/>
                  </a:lnTo>
                  <a:lnTo>
                    <a:pt x="180" y="29"/>
                  </a:lnTo>
                  <a:lnTo>
                    <a:pt x="182" y="24"/>
                  </a:lnTo>
                  <a:lnTo>
                    <a:pt x="185" y="21"/>
                  </a:lnTo>
                  <a:lnTo>
                    <a:pt x="187" y="19"/>
                  </a:lnTo>
                  <a:lnTo>
                    <a:pt x="194" y="10"/>
                  </a:lnTo>
                  <a:lnTo>
                    <a:pt x="192" y="5"/>
                  </a:lnTo>
                  <a:moveTo>
                    <a:pt x="194" y="0"/>
                  </a:moveTo>
                  <a:lnTo>
                    <a:pt x="194" y="0"/>
                  </a:lnTo>
                  <a:lnTo>
                    <a:pt x="213" y="67"/>
                  </a:lnTo>
                  <a:lnTo>
                    <a:pt x="216" y="67"/>
                  </a:lnTo>
                  <a:lnTo>
                    <a:pt x="213" y="64"/>
                  </a:lnTo>
                  <a:lnTo>
                    <a:pt x="213" y="59"/>
                  </a:lnTo>
                  <a:lnTo>
                    <a:pt x="211" y="52"/>
                  </a:lnTo>
                  <a:lnTo>
                    <a:pt x="211" y="52"/>
                  </a:lnTo>
                  <a:lnTo>
                    <a:pt x="208" y="45"/>
                  </a:lnTo>
                  <a:lnTo>
                    <a:pt x="197" y="10"/>
                  </a:lnTo>
                  <a:lnTo>
                    <a:pt x="194" y="0"/>
                  </a:ln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lstStyle/>
            <a:p>
              <a:endParaRPr lang="zh-CN" altLang="en-US">
                <a:cs typeface="+mn-ea"/>
                <a:sym typeface="+mn-lt"/>
              </a:endParaRPr>
            </a:p>
          </p:txBody>
        </p:sp>
        <p:sp>
          <p:nvSpPr>
            <p:cNvPr id="101" name="Freeform 57">
              <a:extLst>
                <a:ext uri="{FF2B5EF4-FFF2-40B4-BE49-F238E27FC236}">
                  <a16:creationId xmlns:a16="http://schemas.microsoft.com/office/drawing/2014/main" id="{494262B9-B5FA-4C8C-9562-7B0DA3C89BF2}"/>
                </a:ext>
              </a:extLst>
            </p:cNvPr>
            <p:cNvSpPr>
              <a:spLocks noEditPoints="1"/>
            </p:cNvSpPr>
            <p:nvPr/>
          </p:nvSpPr>
          <p:spPr bwMode="auto">
            <a:xfrm>
              <a:off x="7921119" y="3711463"/>
              <a:ext cx="89454" cy="69936"/>
            </a:xfrm>
            <a:custGeom>
              <a:avLst/>
              <a:gdLst>
                <a:gd name="T0" fmla="*/ 24 w 50"/>
                <a:gd name="T1" fmla="*/ 7 h 43"/>
                <a:gd name="T2" fmla="*/ 36 w 50"/>
                <a:gd name="T3" fmla="*/ 5 h 43"/>
                <a:gd name="T4" fmla="*/ 17 w 50"/>
                <a:gd name="T5" fmla="*/ 24 h 43"/>
                <a:gd name="T6" fmla="*/ 8 w 50"/>
                <a:gd name="T7" fmla="*/ 31 h 43"/>
                <a:gd name="T8" fmla="*/ 5 w 50"/>
                <a:gd name="T9" fmla="*/ 34 h 43"/>
                <a:gd name="T10" fmla="*/ 5 w 50"/>
                <a:gd name="T11" fmla="*/ 10 h 43"/>
                <a:gd name="T12" fmla="*/ 19 w 50"/>
                <a:gd name="T13" fmla="*/ 7 h 43"/>
                <a:gd name="T14" fmla="*/ 24 w 50"/>
                <a:gd name="T15" fmla="*/ 7 h 43"/>
                <a:gd name="T16" fmla="*/ 36 w 50"/>
                <a:gd name="T17" fmla="*/ 5 h 43"/>
                <a:gd name="T18" fmla="*/ 36 w 50"/>
                <a:gd name="T19" fmla="*/ 5 h 43"/>
                <a:gd name="T20" fmla="*/ 36 w 50"/>
                <a:gd name="T21" fmla="*/ 5 h 43"/>
                <a:gd name="T22" fmla="*/ 50 w 50"/>
                <a:gd name="T23" fmla="*/ 0 h 43"/>
                <a:gd name="T24" fmla="*/ 36 w 50"/>
                <a:gd name="T25" fmla="*/ 0 h 43"/>
                <a:gd name="T26" fmla="*/ 27 w 50"/>
                <a:gd name="T27" fmla="*/ 3 h 43"/>
                <a:gd name="T28" fmla="*/ 22 w 50"/>
                <a:gd name="T29" fmla="*/ 3 h 43"/>
                <a:gd name="T30" fmla="*/ 5 w 50"/>
                <a:gd name="T31" fmla="*/ 5 h 43"/>
                <a:gd name="T32" fmla="*/ 0 w 50"/>
                <a:gd name="T33" fmla="*/ 5 h 43"/>
                <a:gd name="T34" fmla="*/ 0 w 50"/>
                <a:gd name="T35" fmla="*/ 10 h 43"/>
                <a:gd name="T36" fmla="*/ 0 w 50"/>
                <a:gd name="T37" fmla="*/ 34 h 43"/>
                <a:gd name="T38" fmla="*/ 0 w 50"/>
                <a:gd name="T39" fmla="*/ 43 h 43"/>
                <a:gd name="T40" fmla="*/ 3 w 50"/>
                <a:gd name="T41" fmla="*/ 43 h 43"/>
                <a:gd name="T42" fmla="*/ 8 w 50"/>
                <a:gd name="T43" fmla="*/ 36 h 43"/>
                <a:gd name="T44" fmla="*/ 10 w 50"/>
                <a:gd name="T45" fmla="*/ 34 h 43"/>
                <a:gd name="T46" fmla="*/ 38 w 50"/>
                <a:gd name="T47" fmla="*/ 10 h 43"/>
                <a:gd name="T48" fmla="*/ 50 w 50"/>
                <a:gd name="T49"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0" h="43">
                  <a:moveTo>
                    <a:pt x="24" y="7"/>
                  </a:moveTo>
                  <a:lnTo>
                    <a:pt x="36" y="5"/>
                  </a:lnTo>
                  <a:lnTo>
                    <a:pt x="17" y="24"/>
                  </a:lnTo>
                  <a:lnTo>
                    <a:pt x="8" y="31"/>
                  </a:lnTo>
                  <a:lnTo>
                    <a:pt x="5" y="34"/>
                  </a:lnTo>
                  <a:lnTo>
                    <a:pt x="5" y="10"/>
                  </a:lnTo>
                  <a:lnTo>
                    <a:pt x="19" y="7"/>
                  </a:lnTo>
                  <a:lnTo>
                    <a:pt x="24" y="7"/>
                  </a:lnTo>
                  <a:close/>
                  <a:moveTo>
                    <a:pt x="36" y="5"/>
                  </a:moveTo>
                  <a:lnTo>
                    <a:pt x="36" y="5"/>
                  </a:lnTo>
                  <a:lnTo>
                    <a:pt x="36" y="5"/>
                  </a:lnTo>
                  <a:close/>
                  <a:moveTo>
                    <a:pt x="50" y="0"/>
                  </a:moveTo>
                  <a:lnTo>
                    <a:pt x="36" y="0"/>
                  </a:lnTo>
                  <a:lnTo>
                    <a:pt x="27" y="3"/>
                  </a:lnTo>
                  <a:lnTo>
                    <a:pt x="22" y="3"/>
                  </a:lnTo>
                  <a:lnTo>
                    <a:pt x="5" y="5"/>
                  </a:lnTo>
                  <a:lnTo>
                    <a:pt x="0" y="5"/>
                  </a:lnTo>
                  <a:lnTo>
                    <a:pt x="0" y="10"/>
                  </a:lnTo>
                  <a:lnTo>
                    <a:pt x="0" y="34"/>
                  </a:lnTo>
                  <a:lnTo>
                    <a:pt x="0" y="43"/>
                  </a:lnTo>
                  <a:lnTo>
                    <a:pt x="3" y="43"/>
                  </a:lnTo>
                  <a:lnTo>
                    <a:pt x="8" y="36"/>
                  </a:lnTo>
                  <a:lnTo>
                    <a:pt x="10" y="34"/>
                  </a:lnTo>
                  <a:lnTo>
                    <a:pt x="38" y="10"/>
                  </a:lnTo>
                  <a:lnTo>
                    <a:pt x="50" y="0"/>
                  </a:lnTo>
                  <a:close/>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lstStyle/>
            <a:p>
              <a:endParaRPr lang="zh-CN" altLang="en-US">
                <a:cs typeface="+mn-ea"/>
                <a:sym typeface="+mn-lt"/>
              </a:endParaRPr>
            </a:p>
          </p:txBody>
        </p:sp>
        <p:sp>
          <p:nvSpPr>
            <p:cNvPr id="102" name="Freeform 58">
              <a:extLst>
                <a:ext uri="{FF2B5EF4-FFF2-40B4-BE49-F238E27FC236}">
                  <a16:creationId xmlns:a16="http://schemas.microsoft.com/office/drawing/2014/main" id="{E8FACF6D-11DD-492E-9987-FEB90B0ECC74}"/>
                </a:ext>
              </a:extLst>
            </p:cNvPr>
            <p:cNvSpPr>
              <a:spLocks noEditPoints="1"/>
            </p:cNvSpPr>
            <p:nvPr/>
          </p:nvSpPr>
          <p:spPr bwMode="auto">
            <a:xfrm>
              <a:off x="7921119" y="3711463"/>
              <a:ext cx="89454" cy="69936"/>
            </a:xfrm>
            <a:custGeom>
              <a:avLst/>
              <a:gdLst>
                <a:gd name="T0" fmla="*/ 24 w 50"/>
                <a:gd name="T1" fmla="*/ 7 h 43"/>
                <a:gd name="T2" fmla="*/ 36 w 50"/>
                <a:gd name="T3" fmla="*/ 5 h 43"/>
                <a:gd name="T4" fmla="*/ 17 w 50"/>
                <a:gd name="T5" fmla="*/ 24 h 43"/>
                <a:gd name="T6" fmla="*/ 8 w 50"/>
                <a:gd name="T7" fmla="*/ 31 h 43"/>
                <a:gd name="T8" fmla="*/ 5 w 50"/>
                <a:gd name="T9" fmla="*/ 34 h 43"/>
                <a:gd name="T10" fmla="*/ 5 w 50"/>
                <a:gd name="T11" fmla="*/ 10 h 43"/>
                <a:gd name="T12" fmla="*/ 19 w 50"/>
                <a:gd name="T13" fmla="*/ 7 h 43"/>
                <a:gd name="T14" fmla="*/ 24 w 50"/>
                <a:gd name="T15" fmla="*/ 7 h 43"/>
                <a:gd name="T16" fmla="*/ 36 w 50"/>
                <a:gd name="T17" fmla="*/ 5 h 43"/>
                <a:gd name="T18" fmla="*/ 36 w 50"/>
                <a:gd name="T19" fmla="*/ 5 h 43"/>
                <a:gd name="T20" fmla="*/ 36 w 50"/>
                <a:gd name="T21" fmla="*/ 5 h 43"/>
                <a:gd name="T22" fmla="*/ 50 w 50"/>
                <a:gd name="T23" fmla="*/ 0 h 43"/>
                <a:gd name="T24" fmla="*/ 36 w 50"/>
                <a:gd name="T25" fmla="*/ 0 h 43"/>
                <a:gd name="T26" fmla="*/ 27 w 50"/>
                <a:gd name="T27" fmla="*/ 3 h 43"/>
                <a:gd name="T28" fmla="*/ 22 w 50"/>
                <a:gd name="T29" fmla="*/ 3 h 43"/>
                <a:gd name="T30" fmla="*/ 5 w 50"/>
                <a:gd name="T31" fmla="*/ 5 h 43"/>
                <a:gd name="T32" fmla="*/ 0 w 50"/>
                <a:gd name="T33" fmla="*/ 5 h 43"/>
                <a:gd name="T34" fmla="*/ 0 w 50"/>
                <a:gd name="T35" fmla="*/ 10 h 43"/>
                <a:gd name="T36" fmla="*/ 0 w 50"/>
                <a:gd name="T37" fmla="*/ 34 h 43"/>
                <a:gd name="T38" fmla="*/ 0 w 50"/>
                <a:gd name="T39" fmla="*/ 43 h 43"/>
                <a:gd name="T40" fmla="*/ 3 w 50"/>
                <a:gd name="T41" fmla="*/ 43 h 43"/>
                <a:gd name="T42" fmla="*/ 8 w 50"/>
                <a:gd name="T43" fmla="*/ 36 h 43"/>
                <a:gd name="T44" fmla="*/ 10 w 50"/>
                <a:gd name="T45" fmla="*/ 34 h 43"/>
                <a:gd name="T46" fmla="*/ 38 w 50"/>
                <a:gd name="T47" fmla="*/ 10 h 43"/>
                <a:gd name="T48" fmla="*/ 50 w 50"/>
                <a:gd name="T49"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0" h="43">
                  <a:moveTo>
                    <a:pt x="24" y="7"/>
                  </a:moveTo>
                  <a:lnTo>
                    <a:pt x="36" y="5"/>
                  </a:lnTo>
                  <a:lnTo>
                    <a:pt x="17" y="24"/>
                  </a:lnTo>
                  <a:lnTo>
                    <a:pt x="8" y="31"/>
                  </a:lnTo>
                  <a:lnTo>
                    <a:pt x="5" y="34"/>
                  </a:lnTo>
                  <a:lnTo>
                    <a:pt x="5" y="10"/>
                  </a:lnTo>
                  <a:lnTo>
                    <a:pt x="19" y="7"/>
                  </a:lnTo>
                  <a:lnTo>
                    <a:pt x="24" y="7"/>
                  </a:lnTo>
                  <a:moveTo>
                    <a:pt x="36" y="5"/>
                  </a:moveTo>
                  <a:lnTo>
                    <a:pt x="36" y="5"/>
                  </a:lnTo>
                  <a:lnTo>
                    <a:pt x="36" y="5"/>
                  </a:lnTo>
                  <a:moveTo>
                    <a:pt x="50" y="0"/>
                  </a:moveTo>
                  <a:lnTo>
                    <a:pt x="36" y="0"/>
                  </a:lnTo>
                  <a:lnTo>
                    <a:pt x="27" y="3"/>
                  </a:lnTo>
                  <a:lnTo>
                    <a:pt x="22" y="3"/>
                  </a:lnTo>
                  <a:lnTo>
                    <a:pt x="5" y="5"/>
                  </a:lnTo>
                  <a:lnTo>
                    <a:pt x="0" y="5"/>
                  </a:lnTo>
                  <a:lnTo>
                    <a:pt x="0" y="10"/>
                  </a:lnTo>
                  <a:lnTo>
                    <a:pt x="0" y="34"/>
                  </a:lnTo>
                  <a:lnTo>
                    <a:pt x="0" y="43"/>
                  </a:lnTo>
                  <a:lnTo>
                    <a:pt x="3" y="43"/>
                  </a:lnTo>
                  <a:lnTo>
                    <a:pt x="8" y="36"/>
                  </a:lnTo>
                  <a:lnTo>
                    <a:pt x="10" y="34"/>
                  </a:lnTo>
                  <a:lnTo>
                    <a:pt x="38" y="10"/>
                  </a:lnTo>
                  <a:lnTo>
                    <a:pt x="50" y="0"/>
                  </a:ln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lstStyle/>
            <a:p>
              <a:endParaRPr lang="zh-CN" altLang="en-US">
                <a:cs typeface="+mn-ea"/>
                <a:sym typeface="+mn-lt"/>
              </a:endParaRPr>
            </a:p>
          </p:txBody>
        </p:sp>
        <p:sp>
          <p:nvSpPr>
            <p:cNvPr id="103" name="Freeform 59">
              <a:extLst>
                <a:ext uri="{FF2B5EF4-FFF2-40B4-BE49-F238E27FC236}">
                  <a16:creationId xmlns:a16="http://schemas.microsoft.com/office/drawing/2014/main" id="{67B8B53C-1C40-41F3-BFAE-17208DA6846B}"/>
                </a:ext>
              </a:extLst>
            </p:cNvPr>
            <p:cNvSpPr>
              <a:spLocks noEditPoints="1"/>
            </p:cNvSpPr>
            <p:nvPr/>
          </p:nvSpPr>
          <p:spPr bwMode="auto">
            <a:xfrm>
              <a:off x="7071309" y="3356901"/>
              <a:ext cx="728154" cy="853876"/>
            </a:xfrm>
            <a:custGeom>
              <a:avLst/>
              <a:gdLst>
                <a:gd name="T0" fmla="*/ 58 w 172"/>
                <a:gd name="T1" fmla="*/ 207 h 221"/>
                <a:gd name="T2" fmla="*/ 85 w 172"/>
                <a:gd name="T3" fmla="*/ 204 h 221"/>
                <a:gd name="T4" fmla="*/ 104 w 172"/>
                <a:gd name="T5" fmla="*/ 198 h 221"/>
                <a:gd name="T6" fmla="*/ 87 w 172"/>
                <a:gd name="T7" fmla="*/ 203 h 221"/>
                <a:gd name="T8" fmla="*/ 104 w 172"/>
                <a:gd name="T9" fmla="*/ 198 h 221"/>
                <a:gd name="T10" fmla="*/ 106 w 172"/>
                <a:gd name="T11" fmla="*/ 197 h 221"/>
                <a:gd name="T12" fmla="*/ 136 w 172"/>
                <a:gd name="T13" fmla="*/ 193 h 221"/>
                <a:gd name="T14" fmla="*/ 0 w 172"/>
                <a:gd name="T15" fmla="*/ 176 h 221"/>
                <a:gd name="T16" fmla="*/ 0 w 172"/>
                <a:gd name="T17" fmla="*/ 221 h 221"/>
                <a:gd name="T18" fmla="*/ 30 w 172"/>
                <a:gd name="T19" fmla="*/ 215 h 221"/>
                <a:gd name="T20" fmla="*/ 2 w 172"/>
                <a:gd name="T21" fmla="*/ 219 h 221"/>
                <a:gd name="T22" fmla="*/ 0 w 172"/>
                <a:gd name="T23" fmla="*/ 176 h 221"/>
                <a:gd name="T24" fmla="*/ 0 w 172"/>
                <a:gd name="T25" fmla="*/ 174 h 221"/>
                <a:gd name="T26" fmla="*/ 2 w 172"/>
                <a:gd name="T27" fmla="*/ 176 h 221"/>
                <a:gd name="T28" fmla="*/ 1 w 172"/>
                <a:gd name="T29" fmla="*/ 173 h 221"/>
                <a:gd name="T30" fmla="*/ 0 w 172"/>
                <a:gd name="T31" fmla="*/ 167 h 221"/>
                <a:gd name="T32" fmla="*/ 2 w 172"/>
                <a:gd name="T33" fmla="*/ 171 h 221"/>
                <a:gd name="T34" fmla="*/ 2 w 172"/>
                <a:gd name="T35" fmla="*/ 166 h 221"/>
                <a:gd name="T36" fmla="*/ 136 w 172"/>
                <a:gd name="T37" fmla="*/ 145 h 221"/>
                <a:gd name="T38" fmla="*/ 139 w 172"/>
                <a:gd name="T39" fmla="*/ 149 h 221"/>
                <a:gd name="T40" fmla="*/ 154 w 172"/>
                <a:gd name="T41" fmla="*/ 167 h 221"/>
                <a:gd name="T42" fmla="*/ 169 w 172"/>
                <a:gd name="T43" fmla="*/ 184 h 221"/>
                <a:gd name="T44" fmla="*/ 162 w 172"/>
                <a:gd name="T45" fmla="*/ 188 h 221"/>
                <a:gd name="T46" fmla="*/ 172 w 172"/>
                <a:gd name="T47" fmla="*/ 185 h 221"/>
                <a:gd name="T48" fmla="*/ 156 w 172"/>
                <a:gd name="T49" fmla="*/ 167 h 221"/>
                <a:gd name="T50" fmla="*/ 141 w 172"/>
                <a:gd name="T51" fmla="*/ 149 h 221"/>
                <a:gd name="T52" fmla="*/ 137 w 172"/>
                <a:gd name="T53" fmla="*/ 144 h 221"/>
                <a:gd name="T54" fmla="*/ 102 w 172"/>
                <a:gd name="T55" fmla="*/ 106 h 221"/>
                <a:gd name="T56" fmla="*/ 135 w 172"/>
                <a:gd name="T57" fmla="*/ 143 h 221"/>
                <a:gd name="T58" fmla="*/ 104 w 172"/>
                <a:gd name="T59" fmla="*/ 105 h 221"/>
                <a:gd name="T60" fmla="*/ 98 w 172"/>
                <a:gd name="T61" fmla="*/ 102 h 221"/>
                <a:gd name="T62" fmla="*/ 103 w 172"/>
                <a:gd name="T63" fmla="*/ 104 h 221"/>
                <a:gd name="T64" fmla="*/ 84 w 172"/>
                <a:gd name="T65" fmla="*/ 82 h 221"/>
                <a:gd name="T66" fmla="*/ 84 w 172"/>
                <a:gd name="T67" fmla="*/ 85 h 221"/>
                <a:gd name="T68" fmla="*/ 99 w 172"/>
                <a:gd name="T69" fmla="*/ 99 h 221"/>
                <a:gd name="T70" fmla="*/ 45 w 172"/>
                <a:gd name="T71" fmla="*/ 40 h 221"/>
                <a:gd name="T72" fmla="*/ 59 w 172"/>
                <a:gd name="T73" fmla="*/ 56 h 221"/>
                <a:gd name="T74" fmla="*/ 76 w 172"/>
                <a:gd name="T75" fmla="*/ 76 h 221"/>
                <a:gd name="T76" fmla="*/ 81 w 172"/>
                <a:gd name="T77" fmla="*/ 79 h 221"/>
                <a:gd name="T78" fmla="*/ 77 w 172"/>
                <a:gd name="T79" fmla="*/ 74 h 221"/>
                <a:gd name="T80" fmla="*/ 60 w 172"/>
                <a:gd name="T81" fmla="*/ 55 h 221"/>
                <a:gd name="T82" fmla="*/ 45 w 172"/>
                <a:gd name="T83" fmla="*/ 40 h 221"/>
                <a:gd name="T84" fmla="*/ 0 w 172"/>
                <a:gd name="T85" fmla="*/ 49 h 221"/>
                <a:gd name="T86" fmla="*/ 0 w 172"/>
                <a:gd name="T87" fmla="*/ 71 h 221"/>
                <a:gd name="T88" fmla="*/ 0 w 172"/>
                <a:gd name="T89" fmla="*/ 165 h 221"/>
                <a:gd name="T90" fmla="*/ 2 w 172"/>
                <a:gd name="T91" fmla="*/ 73 h 221"/>
                <a:gd name="T92" fmla="*/ 2 w 172"/>
                <a:gd name="T93" fmla="*/ 51 h 221"/>
                <a:gd name="T94" fmla="*/ 2 w 172"/>
                <a:gd name="T95" fmla="*/ 30 h 221"/>
                <a:gd name="T96" fmla="*/ 0 w 172"/>
                <a:gd name="T97" fmla="*/ 5 h 221"/>
                <a:gd name="T98" fmla="*/ 2 w 172"/>
                <a:gd name="T99" fmla="*/ 28 h 221"/>
                <a:gd name="T100" fmla="*/ 0 w 172"/>
                <a:gd name="T101" fmla="*/ 5 h 221"/>
                <a:gd name="T102" fmla="*/ 12 w 172"/>
                <a:gd name="T103" fmla="*/ 1 h 221"/>
                <a:gd name="T104" fmla="*/ 46 w 172"/>
                <a:gd name="T105" fmla="*/ 38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72" h="221">
                  <a:moveTo>
                    <a:pt x="86" y="201"/>
                  </a:moveTo>
                  <a:cubicBezTo>
                    <a:pt x="58" y="207"/>
                    <a:pt x="58" y="207"/>
                    <a:pt x="58" y="207"/>
                  </a:cubicBezTo>
                  <a:cubicBezTo>
                    <a:pt x="58" y="208"/>
                    <a:pt x="58" y="209"/>
                    <a:pt x="59" y="209"/>
                  </a:cubicBezTo>
                  <a:cubicBezTo>
                    <a:pt x="85" y="204"/>
                    <a:pt x="85" y="204"/>
                    <a:pt x="85" y="204"/>
                  </a:cubicBezTo>
                  <a:cubicBezTo>
                    <a:pt x="86" y="201"/>
                    <a:pt x="86" y="201"/>
                    <a:pt x="86" y="201"/>
                  </a:cubicBezTo>
                  <a:moveTo>
                    <a:pt x="104" y="198"/>
                  </a:moveTo>
                  <a:cubicBezTo>
                    <a:pt x="89" y="201"/>
                    <a:pt x="89" y="201"/>
                    <a:pt x="89" y="201"/>
                  </a:cubicBezTo>
                  <a:cubicBezTo>
                    <a:pt x="87" y="203"/>
                    <a:pt x="87" y="203"/>
                    <a:pt x="87" y="203"/>
                  </a:cubicBezTo>
                  <a:cubicBezTo>
                    <a:pt x="104" y="200"/>
                    <a:pt x="104" y="200"/>
                    <a:pt x="104" y="200"/>
                  </a:cubicBezTo>
                  <a:cubicBezTo>
                    <a:pt x="104" y="198"/>
                    <a:pt x="104" y="198"/>
                    <a:pt x="104" y="198"/>
                  </a:cubicBezTo>
                  <a:moveTo>
                    <a:pt x="134" y="192"/>
                  </a:moveTo>
                  <a:cubicBezTo>
                    <a:pt x="106" y="197"/>
                    <a:pt x="106" y="197"/>
                    <a:pt x="106" y="197"/>
                  </a:cubicBezTo>
                  <a:cubicBezTo>
                    <a:pt x="106" y="199"/>
                    <a:pt x="106" y="199"/>
                    <a:pt x="106" y="199"/>
                  </a:cubicBezTo>
                  <a:cubicBezTo>
                    <a:pt x="136" y="193"/>
                    <a:pt x="136" y="193"/>
                    <a:pt x="136" y="193"/>
                  </a:cubicBezTo>
                  <a:cubicBezTo>
                    <a:pt x="135" y="193"/>
                    <a:pt x="135" y="192"/>
                    <a:pt x="134" y="192"/>
                  </a:cubicBezTo>
                  <a:moveTo>
                    <a:pt x="0" y="176"/>
                  </a:moveTo>
                  <a:cubicBezTo>
                    <a:pt x="0" y="219"/>
                    <a:pt x="0" y="219"/>
                    <a:pt x="0" y="219"/>
                  </a:cubicBezTo>
                  <a:cubicBezTo>
                    <a:pt x="0" y="221"/>
                    <a:pt x="0" y="221"/>
                    <a:pt x="0" y="221"/>
                  </a:cubicBezTo>
                  <a:cubicBezTo>
                    <a:pt x="2" y="221"/>
                    <a:pt x="2" y="221"/>
                    <a:pt x="2" y="221"/>
                  </a:cubicBezTo>
                  <a:cubicBezTo>
                    <a:pt x="30" y="215"/>
                    <a:pt x="30" y="215"/>
                    <a:pt x="30" y="215"/>
                  </a:cubicBezTo>
                  <a:cubicBezTo>
                    <a:pt x="30" y="214"/>
                    <a:pt x="30" y="214"/>
                    <a:pt x="30" y="213"/>
                  </a:cubicBezTo>
                  <a:cubicBezTo>
                    <a:pt x="2" y="219"/>
                    <a:pt x="2" y="219"/>
                    <a:pt x="2" y="219"/>
                  </a:cubicBezTo>
                  <a:cubicBezTo>
                    <a:pt x="2" y="178"/>
                    <a:pt x="2" y="178"/>
                    <a:pt x="2" y="178"/>
                  </a:cubicBezTo>
                  <a:cubicBezTo>
                    <a:pt x="0" y="176"/>
                    <a:pt x="0" y="176"/>
                    <a:pt x="0" y="176"/>
                  </a:cubicBezTo>
                  <a:moveTo>
                    <a:pt x="1" y="173"/>
                  </a:moveTo>
                  <a:cubicBezTo>
                    <a:pt x="0" y="174"/>
                    <a:pt x="0" y="174"/>
                    <a:pt x="0" y="174"/>
                  </a:cubicBezTo>
                  <a:cubicBezTo>
                    <a:pt x="0" y="174"/>
                    <a:pt x="0" y="174"/>
                    <a:pt x="0" y="174"/>
                  </a:cubicBezTo>
                  <a:cubicBezTo>
                    <a:pt x="2" y="176"/>
                    <a:pt x="2" y="176"/>
                    <a:pt x="2" y="176"/>
                  </a:cubicBezTo>
                  <a:cubicBezTo>
                    <a:pt x="2" y="174"/>
                    <a:pt x="2" y="174"/>
                    <a:pt x="2" y="174"/>
                  </a:cubicBezTo>
                  <a:cubicBezTo>
                    <a:pt x="1" y="173"/>
                    <a:pt x="1" y="173"/>
                    <a:pt x="1" y="173"/>
                  </a:cubicBezTo>
                  <a:moveTo>
                    <a:pt x="2" y="166"/>
                  </a:moveTo>
                  <a:cubicBezTo>
                    <a:pt x="0" y="167"/>
                    <a:pt x="0" y="167"/>
                    <a:pt x="0" y="167"/>
                  </a:cubicBezTo>
                  <a:cubicBezTo>
                    <a:pt x="0" y="170"/>
                    <a:pt x="0" y="170"/>
                    <a:pt x="0" y="170"/>
                  </a:cubicBezTo>
                  <a:cubicBezTo>
                    <a:pt x="2" y="171"/>
                    <a:pt x="2" y="171"/>
                    <a:pt x="2" y="171"/>
                  </a:cubicBezTo>
                  <a:cubicBezTo>
                    <a:pt x="2" y="171"/>
                    <a:pt x="2" y="171"/>
                    <a:pt x="2" y="171"/>
                  </a:cubicBezTo>
                  <a:cubicBezTo>
                    <a:pt x="2" y="166"/>
                    <a:pt x="2" y="166"/>
                    <a:pt x="2" y="166"/>
                  </a:cubicBezTo>
                  <a:moveTo>
                    <a:pt x="137" y="144"/>
                  </a:moveTo>
                  <a:cubicBezTo>
                    <a:pt x="136" y="145"/>
                    <a:pt x="136" y="145"/>
                    <a:pt x="136" y="145"/>
                  </a:cubicBezTo>
                  <a:cubicBezTo>
                    <a:pt x="136" y="145"/>
                    <a:pt x="136" y="145"/>
                    <a:pt x="136" y="145"/>
                  </a:cubicBezTo>
                  <a:cubicBezTo>
                    <a:pt x="139" y="149"/>
                    <a:pt x="139" y="149"/>
                    <a:pt x="139" y="149"/>
                  </a:cubicBezTo>
                  <a:cubicBezTo>
                    <a:pt x="142" y="152"/>
                    <a:pt x="142" y="152"/>
                    <a:pt x="142" y="152"/>
                  </a:cubicBezTo>
                  <a:cubicBezTo>
                    <a:pt x="154" y="167"/>
                    <a:pt x="154" y="167"/>
                    <a:pt x="154" y="167"/>
                  </a:cubicBezTo>
                  <a:cubicBezTo>
                    <a:pt x="155" y="168"/>
                    <a:pt x="155" y="168"/>
                    <a:pt x="155" y="168"/>
                  </a:cubicBezTo>
                  <a:cubicBezTo>
                    <a:pt x="169" y="184"/>
                    <a:pt x="169" y="184"/>
                    <a:pt x="169" y="184"/>
                  </a:cubicBezTo>
                  <a:cubicBezTo>
                    <a:pt x="162" y="186"/>
                    <a:pt x="162" y="186"/>
                    <a:pt x="162" y="186"/>
                  </a:cubicBezTo>
                  <a:cubicBezTo>
                    <a:pt x="162" y="186"/>
                    <a:pt x="162" y="187"/>
                    <a:pt x="162" y="188"/>
                  </a:cubicBezTo>
                  <a:cubicBezTo>
                    <a:pt x="169" y="186"/>
                    <a:pt x="169" y="186"/>
                    <a:pt x="169" y="186"/>
                  </a:cubicBezTo>
                  <a:cubicBezTo>
                    <a:pt x="172" y="185"/>
                    <a:pt x="172" y="185"/>
                    <a:pt x="172" y="185"/>
                  </a:cubicBezTo>
                  <a:cubicBezTo>
                    <a:pt x="170" y="183"/>
                    <a:pt x="170" y="183"/>
                    <a:pt x="170" y="183"/>
                  </a:cubicBezTo>
                  <a:cubicBezTo>
                    <a:pt x="156" y="167"/>
                    <a:pt x="156" y="167"/>
                    <a:pt x="156" y="167"/>
                  </a:cubicBezTo>
                  <a:cubicBezTo>
                    <a:pt x="155" y="165"/>
                    <a:pt x="155" y="165"/>
                    <a:pt x="155" y="165"/>
                  </a:cubicBezTo>
                  <a:cubicBezTo>
                    <a:pt x="141" y="149"/>
                    <a:pt x="141" y="149"/>
                    <a:pt x="141" y="149"/>
                  </a:cubicBezTo>
                  <a:cubicBezTo>
                    <a:pt x="138" y="146"/>
                    <a:pt x="138" y="146"/>
                    <a:pt x="138" y="146"/>
                  </a:cubicBezTo>
                  <a:cubicBezTo>
                    <a:pt x="137" y="144"/>
                    <a:pt x="137" y="144"/>
                    <a:pt x="137" y="144"/>
                  </a:cubicBezTo>
                  <a:moveTo>
                    <a:pt x="104" y="105"/>
                  </a:moveTo>
                  <a:cubicBezTo>
                    <a:pt x="102" y="106"/>
                    <a:pt x="102" y="106"/>
                    <a:pt x="102" y="106"/>
                  </a:cubicBezTo>
                  <a:cubicBezTo>
                    <a:pt x="134" y="143"/>
                    <a:pt x="134" y="143"/>
                    <a:pt x="134" y="143"/>
                  </a:cubicBezTo>
                  <a:cubicBezTo>
                    <a:pt x="135" y="143"/>
                    <a:pt x="135" y="143"/>
                    <a:pt x="135" y="143"/>
                  </a:cubicBezTo>
                  <a:cubicBezTo>
                    <a:pt x="136" y="142"/>
                    <a:pt x="136" y="142"/>
                    <a:pt x="136" y="142"/>
                  </a:cubicBezTo>
                  <a:cubicBezTo>
                    <a:pt x="104" y="105"/>
                    <a:pt x="104" y="105"/>
                    <a:pt x="104" y="105"/>
                  </a:cubicBezTo>
                  <a:moveTo>
                    <a:pt x="100" y="101"/>
                  </a:moveTo>
                  <a:cubicBezTo>
                    <a:pt x="98" y="102"/>
                    <a:pt x="98" y="102"/>
                    <a:pt x="98" y="102"/>
                  </a:cubicBezTo>
                  <a:cubicBezTo>
                    <a:pt x="101" y="105"/>
                    <a:pt x="101" y="105"/>
                    <a:pt x="101" y="105"/>
                  </a:cubicBezTo>
                  <a:cubicBezTo>
                    <a:pt x="103" y="104"/>
                    <a:pt x="103" y="104"/>
                    <a:pt x="103" y="104"/>
                  </a:cubicBezTo>
                  <a:cubicBezTo>
                    <a:pt x="100" y="101"/>
                    <a:pt x="100" y="101"/>
                    <a:pt x="100" y="101"/>
                  </a:cubicBezTo>
                  <a:moveTo>
                    <a:pt x="84" y="82"/>
                  </a:moveTo>
                  <a:cubicBezTo>
                    <a:pt x="84" y="84"/>
                    <a:pt x="84" y="84"/>
                    <a:pt x="84" y="84"/>
                  </a:cubicBezTo>
                  <a:cubicBezTo>
                    <a:pt x="84" y="85"/>
                    <a:pt x="84" y="85"/>
                    <a:pt x="84" y="85"/>
                  </a:cubicBezTo>
                  <a:cubicBezTo>
                    <a:pt x="97" y="100"/>
                    <a:pt x="97" y="100"/>
                    <a:pt x="97" y="100"/>
                  </a:cubicBezTo>
                  <a:cubicBezTo>
                    <a:pt x="99" y="99"/>
                    <a:pt x="99" y="99"/>
                    <a:pt x="99" y="99"/>
                  </a:cubicBezTo>
                  <a:cubicBezTo>
                    <a:pt x="84" y="82"/>
                    <a:pt x="84" y="82"/>
                    <a:pt x="84" y="82"/>
                  </a:cubicBezTo>
                  <a:moveTo>
                    <a:pt x="45" y="40"/>
                  </a:moveTo>
                  <a:cubicBezTo>
                    <a:pt x="58" y="54"/>
                    <a:pt x="58" y="54"/>
                    <a:pt x="58" y="54"/>
                  </a:cubicBezTo>
                  <a:cubicBezTo>
                    <a:pt x="59" y="56"/>
                    <a:pt x="59" y="56"/>
                    <a:pt x="59" y="56"/>
                  </a:cubicBezTo>
                  <a:cubicBezTo>
                    <a:pt x="74" y="74"/>
                    <a:pt x="74" y="74"/>
                    <a:pt x="74" y="74"/>
                  </a:cubicBezTo>
                  <a:cubicBezTo>
                    <a:pt x="76" y="76"/>
                    <a:pt x="76" y="76"/>
                    <a:pt x="76" y="76"/>
                  </a:cubicBezTo>
                  <a:cubicBezTo>
                    <a:pt x="82" y="82"/>
                    <a:pt x="82" y="82"/>
                    <a:pt x="82" y="82"/>
                  </a:cubicBezTo>
                  <a:cubicBezTo>
                    <a:pt x="81" y="79"/>
                    <a:pt x="81" y="79"/>
                    <a:pt x="81" y="79"/>
                  </a:cubicBezTo>
                  <a:cubicBezTo>
                    <a:pt x="78" y="76"/>
                    <a:pt x="78" y="76"/>
                    <a:pt x="78" y="76"/>
                  </a:cubicBezTo>
                  <a:cubicBezTo>
                    <a:pt x="77" y="74"/>
                    <a:pt x="77" y="74"/>
                    <a:pt x="77" y="74"/>
                  </a:cubicBezTo>
                  <a:cubicBezTo>
                    <a:pt x="62" y="57"/>
                    <a:pt x="62" y="57"/>
                    <a:pt x="62" y="57"/>
                  </a:cubicBezTo>
                  <a:cubicBezTo>
                    <a:pt x="60" y="55"/>
                    <a:pt x="60" y="55"/>
                    <a:pt x="60" y="55"/>
                  </a:cubicBezTo>
                  <a:cubicBezTo>
                    <a:pt x="48" y="40"/>
                    <a:pt x="48" y="40"/>
                    <a:pt x="48" y="40"/>
                  </a:cubicBezTo>
                  <a:cubicBezTo>
                    <a:pt x="45" y="40"/>
                    <a:pt x="45" y="40"/>
                    <a:pt x="45" y="40"/>
                  </a:cubicBezTo>
                  <a:moveTo>
                    <a:pt x="0" y="29"/>
                  </a:moveTo>
                  <a:cubicBezTo>
                    <a:pt x="0" y="49"/>
                    <a:pt x="0" y="49"/>
                    <a:pt x="0" y="49"/>
                  </a:cubicBezTo>
                  <a:cubicBezTo>
                    <a:pt x="0" y="51"/>
                    <a:pt x="0" y="51"/>
                    <a:pt x="0" y="51"/>
                  </a:cubicBezTo>
                  <a:cubicBezTo>
                    <a:pt x="0" y="71"/>
                    <a:pt x="0" y="71"/>
                    <a:pt x="0" y="71"/>
                  </a:cubicBezTo>
                  <a:cubicBezTo>
                    <a:pt x="0" y="73"/>
                    <a:pt x="0" y="73"/>
                    <a:pt x="0" y="73"/>
                  </a:cubicBezTo>
                  <a:cubicBezTo>
                    <a:pt x="0" y="165"/>
                    <a:pt x="0" y="165"/>
                    <a:pt x="0" y="165"/>
                  </a:cubicBezTo>
                  <a:cubicBezTo>
                    <a:pt x="2" y="163"/>
                    <a:pt x="2" y="163"/>
                    <a:pt x="2" y="163"/>
                  </a:cubicBezTo>
                  <a:cubicBezTo>
                    <a:pt x="2" y="73"/>
                    <a:pt x="2" y="73"/>
                    <a:pt x="2" y="73"/>
                  </a:cubicBezTo>
                  <a:cubicBezTo>
                    <a:pt x="2" y="71"/>
                    <a:pt x="2" y="71"/>
                    <a:pt x="2" y="71"/>
                  </a:cubicBezTo>
                  <a:cubicBezTo>
                    <a:pt x="2" y="51"/>
                    <a:pt x="2" y="51"/>
                    <a:pt x="2" y="51"/>
                  </a:cubicBezTo>
                  <a:cubicBezTo>
                    <a:pt x="2" y="49"/>
                    <a:pt x="2" y="49"/>
                    <a:pt x="2" y="49"/>
                  </a:cubicBezTo>
                  <a:cubicBezTo>
                    <a:pt x="2" y="30"/>
                    <a:pt x="2" y="30"/>
                    <a:pt x="2" y="30"/>
                  </a:cubicBezTo>
                  <a:cubicBezTo>
                    <a:pt x="0" y="29"/>
                    <a:pt x="0" y="29"/>
                    <a:pt x="0" y="29"/>
                  </a:cubicBezTo>
                  <a:moveTo>
                    <a:pt x="0" y="5"/>
                  </a:moveTo>
                  <a:cubicBezTo>
                    <a:pt x="0" y="27"/>
                    <a:pt x="0" y="27"/>
                    <a:pt x="0" y="27"/>
                  </a:cubicBezTo>
                  <a:cubicBezTo>
                    <a:pt x="2" y="28"/>
                    <a:pt x="2" y="28"/>
                    <a:pt x="2" y="28"/>
                  </a:cubicBezTo>
                  <a:cubicBezTo>
                    <a:pt x="2" y="5"/>
                    <a:pt x="2" y="5"/>
                    <a:pt x="2" y="5"/>
                  </a:cubicBezTo>
                  <a:cubicBezTo>
                    <a:pt x="1" y="5"/>
                    <a:pt x="1" y="5"/>
                    <a:pt x="0" y="5"/>
                  </a:cubicBezTo>
                  <a:moveTo>
                    <a:pt x="14" y="0"/>
                  </a:moveTo>
                  <a:cubicBezTo>
                    <a:pt x="13" y="1"/>
                    <a:pt x="13" y="1"/>
                    <a:pt x="12" y="1"/>
                  </a:cubicBezTo>
                  <a:cubicBezTo>
                    <a:pt x="43" y="37"/>
                    <a:pt x="43" y="37"/>
                    <a:pt x="43" y="37"/>
                  </a:cubicBezTo>
                  <a:cubicBezTo>
                    <a:pt x="46" y="38"/>
                    <a:pt x="46" y="38"/>
                    <a:pt x="46" y="38"/>
                  </a:cubicBezTo>
                  <a:cubicBezTo>
                    <a:pt x="14" y="0"/>
                    <a:pt x="14" y="0"/>
                    <a:pt x="14"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lstStyle/>
            <a:p>
              <a:endParaRPr lang="zh-CN" altLang="en-US">
                <a:cs typeface="+mn-ea"/>
                <a:sym typeface="+mn-lt"/>
              </a:endParaRPr>
            </a:p>
          </p:txBody>
        </p:sp>
        <p:sp>
          <p:nvSpPr>
            <p:cNvPr id="104" name="Freeform 60">
              <a:extLst>
                <a:ext uri="{FF2B5EF4-FFF2-40B4-BE49-F238E27FC236}">
                  <a16:creationId xmlns:a16="http://schemas.microsoft.com/office/drawing/2014/main" id="{3CB61AAA-A167-424D-B405-63E19F9742C8}"/>
                </a:ext>
              </a:extLst>
            </p:cNvPr>
            <p:cNvSpPr>
              <a:spLocks noEditPoints="1"/>
            </p:cNvSpPr>
            <p:nvPr/>
          </p:nvSpPr>
          <p:spPr bwMode="auto">
            <a:xfrm>
              <a:off x="7418389" y="3581348"/>
              <a:ext cx="390018" cy="369200"/>
            </a:xfrm>
            <a:custGeom>
              <a:avLst/>
              <a:gdLst>
                <a:gd name="T0" fmla="*/ 52 w 92"/>
                <a:gd name="T1" fmla="*/ 85 h 96"/>
                <a:gd name="T2" fmla="*/ 18 w 92"/>
                <a:gd name="T3" fmla="*/ 96 h 96"/>
                <a:gd name="T4" fmla="*/ 53 w 92"/>
                <a:gd name="T5" fmla="*/ 85 h 96"/>
                <a:gd name="T6" fmla="*/ 0 w 92"/>
                <a:gd name="T7" fmla="*/ 75 h 96"/>
                <a:gd name="T8" fmla="*/ 2 w 92"/>
                <a:gd name="T9" fmla="*/ 87 h 96"/>
                <a:gd name="T10" fmla="*/ 0 w 92"/>
                <a:gd name="T11" fmla="*/ 66 h 96"/>
                <a:gd name="T12" fmla="*/ 1 w 92"/>
                <a:gd name="T13" fmla="*/ 67 h 96"/>
                <a:gd name="T14" fmla="*/ 2 w 92"/>
                <a:gd name="T15" fmla="*/ 61 h 96"/>
                <a:gd name="T16" fmla="*/ 0 w 92"/>
                <a:gd name="T17" fmla="*/ 64 h 96"/>
                <a:gd name="T18" fmla="*/ 2 w 92"/>
                <a:gd name="T19" fmla="*/ 61 h 96"/>
                <a:gd name="T20" fmla="*/ 75 w 92"/>
                <a:gd name="T21" fmla="*/ 62 h 96"/>
                <a:gd name="T22" fmla="*/ 57 w 92"/>
                <a:gd name="T23" fmla="*/ 84 h 96"/>
                <a:gd name="T24" fmla="*/ 54 w 92"/>
                <a:gd name="T25" fmla="*/ 87 h 96"/>
                <a:gd name="T26" fmla="*/ 56 w 92"/>
                <a:gd name="T27" fmla="*/ 86 h 96"/>
                <a:gd name="T28" fmla="*/ 86 w 92"/>
                <a:gd name="T29" fmla="*/ 78 h 96"/>
                <a:gd name="T30" fmla="*/ 92 w 92"/>
                <a:gd name="T31" fmla="*/ 77 h 96"/>
                <a:gd name="T32" fmla="*/ 90 w 92"/>
                <a:gd name="T33" fmla="*/ 75 h 96"/>
                <a:gd name="T34" fmla="*/ 76 w 92"/>
                <a:gd name="T35" fmla="*/ 61 h 96"/>
                <a:gd name="T36" fmla="*/ 0 w 92"/>
                <a:gd name="T37" fmla="*/ 55 h 96"/>
                <a:gd name="T38" fmla="*/ 2 w 92"/>
                <a:gd name="T39" fmla="*/ 59 h 96"/>
                <a:gd name="T40" fmla="*/ 46 w 92"/>
                <a:gd name="T41" fmla="*/ 31 h 96"/>
                <a:gd name="T42" fmla="*/ 46 w 92"/>
                <a:gd name="T43" fmla="*/ 33 h 96"/>
                <a:gd name="T44" fmla="*/ 73 w 92"/>
                <a:gd name="T45" fmla="*/ 61 h 96"/>
                <a:gd name="T46" fmla="*/ 47 w 92"/>
                <a:gd name="T47" fmla="*/ 32 h 96"/>
                <a:gd name="T48" fmla="*/ 42 w 92"/>
                <a:gd name="T49" fmla="*/ 27 h 96"/>
                <a:gd name="T50" fmla="*/ 43 w 92"/>
                <a:gd name="T51" fmla="*/ 31 h 96"/>
                <a:gd name="T52" fmla="*/ 42 w 92"/>
                <a:gd name="T53" fmla="*/ 27 h 96"/>
                <a:gd name="T54" fmla="*/ 0 w 92"/>
                <a:gd name="T55" fmla="*/ 53 h 96"/>
                <a:gd name="T56" fmla="*/ 2 w 92"/>
                <a:gd name="T57" fmla="*/ 35 h 96"/>
                <a:gd name="T58" fmla="*/ 15 w 92"/>
                <a:gd name="T59" fmla="*/ 0 h 96"/>
                <a:gd name="T60" fmla="*/ 13 w 92"/>
                <a:gd name="T61" fmla="*/ 1 h 96"/>
                <a:gd name="T62" fmla="*/ 1 w 92"/>
                <a:gd name="T63" fmla="*/ 12 h 96"/>
                <a:gd name="T64" fmla="*/ 0 w 92"/>
                <a:gd name="T65" fmla="*/ 14 h 96"/>
                <a:gd name="T66" fmla="*/ 0 w 92"/>
                <a:gd name="T67" fmla="*/ 17 h 96"/>
                <a:gd name="T68" fmla="*/ 2 w 92"/>
                <a:gd name="T69" fmla="*/ 24 h 96"/>
                <a:gd name="T70" fmla="*/ 2 w 92"/>
                <a:gd name="T71" fmla="*/ 16 h 96"/>
                <a:gd name="T72" fmla="*/ 15 w 92"/>
                <a:gd name="T73" fmla="*/ 2 h 96"/>
                <a:gd name="T74" fmla="*/ 32 w 92"/>
                <a:gd name="T75" fmla="*/ 19 h 96"/>
                <a:gd name="T76" fmla="*/ 41 w 92"/>
                <a:gd name="T77" fmla="*/ 26 h 96"/>
                <a:gd name="T78" fmla="*/ 32 w 92"/>
                <a:gd name="T79" fmla="*/ 17 h 96"/>
                <a:gd name="T80" fmla="*/ 16 w 92"/>
                <a:gd name="T81" fmla="*/ 1 h 96"/>
                <a:gd name="T82" fmla="*/ 15 w 92"/>
                <a:gd name="T83" fmla="*/ 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92" h="96">
                  <a:moveTo>
                    <a:pt x="53" y="85"/>
                  </a:moveTo>
                  <a:cubicBezTo>
                    <a:pt x="52" y="85"/>
                    <a:pt x="52" y="85"/>
                    <a:pt x="52" y="85"/>
                  </a:cubicBezTo>
                  <a:cubicBezTo>
                    <a:pt x="17" y="95"/>
                    <a:pt x="17" y="95"/>
                    <a:pt x="17" y="95"/>
                  </a:cubicBezTo>
                  <a:cubicBezTo>
                    <a:pt x="17" y="95"/>
                    <a:pt x="17" y="96"/>
                    <a:pt x="18" y="96"/>
                  </a:cubicBezTo>
                  <a:cubicBezTo>
                    <a:pt x="51" y="87"/>
                    <a:pt x="51" y="87"/>
                    <a:pt x="51" y="87"/>
                  </a:cubicBezTo>
                  <a:cubicBezTo>
                    <a:pt x="53" y="85"/>
                    <a:pt x="53" y="85"/>
                    <a:pt x="53" y="85"/>
                  </a:cubicBezTo>
                  <a:moveTo>
                    <a:pt x="2" y="71"/>
                  </a:moveTo>
                  <a:cubicBezTo>
                    <a:pt x="0" y="75"/>
                    <a:pt x="0" y="75"/>
                    <a:pt x="0" y="75"/>
                  </a:cubicBezTo>
                  <a:cubicBezTo>
                    <a:pt x="0" y="87"/>
                    <a:pt x="0" y="87"/>
                    <a:pt x="0" y="87"/>
                  </a:cubicBezTo>
                  <a:cubicBezTo>
                    <a:pt x="0" y="87"/>
                    <a:pt x="1" y="87"/>
                    <a:pt x="2" y="87"/>
                  </a:cubicBezTo>
                  <a:cubicBezTo>
                    <a:pt x="2" y="71"/>
                    <a:pt x="2" y="71"/>
                    <a:pt x="2" y="71"/>
                  </a:cubicBezTo>
                  <a:moveTo>
                    <a:pt x="0" y="66"/>
                  </a:moveTo>
                  <a:cubicBezTo>
                    <a:pt x="0" y="70"/>
                    <a:pt x="0" y="70"/>
                    <a:pt x="0" y="70"/>
                  </a:cubicBezTo>
                  <a:cubicBezTo>
                    <a:pt x="1" y="67"/>
                    <a:pt x="1" y="67"/>
                    <a:pt x="1" y="67"/>
                  </a:cubicBezTo>
                  <a:cubicBezTo>
                    <a:pt x="0" y="66"/>
                    <a:pt x="0" y="66"/>
                    <a:pt x="0" y="66"/>
                  </a:cubicBezTo>
                  <a:moveTo>
                    <a:pt x="2" y="61"/>
                  </a:moveTo>
                  <a:cubicBezTo>
                    <a:pt x="0" y="62"/>
                    <a:pt x="0" y="62"/>
                    <a:pt x="0" y="62"/>
                  </a:cubicBezTo>
                  <a:cubicBezTo>
                    <a:pt x="0" y="64"/>
                    <a:pt x="0" y="64"/>
                    <a:pt x="0" y="64"/>
                  </a:cubicBezTo>
                  <a:cubicBezTo>
                    <a:pt x="2" y="65"/>
                    <a:pt x="2" y="65"/>
                    <a:pt x="2" y="65"/>
                  </a:cubicBezTo>
                  <a:cubicBezTo>
                    <a:pt x="2" y="61"/>
                    <a:pt x="2" y="61"/>
                    <a:pt x="2" y="61"/>
                  </a:cubicBezTo>
                  <a:moveTo>
                    <a:pt x="76" y="61"/>
                  </a:moveTo>
                  <a:cubicBezTo>
                    <a:pt x="75" y="62"/>
                    <a:pt x="75" y="62"/>
                    <a:pt x="75" y="62"/>
                  </a:cubicBezTo>
                  <a:cubicBezTo>
                    <a:pt x="88" y="76"/>
                    <a:pt x="88" y="76"/>
                    <a:pt x="88" y="76"/>
                  </a:cubicBezTo>
                  <a:cubicBezTo>
                    <a:pt x="57" y="84"/>
                    <a:pt x="57" y="84"/>
                    <a:pt x="57" y="84"/>
                  </a:cubicBezTo>
                  <a:cubicBezTo>
                    <a:pt x="56" y="84"/>
                    <a:pt x="56" y="84"/>
                    <a:pt x="56" y="84"/>
                  </a:cubicBezTo>
                  <a:cubicBezTo>
                    <a:pt x="54" y="87"/>
                    <a:pt x="54" y="87"/>
                    <a:pt x="54" y="87"/>
                  </a:cubicBezTo>
                  <a:cubicBezTo>
                    <a:pt x="55" y="86"/>
                    <a:pt x="55" y="86"/>
                    <a:pt x="55" y="86"/>
                  </a:cubicBezTo>
                  <a:cubicBezTo>
                    <a:pt x="56" y="86"/>
                    <a:pt x="56" y="86"/>
                    <a:pt x="56" y="86"/>
                  </a:cubicBezTo>
                  <a:cubicBezTo>
                    <a:pt x="58" y="86"/>
                    <a:pt x="58" y="86"/>
                    <a:pt x="58" y="86"/>
                  </a:cubicBezTo>
                  <a:cubicBezTo>
                    <a:pt x="86" y="78"/>
                    <a:pt x="86" y="78"/>
                    <a:pt x="86" y="78"/>
                  </a:cubicBezTo>
                  <a:cubicBezTo>
                    <a:pt x="89" y="77"/>
                    <a:pt x="89" y="77"/>
                    <a:pt x="89" y="77"/>
                  </a:cubicBezTo>
                  <a:cubicBezTo>
                    <a:pt x="92" y="77"/>
                    <a:pt x="92" y="77"/>
                    <a:pt x="92" y="77"/>
                  </a:cubicBezTo>
                  <a:cubicBezTo>
                    <a:pt x="90" y="75"/>
                    <a:pt x="90" y="75"/>
                    <a:pt x="90" y="75"/>
                  </a:cubicBezTo>
                  <a:cubicBezTo>
                    <a:pt x="90" y="75"/>
                    <a:pt x="90" y="75"/>
                    <a:pt x="90" y="75"/>
                  </a:cubicBezTo>
                  <a:cubicBezTo>
                    <a:pt x="89" y="74"/>
                    <a:pt x="89" y="74"/>
                    <a:pt x="89" y="74"/>
                  </a:cubicBezTo>
                  <a:cubicBezTo>
                    <a:pt x="76" y="61"/>
                    <a:pt x="76" y="61"/>
                    <a:pt x="76" y="61"/>
                  </a:cubicBezTo>
                  <a:moveTo>
                    <a:pt x="2" y="54"/>
                  </a:moveTo>
                  <a:cubicBezTo>
                    <a:pt x="0" y="55"/>
                    <a:pt x="0" y="55"/>
                    <a:pt x="0" y="55"/>
                  </a:cubicBezTo>
                  <a:cubicBezTo>
                    <a:pt x="0" y="60"/>
                    <a:pt x="0" y="60"/>
                    <a:pt x="0" y="60"/>
                  </a:cubicBezTo>
                  <a:cubicBezTo>
                    <a:pt x="2" y="59"/>
                    <a:pt x="2" y="59"/>
                    <a:pt x="2" y="59"/>
                  </a:cubicBezTo>
                  <a:cubicBezTo>
                    <a:pt x="2" y="54"/>
                    <a:pt x="2" y="54"/>
                    <a:pt x="2" y="54"/>
                  </a:cubicBezTo>
                  <a:moveTo>
                    <a:pt x="46" y="31"/>
                  </a:moveTo>
                  <a:cubicBezTo>
                    <a:pt x="45" y="32"/>
                    <a:pt x="45" y="32"/>
                    <a:pt x="45" y="32"/>
                  </a:cubicBezTo>
                  <a:cubicBezTo>
                    <a:pt x="46" y="33"/>
                    <a:pt x="46" y="33"/>
                    <a:pt x="46" y="33"/>
                  </a:cubicBezTo>
                  <a:cubicBezTo>
                    <a:pt x="48" y="36"/>
                    <a:pt x="48" y="36"/>
                    <a:pt x="48" y="36"/>
                  </a:cubicBezTo>
                  <a:cubicBezTo>
                    <a:pt x="73" y="61"/>
                    <a:pt x="73" y="61"/>
                    <a:pt x="73" y="61"/>
                  </a:cubicBezTo>
                  <a:cubicBezTo>
                    <a:pt x="74" y="59"/>
                    <a:pt x="74" y="59"/>
                    <a:pt x="74" y="59"/>
                  </a:cubicBezTo>
                  <a:cubicBezTo>
                    <a:pt x="47" y="32"/>
                    <a:pt x="47" y="32"/>
                    <a:pt x="47" y="32"/>
                  </a:cubicBezTo>
                  <a:cubicBezTo>
                    <a:pt x="46" y="31"/>
                    <a:pt x="46" y="31"/>
                    <a:pt x="46" y="31"/>
                  </a:cubicBezTo>
                  <a:moveTo>
                    <a:pt x="42" y="27"/>
                  </a:moveTo>
                  <a:cubicBezTo>
                    <a:pt x="40" y="28"/>
                    <a:pt x="40" y="28"/>
                    <a:pt x="40" y="28"/>
                  </a:cubicBezTo>
                  <a:cubicBezTo>
                    <a:pt x="43" y="31"/>
                    <a:pt x="43" y="31"/>
                    <a:pt x="43" y="31"/>
                  </a:cubicBezTo>
                  <a:cubicBezTo>
                    <a:pt x="45" y="30"/>
                    <a:pt x="45" y="30"/>
                    <a:pt x="45" y="30"/>
                  </a:cubicBezTo>
                  <a:cubicBezTo>
                    <a:pt x="42" y="27"/>
                    <a:pt x="42" y="27"/>
                    <a:pt x="42" y="27"/>
                  </a:cubicBezTo>
                  <a:moveTo>
                    <a:pt x="0" y="26"/>
                  </a:moveTo>
                  <a:cubicBezTo>
                    <a:pt x="0" y="53"/>
                    <a:pt x="0" y="53"/>
                    <a:pt x="0" y="53"/>
                  </a:cubicBezTo>
                  <a:cubicBezTo>
                    <a:pt x="2" y="51"/>
                    <a:pt x="2" y="51"/>
                    <a:pt x="2" y="51"/>
                  </a:cubicBezTo>
                  <a:cubicBezTo>
                    <a:pt x="2" y="35"/>
                    <a:pt x="2" y="35"/>
                    <a:pt x="2" y="35"/>
                  </a:cubicBezTo>
                  <a:cubicBezTo>
                    <a:pt x="0" y="26"/>
                    <a:pt x="0" y="26"/>
                    <a:pt x="0" y="26"/>
                  </a:cubicBezTo>
                  <a:moveTo>
                    <a:pt x="15" y="0"/>
                  </a:moveTo>
                  <a:cubicBezTo>
                    <a:pt x="15" y="0"/>
                    <a:pt x="15" y="0"/>
                    <a:pt x="15" y="0"/>
                  </a:cubicBezTo>
                  <a:cubicBezTo>
                    <a:pt x="13" y="1"/>
                    <a:pt x="13" y="1"/>
                    <a:pt x="13" y="1"/>
                  </a:cubicBezTo>
                  <a:cubicBezTo>
                    <a:pt x="13" y="1"/>
                    <a:pt x="13" y="1"/>
                    <a:pt x="13" y="1"/>
                  </a:cubicBezTo>
                  <a:cubicBezTo>
                    <a:pt x="1" y="12"/>
                    <a:pt x="1" y="12"/>
                    <a:pt x="1" y="12"/>
                  </a:cubicBezTo>
                  <a:cubicBezTo>
                    <a:pt x="0" y="13"/>
                    <a:pt x="0" y="13"/>
                    <a:pt x="0" y="13"/>
                  </a:cubicBezTo>
                  <a:cubicBezTo>
                    <a:pt x="0" y="14"/>
                    <a:pt x="0" y="14"/>
                    <a:pt x="0" y="14"/>
                  </a:cubicBezTo>
                  <a:cubicBezTo>
                    <a:pt x="0" y="16"/>
                    <a:pt x="0" y="16"/>
                    <a:pt x="0" y="16"/>
                  </a:cubicBezTo>
                  <a:cubicBezTo>
                    <a:pt x="0" y="17"/>
                    <a:pt x="0" y="17"/>
                    <a:pt x="0" y="17"/>
                  </a:cubicBezTo>
                  <a:cubicBezTo>
                    <a:pt x="2" y="26"/>
                    <a:pt x="2" y="26"/>
                    <a:pt x="2" y="26"/>
                  </a:cubicBezTo>
                  <a:cubicBezTo>
                    <a:pt x="2" y="24"/>
                    <a:pt x="2" y="24"/>
                    <a:pt x="2" y="24"/>
                  </a:cubicBezTo>
                  <a:cubicBezTo>
                    <a:pt x="2" y="18"/>
                    <a:pt x="2" y="18"/>
                    <a:pt x="2" y="18"/>
                  </a:cubicBezTo>
                  <a:cubicBezTo>
                    <a:pt x="2" y="16"/>
                    <a:pt x="2" y="16"/>
                    <a:pt x="2" y="16"/>
                  </a:cubicBezTo>
                  <a:cubicBezTo>
                    <a:pt x="2" y="14"/>
                    <a:pt x="2" y="14"/>
                    <a:pt x="2" y="14"/>
                  </a:cubicBezTo>
                  <a:cubicBezTo>
                    <a:pt x="15" y="2"/>
                    <a:pt x="15" y="2"/>
                    <a:pt x="15" y="2"/>
                  </a:cubicBezTo>
                  <a:cubicBezTo>
                    <a:pt x="30" y="17"/>
                    <a:pt x="30" y="17"/>
                    <a:pt x="30" y="17"/>
                  </a:cubicBezTo>
                  <a:cubicBezTo>
                    <a:pt x="32" y="19"/>
                    <a:pt x="32" y="19"/>
                    <a:pt x="32" y="19"/>
                  </a:cubicBezTo>
                  <a:cubicBezTo>
                    <a:pt x="39" y="27"/>
                    <a:pt x="39" y="27"/>
                    <a:pt x="39" y="27"/>
                  </a:cubicBezTo>
                  <a:cubicBezTo>
                    <a:pt x="41" y="26"/>
                    <a:pt x="41" y="26"/>
                    <a:pt x="41" y="26"/>
                  </a:cubicBezTo>
                  <a:cubicBezTo>
                    <a:pt x="34" y="19"/>
                    <a:pt x="34" y="19"/>
                    <a:pt x="34" y="19"/>
                  </a:cubicBezTo>
                  <a:cubicBezTo>
                    <a:pt x="32" y="17"/>
                    <a:pt x="32" y="17"/>
                    <a:pt x="32" y="17"/>
                  </a:cubicBezTo>
                  <a:cubicBezTo>
                    <a:pt x="17" y="2"/>
                    <a:pt x="17" y="2"/>
                    <a:pt x="17" y="2"/>
                  </a:cubicBezTo>
                  <a:cubicBezTo>
                    <a:pt x="16" y="1"/>
                    <a:pt x="16" y="1"/>
                    <a:pt x="16" y="1"/>
                  </a:cubicBezTo>
                  <a:cubicBezTo>
                    <a:pt x="15" y="0"/>
                    <a:pt x="15" y="0"/>
                    <a:pt x="15" y="0"/>
                  </a:cubicBezTo>
                  <a:cubicBezTo>
                    <a:pt x="15" y="0"/>
                    <a:pt x="15" y="0"/>
                    <a:pt x="15"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lstStyle/>
            <a:p>
              <a:endParaRPr lang="zh-CN" altLang="en-US">
                <a:cs typeface="+mn-ea"/>
                <a:sym typeface="+mn-lt"/>
              </a:endParaRPr>
            </a:p>
          </p:txBody>
        </p:sp>
        <p:sp>
          <p:nvSpPr>
            <p:cNvPr id="105" name="Freeform 61">
              <a:extLst>
                <a:ext uri="{FF2B5EF4-FFF2-40B4-BE49-F238E27FC236}">
                  <a16:creationId xmlns:a16="http://schemas.microsoft.com/office/drawing/2014/main" id="{22587A27-75DB-4FA2-AB77-7ED985ADBFE3}"/>
                </a:ext>
              </a:extLst>
            </p:cNvPr>
            <p:cNvSpPr>
              <a:spLocks noEditPoints="1"/>
            </p:cNvSpPr>
            <p:nvPr/>
          </p:nvSpPr>
          <p:spPr bwMode="auto">
            <a:xfrm>
              <a:off x="6897768" y="2989328"/>
              <a:ext cx="710263" cy="1564626"/>
            </a:xfrm>
            <a:custGeom>
              <a:avLst/>
              <a:gdLst>
                <a:gd name="T0" fmla="*/ 166 w 168"/>
                <a:gd name="T1" fmla="*/ 401 h 405"/>
                <a:gd name="T2" fmla="*/ 162 w 168"/>
                <a:gd name="T3" fmla="*/ 367 h 405"/>
                <a:gd name="T4" fmla="*/ 104 w 168"/>
                <a:gd name="T5" fmla="*/ 341 h 405"/>
                <a:gd name="T6" fmla="*/ 160 w 168"/>
                <a:gd name="T7" fmla="*/ 404 h 405"/>
                <a:gd name="T8" fmla="*/ 104 w 168"/>
                <a:gd name="T9" fmla="*/ 341 h 405"/>
                <a:gd name="T10" fmla="*/ 98 w 168"/>
                <a:gd name="T11" fmla="*/ 334 h 405"/>
                <a:gd name="T12" fmla="*/ 105 w 168"/>
                <a:gd name="T13" fmla="*/ 339 h 405"/>
                <a:gd name="T14" fmla="*/ 93 w 168"/>
                <a:gd name="T15" fmla="*/ 325 h 405"/>
                <a:gd name="T16" fmla="*/ 97 w 168"/>
                <a:gd name="T17" fmla="*/ 333 h 405"/>
                <a:gd name="T18" fmla="*/ 93 w 168"/>
                <a:gd name="T19" fmla="*/ 325 h 405"/>
                <a:gd name="T20" fmla="*/ 143 w 168"/>
                <a:gd name="T21" fmla="*/ 281 h 405"/>
                <a:gd name="T22" fmla="*/ 145 w 168"/>
                <a:gd name="T23" fmla="*/ 295 h 405"/>
                <a:gd name="T24" fmla="*/ 156 w 168"/>
                <a:gd name="T25" fmla="*/ 340 h 405"/>
                <a:gd name="T26" fmla="*/ 147 w 168"/>
                <a:gd name="T27" fmla="*/ 292 h 405"/>
                <a:gd name="T28" fmla="*/ 50 w 168"/>
                <a:gd name="T29" fmla="*/ 277 h 405"/>
                <a:gd name="T30" fmla="*/ 74 w 168"/>
                <a:gd name="T31" fmla="*/ 302 h 405"/>
                <a:gd name="T32" fmla="*/ 50 w 168"/>
                <a:gd name="T33" fmla="*/ 277 h 405"/>
                <a:gd name="T34" fmla="*/ 42 w 168"/>
                <a:gd name="T35" fmla="*/ 268 h 405"/>
                <a:gd name="T36" fmla="*/ 45 w 168"/>
                <a:gd name="T37" fmla="*/ 272 h 405"/>
                <a:gd name="T38" fmla="*/ 44 w 168"/>
                <a:gd name="T39" fmla="*/ 267 h 405"/>
                <a:gd name="T40" fmla="*/ 38 w 168"/>
                <a:gd name="T41" fmla="*/ 264 h 405"/>
                <a:gd name="T42" fmla="*/ 43 w 168"/>
                <a:gd name="T43" fmla="*/ 266 h 405"/>
                <a:gd name="T44" fmla="*/ 40 w 168"/>
                <a:gd name="T45" fmla="*/ 263 h 405"/>
                <a:gd name="T46" fmla="*/ 139 w 168"/>
                <a:gd name="T47" fmla="*/ 263 h 405"/>
                <a:gd name="T48" fmla="*/ 144 w 168"/>
                <a:gd name="T49" fmla="*/ 277 h 405"/>
                <a:gd name="T50" fmla="*/ 131 w 168"/>
                <a:gd name="T51" fmla="*/ 210 h 405"/>
                <a:gd name="T52" fmla="*/ 135 w 168"/>
                <a:gd name="T53" fmla="*/ 242 h 405"/>
                <a:gd name="T54" fmla="*/ 131 w 168"/>
                <a:gd name="T55" fmla="*/ 210 h 405"/>
                <a:gd name="T56" fmla="*/ 128 w 168"/>
                <a:gd name="T57" fmla="*/ 204 h 405"/>
                <a:gd name="T58" fmla="*/ 130 w 168"/>
                <a:gd name="T59" fmla="*/ 208 h 405"/>
                <a:gd name="T60" fmla="*/ 116 w 168"/>
                <a:gd name="T61" fmla="*/ 142 h 405"/>
                <a:gd name="T62" fmla="*/ 118 w 168"/>
                <a:gd name="T63" fmla="*/ 153 h 405"/>
                <a:gd name="T64" fmla="*/ 121 w 168"/>
                <a:gd name="T65" fmla="*/ 171 h 405"/>
                <a:gd name="T66" fmla="*/ 123 w 168"/>
                <a:gd name="T67" fmla="*/ 177 h 405"/>
                <a:gd name="T68" fmla="*/ 125 w 168"/>
                <a:gd name="T69" fmla="*/ 188 h 405"/>
                <a:gd name="T70" fmla="*/ 129 w 168"/>
                <a:gd name="T71" fmla="*/ 201 h 405"/>
                <a:gd name="T72" fmla="*/ 125 w 168"/>
                <a:gd name="T73" fmla="*/ 179 h 405"/>
                <a:gd name="T74" fmla="*/ 123 w 168"/>
                <a:gd name="T75" fmla="*/ 169 h 405"/>
                <a:gd name="T76" fmla="*/ 119 w 168"/>
                <a:gd name="T77" fmla="*/ 151 h 405"/>
                <a:gd name="T78" fmla="*/ 116 w 168"/>
                <a:gd name="T79" fmla="*/ 142 h 405"/>
                <a:gd name="T80" fmla="*/ 0 w 168"/>
                <a:gd name="T81" fmla="*/ 140 h 405"/>
                <a:gd name="T82" fmla="*/ 0 w 168"/>
                <a:gd name="T83" fmla="*/ 164 h 405"/>
                <a:gd name="T84" fmla="*/ 0 w 168"/>
                <a:gd name="T85" fmla="*/ 218 h 405"/>
                <a:gd name="T86" fmla="*/ 0 w 168"/>
                <a:gd name="T87" fmla="*/ 220 h 405"/>
                <a:gd name="T88" fmla="*/ 39 w 168"/>
                <a:gd name="T89" fmla="*/ 261 h 405"/>
                <a:gd name="T90" fmla="*/ 2 w 168"/>
                <a:gd name="T91" fmla="*/ 166 h 405"/>
                <a:gd name="T92" fmla="*/ 2 w 168"/>
                <a:gd name="T93" fmla="*/ 142 h 405"/>
                <a:gd name="T94" fmla="*/ 2 w 168"/>
                <a:gd name="T95" fmla="*/ 115 h 405"/>
                <a:gd name="T96" fmla="*/ 0 w 168"/>
                <a:gd name="T97" fmla="*/ 40 h 405"/>
                <a:gd name="T98" fmla="*/ 2 w 168"/>
                <a:gd name="T99" fmla="*/ 113 h 405"/>
                <a:gd name="T100" fmla="*/ 0 w 168"/>
                <a:gd name="T101" fmla="*/ 40 h 405"/>
                <a:gd name="T102" fmla="*/ 88 w 168"/>
                <a:gd name="T103" fmla="*/ 0 h 405"/>
                <a:gd name="T104" fmla="*/ 17 w 168"/>
                <a:gd name="T105" fmla="*/ 21 h 405"/>
                <a:gd name="T106" fmla="*/ 96 w 168"/>
                <a:gd name="T107" fmla="*/ 41 h 405"/>
                <a:gd name="T108" fmla="*/ 97 w 168"/>
                <a:gd name="T109" fmla="*/ 47 h 405"/>
                <a:gd name="T110" fmla="*/ 100 w 168"/>
                <a:gd name="T111" fmla="*/ 62 h 405"/>
                <a:gd name="T112" fmla="*/ 112 w 168"/>
                <a:gd name="T113" fmla="*/ 123 h 405"/>
                <a:gd name="T114" fmla="*/ 115 w 168"/>
                <a:gd name="T115" fmla="*/ 140 h 405"/>
                <a:gd name="T116" fmla="*/ 114 w 168"/>
                <a:gd name="T117" fmla="*/ 124 h 405"/>
                <a:gd name="T118" fmla="*/ 102 w 168"/>
                <a:gd name="T119" fmla="*/ 61 h 405"/>
                <a:gd name="T120" fmla="*/ 100 w 168"/>
                <a:gd name="T121" fmla="*/ 50 h 405"/>
                <a:gd name="T122" fmla="*/ 98 w 168"/>
                <a:gd name="T123" fmla="*/ 42 h 405"/>
                <a:gd name="T124" fmla="*/ 90 w 168"/>
                <a:gd name="T125" fmla="*/ 1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8" h="405">
                  <a:moveTo>
                    <a:pt x="160" y="367"/>
                  </a:moveTo>
                  <a:cubicBezTo>
                    <a:pt x="166" y="401"/>
                    <a:pt x="166" y="401"/>
                    <a:pt x="166" y="401"/>
                  </a:cubicBezTo>
                  <a:cubicBezTo>
                    <a:pt x="167" y="401"/>
                    <a:pt x="167" y="401"/>
                    <a:pt x="168" y="401"/>
                  </a:cubicBezTo>
                  <a:cubicBezTo>
                    <a:pt x="162" y="367"/>
                    <a:pt x="162" y="367"/>
                    <a:pt x="162" y="367"/>
                  </a:cubicBezTo>
                  <a:cubicBezTo>
                    <a:pt x="161" y="367"/>
                    <a:pt x="160" y="367"/>
                    <a:pt x="160" y="367"/>
                  </a:cubicBezTo>
                  <a:moveTo>
                    <a:pt x="104" y="341"/>
                  </a:moveTo>
                  <a:cubicBezTo>
                    <a:pt x="159" y="405"/>
                    <a:pt x="159" y="405"/>
                    <a:pt x="159" y="405"/>
                  </a:cubicBezTo>
                  <a:cubicBezTo>
                    <a:pt x="160" y="404"/>
                    <a:pt x="160" y="404"/>
                    <a:pt x="160" y="404"/>
                  </a:cubicBezTo>
                  <a:cubicBezTo>
                    <a:pt x="107" y="342"/>
                    <a:pt x="107" y="342"/>
                    <a:pt x="107" y="342"/>
                  </a:cubicBezTo>
                  <a:cubicBezTo>
                    <a:pt x="104" y="341"/>
                    <a:pt x="104" y="341"/>
                    <a:pt x="104" y="341"/>
                  </a:cubicBezTo>
                  <a:moveTo>
                    <a:pt x="100" y="333"/>
                  </a:moveTo>
                  <a:cubicBezTo>
                    <a:pt x="98" y="334"/>
                    <a:pt x="98" y="334"/>
                    <a:pt x="98" y="334"/>
                  </a:cubicBezTo>
                  <a:cubicBezTo>
                    <a:pt x="102" y="339"/>
                    <a:pt x="102" y="339"/>
                    <a:pt x="102" y="339"/>
                  </a:cubicBezTo>
                  <a:cubicBezTo>
                    <a:pt x="105" y="339"/>
                    <a:pt x="105" y="339"/>
                    <a:pt x="105" y="339"/>
                  </a:cubicBezTo>
                  <a:cubicBezTo>
                    <a:pt x="100" y="333"/>
                    <a:pt x="100" y="333"/>
                    <a:pt x="100" y="333"/>
                  </a:cubicBezTo>
                  <a:moveTo>
                    <a:pt x="93" y="325"/>
                  </a:moveTo>
                  <a:cubicBezTo>
                    <a:pt x="92" y="325"/>
                    <a:pt x="92" y="325"/>
                    <a:pt x="91" y="325"/>
                  </a:cubicBezTo>
                  <a:cubicBezTo>
                    <a:pt x="97" y="333"/>
                    <a:pt x="97" y="333"/>
                    <a:pt x="97" y="333"/>
                  </a:cubicBezTo>
                  <a:cubicBezTo>
                    <a:pt x="98" y="331"/>
                    <a:pt x="98" y="331"/>
                    <a:pt x="98" y="331"/>
                  </a:cubicBezTo>
                  <a:cubicBezTo>
                    <a:pt x="93" y="325"/>
                    <a:pt x="93" y="325"/>
                    <a:pt x="93" y="325"/>
                  </a:cubicBezTo>
                  <a:moveTo>
                    <a:pt x="144" y="279"/>
                  </a:moveTo>
                  <a:cubicBezTo>
                    <a:pt x="143" y="281"/>
                    <a:pt x="143" y="281"/>
                    <a:pt x="143" y="281"/>
                  </a:cubicBezTo>
                  <a:cubicBezTo>
                    <a:pt x="145" y="293"/>
                    <a:pt x="145" y="293"/>
                    <a:pt x="145" y="293"/>
                  </a:cubicBezTo>
                  <a:cubicBezTo>
                    <a:pt x="145" y="295"/>
                    <a:pt x="145" y="295"/>
                    <a:pt x="145" y="295"/>
                  </a:cubicBezTo>
                  <a:cubicBezTo>
                    <a:pt x="155" y="341"/>
                    <a:pt x="155" y="341"/>
                    <a:pt x="155" y="341"/>
                  </a:cubicBezTo>
                  <a:cubicBezTo>
                    <a:pt x="155" y="341"/>
                    <a:pt x="156" y="340"/>
                    <a:pt x="156" y="340"/>
                  </a:cubicBezTo>
                  <a:cubicBezTo>
                    <a:pt x="147" y="294"/>
                    <a:pt x="147" y="294"/>
                    <a:pt x="147" y="294"/>
                  </a:cubicBezTo>
                  <a:cubicBezTo>
                    <a:pt x="147" y="292"/>
                    <a:pt x="147" y="292"/>
                    <a:pt x="147" y="292"/>
                  </a:cubicBezTo>
                  <a:cubicBezTo>
                    <a:pt x="144" y="279"/>
                    <a:pt x="144" y="279"/>
                    <a:pt x="144" y="279"/>
                  </a:cubicBezTo>
                  <a:moveTo>
                    <a:pt x="50" y="277"/>
                  </a:moveTo>
                  <a:cubicBezTo>
                    <a:pt x="73" y="304"/>
                    <a:pt x="73" y="304"/>
                    <a:pt x="73" y="304"/>
                  </a:cubicBezTo>
                  <a:cubicBezTo>
                    <a:pt x="73" y="304"/>
                    <a:pt x="73" y="303"/>
                    <a:pt x="74" y="302"/>
                  </a:cubicBezTo>
                  <a:cubicBezTo>
                    <a:pt x="56" y="281"/>
                    <a:pt x="56" y="281"/>
                    <a:pt x="56" y="281"/>
                  </a:cubicBezTo>
                  <a:cubicBezTo>
                    <a:pt x="50" y="277"/>
                    <a:pt x="50" y="277"/>
                    <a:pt x="50" y="277"/>
                  </a:cubicBezTo>
                  <a:moveTo>
                    <a:pt x="44" y="267"/>
                  </a:moveTo>
                  <a:cubicBezTo>
                    <a:pt x="42" y="268"/>
                    <a:pt x="42" y="268"/>
                    <a:pt x="42" y="268"/>
                  </a:cubicBezTo>
                  <a:cubicBezTo>
                    <a:pt x="43" y="269"/>
                    <a:pt x="43" y="269"/>
                    <a:pt x="43" y="269"/>
                  </a:cubicBezTo>
                  <a:cubicBezTo>
                    <a:pt x="45" y="272"/>
                    <a:pt x="45" y="272"/>
                    <a:pt x="45" y="272"/>
                  </a:cubicBezTo>
                  <a:cubicBezTo>
                    <a:pt x="51" y="276"/>
                    <a:pt x="51" y="276"/>
                    <a:pt x="51" y="276"/>
                  </a:cubicBezTo>
                  <a:cubicBezTo>
                    <a:pt x="44" y="267"/>
                    <a:pt x="44" y="267"/>
                    <a:pt x="44" y="267"/>
                  </a:cubicBezTo>
                  <a:moveTo>
                    <a:pt x="40" y="263"/>
                  </a:moveTo>
                  <a:cubicBezTo>
                    <a:pt x="38" y="264"/>
                    <a:pt x="38" y="264"/>
                    <a:pt x="38" y="264"/>
                  </a:cubicBezTo>
                  <a:cubicBezTo>
                    <a:pt x="41" y="267"/>
                    <a:pt x="41" y="267"/>
                    <a:pt x="41" y="267"/>
                  </a:cubicBezTo>
                  <a:cubicBezTo>
                    <a:pt x="43" y="266"/>
                    <a:pt x="43" y="266"/>
                    <a:pt x="43" y="266"/>
                  </a:cubicBezTo>
                  <a:cubicBezTo>
                    <a:pt x="41" y="265"/>
                    <a:pt x="41" y="265"/>
                    <a:pt x="41" y="265"/>
                  </a:cubicBezTo>
                  <a:cubicBezTo>
                    <a:pt x="40" y="263"/>
                    <a:pt x="40" y="263"/>
                    <a:pt x="40" y="263"/>
                  </a:cubicBezTo>
                  <a:moveTo>
                    <a:pt x="141" y="260"/>
                  </a:moveTo>
                  <a:cubicBezTo>
                    <a:pt x="140" y="261"/>
                    <a:pt x="140" y="262"/>
                    <a:pt x="139" y="263"/>
                  </a:cubicBezTo>
                  <a:cubicBezTo>
                    <a:pt x="142" y="279"/>
                    <a:pt x="142" y="279"/>
                    <a:pt x="142" y="279"/>
                  </a:cubicBezTo>
                  <a:cubicBezTo>
                    <a:pt x="144" y="277"/>
                    <a:pt x="144" y="277"/>
                    <a:pt x="144" y="277"/>
                  </a:cubicBezTo>
                  <a:cubicBezTo>
                    <a:pt x="141" y="260"/>
                    <a:pt x="141" y="260"/>
                    <a:pt x="141" y="260"/>
                  </a:cubicBezTo>
                  <a:moveTo>
                    <a:pt x="131" y="210"/>
                  </a:moveTo>
                  <a:cubicBezTo>
                    <a:pt x="129" y="211"/>
                    <a:pt x="129" y="211"/>
                    <a:pt x="129" y="211"/>
                  </a:cubicBezTo>
                  <a:cubicBezTo>
                    <a:pt x="135" y="242"/>
                    <a:pt x="135" y="242"/>
                    <a:pt x="135" y="242"/>
                  </a:cubicBezTo>
                  <a:cubicBezTo>
                    <a:pt x="136" y="243"/>
                    <a:pt x="137" y="244"/>
                    <a:pt x="137" y="244"/>
                  </a:cubicBezTo>
                  <a:cubicBezTo>
                    <a:pt x="131" y="210"/>
                    <a:pt x="131" y="210"/>
                    <a:pt x="131" y="210"/>
                  </a:cubicBezTo>
                  <a:moveTo>
                    <a:pt x="129" y="203"/>
                  </a:moveTo>
                  <a:cubicBezTo>
                    <a:pt x="128" y="204"/>
                    <a:pt x="128" y="204"/>
                    <a:pt x="128" y="204"/>
                  </a:cubicBezTo>
                  <a:cubicBezTo>
                    <a:pt x="129" y="209"/>
                    <a:pt x="129" y="209"/>
                    <a:pt x="129" y="209"/>
                  </a:cubicBezTo>
                  <a:cubicBezTo>
                    <a:pt x="130" y="208"/>
                    <a:pt x="130" y="208"/>
                    <a:pt x="130" y="208"/>
                  </a:cubicBezTo>
                  <a:cubicBezTo>
                    <a:pt x="129" y="203"/>
                    <a:pt x="129" y="203"/>
                    <a:pt x="129" y="203"/>
                  </a:cubicBezTo>
                  <a:moveTo>
                    <a:pt x="116" y="142"/>
                  </a:moveTo>
                  <a:cubicBezTo>
                    <a:pt x="117" y="151"/>
                    <a:pt x="117" y="151"/>
                    <a:pt x="117" y="151"/>
                  </a:cubicBezTo>
                  <a:cubicBezTo>
                    <a:pt x="118" y="153"/>
                    <a:pt x="118" y="153"/>
                    <a:pt x="118" y="153"/>
                  </a:cubicBezTo>
                  <a:cubicBezTo>
                    <a:pt x="121" y="169"/>
                    <a:pt x="121" y="169"/>
                    <a:pt x="121" y="169"/>
                  </a:cubicBezTo>
                  <a:cubicBezTo>
                    <a:pt x="121" y="171"/>
                    <a:pt x="121" y="171"/>
                    <a:pt x="121" y="171"/>
                  </a:cubicBezTo>
                  <a:cubicBezTo>
                    <a:pt x="122" y="174"/>
                    <a:pt x="122" y="174"/>
                    <a:pt x="122" y="174"/>
                  </a:cubicBezTo>
                  <a:cubicBezTo>
                    <a:pt x="123" y="177"/>
                    <a:pt x="123" y="177"/>
                    <a:pt x="123" y="177"/>
                  </a:cubicBezTo>
                  <a:cubicBezTo>
                    <a:pt x="123" y="179"/>
                    <a:pt x="123" y="179"/>
                    <a:pt x="123" y="179"/>
                  </a:cubicBezTo>
                  <a:cubicBezTo>
                    <a:pt x="125" y="188"/>
                    <a:pt x="125" y="188"/>
                    <a:pt x="125" y="188"/>
                  </a:cubicBezTo>
                  <a:cubicBezTo>
                    <a:pt x="127" y="203"/>
                    <a:pt x="127" y="203"/>
                    <a:pt x="127" y="203"/>
                  </a:cubicBezTo>
                  <a:cubicBezTo>
                    <a:pt x="129" y="201"/>
                    <a:pt x="129" y="201"/>
                    <a:pt x="129" y="201"/>
                  </a:cubicBezTo>
                  <a:cubicBezTo>
                    <a:pt x="125" y="180"/>
                    <a:pt x="125" y="180"/>
                    <a:pt x="125" y="180"/>
                  </a:cubicBezTo>
                  <a:cubicBezTo>
                    <a:pt x="125" y="179"/>
                    <a:pt x="125" y="179"/>
                    <a:pt x="125" y="179"/>
                  </a:cubicBezTo>
                  <a:cubicBezTo>
                    <a:pt x="123" y="170"/>
                    <a:pt x="123" y="170"/>
                    <a:pt x="123" y="170"/>
                  </a:cubicBezTo>
                  <a:cubicBezTo>
                    <a:pt x="123" y="169"/>
                    <a:pt x="123" y="169"/>
                    <a:pt x="123" y="169"/>
                  </a:cubicBezTo>
                  <a:cubicBezTo>
                    <a:pt x="120" y="153"/>
                    <a:pt x="120" y="153"/>
                    <a:pt x="120" y="153"/>
                  </a:cubicBezTo>
                  <a:cubicBezTo>
                    <a:pt x="119" y="151"/>
                    <a:pt x="119" y="151"/>
                    <a:pt x="119" y="151"/>
                  </a:cubicBezTo>
                  <a:cubicBezTo>
                    <a:pt x="117" y="142"/>
                    <a:pt x="117" y="142"/>
                    <a:pt x="117" y="142"/>
                  </a:cubicBezTo>
                  <a:cubicBezTo>
                    <a:pt x="116" y="142"/>
                    <a:pt x="116" y="142"/>
                    <a:pt x="116" y="142"/>
                  </a:cubicBezTo>
                  <a:moveTo>
                    <a:pt x="0" y="114"/>
                  </a:moveTo>
                  <a:cubicBezTo>
                    <a:pt x="0" y="140"/>
                    <a:pt x="0" y="140"/>
                    <a:pt x="0" y="140"/>
                  </a:cubicBezTo>
                  <a:cubicBezTo>
                    <a:pt x="0" y="142"/>
                    <a:pt x="0" y="142"/>
                    <a:pt x="0" y="142"/>
                  </a:cubicBezTo>
                  <a:cubicBezTo>
                    <a:pt x="0" y="164"/>
                    <a:pt x="0" y="164"/>
                    <a:pt x="0" y="164"/>
                  </a:cubicBezTo>
                  <a:cubicBezTo>
                    <a:pt x="0" y="166"/>
                    <a:pt x="0" y="166"/>
                    <a:pt x="0" y="166"/>
                  </a:cubicBezTo>
                  <a:cubicBezTo>
                    <a:pt x="0" y="218"/>
                    <a:pt x="0" y="218"/>
                    <a:pt x="0" y="218"/>
                  </a:cubicBezTo>
                  <a:cubicBezTo>
                    <a:pt x="0" y="219"/>
                    <a:pt x="0" y="219"/>
                    <a:pt x="0" y="219"/>
                  </a:cubicBezTo>
                  <a:cubicBezTo>
                    <a:pt x="0" y="220"/>
                    <a:pt x="0" y="220"/>
                    <a:pt x="0" y="220"/>
                  </a:cubicBezTo>
                  <a:cubicBezTo>
                    <a:pt x="37" y="262"/>
                    <a:pt x="37" y="262"/>
                    <a:pt x="37" y="262"/>
                  </a:cubicBezTo>
                  <a:cubicBezTo>
                    <a:pt x="39" y="261"/>
                    <a:pt x="39" y="261"/>
                    <a:pt x="39" y="261"/>
                  </a:cubicBezTo>
                  <a:cubicBezTo>
                    <a:pt x="2" y="218"/>
                    <a:pt x="2" y="218"/>
                    <a:pt x="2" y="218"/>
                  </a:cubicBezTo>
                  <a:cubicBezTo>
                    <a:pt x="2" y="166"/>
                    <a:pt x="2" y="166"/>
                    <a:pt x="2" y="166"/>
                  </a:cubicBezTo>
                  <a:cubicBezTo>
                    <a:pt x="2" y="164"/>
                    <a:pt x="2" y="164"/>
                    <a:pt x="2" y="164"/>
                  </a:cubicBezTo>
                  <a:cubicBezTo>
                    <a:pt x="2" y="142"/>
                    <a:pt x="2" y="142"/>
                    <a:pt x="2" y="142"/>
                  </a:cubicBezTo>
                  <a:cubicBezTo>
                    <a:pt x="2" y="141"/>
                    <a:pt x="2" y="141"/>
                    <a:pt x="2" y="141"/>
                  </a:cubicBezTo>
                  <a:cubicBezTo>
                    <a:pt x="2" y="115"/>
                    <a:pt x="2" y="115"/>
                    <a:pt x="2" y="115"/>
                  </a:cubicBezTo>
                  <a:cubicBezTo>
                    <a:pt x="0" y="114"/>
                    <a:pt x="0" y="114"/>
                    <a:pt x="0" y="114"/>
                  </a:cubicBezTo>
                  <a:moveTo>
                    <a:pt x="0" y="40"/>
                  </a:moveTo>
                  <a:cubicBezTo>
                    <a:pt x="0" y="113"/>
                    <a:pt x="0" y="113"/>
                    <a:pt x="0" y="113"/>
                  </a:cubicBezTo>
                  <a:cubicBezTo>
                    <a:pt x="2" y="113"/>
                    <a:pt x="2" y="113"/>
                    <a:pt x="2" y="113"/>
                  </a:cubicBezTo>
                  <a:cubicBezTo>
                    <a:pt x="2" y="40"/>
                    <a:pt x="2" y="40"/>
                    <a:pt x="2" y="40"/>
                  </a:cubicBezTo>
                  <a:cubicBezTo>
                    <a:pt x="1" y="40"/>
                    <a:pt x="0" y="40"/>
                    <a:pt x="0" y="40"/>
                  </a:cubicBezTo>
                  <a:moveTo>
                    <a:pt x="90" y="0"/>
                  </a:moveTo>
                  <a:cubicBezTo>
                    <a:pt x="88" y="0"/>
                    <a:pt x="88" y="0"/>
                    <a:pt x="88" y="0"/>
                  </a:cubicBezTo>
                  <a:cubicBezTo>
                    <a:pt x="17" y="19"/>
                    <a:pt x="17" y="19"/>
                    <a:pt x="17" y="19"/>
                  </a:cubicBezTo>
                  <a:cubicBezTo>
                    <a:pt x="17" y="19"/>
                    <a:pt x="17" y="20"/>
                    <a:pt x="17" y="21"/>
                  </a:cubicBezTo>
                  <a:cubicBezTo>
                    <a:pt x="88" y="2"/>
                    <a:pt x="88" y="2"/>
                    <a:pt x="88" y="2"/>
                  </a:cubicBezTo>
                  <a:cubicBezTo>
                    <a:pt x="96" y="41"/>
                    <a:pt x="96" y="41"/>
                    <a:pt x="96" y="41"/>
                  </a:cubicBezTo>
                  <a:cubicBezTo>
                    <a:pt x="96" y="43"/>
                    <a:pt x="96" y="43"/>
                    <a:pt x="96" y="43"/>
                  </a:cubicBezTo>
                  <a:cubicBezTo>
                    <a:pt x="97" y="47"/>
                    <a:pt x="97" y="47"/>
                    <a:pt x="97" y="47"/>
                  </a:cubicBezTo>
                  <a:cubicBezTo>
                    <a:pt x="98" y="49"/>
                    <a:pt x="98" y="49"/>
                    <a:pt x="98" y="49"/>
                  </a:cubicBezTo>
                  <a:cubicBezTo>
                    <a:pt x="100" y="62"/>
                    <a:pt x="100" y="62"/>
                    <a:pt x="100" y="62"/>
                  </a:cubicBezTo>
                  <a:cubicBezTo>
                    <a:pt x="102" y="71"/>
                    <a:pt x="102" y="71"/>
                    <a:pt x="102" y="71"/>
                  </a:cubicBezTo>
                  <a:cubicBezTo>
                    <a:pt x="112" y="123"/>
                    <a:pt x="112" y="123"/>
                    <a:pt x="112" y="123"/>
                  </a:cubicBezTo>
                  <a:cubicBezTo>
                    <a:pt x="112" y="124"/>
                    <a:pt x="112" y="124"/>
                    <a:pt x="112" y="124"/>
                  </a:cubicBezTo>
                  <a:cubicBezTo>
                    <a:pt x="115" y="140"/>
                    <a:pt x="115" y="140"/>
                    <a:pt x="115" y="140"/>
                  </a:cubicBezTo>
                  <a:cubicBezTo>
                    <a:pt x="117" y="140"/>
                    <a:pt x="117" y="140"/>
                    <a:pt x="117" y="140"/>
                  </a:cubicBezTo>
                  <a:cubicBezTo>
                    <a:pt x="114" y="124"/>
                    <a:pt x="114" y="124"/>
                    <a:pt x="114" y="124"/>
                  </a:cubicBezTo>
                  <a:cubicBezTo>
                    <a:pt x="114" y="123"/>
                    <a:pt x="114" y="123"/>
                    <a:pt x="114" y="123"/>
                  </a:cubicBezTo>
                  <a:cubicBezTo>
                    <a:pt x="102" y="61"/>
                    <a:pt x="102" y="61"/>
                    <a:pt x="102" y="61"/>
                  </a:cubicBezTo>
                  <a:cubicBezTo>
                    <a:pt x="100" y="52"/>
                    <a:pt x="100" y="52"/>
                    <a:pt x="100" y="52"/>
                  </a:cubicBezTo>
                  <a:cubicBezTo>
                    <a:pt x="100" y="50"/>
                    <a:pt x="100" y="50"/>
                    <a:pt x="100" y="50"/>
                  </a:cubicBezTo>
                  <a:cubicBezTo>
                    <a:pt x="99" y="48"/>
                    <a:pt x="99" y="48"/>
                    <a:pt x="99" y="48"/>
                  </a:cubicBezTo>
                  <a:cubicBezTo>
                    <a:pt x="98" y="42"/>
                    <a:pt x="98" y="42"/>
                    <a:pt x="98" y="42"/>
                  </a:cubicBezTo>
                  <a:cubicBezTo>
                    <a:pt x="98" y="41"/>
                    <a:pt x="98" y="41"/>
                    <a:pt x="98" y="41"/>
                  </a:cubicBezTo>
                  <a:cubicBezTo>
                    <a:pt x="90" y="1"/>
                    <a:pt x="90" y="1"/>
                    <a:pt x="90" y="1"/>
                  </a:cubicBezTo>
                  <a:cubicBezTo>
                    <a:pt x="90" y="0"/>
                    <a:pt x="90" y="0"/>
                    <a:pt x="90"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lstStyle/>
            <a:p>
              <a:endParaRPr lang="zh-CN" altLang="en-US">
                <a:cs typeface="+mn-ea"/>
                <a:sym typeface="+mn-lt"/>
              </a:endParaRPr>
            </a:p>
          </p:txBody>
        </p:sp>
        <p:sp>
          <p:nvSpPr>
            <p:cNvPr id="106" name="Freeform 62">
              <a:extLst>
                <a:ext uri="{FF2B5EF4-FFF2-40B4-BE49-F238E27FC236}">
                  <a16:creationId xmlns:a16="http://schemas.microsoft.com/office/drawing/2014/main" id="{A470483A-788A-4202-82E7-D91D03207152}"/>
                </a:ext>
              </a:extLst>
            </p:cNvPr>
            <p:cNvSpPr>
              <a:spLocks noEditPoints="1"/>
            </p:cNvSpPr>
            <p:nvPr/>
          </p:nvSpPr>
          <p:spPr bwMode="auto">
            <a:xfrm>
              <a:off x="8443529" y="2935655"/>
              <a:ext cx="1332861" cy="1711005"/>
            </a:xfrm>
            <a:custGeom>
              <a:avLst/>
              <a:gdLst>
                <a:gd name="T0" fmla="*/ 154 w 315"/>
                <a:gd name="T1" fmla="*/ 442 h 443"/>
                <a:gd name="T2" fmla="*/ 205 w 315"/>
                <a:gd name="T3" fmla="*/ 312 h 443"/>
                <a:gd name="T4" fmla="*/ 205 w 315"/>
                <a:gd name="T5" fmla="*/ 315 h 443"/>
                <a:gd name="T6" fmla="*/ 86 w 315"/>
                <a:gd name="T7" fmla="*/ 264 h 443"/>
                <a:gd name="T8" fmla="*/ 90 w 315"/>
                <a:gd name="T9" fmla="*/ 275 h 443"/>
                <a:gd name="T10" fmla="*/ 91 w 315"/>
                <a:gd name="T11" fmla="*/ 273 h 443"/>
                <a:gd name="T12" fmla="*/ 223 w 315"/>
                <a:gd name="T13" fmla="*/ 258 h 443"/>
                <a:gd name="T14" fmla="*/ 212 w 315"/>
                <a:gd name="T15" fmla="*/ 292 h 443"/>
                <a:gd name="T16" fmla="*/ 218 w 315"/>
                <a:gd name="T17" fmla="*/ 278 h 443"/>
                <a:gd name="T18" fmla="*/ 77 w 315"/>
                <a:gd name="T19" fmla="*/ 234 h 443"/>
                <a:gd name="T20" fmla="*/ 77 w 315"/>
                <a:gd name="T21" fmla="*/ 234 h 443"/>
                <a:gd name="T22" fmla="*/ 53 w 315"/>
                <a:gd name="T23" fmla="*/ 177 h 443"/>
                <a:gd name="T24" fmla="*/ 56 w 315"/>
                <a:gd name="T25" fmla="*/ 185 h 443"/>
                <a:gd name="T26" fmla="*/ 60 w 315"/>
                <a:gd name="T27" fmla="*/ 195 h 443"/>
                <a:gd name="T28" fmla="*/ 75 w 315"/>
                <a:gd name="T29" fmla="*/ 234 h 443"/>
                <a:gd name="T30" fmla="*/ 63 w 315"/>
                <a:gd name="T31" fmla="*/ 197 h 443"/>
                <a:gd name="T32" fmla="*/ 61 w 315"/>
                <a:gd name="T33" fmla="*/ 192 h 443"/>
                <a:gd name="T34" fmla="*/ 58 w 315"/>
                <a:gd name="T35" fmla="*/ 184 h 443"/>
                <a:gd name="T36" fmla="*/ 46 w 315"/>
                <a:gd name="T37" fmla="*/ 154 h 443"/>
                <a:gd name="T38" fmla="*/ 271 w 315"/>
                <a:gd name="T39" fmla="*/ 120 h 443"/>
                <a:gd name="T40" fmla="*/ 267 w 315"/>
                <a:gd name="T41" fmla="*/ 132 h 443"/>
                <a:gd name="T42" fmla="*/ 261 w 315"/>
                <a:gd name="T43" fmla="*/ 151 h 443"/>
                <a:gd name="T44" fmla="*/ 224 w 315"/>
                <a:gd name="T45" fmla="*/ 256 h 443"/>
                <a:gd name="T46" fmla="*/ 261 w 315"/>
                <a:gd name="T47" fmla="*/ 155 h 443"/>
                <a:gd name="T48" fmla="*/ 269 w 315"/>
                <a:gd name="T49" fmla="*/ 133 h 443"/>
                <a:gd name="T50" fmla="*/ 273 w 315"/>
                <a:gd name="T51" fmla="*/ 122 h 443"/>
                <a:gd name="T52" fmla="*/ 2 w 315"/>
                <a:gd name="T53" fmla="*/ 35 h 443"/>
                <a:gd name="T54" fmla="*/ 7 w 315"/>
                <a:gd name="T55" fmla="*/ 55 h 443"/>
                <a:gd name="T56" fmla="*/ 11 w 315"/>
                <a:gd name="T57" fmla="*/ 64 h 443"/>
                <a:gd name="T58" fmla="*/ 19 w 315"/>
                <a:gd name="T59" fmla="*/ 85 h 443"/>
                <a:gd name="T60" fmla="*/ 31 w 315"/>
                <a:gd name="T61" fmla="*/ 119 h 443"/>
                <a:gd name="T62" fmla="*/ 38 w 315"/>
                <a:gd name="T63" fmla="*/ 138 h 443"/>
                <a:gd name="T64" fmla="*/ 41 w 315"/>
                <a:gd name="T65" fmla="*/ 146 h 443"/>
                <a:gd name="T66" fmla="*/ 43 w 315"/>
                <a:gd name="T67" fmla="*/ 144 h 443"/>
                <a:gd name="T68" fmla="*/ 36 w 315"/>
                <a:gd name="T69" fmla="*/ 126 h 443"/>
                <a:gd name="T70" fmla="*/ 33 w 315"/>
                <a:gd name="T71" fmla="*/ 117 h 443"/>
                <a:gd name="T72" fmla="*/ 20 w 315"/>
                <a:gd name="T73" fmla="*/ 83 h 443"/>
                <a:gd name="T74" fmla="*/ 12 w 315"/>
                <a:gd name="T75" fmla="*/ 61 h 443"/>
                <a:gd name="T76" fmla="*/ 5 w 315"/>
                <a:gd name="T77" fmla="*/ 44 h 443"/>
                <a:gd name="T78" fmla="*/ 119 w 315"/>
                <a:gd name="T79" fmla="*/ 13 h 443"/>
                <a:gd name="T80" fmla="*/ 32 w 315"/>
                <a:gd name="T81" fmla="*/ 19 h 443"/>
                <a:gd name="T82" fmla="*/ 30 w 315"/>
                <a:gd name="T83" fmla="*/ 21 h 443"/>
                <a:gd name="T84" fmla="*/ 120 w 315"/>
                <a:gd name="T85" fmla="*/ 15 h 443"/>
                <a:gd name="T86" fmla="*/ 312 w 315"/>
                <a:gd name="T87" fmla="*/ 2 h 443"/>
                <a:gd name="T88" fmla="*/ 312 w 315"/>
                <a:gd name="T89" fmla="*/ 0 h 443"/>
                <a:gd name="T90" fmla="*/ 284 w 315"/>
                <a:gd name="T91" fmla="*/ 2 h 443"/>
                <a:gd name="T92" fmla="*/ 245 w 315"/>
                <a:gd name="T93" fmla="*/ 5 h 443"/>
                <a:gd name="T94" fmla="*/ 154 w 315"/>
                <a:gd name="T95" fmla="*/ 13 h 443"/>
                <a:gd name="T96" fmla="*/ 246 w 315"/>
                <a:gd name="T97" fmla="*/ 6 h 443"/>
                <a:gd name="T98" fmla="*/ 286 w 315"/>
                <a:gd name="T99" fmla="*/ 4 h 443"/>
                <a:gd name="T100" fmla="*/ 299 w 315"/>
                <a:gd name="T101" fmla="*/ 41 h 443"/>
                <a:gd name="T102" fmla="*/ 290 w 315"/>
                <a:gd name="T103" fmla="*/ 67 h 443"/>
                <a:gd name="T104" fmla="*/ 285 w 315"/>
                <a:gd name="T105" fmla="*/ 82 h 443"/>
                <a:gd name="T106" fmla="*/ 275 w 315"/>
                <a:gd name="T107" fmla="*/ 110 h 443"/>
                <a:gd name="T108" fmla="*/ 279 w 315"/>
                <a:gd name="T109" fmla="*/ 103 h 443"/>
                <a:gd name="T110" fmla="*/ 290 w 315"/>
                <a:gd name="T111" fmla="*/ 71 h 443"/>
                <a:gd name="T112" fmla="*/ 300 w 315"/>
                <a:gd name="T113" fmla="*/ 44 h 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15" h="443">
                  <a:moveTo>
                    <a:pt x="106" y="312"/>
                  </a:moveTo>
                  <a:cubicBezTo>
                    <a:pt x="104" y="312"/>
                    <a:pt x="104" y="312"/>
                    <a:pt x="104" y="312"/>
                  </a:cubicBezTo>
                  <a:cubicBezTo>
                    <a:pt x="153" y="443"/>
                    <a:pt x="153" y="443"/>
                    <a:pt x="153" y="443"/>
                  </a:cubicBezTo>
                  <a:cubicBezTo>
                    <a:pt x="153" y="442"/>
                    <a:pt x="154" y="442"/>
                    <a:pt x="154" y="442"/>
                  </a:cubicBezTo>
                  <a:cubicBezTo>
                    <a:pt x="106" y="312"/>
                    <a:pt x="106" y="312"/>
                    <a:pt x="106" y="312"/>
                  </a:cubicBezTo>
                  <a:moveTo>
                    <a:pt x="212" y="295"/>
                  </a:moveTo>
                  <a:cubicBezTo>
                    <a:pt x="210" y="297"/>
                    <a:pt x="210" y="297"/>
                    <a:pt x="210" y="297"/>
                  </a:cubicBezTo>
                  <a:cubicBezTo>
                    <a:pt x="205" y="312"/>
                    <a:pt x="205" y="312"/>
                    <a:pt x="205" y="312"/>
                  </a:cubicBezTo>
                  <a:cubicBezTo>
                    <a:pt x="204" y="314"/>
                    <a:pt x="204" y="314"/>
                    <a:pt x="204" y="314"/>
                  </a:cubicBezTo>
                  <a:cubicBezTo>
                    <a:pt x="160" y="441"/>
                    <a:pt x="160" y="441"/>
                    <a:pt x="160" y="441"/>
                  </a:cubicBezTo>
                  <a:cubicBezTo>
                    <a:pt x="161" y="441"/>
                    <a:pt x="161" y="441"/>
                    <a:pt x="162" y="441"/>
                  </a:cubicBezTo>
                  <a:cubicBezTo>
                    <a:pt x="205" y="315"/>
                    <a:pt x="205" y="315"/>
                    <a:pt x="205" y="315"/>
                  </a:cubicBezTo>
                  <a:cubicBezTo>
                    <a:pt x="206" y="314"/>
                    <a:pt x="206" y="314"/>
                    <a:pt x="206" y="314"/>
                  </a:cubicBezTo>
                  <a:cubicBezTo>
                    <a:pt x="212" y="295"/>
                    <a:pt x="212" y="295"/>
                    <a:pt x="212" y="295"/>
                  </a:cubicBezTo>
                  <a:moveTo>
                    <a:pt x="87" y="263"/>
                  </a:moveTo>
                  <a:cubicBezTo>
                    <a:pt x="86" y="264"/>
                    <a:pt x="86" y="264"/>
                    <a:pt x="86" y="264"/>
                  </a:cubicBezTo>
                  <a:cubicBezTo>
                    <a:pt x="86" y="265"/>
                    <a:pt x="86" y="265"/>
                    <a:pt x="86" y="265"/>
                  </a:cubicBezTo>
                  <a:cubicBezTo>
                    <a:pt x="87" y="267"/>
                    <a:pt x="87" y="267"/>
                    <a:pt x="87" y="267"/>
                  </a:cubicBezTo>
                  <a:cubicBezTo>
                    <a:pt x="89" y="273"/>
                    <a:pt x="89" y="273"/>
                    <a:pt x="89" y="273"/>
                  </a:cubicBezTo>
                  <a:cubicBezTo>
                    <a:pt x="90" y="275"/>
                    <a:pt x="90" y="275"/>
                    <a:pt x="90" y="275"/>
                  </a:cubicBezTo>
                  <a:cubicBezTo>
                    <a:pt x="103" y="311"/>
                    <a:pt x="103" y="311"/>
                    <a:pt x="103" y="311"/>
                  </a:cubicBezTo>
                  <a:cubicBezTo>
                    <a:pt x="105" y="311"/>
                    <a:pt x="105" y="311"/>
                    <a:pt x="105" y="311"/>
                  </a:cubicBezTo>
                  <a:cubicBezTo>
                    <a:pt x="92" y="275"/>
                    <a:pt x="92" y="275"/>
                    <a:pt x="92" y="275"/>
                  </a:cubicBezTo>
                  <a:cubicBezTo>
                    <a:pt x="91" y="273"/>
                    <a:pt x="91" y="273"/>
                    <a:pt x="91" y="273"/>
                  </a:cubicBezTo>
                  <a:cubicBezTo>
                    <a:pt x="88" y="266"/>
                    <a:pt x="88" y="266"/>
                    <a:pt x="88" y="266"/>
                  </a:cubicBezTo>
                  <a:cubicBezTo>
                    <a:pt x="88" y="264"/>
                    <a:pt x="88" y="264"/>
                    <a:pt x="88" y="264"/>
                  </a:cubicBezTo>
                  <a:cubicBezTo>
                    <a:pt x="87" y="263"/>
                    <a:pt x="87" y="263"/>
                    <a:pt x="87" y="263"/>
                  </a:cubicBezTo>
                  <a:moveTo>
                    <a:pt x="223" y="258"/>
                  </a:moveTo>
                  <a:cubicBezTo>
                    <a:pt x="218" y="273"/>
                    <a:pt x="218" y="273"/>
                    <a:pt x="218" y="273"/>
                  </a:cubicBezTo>
                  <a:cubicBezTo>
                    <a:pt x="217" y="275"/>
                    <a:pt x="217" y="275"/>
                    <a:pt x="217" y="275"/>
                  </a:cubicBezTo>
                  <a:cubicBezTo>
                    <a:pt x="212" y="291"/>
                    <a:pt x="212" y="291"/>
                    <a:pt x="212" y="291"/>
                  </a:cubicBezTo>
                  <a:cubicBezTo>
                    <a:pt x="212" y="292"/>
                    <a:pt x="212" y="292"/>
                    <a:pt x="212" y="292"/>
                  </a:cubicBezTo>
                  <a:cubicBezTo>
                    <a:pt x="211" y="294"/>
                    <a:pt x="211" y="294"/>
                    <a:pt x="211" y="294"/>
                  </a:cubicBezTo>
                  <a:cubicBezTo>
                    <a:pt x="213" y="292"/>
                    <a:pt x="213" y="292"/>
                    <a:pt x="213" y="292"/>
                  </a:cubicBezTo>
                  <a:cubicBezTo>
                    <a:pt x="214" y="291"/>
                    <a:pt x="214" y="291"/>
                    <a:pt x="214" y="291"/>
                  </a:cubicBezTo>
                  <a:cubicBezTo>
                    <a:pt x="218" y="278"/>
                    <a:pt x="218" y="278"/>
                    <a:pt x="218" y="278"/>
                  </a:cubicBezTo>
                  <a:cubicBezTo>
                    <a:pt x="219" y="275"/>
                    <a:pt x="219" y="275"/>
                    <a:pt x="219" y="275"/>
                  </a:cubicBezTo>
                  <a:cubicBezTo>
                    <a:pt x="225" y="260"/>
                    <a:pt x="225" y="260"/>
                    <a:pt x="225" y="260"/>
                  </a:cubicBezTo>
                  <a:cubicBezTo>
                    <a:pt x="223" y="258"/>
                    <a:pt x="223" y="258"/>
                    <a:pt x="223" y="258"/>
                  </a:cubicBezTo>
                  <a:moveTo>
                    <a:pt x="77" y="234"/>
                  </a:moveTo>
                  <a:cubicBezTo>
                    <a:pt x="76" y="237"/>
                    <a:pt x="76" y="237"/>
                    <a:pt x="76" y="237"/>
                  </a:cubicBezTo>
                  <a:cubicBezTo>
                    <a:pt x="85" y="262"/>
                    <a:pt x="85" y="262"/>
                    <a:pt x="85" y="262"/>
                  </a:cubicBezTo>
                  <a:cubicBezTo>
                    <a:pt x="87" y="261"/>
                    <a:pt x="87" y="261"/>
                    <a:pt x="87" y="261"/>
                  </a:cubicBezTo>
                  <a:cubicBezTo>
                    <a:pt x="77" y="234"/>
                    <a:pt x="77" y="234"/>
                    <a:pt x="77" y="234"/>
                  </a:cubicBezTo>
                  <a:moveTo>
                    <a:pt x="46" y="154"/>
                  </a:moveTo>
                  <a:cubicBezTo>
                    <a:pt x="45" y="156"/>
                    <a:pt x="45" y="156"/>
                    <a:pt x="45" y="156"/>
                  </a:cubicBezTo>
                  <a:cubicBezTo>
                    <a:pt x="52" y="175"/>
                    <a:pt x="52" y="175"/>
                    <a:pt x="52" y="175"/>
                  </a:cubicBezTo>
                  <a:cubicBezTo>
                    <a:pt x="53" y="177"/>
                    <a:pt x="53" y="177"/>
                    <a:pt x="53" y="177"/>
                  </a:cubicBezTo>
                  <a:cubicBezTo>
                    <a:pt x="55" y="182"/>
                    <a:pt x="55" y="182"/>
                    <a:pt x="55" y="182"/>
                  </a:cubicBezTo>
                  <a:cubicBezTo>
                    <a:pt x="55" y="183"/>
                    <a:pt x="55" y="183"/>
                    <a:pt x="55" y="183"/>
                  </a:cubicBezTo>
                  <a:cubicBezTo>
                    <a:pt x="56" y="184"/>
                    <a:pt x="56" y="184"/>
                    <a:pt x="56" y="184"/>
                  </a:cubicBezTo>
                  <a:cubicBezTo>
                    <a:pt x="56" y="185"/>
                    <a:pt x="56" y="185"/>
                    <a:pt x="56" y="185"/>
                  </a:cubicBezTo>
                  <a:cubicBezTo>
                    <a:pt x="59" y="192"/>
                    <a:pt x="59" y="192"/>
                    <a:pt x="59" y="192"/>
                  </a:cubicBezTo>
                  <a:cubicBezTo>
                    <a:pt x="59" y="193"/>
                    <a:pt x="59" y="193"/>
                    <a:pt x="59" y="193"/>
                  </a:cubicBezTo>
                  <a:cubicBezTo>
                    <a:pt x="60" y="195"/>
                    <a:pt x="60" y="195"/>
                    <a:pt x="60" y="195"/>
                  </a:cubicBezTo>
                  <a:cubicBezTo>
                    <a:pt x="60" y="195"/>
                    <a:pt x="60" y="195"/>
                    <a:pt x="60" y="195"/>
                  </a:cubicBezTo>
                  <a:cubicBezTo>
                    <a:pt x="61" y="197"/>
                    <a:pt x="61" y="197"/>
                    <a:pt x="61" y="197"/>
                  </a:cubicBezTo>
                  <a:cubicBezTo>
                    <a:pt x="73" y="230"/>
                    <a:pt x="73" y="230"/>
                    <a:pt x="73" y="230"/>
                  </a:cubicBezTo>
                  <a:cubicBezTo>
                    <a:pt x="74" y="232"/>
                    <a:pt x="74" y="232"/>
                    <a:pt x="74" y="232"/>
                  </a:cubicBezTo>
                  <a:cubicBezTo>
                    <a:pt x="75" y="234"/>
                    <a:pt x="75" y="234"/>
                    <a:pt x="75" y="234"/>
                  </a:cubicBezTo>
                  <a:cubicBezTo>
                    <a:pt x="76" y="232"/>
                    <a:pt x="76" y="232"/>
                    <a:pt x="76" y="232"/>
                  </a:cubicBezTo>
                  <a:cubicBezTo>
                    <a:pt x="75" y="231"/>
                    <a:pt x="75" y="231"/>
                    <a:pt x="75" y="231"/>
                  </a:cubicBezTo>
                  <a:cubicBezTo>
                    <a:pt x="75" y="229"/>
                    <a:pt x="75" y="229"/>
                    <a:pt x="75" y="229"/>
                  </a:cubicBezTo>
                  <a:cubicBezTo>
                    <a:pt x="63" y="197"/>
                    <a:pt x="63" y="197"/>
                    <a:pt x="63" y="197"/>
                  </a:cubicBezTo>
                  <a:cubicBezTo>
                    <a:pt x="62" y="195"/>
                    <a:pt x="62" y="195"/>
                    <a:pt x="62" y="195"/>
                  </a:cubicBezTo>
                  <a:cubicBezTo>
                    <a:pt x="62" y="195"/>
                    <a:pt x="62" y="195"/>
                    <a:pt x="62" y="195"/>
                  </a:cubicBezTo>
                  <a:cubicBezTo>
                    <a:pt x="61" y="193"/>
                    <a:pt x="61" y="193"/>
                    <a:pt x="61" y="193"/>
                  </a:cubicBezTo>
                  <a:cubicBezTo>
                    <a:pt x="61" y="192"/>
                    <a:pt x="61" y="192"/>
                    <a:pt x="61" y="192"/>
                  </a:cubicBezTo>
                  <a:cubicBezTo>
                    <a:pt x="60" y="189"/>
                    <a:pt x="60" y="189"/>
                    <a:pt x="60" y="189"/>
                  </a:cubicBezTo>
                  <a:cubicBezTo>
                    <a:pt x="59" y="188"/>
                    <a:pt x="59" y="188"/>
                    <a:pt x="59" y="188"/>
                  </a:cubicBezTo>
                  <a:cubicBezTo>
                    <a:pt x="58" y="184"/>
                    <a:pt x="58" y="184"/>
                    <a:pt x="58" y="184"/>
                  </a:cubicBezTo>
                  <a:cubicBezTo>
                    <a:pt x="58" y="184"/>
                    <a:pt x="58" y="184"/>
                    <a:pt x="58" y="184"/>
                  </a:cubicBezTo>
                  <a:cubicBezTo>
                    <a:pt x="57" y="182"/>
                    <a:pt x="57" y="182"/>
                    <a:pt x="57" y="182"/>
                  </a:cubicBezTo>
                  <a:cubicBezTo>
                    <a:pt x="55" y="177"/>
                    <a:pt x="55" y="177"/>
                    <a:pt x="55" y="177"/>
                  </a:cubicBezTo>
                  <a:cubicBezTo>
                    <a:pt x="54" y="175"/>
                    <a:pt x="54" y="175"/>
                    <a:pt x="54" y="175"/>
                  </a:cubicBezTo>
                  <a:cubicBezTo>
                    <a:pt x="46" y="154"/>
                    <a:pt x="46" y="154"/>
                    <a:pt x="46" y="154"/>
                  </a:cubicBezTo>
                  <a:moveTo>
                    <a:pt x="276" y="113"/>
                  </a:moveTo>
                  <a:cubicBezTo>
                    <a:pt x="273" y="115"/>
                    <a:pt x="273" y="115"/>
                    <a:pt x="273" y="115"/>
                  </a:cubicBezTo>
                  <a:cubicBezTo>
                    <a:pt x="272" y="117"/>
                    <a:pt x="272" y="117"/>
                    <a:pt x="272" y="117"/>
                  </a:cubicBezTo>
                  <a:cubicBezTo>
                    <a:pt x="271" y="120"/>
                    <a:pt x="271" y="120"/>
                    <a:pt x="271" y="120"/>
                  </a:cubicBezTo>
                  <a:cubicBezTo>
                    <a:pt x="271" y="122"/>
                    <a:pt x="271" y="122"/>
                    <a:pt x="271" y="122"/>
                  </a:cubicBezTo>
                  <a:cubicBezTo>
                    <a:pt x="270" y="123"/>
                    <a:pt x="270" y="123"/>
                    <a:pt x="270" y="123"/>
                  </a:cubicBezTo>
                  <a:cubicBezTo>
                    <a:pt x="268" y="130"/>
                    <a:pt x="268" y="130"/>
                    <a:pt x="268" y="130"/>
                  </a:cubicBezTo>
                  <a:cubicBezTo>
                    <a:pt x="267" y="132"/>
                    <a:pt x="267" y="132"/>
                    <a:pt x="267" y="132"/>
                  </a:cubicBezTo>
                  <a:cubicBezTo>
                    <a:pt x="267" y="133"/>
                    <a:pt x="267" y="133"/>
                    <a:pt x="267" y="133"/>
                  </a:cubicBezTo>
                  <a:cubicBezTo>
                    <a:pt x="265" y="138"/>
                    <a:pt x="265" y="138"/>
                    <a:pt x="265" y="138"/>
                  </a:cubicBezTo>
                  <a:cubicBezTo>
                    <a:pt x="264" y="140"/>
                    <a:pt x="264" y="140"/>
                    <a:pt x="264" y="140"/>
                  </a:cubicBezTo>
                  <a:cubicBezTo>
                    <a:pt x="261" y="151"/>
                    <a:pt x="261" y="151"/>
                    <a:pt x="261" y="151"/>
                  </a:cubicBezTo>
                  <a:cubicBezTo>
                    <a:pt x="260" y="153"/>
                    <a:pt x="260" y="153"/>
                    <a:pt x="260" y="153"/>
                  </a:cubicBezTo>
                  <a:cubicBezTo>
                    <a:pt x="253" y="174"/>
                    <a:pt x="253" y="174"/>
                    <a:pt x="253" y="174"/>
                  </a:cubicBezTo>
                  <a:cubicBezTo>
                    <a:pt x="252" y="176"/>
                    <a:pt x="252" y="176"/>
                    <a:pt x="252" y="176"/>
                  </a:cubicBezTo>
                  <a:cubicBezTo>
                    <a:pt x="224" y="256"/>
                    <a:pt x="224" y="256"/>
                    <a:pt x="224" y="256"/>
                  </a:cubicBezTo>
                  <a:cubicBezTo>
                    <a:pt x="225" y="258"/>
                    <a:pt x="225" y="258"/>
                    <a:pt x="225" y="258"/>
                  </a:cubicBezTo>
                  <a:cubicBezTo>
                    <a:pt x="254" y="176"/>
                    <a:pt x="254" y="176"/>
                    <a:pt x="254" y="176"/>
                  </a:cubicBezTo>
                  <a:cubicBezTo>
                    <a:pt x="255" y="174"/>
                    <a:pt x="255" y="174"/>
                    <a:pt x="255" y="174"/>
                  </a:cubicBezTo>
                  <a:cubicBezTo>
                    <a:pt x="261" y="155"/>
                    <a:pt x="261" y="155"/>
                    <a:pt x="261" y="155"/>
                  </a:cubicBezTo>
                  <a:cubicBezTo>
                    <a:pt x="262" y="153"/>
                    <a:pt x="262" y="153"/>
                    <a:pt x="262" y="153"/>
                  </a:cubicBezTo>
                  <a:cubicBezTo>
                    <a:pt x="266" y="140"/>
                    <a:pt x="266" y="140"/>
                    <a:pt x="266" y="140"/>
                  </a:cubicBezTo>
                  <a:cubicBezTo>
                    <a:pt x="267" y="139"/>
                    <a:pt x="267" y="139"/>
                    <a:pt x="267" y="139"/>
                  </a:cubicBezTo>
                  <a:cubicBezTo>
                    <a:pt x="269" y="133"/>
                    <a:pt x="269" y="133"/>
                    <a:pt x="269" y="133"/>
                  </a:cubicBezTo>
                  <a:cubicBezTo>
                    <a:pt x="269" y="132"/>
                    <a:pt x="269" y="132"/>
                    <a:pt x="269" y="132"/>
                  </a:cubicBezTo>
                  <a:cubicBezTo>
                    <a:pt x="270" y="130"/>
                    <a:pt x="270" y="130"/>
                    <a:pt x="270" y="130"/>
                  </a:cubicBezTo>
                  <a:cubicBezTo>
                    <a:pt x="272" y="124"/>
                    <a:pt x="272" y="124"/>
                    <a:pt x="272" y="124"/>
                  </a:cubicBezTo>
                  <a:cubicBezTo>
                    <a:pt x="273" y="122"/>
                    <a:pt x="273" y="122"/>
                    <a:pt x="273" y="122"/>
                  </a:cubicBezTo>
                  <a:cubicBezTo>
                    <a:pt x="274" y="118"/>
                    <a:pt x="274" y="118"/>
                    <a:pt x="274" y="118"/>
                  </a:cubicBezTo>
                  <a:cubicBezTo>
                    <a:pt x="275" y="115"/>
                    <a:pt x="275" y="115"/>
                    <a:pt x="275" y="115"/>
                  </a:cubicBezTo>
                  <a:cubicBezTo>
                    <a:pt x="276" y="113"/>
                    <a:pt x="276" y="113"/>
                    <a:pt x="276" y="113"/>
                  </a:cubicBezTo>
                  <a:moveTo>
                    <a:pt x="2" y="35"/>
                  </a:moveTo>
                  <a:cubicBezTo>
                    <a:pt x="1" y="35"/>
                    <a:pt x="1" y="35"/>
                    <a:pt x="0" y="35"/>
                  </a:cubicBezTo>
                  <a:cubicBezTo>
                    <a:pt x="5" y="49"/>
                    <a:pt x="5" y="49"/>
                    <a:pt x="5" y="49"/>
                  </a:cubicBezTo>
                  <a:cubicBezTo>
                    <a:pt x="7" y="53"/>
                    <a:pt x="7" y="53"/>
                    <a:pt x="7" y="53"/>
                  </a:cubicBezTo>
                  <a:cubicBezTo>
                    <a:pt x="7" y="55"/>
                    <a:pt x="7" y="55"/>
                    <a:pt x="7" y="55"/>
                  </a:cubicBezTo>
                  <a:cubicBezTo>
                    <a:pt x="9" y="58"/>
                    <a:pt x="9" y="58"/>
                    <a:pt x="9" y="58"/>
                  </a:cubicBezTo>
                  <a:cubicBezTo>
                    <a:pt x="9" y="60"/>
                    <a:pt x="9" y="60"/>
                    <a:pt x="9" y="60"/>
                  </a:cubicBezTo>
                  <a:cubicBezTo>
                    <a:pt x="10" y="61"/>
                    <a:pt x="10" y="61"/>
                    <a:pt x="10" y="61"/>
                  </a:cubicBezTo>
                  <a:cubicBezTo>
                    <a:pt x="11" y="64"/>
                    <a:pt x="11" y="64"/>
                    <a:pt x="11" y="64"/>
                  </a:cubicBezTo>
                  <a:cubicBezTo>
                    <a:pt x="11" y="65"/>
                    <a:pt x="11" y="65"/>
                    <a:pt x="11" y="65"/>
                  </a:cubicBezTo>
                  <a:cubicBezTo>
                    <a:pt x="13" y="69"/>
                    <a:pt x="13" y="69"/>
                    <a:pt x="13" y="69"/>
                  </a:cubicBezTo>
                  <a:cubicBezTo>
                    <a:pt x="18" y="83"/>
                    <a:pt x="18" y="83"/>
                    <a:pt x="18" y="83"/>
                  </a:cubicBezTo>
                  <a:cubicBezTo>
                    <a:pt x="19" y="85"/>
                    <a:pt x="19" y="85"/>
                    <a:pt x="19" y="85"/>
                  </a:cubicBezTo>
                  <a:cubicBezTo>
                    <a:pt x="22" y="93"/>
                    <a:pt x="22" y="93"/>
                    <a:pt x="22" y="93"/>
                  </a:cubicBezTo>
                  <a:cubicBezTo>
                    <a:pt x="23" y="97"/>
                    <a:pt x="23" y="97"/>
                    <a:pt x="23" y="97"/>
                  </a:cubicBezTo>
                  <a:cubicBezTo>
                    <a:pt x="31" y="117"/>
                    <a:pt x="31" y="117"/>
                    <a:pt x="31" y="117"/>
                  </a:cubicBezTo>
                  <a:cubicBezTo>
                    <a:pt x="31" y="119"/>
                    <a:pt x="31" y="119"/>
                    <a:pt x="31" y="119"/>
                  </a:cubicBezTo>
                  <a:cubicBezTo>
                    <a:pt x="33" y="124"/>
                    <a:pt x="33" y="124"/>
                    <a:pt x="33" y="124"/>
                  </a:cubicBezTo>
                  <a:cubicBezTo>
                    <a:pt x="34" y="125"/>
                    <a:pt x="34" y="125"/>
                    <a:pt x="34" y="125"/>
                  </a:cubicBezTo>
                  <a:cubicBezTo>
                    <a:pt x="36" y="132"/>
                    <a:pt x="36" y="132"/>
                    <a:pt x="36" y="132"/>
                  </a:cubicBezTo>
                  <a:cubicBezTo>
                    <a:pt x="38" y="138"/>
                    <a:pt x="38" y="138"/>
                    <a:pt x="38" y="138"/>
                  </a:cubicBezTo>
                  <a:cubicBezTo>
                    <a:pt x="40" y="141"/>
                    <a:pt x="40" y="141"/>
                    <a:pt x="40" y="141"/>
                  </a:cubicBezTo>
                  <a:cubicBezTo>
                    <a:pt x="40" y="143"/>
                    <a:pt x="40" y="143"/>
                    <a:pt x="40" y="143"/>
                  </a:cubicBezTo>
                  <a:cubicBezTo>
                    <a:pt x="41" y="144"/>
                    <a:pt x="41" y="144"/>
                    <a:pt x="41" y="144"/>
                  </a:cubicBezTo>
                  <a:cubicBezTo>
                    <a:pt x="41" y="146"/>
                    <a:pt x="41" y="146"/>
                    <a:pt x="41" y="146"/>
                  </a:cubicBezTo>
                  <a:cubicBezTo>
                    <a:pt x="44" y="154"/>
                    <a:pt x="44" y="154"/>
                    <a:pt x="44" y="154"/>
                  </a:cubicBezTo>
                  <a:cubicBezTo>
                    <a:pt x="46" y="152"/>
                    <a:pt x="46" y="152"/>
                    <a:pt x="46" y="152"/>
                  </a:cubicBezTo>
                  <a:cubicBezTo>
                    <a:pt x="43" y="146"/>
                    <a:pt x="43" y="146"/>
                    <a:pt x="43" y="146"/>
                  </a:cubicBezTo>
                  <a:cubicBezTo>
                    <a:pt x="43" y="144"/>
                    <a:pt x="43" y="144"/>
                    <a:pt x="43" y="144"/>
                  </a:cubicBezTo>
                  <a:cubicBezTo>
                    <a:pt x="42" y="141"/>
                    <a:pt x="42" y="141"/>
                    <a:pt x="42" y="141"/>
                  </a:cubicBezTo>
                  <a:cubicBezTo>
                    <a:pt x="41" y="139"/>
                    <a:pt x="41" y="139"/>
                    <a:pt x="41" y="139"/>
                  </a:cubicBezTo>
                  <a:cubicBezTo>
                    <a:pt x="38" y="132"/>
                    <a:pt x="38" y="132"/>
                    <a:pt x="38" y="132"/>
                  </a:cubicBezTo>
                  <a:cubicBezTo>
                    <a:pt x="36" y="126"/>
                    <a:pt x="36" y="126"/>
                    <a:pt x="36" y="126"/>
                  </a:cubicBezTo>
                  <a:cubicBezTo>
                    <a:pt x="35" y="124"/>
                    <a:pt x="35" y="124"/>
                    <a:pt x="35" y="124"/>
                  </a:cubicBezTo>
                  <a:cubicBezTo>
                    <a:pt x="35" y="123"/>
                    <a:pt x="35" y="123"/>
                    <a:pt x="35" y="123"/>
                  </a:cubicBezTo>
                  <a:cubicBezTo>
                    <a:pt x="33" y="119"/>
                    <a:pt x="33" y="119"/>
                    <a:pt x="33" y="119"/>
                  </a:cubicBezTo>
                  <a:cubicBezTo>
                    <a:pt x="33" y="117"/>
                    <a:pt x="33" y="117"/>
                    <a:pt x="33" y="117"/>
                  </a:cubicBezTo>
                  <a:cubicBezTo>
                    <a:pt x="26" y="100"/>
                    <a:pt x="26" y="100"/>
                    <a:pt x="26" y="100"/>
                  </a:cubicBezTo>
                  <a:cubicBezTo>
                    <a:pt x="25" y="96"/>
                    <a:pt x="25" y="96"/>
                    <a:pt x="25" y="96"/>
                  </a:cubicBezTo>
                  <a:cubicBezTo>
                    <a:pt x="20" y="85"/>
                    <a:pt x="20" y="85"/>
                    <a:pt x="20" y="85"/>
                  </a:cubicBezTo>
                  <a:cubicBezTo>
                    <a:pt x="20" y="83"/>
                    <a:pt x="20" y="83"/>
                    <a:pt x="20" y="83"/>
                  </a:cubicBezTo>
                  <a:cubicBezTo>
                    <a:pt x="16" y="72"/>
                    <a:pt x="16" y="72"/>
                    <a:pt x="16" y="72"/>
                  </a:cubicBezTo>
                  <a:cubicBezTo>
                    <a:pt x="14" y="68"/>
                    <a:pt x="14" y="68"/>
                    <a:pt x="14" y="68"/>
                  </a:cubicBezTo>
                  <a:cubicBezTo>
                    <a:pt x="12" y="61"/>
                    <a:pt x="12" y="61"/>
                    <a:pt x="12" y="61"/>
                  </a:cubicBezTo>
                  <a:cubicBezTo>
                    <a:pt x="12" y="61"/>
                    <a:pt x="12" y="61"/>
                    <a:pt x="12" y="61"/>
                  </a:cubicBezTo>
                  <a:cubicBezTo>
                    <a:pt x="10" y="57"/>
                    <a:pt x="10" y="57"/>
                    <a:pt x="10" y="57"/>
                  </a:cubicBezTo>
                  <a:cubicBezTo>
                    <a:pt x="10" y="57"/>
                    <a:pt x="10" y="57"/>
                    <a:pt x="10" y="57"/>
                  </a:cubicBezTo>
                  <a:cubicBezTo>
                    <a:pt x="7" y="48"/>
                    <a:pt x="7" y="48"/>
                    <a:pt x="7" y="48"/>
                  </a:cubicBezTo>
                  <a:cubicBezTo>
                    <a:pt x="5" y="44"/>
                    <a:pt x="5" y="44"/>
                    <a:pt x="5" y="44"/>
                  </a:cubicBezTo>
                  <a:cubicBezTo>
                    <a:pt x="2" y="35"/>
                    <a:pt x="2" y="35"/>
                    <a:pt x="2" y="35"/>
                  </a:cubicBezTo>
                  <a:moveTo>
                    <a:pt x="152" y="11"/>
                  </a:moveTo>
                  <a:cubicBezTo>
                    <a:pt x="121" y="13"/>
                    <a:pt x="121" y="13"/>
                    <a:pt x="121" y="13"/>
                  </a:cubicBezTo>
                  <a:cubicBezTo>
                    <a:pt x="119" y="13"/>
                    <a:pt x="119" y="13"/>
                    <a:pt x="119" y="13"/>
                  </a:cubicBezTo>
                  <a:cubicBezTo>
                    <a:pt x="34" y="19"/>
                    <a:pt x="34" y="19"/>
                    <a:pt x="34" y="19"/>
                  </a:cubicBezTo>
                  <a:cubicBezTo>
                    <a:pt x="34" y="19"/>
                    <a:pt x="34" y="19"/>
                    <a:pt x="34" y="19"/>
                  </a:cubicBezTo>
                  <a:cubicBezTo>
                    <a:pt x="32" y="19"/>
                    <a:pt x="32" y="19"/>
                    <a:pt x="32" y="19"/>
                  </a:cubicBezTo>
                  <a:cubicBezTo>
                    <a:pt x="32" y="19"/>
                    <a:pt x="32" y="19"/>
                    <a:pt x="32" y="19"/>
                  </a:cubicBezTo>
                  <a:cubicBezTo>
                    <a:pt x="30" y="19"/>
                    <a:pt x="30" y="19"/>
                    <a:pt x="30" y="19"/>
                  </a:cubicBezTo>
                  <a:cubicBezTo>
                    <a:pt x="10" y="20"/>
                    <a:pt x="10" y="20"/>
                    <a:pt x="10" y="20"/>
                  </a:cubicBezTo>
                  <a:cubicBezTo>
                    <a:pt x="10" y="21"/>
                    <a:pt x="10" y="21"/>
                    <a:pt x="10" y="22"/>
                  </a:cubicBezTo>
                  <a:cubicBezTo>
                    <a:pt x="30" y="21"/>
                    <a:pt x="30" y="21"/>
                    <a:pt x="30" y="21"/>
                  </a:cubicBezTo>
                  <a:cubicBezTo>
                    <a:pt x="31" y="21"/>
                    <a:pt x="31" y="21"/>
                    <a:pt x="31" y="21"/>
                  </a:cubicBezTo>
                  <a:cubicBezTo>
                    <a:pt x="33" y="20"/>
                    <a:pt x="33" y="20"/>
                    <a:pt x="33" y="20"/>
                  </a:cubicBezTo>
                  <a:cubicBezTo>
                    <a:pt x="35" y="20"/>
                    <a:pt x="35" y="20"/>
                    <a:pt x="35" y="20"/>
                  </a:cubicBezTo>
                  <a:cubicBezTo>
                    <a:pt x="120" y="15"/>
                    <a:pt x="120" y="15"/>
                    <a:pt x="120" y="15"/>
                  </a:cubicBezTo>
                  <a:cubicBezTo>
                    <a:pt x="122" y="15"/>
                    <a:pt x="122" y="15"/>
                    <a:pt x="122" y="15"/>
                  </a:cubicBezTo>
                  <a:cubicBezTo>
                    <a:pt x="152" y="13"/>
                    <a:pt x="152" y="13"/>
                    <a:pt x="152" y="13"/>
                  </a:cubicBezTo>
                  <a:cubicBezTo>
                    <a:pt x="152" y="11"/>
                    <a:pt x="152" y="11"/>
                    <a:pt x="152" y="11"/>
                  </a:cubicBezTo>
                  <a:moveTo>
                    <a:pt x="312" y="2"/>
                  </a:moveTo>
                  <a:cubicBezTo>
                    <a:pt x="312" y="2"/>
                    <a:pt x="312" y="2"/>
                    <a:pt x="312" y="2"/>
                  </a:cubicBezTo>
                  <a:cubicBezTo>
                    <a:pt x="312" y="2"/>
                    <a:pt x="312" y="2"/>
                    <a:pt x="312" y="2"/>
                  </a:cubicBezTo>
                  <a:moveTo>
                    <a:pt x="315" y="0"/>
                  </a:moveTo>
                  <a:cubicBezTo>
                    <a:pt x="312" y="0"/>
                    <a:pt x="312" y="0"/>
                    <a:pt x="312" y="0"/>
                  </a:cubicBezTo>
                  <a:cubicBezTo>
                    <a:pt x="305" y="1"/>
                    <a:pt x="305" y="1"/>
                    <a:pt x="305" y="1"/>
                  </a:cubicBezTo>
                  <a:cubicBezTo>
                    <a:pt x="303" y="1"/>
                    <a:pt x="303" y="1"/>
                    <a:pt x="303" y="1"/>
                  </a:cubicBezTo>
                  <a:cubicBezTo>
                    <a:pt x="285" y="2"/>
                    <a:pt x="285" y="2"/>
                    <a:pt x="285" y="2"/>
                  </a:cubicBezTo>
                  <a:cubicBezTo>
                    <a:pt x="284" y="2"/>
                    <a:pt x="284" y="2"/>
                    <a:pt x="284" y="2"/>
                  </a:cubicBezTo>
                  <a:cubicBezTo>
                    <a:pt x="252" y="4"/>
                    <a:pt x="252" y="4"/>
                    <a:pt x="252" y="4"/>
                  </a:cubicBezTo>
                  <a:cubicBezTo>
                    <a:pt x="250" y="4"/>
                    <a:pt x="250" y="4"/>
                    <a:pt x="250" y="4"/>
                  </a:cubicBezTo>
                  <a:cubicBezTo>
                    <a:pt x="247" y="5"/>
                    <a:pt x="247" y="5"/>
                    <a:pt x="247" y="5"/>
                  </a:cubicBezTo>
                  <a:cubicBezTo>
                    <a:pt x="245" y="5"/>
                    <a:pt x="245" y="5"/>
                    <a:pt x="245" y="5"/>
                  </a:cubicBezTo>
                  <a:cubicBezTo>
                    <a:pt x="234" y="5"/>
                    <a:pt x="234" y="5"/>
                    <a:pt x="234" y="5"/>
                  </a:cubicBezTo>
                  <a:cubicBezTo>
                    <a:pt x="231" y="6"/>
                    <a:pt x="231" y="6"/>
                    <a:pt x="231" y="6"/>
                  </a:cubicBezTo>
                  <a:cubicBezTo>
                    <a:pt x="154" y="11"/>
                    <a:pt x="154" y="11"/>
                    <a:pt x="154" y="11"/>
                  </a:cubicBezTo>
                  <a:cubicBezTo>
                    <a:pt x="154" y="13"/>
                    <a:pt x="154" y="13"/>
                    <a:pt x="154" y="13"/>
                  </a:cubicBezTo>
                  <a:cubicBezTo>
                    <a:pt x="228" y="8"/>
                    <a:pt x="228" y="8"/>
                    <a:pt x="228" y="8"/>
                  </a:cubicBezTo>
                  <a:cubicBezTo>
                    <a:pt x="232" y="7"/>
                    <a:pt x="232" y="7"/>
                    <a:pt x="232" y="7"/>
                  </a:cubicBezTo>
                  <a:cubicBezTo>
                    <a:pt x="244" y="7"/>
                    <a:pt x="244" y="7"/>
                    <a:pt x="244" y="7"/>
                  </a:cubicBezTo>
                  <a:cubicBezTo>
                    <a:pt x="246" y="6"/>
                    <a:pt x="246" y="6"/>
                    <a:pt x="246" y="6"/>
                  </a:cubicBezTo>
                  <a:cubicBezTo>
                    <a:pt x="248" y="6"/>
                    <a:pt x="248" y="6"/>
                    <a:pt x="248" y="6"/>
                  </a:cubicBezTo>
                  <a:cubicBezTo>
                    <a:pt x="251" y="6"/>
                    <a:pt x="251" y="6"/>
                    <a:pt x="251" y="6"/>
                  </a:cubicBezTo>
                  <a:cubicBezTo>
                    <a:pt x="284" y="4"/>
                    <a:pt x="284" y="4"/>
                    <a:pt x="284" y="4"/>
                  </a:cubicBezTo>
                  <a:cubicBezTo>
                    <a:pt x="286" y="4"/>
                    <a:pt x="286" y="4"/>
                    <a:pt x="286" y="4"/>
                  </a:cubicBezTo>
                  <a:cubicBezTo>
                    <a:pt x="303" y="3"/>
                    <a:pt x="303" y="3"/>
                    <a:pt x="303" y="3"/>
                  </a:cubicBezTo>
                  <a:cubicBezTo>
                    <a:pt x="304" y="3"/>
                    <a:pt x="304" y="3"/>
                    <a:pt x="304" y="3"/>
                  </a:cubicBezTo>
                  <a:cubicBezTo>
                    <a:pt x="312" y="2"/>
                    <a:pt x="312" y="2"/>
                    <a:pt x="312" y="2"/>
                  </a:cubicBezTo>
                  <a:cubicBezTo>
                    <a:pt x="299" y="41"/>
                    <a:pt x="299" y="41"/>
                    <a:pt x="299" y="41"/>
                  </a:cubicBezTo>
                  <a:cubicBezTo>
                    <a:pt x="298" y="44"/>
                    <a:pt x="298" y="44"/>
                    <a:pt x="298" y="44"/>
                  </a:cubicBezTo>
                  <a:cubicBezTo>
                    <a:pt x="291" y="63"/>
                    <a:pt x="291" y="63"/>
                    <a:pt x="291" y="63"/>
                  </a:cubicBezTo>
                  <a:cubicBezTo>
                    <a:pt x="290" y="65"/>
                    <a:pt x="290" y="65"/>
                    <a:pt x="290" y="65"/>
                  </a:cubicBezTo>
                  <a:cubicBezTo>
                    <a:pt x="290" y="67"/>
                    <a:pt x="290" y="67"/>
                    <a:pt x="290" y="67"/>
                  </a:cubicBezTo>
                  <a:cubicBezTo>
                    <a:pt x="288" y="72"/>
                    <a:pt x="288" y="72"/>
                    <a:pt x="288" y="72"/>
                  </a:cubicBezTo>
                  <a:cubicBezTo>
                    <a:pt x="287" y="73"/>
                    <a:pt x="287" y="73"/>
                    <a:pt x="287" y="73"/>
                  </a:cubicBezTo>
                  <a:cubicBezTo>
                    <a:pt x="286" y="78"/>
                    <a:pt x="286" y="78"/>
                    <a:pt x="286" y="78"/>
                  </a:cubicBezTo>
                  <a:cubicBezTo>
                    <a:pt x="285" y="82"/>
                    <a:pt x="285" y="82"/>
                    <a:pt x="285" y="82"/>
                  </a:cubicBezTo>
                  <a:cubicBezTo>
                    <a:pt x="284" y="84"/>
                    <a:pt x="284" y="84"/>
                    <a:pt x="284" y="84"/>
                  </a:cubicBezTo>
                  <a:cubicBezTo>
                    <a:pt x="278" y="102"/>
                    <a:pt x="278" y="102"/>
                    <a:pt x="278" y="102"/>
                  </a:cubicBezTo>
                  <a:cubicBezTo>
                    <a:pt x="277" y="104"/>
                    <a:pt x="277" y="104"/>
                    <a:pt x="277" y="104"/>
                  </a:cubicBezTo>
                  <a:cubicBezTo>
                    <a:pt x="275" y="110"/>
                    <a:pt x="275" y="110"/>
                    <a:pt x="275" y="110"/>
                  </a:cubicBezTo>
                  <a:cubicBezTo>
                    <a:pt x="274" y="112"/>
                    <a:pt x="274" y="112"/>
                    <a:pt x="274" y="112"/>
                  </a:cubicBezTo>
                  <a:cubicBezTo>
                    <a:pt x="277" y="110"/>
                    <a:pt x="277" y="110"/>
                    <a:pt x="277" y="110"/>
                  </a:cubicBezTo>
                  <a:cubicBezTo>
                    <a:pt x="279" y="105"/>
                    <a:pt x="279" y="105"/>
                    <a:pt x="279" y="105"/>
                  </a:cubicBezTo>
                  <a:cubicBezTo>
                    <a:pt x="279" y="103"/>
                    <a:pt x="279" y="103"/>
                    <a:pt x="279" y="103"/>
                  </a:cubicBezTo>
                  <a:cubicBezTo>
                    <a:pt x="283" y="93"/>
                    <a:pt x="283" y="93"/>
                    <a:pt x="283" y="93"/>
                  </a:cubicBezTo>
                  <a:cubicBezTo>
                    <a:pt x="288" y="78"/>
                    <a:pt x="288" y="78"/>
                    <a:pt x="288" y="78"/>
                  </a:cubicBezTo>
                  <a:cubicBezTo>
                    <a:pt x="289" y="73"/>
                    <a:pt x="289" y="73"/>
                    <a:pt x="289" y="73"/>
                  </a:cubicBezTo>
                  <a:cubicBezTo>
                    <a:pt x="290" y="71"/>
                    <a:pt x="290" y="71"/>
                    <a:pt x="290" y="71"/>
                  </a:cubicBezTo>
                  <a:cubicBezTo>
                    <a:pt x="292" y="67"/>
                    <a:pt x="292" y="67"/>
                    <a:pt x="292" y="67"/>
                  </a:cubicBezTo>
                  <a:cubicBezTo>
                    <a:pt x="292" y="65"/>
                    <a:pt x="292" y="65"/>
                    <a:pt x="292" y="65"/>
                  </a:cubicBezTo>
                  <a:cubicBezTo>
                    <a:pt x="299" y="47"/>
                    <a:pt x="299" y="47"/>
                    <a:pt x="299" y="47"/>
                  </a:cubicBezTo>
                  <a:cubicBezTo>
                    <a:pt x="300" y="44"/>
                    <a:pt x="300" y="44"/>
                    <a:pt x="300" y="44"/>
                  </a:cubicBezTo>
                  <a:cubicBezTo>
                    <a:pt x="314" y="3"/>
                    <a:pt x="314" y="3"/>
                    <a:pt x="314" y="3"/>
                  </a:cubicBezTo>
                  <a:cubicBezTo>
                    <a:pt x="315" y="0"/>
                    <a:pt x="315" y="0"/>
                    <a:pt x="315"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lstStyle/>
            <a:p>
              <a:endParaRPr lang="zh-CN" altLang="en-US">
                <a:cs typeface="+mn-ea"/>
                <a:sym typeface="+mn-lt"/>
              </a:endParaRPr>
            </a:p>
          </p:txBody>
        </p:sp>
        <p:sp>
          <p:nvSpPr>
            <p:cNvPr id="107" name="Freeform 63">
              <a:extLst>
                <a:ext uri="{FF2B5EF4-FFF2-40B4-BE49-F238E27FC236}">
                  <a16:creationId xmlns:a16="http://schemas.microsoft.com/office/drawing/2014/main" id="{083E6C97-5D04-4B3D-A3FC-9B054C02BFD5}"/>
                </a:ext>
              </a:extLst>
            </p:cNvPr>
            <p:cNvSpPr>
              <a:spLocks noEditPoints="1"/>
            </p:cNvSpPr>
            <p:nvPr/>
          </p:nvSpPr>
          <p:spPr bwMode="auto">
            <a:xfrm>
              <a:off x="8701156" y="2325744"/>
              <a:ext cx="1511768" cy="1683356"/>
            </a:xfrm>
            <a:custGeom>
              <a:avLst/>
              <a:gdLst>
                <a:gd name="T0" fmla="*/ 6 w 357"/>
                <a:gd name="T1" fmla="*/ 435 h 436"/>
                <a:gd name="T2" fmla="*/ 54 w 357"/>
                <a:gd name="T3" fmla="*/ 399 h 436"/>
                <a:gd name="T4" fmla="*/ 55 w 357"/>
                <a:gd name="T5" fmla="*/ 396 h 436"/>
                <a:gd name="T6" fmla="*/ 58 w 357"/>
                <a:gd name="T7" fmla="*/ 396 h 436"/>
                <a:gd name="T8" fmla="*/ 23 w 357"/>
                <a:gd name="T9" fmla="*/ 365 h 436"/>
                <a:gd name="T10" fmla="*/ 15 w 357"/>
                <a:gd name="T11" fmla="*/ 390 h 436"/>
                <a:gd name="T12" fmla="*/ 15 w 357"/>
                <a:gd name="T13" fmla="*/ 395 h 436"/>
                <a:gd name="T14" fmla="*/ 24 w 357"/>
                <a:gd name="T15" fmla="*/ 368 h 436"/>
                <a:gd name="T16" fmla="*/ 115 w 357"/>
                <a:gd name="T17" fmla="*/ 348 h 436"/>
                <a:gd name="T18" fmla="*/ 94 w 357"/>
                <a:gd name="T19" fmla="*/ 364 h 436"/>
                <a:gd name="T20" fmla="*/ 97 w 357"/>
                <a:gd name="T21" fmla="*/ 365 h 436"/>
                <a:gd name="T22" fmla="*/ 115 w 357"/>
                <a:gd name="T23" fmla="*/ 348 h 436"/>
                <a:gd name="T24" fmla="*/ 46 w 357"/>
                <a:gd name="T25" fmla="*/ 298 h 436"/>
                <a:gd name="T26" fmla="*/ 41 w 357"/>
                <a:gd name="T27" fmla="*/ 313 h 436"/>
                <a:gd name="T28" fmla="*/ 27 w 357"/>
                <a:gd name="T29" fmla="*/ 359 h 436"/>
                <a:gd name="T30" fmla="*/ 43 w 357"/>
                <a:gd name="T31" fmla="*/ 313 h 436"/>
                <a:gd name="T32" fmla="*/ 48 w 357"/>
                <a:gd name="T33" fmla="*/ 298 h 436"/>
                <a:gd name="T34" fmla="*/ 57 w 357"/>
                <a:gd name="T35" fmla="*/ 266 h 436"/>
                <a:gd name="T36" fmla="*/ 57 w 357"/>
                <a:gd name="T37" fmla="*/ 266 h 436"/>
                <a:gd name="T38" fmla="*/ 76 w 357"/>
                <a:gd name="T39" fmla="*/ 213 h 436"/>
                <a:gd name="T40" fmla="*/ 67 w 357"/>
                <a:gd name="T41" fmla="*/ 239 h 436"/>
                <a:gd name="T42" fmla="*/ 60 w 357"/>
                <a:gd name="T43" fmla="*/ 258 h 436"/>
                <a:gd name="T44" fmla="*/ 61 w 357"/>
                <a:gd name="T45" fmla="*/ 260 h 436"/>
                <a:gd name="T46" fmla="*/ 68 w 357"/>
                <a:gd name="T47" fmla="*/ 241 h 436"/>
                <a:gd name="T48" fmla="*/ 76 w 357"/>
                <a:gd name="T49" fmla="*/ 218 h 436"/>
                <a:gd name="T50" fmla="*/ 150 w 357"/>
                <a:gd name="T51" fmla="*/ 5 h 436"/>
                <a:gd name="T52" fmla="*/ 259 w 357"/>
                <a:gd name="T53" fmla="*/ 80 h 436"/>
                <a:gd name="T54" fmla="*/ 300 w 357"/>
                <a:gd name="T55" fmla="*/ 113 h 436"/>
                <a:gd name="T56" fmla="*/ 354 w 357"/>
                <a:gd name="T57" fmla="*/ 158 h 436"/>
                <a:gd name="T58" fmla="*/ 336 w 357"/>
                <a:gd name="T59" fmla="*/ 172 h 436"/>
                <a:gd name="T60" fmla="*/ 301 w 357"/>
                <a:gd name="T61" fmla="*/ 200 h 436"/>
                <a:gd name="T62" fmla="*/ 269 w 357"/>
                <a:gd name="T63" fmla="*/ 226 h 436"/>
                <a:gd name="T64" fmla="*/ 220 w 357"/>
                <a:gd name="T65" fmla="*/ 264 h 436"/>
                <a:gd name="T66" fmla="*/ 213 w 357"/>
                <a:gd name="T67" fmla="*/ 270 h 436"/>
                <a:gd name="T68" fmla="*/ 192 w 357"/>
                <a:gd name="T69" fmla="*/ 287 h 436"/>
                <a:gd name="T70" fmla="*/ 182 w 357"/>
                <a:gd name="T71" fmla="*/ 294 h 436"/>
                <a:gd name="T72" fmla="*/ 121 w 357"/>
                <a:gd name="T73" fmla="*/ 344 h 436"/>
                <a:gd name="T74" fmla="*/ 124 w 357"/>
                <a:gd name="T75" fmla="*/ 343 h 436"/>
                <a:gd name="T76" fmla="*/ 187 w 357"/>
                <a:gd name="T77" fmla="*/ 293 h 436"/>
                <a:gd name="T78" fmla="*/ 196 w 357"/>
                <a:gd name="T79" fmla="*/ 286 h 436"/>
                <a:gd name="T80" fmla="*/ 215 w 357"/>
                <a:gd name="T81" fmla="*/ 271 h 436"/>
                <a:gd name="T82" fmla="*/ 220 w 357"/>
                <a:gd name="T83" fmla="*/ 267 h 436"/>
                <a:gd name="T84" fmla="*/ 233 w 357"/>
                <a:gd name="T85" fmla="*/ 256 h 436"/>
                <a:gd name="T86" fmla="*/ 278 w 357"/>
                <a:gd name="T87" fmla="*/ 221 h 436"/>
                <a:gd name="T88" fmla="*/ 332 w 357"/>
                <a:gd name="T89" fmla="*/ 177 h 436"/>
                <a:gd name="T90" fmla="*/ 355 w 357"/>
                <a:gd name="T91" fmla="*/ 159 h 436"/>
                <a:gd name="T92" fmla="*/ 343 w 357"/>
                <a:gd name="T93" fmla="*/ 146 h 436"/>
                <a:gd name="T94" fmla="*/ 280 w 357"/>
                <a:gd name="T95" fmla="*/ 94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57" h="436">
                  <a:moveTo>
                    <a:pt x="53" y="397"/>
                  </a:moveTo>
                  <a:cubicBezTo>
                    <a:pt x="26" y="419"/>
                    <a:pt x="26" y="419"/>
                    <a:pt x="26" y="419"/>
                  </a:cubicBezTo>
                  <a:cubicBezTo>
                    <a:pt x="24" y="420"/>
                    <a:pt x="24" y="420"/>
                    <a:pt x="24" y="420"/>
                  </a:cubicBezTo>
                  <a:cubicBezTo>
                    <a:pt x="6" y="435"/>
                    <a:pt x="6" y="435"/>
                    <a:pt x="6" y="435"/>
                  </a:cubicBezTo>
                  <a:cubicBezTo>
                    <a:pt x="7" y="435"/>
                    <a:pt x="7" y="435"/>
                    <a:pt x="7" y="436"/>
                  </a:cubicBezTo>
                  <a:cubicBezTo>
                    <a:pt x="25" y="422"/>
                    <a:pt x="25" y="422"/>
                    <a:pt x="25" y="422"/>
                  </a:cubicBezTo>
                  <a:cubicBezTo>
                    <a:pt x="26" y="421"/>
                    <a:pt x="26" y="421"/>
                    <a:pt x="26" y="421"/>
                  </a:cubicBezTo>
                  <a:cubicBezTo>
                    <a:pt x="54" y="399"/>
                    <a:pt x="54" y="399"/>
                    <a:pt x="54" y="399"/>
                  </a:cubicBezTo>
                  <a:cubicBezTo>
                    <a:pt x="53" y="397"/>
                    <a:pt x="53" y="397"/>
                    <a:pt x="53" y="397"/>
                  </a:cubicBezTo>
                  <a:moveTo>
                    <a:pt x="58" y="393"/>
                  </a:moveTo>
                  <a:cubicBezTo>
                    <a:pt x="57" y="394"/>
                    <a:pt x="57" y="394"/>
                    <a:pt x="57" y="394"/>
                  </a:cubicBezTo>
                  <a:cubicBezTo>
                    <a:pt x="55" y="396"/>
                    <a:pt x="55" y="396"/>
                    <a:pt x="55" y="396"/>
                  </a:cubicBezTo>
                  <a:cubicBezTo>
                    <a:pt x="54" y="396"/>
                    <a:pt x="54" y="396"/>
                    <a:pt x="54" y="396"/>
                  </a:cubicBezTo>
                  <a:cubicBezTo>
                    <a:pt x="55" y="398"/>
                    <a:pt x="55" y="398"/>
                    <a:pt x="55" y="398"/>
                  </a:cubicBezTo>
                  <a:cubicBezTo>
                    <a:pt x="57" y="397"/>
                    <a:pt x="57" y="397"/>
                    <a:pt x="57" y="397"/>
                  </a:cubicBezTo>
                  <a:cubicBezTo>
                    <a:pt x="58" y="396"/>
                    <a:pt x="58" y="396"/>
                    <a:pt x="58" y="396"/>
                  </a:cubicBezTo>
                  <a:cubicBezTo>
                    <a:pt x="58" y="395"/>
                    <a:pt x="58" y="395"/>
                    <a:pt x="58" y="395"/>
                  </a:cubicBezTo>
                  <a:cubicBezTo>
                    <a:pt x="58" y="393"/>
                    <a:pt x="58" y="393"/>
                    <a:pt x="58" y="393"/>
                  </a:cubicBezTo>
                  <a:moveTo>
                    <a:pt x="25" y="360"/>
                  </a:moveTo>
                  <a:cubicBezTo>
                    <a:pt x="23" y="365"/>
                    <a:pt x="23" y="365"/>
                    <a:pt x="23" y="365"/>
                  </a:cubicBezTo>
                  <a:cubicBezTo>
                    <a:pt x="22" y="367"/>
                    <a:pt x="22" y="367"/>
                    <a:pt x="22" y="367"/>
                  </a:cubicBezTo>
                  <a:cubicBezTo>
                    <a:pt x="16" y="385"/>
                    <a:pt x="16" y="385"/>
                    <a:pt x="16" y="385"/>
                  </a:cubicBezTo>
                  <a:cubicBezTo>
                    <a:pt x="15" y="388"/>
                    <a:pt x="15" y="388"/>
                    <a:pt x="15" y="388"/>
                  </a:cubicBezTo>
                  <a:cubicBezTo>
                    <a:pt x="15" y="390"/>
                    <a:pt x="15" y="390"/>
                    <a:pt x="15" y="390"/>
                  </a:cubicBezTo>
                  <a:cubicBezTo>
                    <a:pt x="14" y="392"/>
                    <a:pt x="14" y="392"/>
                    <a:pt x="14" y="392"/>
                  </a:cubicBezTo>
                  <a:cubicBezTo>
                    <a:pt x="0" y="431"/>
                    <a:pt x="0" y="431"/>
                    <a:pt x="0" y="431"/>
                  </a:cubicBezTo>
                  <a:cubicBezTo>
                    <a:pt x="1" y="431"/>
                    <a:pt x="1" y="431"/>
                    <a:pt x="2" y="431"/>
                  </a:cubicBezTo>
                  <a:cubicBezTo>
                    <a:pt x="15" y="395"/>
                    <a:pt x="15" y="395"/>
                    <a:pt x="15" y="395"/>
                  </a:cubicBezTo>
                  <a:cubicBezTo>
                    <a:pt x="16" y="392"/>
                    <a:pt x="16" y="392"/>
                    <a:pt x="16" y="392"/>
                  </a:cubicBezTo>
                  <a:cubicBezTo>
                    <a:pt x="18" y="386"/>
                    <a:pt x="18" y="386"/>
                    <a:pt x="18" y="386"/>
                  </a:cubicBezTo>
                  <a:cubicBezTo>
                    <a:pt x="19" y="384"/>
                    <a:pt x="19" y="384"/>
                    <a:pt x="19" y="384"/>
                  </a:cubicBezTo>
                  <a:cubicBezTo>
                    <a:pt x="24" y="368"/>
                    <a:pt x="24" y="368"/>
                    <a:pt x="24" y="368"/>
                  </a:cubicBezTo>
                  <a:cubicBezTo>
                    <a:pt x="25" y="367"/>
                    <a:pt x="25" y="367"/>
                    <a:pt x="25" y="367"/>
                  </a:cubicBezTo>
                  <a:cubicBezTo>
                    <a:pt x="26" y="361"/>
                    <a:pt x="26" y="361"/>
                    <a:pt x="26" y="361"/>
                  </a:cubicBezTo>
                  <a:cubicBezTo>
                    <a:pt x="25" y="360"/>
                    <a:pt x="25" y="360"/>
                    <a:pt x="25" y="360"/>
                  </a:cubicBezTo>
                  <a:moveTo>
                    <a:pt x="115" y="348"/>
                  </a:moveTo>
                  <a:cubicBezTo>
                    <a:pt x="108" y="354"/>
                    <a:pt x="108" y="354"/>
                    <a:pt x="108" y="354"/>
                  </a:cubicBezTo>
                  <a:cubicBezTo>
                    <a:pt x="106" y="355"/>
                    <a:pt x="106" y="355"/>
                    <a:pt x="106" y="355"/>
                  </a:cubicBezTo>
                  <a:cubicBezTo>
                    <a:pt x="96" y="363"/>
                    <a:pt x="96" y="363"/>
                    <a:pt x="96" y="363"/>
                  </a:cubicBezTo>
                  <a:cubicBezTo>
                    <a:pt x="94" y="364"/>
                    <a:pt x="94" y="364"/>
                    <a:pt x="94" y="364"/>
                  </a:cubicBezTo>
                  <a:cubicBezTo>
                    <a:pt x="60" y="392"/>
                    <a:pt x="60" y="392"/>
                    <a:pt x="60" y="392"/>
                  </a:cubicBezTo>
                  <a:cubicBezTo>
                    <a:pt x="60" y="394"/>
                    <a:pt x="60" y="394"/>
                    <a:pt x="60" y="394"/>
                  </a:cubicBezTo>
                  <a:cubicBezTo>
                    <a:pt x="96" y="366"/>
                    <a:pt x="96" y="366"/>
                    <a:pt x="96" y="366"/>
                  </a:cubicBezTo>
                  <a:cubicBezTo>
                    <a:pt x="97" y="365"/>
                    <a:pt x="97" y="365"/>
                    <a:pt x="97" y="365"/>
                  </a:cubicBezTo>
                  <a:cubicBezTo>
                    <a:pt x="108" y="356"/>
                    <a:pt x="108" y="356"/>
                    <a:pt x="108" y="356"/>
                  </a:cubicBezTo>
                  <a:cubicBezTo>
                    <a:pt x="109" y="355"/>
                    <a:pt x="109" y="355"/>
                    <a:pt x="109" y="355"/>
                  </a:cubicBezTo>
                  <a:cubicBezTo>
                    <a:pt x="116" y="350"/>
                    <a:pt x="116" y="350"/>
                    <a:pt x="116" y="350"/>
                  </a:cubicBezTo>
                  <a:cubicBezTo>
                    <a:pt x="115" y="348"/>
                    <a:pt x="115" y="348"/>
                    <a:pt x="115" y="348"/>
                  </a:cubicBezTo>
                  <a:moveTo>
                    <a:pt x="53" y="279"/>
                  </a:moveTo>
                  <a:cubicBezTo>
                    <a:pt x="52" y="283"/>
                    <a:pt x="52" y="283"/>
                    <a:pt x="52" y="283"/>
                  </a:cubicBezTo>
                  <a:cubicBezTo>
                    <a:pt x="51" y="284"/>
                    <a:pt x="51" y="284"/>
                    <a:pt x="51" y="284"/>
                  </a:cubicBezTo>
                  <a:cubicBezTo>
                    <a:pt x="46" y="298"/>
                    <a:pt x="46" y="298"/>
                    <a:pt x="46" y="298"/>
                  </a:cubicBezTo>
                  <a:cubicBezTo>
                    <a:pt x="46" y="300"/>
                    <a:pt x="46" y="300"/>
                    <a:pt x="46" y="300"/>
                  </a:cubicBezTo>
                  <a:cubicBezTo>
                    <a:pt x="45" y="302"/>
                    <a:pt x="45" y="302"/>
                    <a:pt x="45" y="302"/>
                  </a:cubicBezTo>
                  <a:cubicBezTo>
                    <a:pt x="42" y="311"/>
                    <a:pt x="42" y="311"/>
                    <a:pt x="42" y="311"/>
                  </a:cubicBezTo>
                  <a:cubicBezTo>
                    <a:pt x="41" y="313"/>
                    <a:pt x="41" y="313"/>
                    <a:pt x="41" y="313"/>
                  </a:cubicBezTo>
                  <a:cubicBezTo>
                    <a:pt x="37" y="325"/>
                    <a:pt x="37" y="325"/>
                    <a:pt x="37" y="325"/>
                  </a:cubicBezTo>
                  <a:cubicBezTo>
                    <a:pt x="37" y="326"/>
                    <a:pt x="37" y="326"/>
                    <a:pt x="37" y="326"/>
                  </a:cubicBezTo>
                  <a:cubicBezTo>
                    <a:pt x="26" y="357"/>
                    <a:pt x="26" y="357"/>
                    <a:pt x="26" y="357"/>
                  </a:cubicBezTo>
                  <a:cubicBezTo>
                    <a:pt x="27" y="359"/>
                    <a:pt x="27" y="359"/>
                    <a:pt x="27" y="359"/>
                  </a:cubicBezTo>
                  <a:cubicBezTo>
                    <a:pt x="38" y="328"/>
                    <a:pt x="38" y="328"/>
                    <a:pt x="38" y="328"/>
                  </a:cubicBezTo>
                  <a:cubicBezTo>
                    <a:pt x="39" y="326"/>
                    <a:pt x="39" y="326"/>
                    <a:pt x="39" y="326"/>
                  </a:cubicBezTo>
                  <a:cubicBezTo>
                    <a:pt x="43" y="315"/>
                    <a:pt x="43" y="315"/>
                    <a:pt x="43" y="315"/>
                  </a:cubicBezTo>
                  <a:cubicBezTo>
                    <a:pt x="43" y="313"/>
                    <a:pt x="43" y="313"/>
                    <a:pt x="43" y="313"/>
                  </a:cubicBezTo>
                  <a:cubicBezTo>
                    <a:pt x="47" y="303"/>
                    <a:pt x="47" y="303"/>
                    <a:pt x="47" y="303"/>
                  </a:cubicBezTo>
                  <a:cubicBezTo>
                    <a:pt x="47" y="301"/>
                    <a:pt x="47" y="301"/>
                    <a:pt x="47" y="301"/>
                  </a:cubicBezTo>
                  <a:cubicBezTo>
                    <a:pt x="48" y="300"/>
                    <a:pt x="48" y="300"/>
                    <a:pt x="48" y="300"/>
                  </a:cubicBezTo>
                  <a:cubicBezTo>
                    <a:pt x="48" y="298"/>
                    <a:pt x="48" y="298"/>
                    <a:pt x="48" y="298"/>
                  </a:cubicBezTo>
                  <a:cubicBezTo>
                    <a:pt x="53" y="285"/>
                    <a:pt x="53" y="285"/>
                    <a:pt x="53" y="285"/>
                  </a:cubicBezTo>
                  <a:cubicBezTo>
                    <a:pt x="53" y="284"/>
                    <a:pt x="53" y="284"/>
                    <a:pt x="53" y="284"/>
                  </a:cubicBezTo>
                  <a:cubicBezTo>
                    <a:pt x="53" y="279"/>
                    <a:pt x="53" y="279"/>
                    <a:pt x="53" y="279"/>
                  </a:cubicBezTo>
                  <a:moveTo>
                    <a:pt x="57" y="266"/>
                  </a:moveTo>
                  <a:cubicBezTo>
                    <a:pt x="55" y="274"/>
                    <a:pt x="55" y="274"/>
                    <a:pt x="55" y="274"/>
                  </a:cubicBezTo>
                  <a:cubicBezTo>
                    <a:pt x="55" y="279"/>
                    <a:pt x="55" y="279"/>
                    <a:pt x="55" y="279"/>
                  </a:cubicBezTo>
                  <a:cubicBezTo>
                    <a:pt x="59" y="268"/>
                    <a:pt x="59" y="268"/>
                    <a:pt x="59" y="268"/>
                  </a:cubicBezTo>
                  <a:cubicBezTo>
                    <a:pt x="57" y="266"/>
                    <a:pt x="57" y="266"/>
                    <a:pt x="57" y="266"/>
                  </a:cubicBezTo>
                  <a:moveTo>
                    <a:pt x="148" y="4"/>
                  </a:moveTo>
                  <a:cubicBezTo>
                    <a:pt x="91" y="169"/>
                    <a:pt x="91" y="169"/>
                    <a:pt x="91" y="169"/>
                  </a:cubicBezTo>
                  <a:cubicBezTo>
                    <a:pt x="91" y="171"/>
                    <a:pt x="91" y="171"/>
                    <a:pt x="91" y="171"/>
                  </a:cubicBezTo>
                  <a:cubicBezTo>
                    <a:pt x="76" y="213"/>
                    <a:pt x="76" y="213"/>
                    <a:pt x="76" y="213"/>
                  </a:cubicBezTo>
                  <a:cubicBezTo>
                    <a:pt x="75" y="216"/>
                    <a:pt x="75" y="216"/>
                    <a:pt x="75" y="216"/>
                  </a:cubicBezTo>
                  <a:cubicBezTo>
                    <a:pt x="68" y="235"/>
                    <a:pt x="68" y="235"/>
                    <a:pt x="68" y="235"/>
                  </a:cubicBezTo>
                  <a:cubicBezTo>
                    <a:pt x="68" y="236"/>
                    <a:pt x="68" y="236"/>
                    <a:pt x="68" y="236"/>
                  </a:cubicBezTo>
                  <a:cubicBezTo>
                    <a:pt x="67" y="239"/>
                    <a:pt x="67" y="239"/>
                    <a:pt x="67" y="239"/>
                  </a:cubicBezTo>
                  <a:cubicBezTo>
                    <a:pt x="66" y="240"/>
                    <a:pt x="66" y="240"/>
                    <a:pt x="66" y="240"/>
                  </a:cubicBezTo>
                  <a:cubicBezTo>
                    <a:pt x="62" y="253"/>
                    <a:pt x="62" y="253"/>
                    <a:pt x="62" y="253"/>
                  </a:cubicBezTo>
                  <a:cubicBezTo>
                    <a:pt x="62" y="254"/>
                    <a:pt x="62" y="254"/>
                    <a:pt x="62" y="254"/>
                  </a:cubicBezTo>
                  <a:cubicBezTo>
                    <a:pt x="60" y="258"/>
                    <a:pt x="60" y="258"/>
                    <a:pt x="60" y="258"/>
                  </a:cubicBezTo>
                  <a:cubicBezTo>
                    <a:pt x="60" y="260"/>
                    <a:pt x="60" y="260"/>
                    <a:pt x="60" y="260"/>
                  </a:cubicBezTo>
                  <a:cubicBezTo>
                    <a:pt x="58" y="264"/>
                    <a:pt x="58" y="264"/>
                    <a:pt x="58" y="264"/>
                  </a:cubicBezTo>
                  <a:cubicBezTo>
                    <a:pt x="59" y="266"/>
                    <a:pt x="59" y="266"/>
                    <a:pt x="59" y="266"/>
                  </a:cubicBezTo>
                  <a:cubicBezTo>
                    <a:pt x="61" y="260"/>
                    <a:pt x="61" y="260"/>
                    <a:pt x="61" y="260"/>
                  </a:cubicBezTo>
                  <a:cubicBezTo>
                    <a:pt x="62" y="259"/>
                    <a:pt x="62" y="259"/>
                    <a:pt x="62" y="259"/>
                  </a:cubicBezTo>
                  <a:cubicBezTo>
                    <a:pt x="64" y="254"/>
                    <a:pt x="64" y="254"/>
                    <a:pt x="64" y="254"/>
                  </a:cubicBezTo>
                  <a:cubicBezTo>
                    <a:pt x="64" y="252"/>
                    <a:pt x="64" y="252"/>
                    <a:pt x="64" y="252"/>
                  </a:cubicBezTo>
                  <a:cubicBezTo>
                    <a:pt x="68" y="241"/>
                    <a:pt x="68" y="241"/>
                    <a:pt x="68" y="241"/>
                  </a:cubicBezTo>
                  <a:cubicBezTo>
                    <a:pt x="69" y="239"/>
                    <a:pt x="69" y="239"/>
                    <a:pt x="69" y="239"/>
                  </a:cubicBezTo>
                  <a:cubicBezTo>
                    <a:pt x="70" y="236"/>
                    <a:pt x="70" y="236"/>
                    <a:pt x="70" y="236"/>
                  </a:cubicBezTo>
                  <a:cubicBezTo>
                    <a:pt x="70" y="234"/>
                    <a:pt x="70" y="234"/>
                    <a:pt x="70" y="234"/>
                  </a:cubicBezTo>
                  <a:cubicBezTo>
                    <a:pt x="76" y="218"/>
                    <a:pt x="76" y="218"/>
                    <a:pt x="76" y="218"/>
                  </a:cubicBezTo>
                  <a:cubicBezTo>
                    <a:pt x="77" y="216"/>
                    <a:pt x="77" y="216"/>
                    <a:pt x="77" y="216"/>
                  </a:cubicBezTo>
                  <a:cubicBezTo>
                    <a:pt x="93" y="171"/>
                    <a:pt x="93" y="171"/>
                    <a:pt x="93" y="171"/>
                  </a:cubicBezTo>
                  <a:cubicBezTo>
                    <a:pt x="93" y="169"/>
                    <a:pt x="93" y="169"/>
                    <a:pt x="93" y="169"/>
                  </a:cubicBezTo>
                  <a:cubicBezTo>
                    <a:pt x="150" y="5"/>
                    <a:pt x="150" y="5"/>
                    <a:pt x="150" y="5"/>
                  </a:cubicBezTo>
                  <a:cubicBezTo>
                    <a:pt x="149" y="5"/>
                    <a:pt x="149" y="5"/>
                    <a:pt x="148" y="4"/>
                  </a:cubicBezTo>
                  <a:moveTo>
                    <a:pt x="165" y="0"/>
                  </a:moveTo>
                  <a:cubicBezTo>
                    <a:pt x="165" y="0"/>
                    <a:pt x="164" y="1"/>
                    <a:pt x="164" y="1"/>
                  </a:cubicBezTo>
                  <a:cubicBezTo>
                    <a:pt x="259" y="80"/>
                    <a:pt x="259" y="80"/>
                    <a:pt x="259" y="80"/>
                  </a:cubicBezTo>
                  <a:cubicBezTo>
                    <a:pt x="261" y="81"/>
                    <a:pt x="261" y="81"/>
                    <a:pt x="261" y="81"/>
                  </a:cubicBezTo>
                  <a:cubicBezTo>
                    <a:pt x="283" y="99"/>
                    <a:pt x="283" y="99"/>
                    <a:pt x="283" y="99"/>
                  </a:cubicBezTo>
                  <a:cubicBezTo>
                    <a:pt x="287" y="102"/>
                    <a:pt x="287" y="102"/>
                    <a:pt x="287" y="102"/>
                  </a:cubicBezTo>
                  <a:cubicBezTo>
                    <a:pt x="300" y="113"/>
                    <a:pt x="300" y="113"/>
                    <a:pt x="300" y="113"/>
                  </a:cubicBezTo>
                  <a:cubicBezTo>
                    <a:pt x="304" y="117"/>
                    <a:pt x="304" y="117"/>
                    <a:pt x="304" y="117"/>
                  </a:cubicBezTo>
                  <a:cubicBezTo>
                    <a:pt x="343" y="148"/>
                    <a:pt x="343" y="148"/>
                    <a:pt x="343" y="148"/>
                  </a:cubicBezTo>
                  <a:cubicBezTo>
                    <a:pt x="344" y="149"/>
                    <a:pt x="344" y="149"/>
                    <a:pt x="344" y="149"/>
                  </a:cubicBezTo>
                  <a:cubicBezTo>
                    <a:pt x="354" y="158"/>
                    <a:pt x="354" y="158"/>
                    <a:pt x="354" y="158"/>
                  </a:cubicBezTo>
                  <a:cubicBezTo>
                    <a:pt x="340" y="169"/>
                    <a:pt x="340" y="169"/>
                    <a:pt x="340" y="169"/>
                  </a:cubicBezTo>
                  <a:cubicBezTo>
                    <a:pt x="338" y="170"/>
                    <a:pt x="338" y="170"/>
                    <a:pt x="338" y="170"/>
                  </a:cubicBezTo>
                  <a:cubicBezTo>
                    <a:pt x="337" y="171"/>
                    <a:pt x="337" y="171"/>
                    <a:pt x="337" y="171"/>
                  </a:cubicBezTo>
                  <a:cubicBezTo>
                    <a:pt x="336" y="172"/>
                    <a:pt x="336" y="172"/>
                    <a:pt x="336" y="172"/>
                  </a:cubicBezTo>
                  <a:cubicBezTo>
                    <a:pt x="331" y="176"/>
                    <a:pt x="331" y="176"/>
                    <a:pt x="331" y="176"/>
                  </a:cubicBezTo>
                  <a:cubicBezTo>
                    <a:pt x="330" y="177"/>
                    <a:pt x="330" y="177"/>
                    <a:pt x="330" y="177"/>
                  </a:cubicBezTo>
                  <a:cubicBezTo>
                    <a:pt x="302" y="199"/>
                    <a:pt x="302" y="199"/>
                    <a:pt x="302" y="199"/>
                  </a:cubicBezTo>
                  <a:cubicBezTo>
                    <a:pt x="301" y="200"/>
                    <a:pt x="301" y="200"/>
                    <a:pt x="301" y="200"/>
                  </a:cubicBezTo>
                  <a:cubicBezTo>
                    <a:pt x="275" y="221"/>
                    <a:pt x="275" y="221"/>
                    <a:pt x="275" y="221"/>
                  </a:cubicBezTo>
                  <a:cubicBezTo>
                    <a:pt x="272" y="223"/>
                    <a:pt x="272" y="223"/>
                    <a:pt x="272" y="223"/>
                  </a:cubicBezTo>
                  <a:cubicBezTo>
                    <a:pt x="272" y="223"/>
                    <a:pt x="272" y="223"/>
                    <a:pt x="272" y="223"/>
                  </a:cubicBezTo>
                  <a:cubicBezTo>
                    <a:pt x="269" y="226"/>
                    <a:pt x="269" y="226"/>
                    <a:pt x="269" y="226"/>
                  </a:cubicBezTo>
                  <a:cubicBezTo>
                    <a:pt x="235" y="253"/>
                    <a:pt x="235" y="253"/>
                    <a:pt x="235" y="253"/>
                  </a:cubicBezTo>
                  <a:cubicBezTo>
                    <a:pt x="232" y="255"/>
                    <a:pt x="232" y="255"/>
                    <a:pt x="232" y="255"/>
                  </a:cubicBezTo>
                  <a:cubicBezTo>
                    <a:pt x="221" y="263"/>
                    <a:pt x="221" y="263"/>
                    <a:pt x="221" y="263"/>
                  </a:cubicBezTo>
                  <a:cubicBezTo>
                    <a:pt x="220" y="264"/>
                    <a:pt x="220" y="264"/>
                    <a:pt x="220" y="264"/>
                  </a:cubicBezTo>
                  <a:cubicBezTo>
                    <a:pt x="218" y="266"/>
                    <a:pt x="218" y="266"/>
                    <a:pt x="218" y="266"/>
                  </a:cubicBezTo>
                  <a:cubicBezTo>
                    <a:pt x="216" y="268"/>
                    <a:pt x="216" y="268"/>
                    <a:pt x="216" y="268"/>
                  </a:cubicBezTo>
                  <a:cubicBezTo>
                    <a:pt x="213" y="270"/>
                    <a:pt x="213" y="270"/>
                    <a:pt x="213" y="270"/>
                  </a:cubicBezTo>
                  <a:cubicBezTo>
                    <a:pt x="213" y="270"/>
                    <a:pt x="213" y="270"/>
                    <a:pt x="213" y="270"/>
                  </a:cubicBezTo>
                  <a:cubicBezTo>
                    <a:pt x="202" y="278"/>
                    <a:pt x="202" y="278"/>
                    <a:pt x="202" y="278"/>
                  </a:cubicBezTo>
                  <a:cubicBezTo>
                    <a:pt x="200" y="280"/>
                    <a:pt x="200" y="280"/>
                    <a:pt x="200" y="280"/>
                  </a:cubicBezTo>
                  <a:cubicBezTo>
                    <a:pt x="194" y="285"/>
                    <a:pt x="194" y="285"/>
                    <a:pt x="194" y="285"/>
                  </a:cubicBezTo>
                  <a:cubicBezTo>
                    <a:pt x="192" y="287"/>
                    <a:pt x="192" y="287"/>
                    <a:pt x="192" y="287"/>
                  </a:cubicBezTo>
                  <a:cubicBezTo>
                    <a:pt x="188" y="290"/>
                    <a:pt x="188" y="290"/>
                    <a:pt x="188" y="290"/>
                  </a:cubicBezTo>
                  <a:cubicBezTo>
                    <a:pt x="186" y="291"/>
                    <a:pt x="186" y="291"/>
                    <a:pt x="186" y="291"/>
                  </a:cubicBezTo>
                  <a:cubicBezTo>
                    <a:pt x="185" y="292"/>
                    <a:pt x="185" y="292"/>
                    <a:pt x="185" y="292"/>
                  </a:cubicBezTo>
                  <a:cubicBezTo>
                    <a:pt x="182" y="294"/>
                    <a:pt x="182" y="294"/>
                    <a:pt x="182" y="294"/>
                  </a:cubicBezTo>
                  <a:cubicBezTo>
                    <a:pt x="180" y="296"/>
                    <a:pt x="180" y="296"/>
                    <a:pt x="180" y="296"/>
                  </a:cubicBezTo>
                  <a:cubicBezTo>
                    <a:pt x="124" y="341"/>
                    <a:pt x="124" y="341"/>
                    <a:pt x="124" y="341"/>
                  </a:cubicBezTo>
                  <a:cubicBezTo>
                    <a:pt x="123" y="341"/>
                    <a:pt x="123" y="341"/>
                    <a:pt x="123" y="341"/>
                  </a:cubicBezTo>
                  <a:cubicBezTo>
                    <a:pt x="121" y="344"/>
                    <a:pt x="121" y="344"/>
                    <a:pt x="121" y="344"/>
                  </a:cubicBezTo>
                  <a:cubicBezTo>
                    <a:pt x="116" y="347"/>
                    <a:pt x="116" y="347"/>
                    <a:pt x="116" y="347"/>
                  </a:cubicBezTo>
                  <a:cubicBezTo>
                    <a:pt x="117" y="348"/>
                    <a:pt x="117" y="348"/>
                    <a:pt x="117" y="348"/>
                  </a:cubicBezTo>
                  <a:cubicBezTo>
                    <a:pt x="123" y="344"/>
                    <a:pt x="123" y="344"/>
                    <a:pt x="123" y="344"/>
                  </a:cubicBezTo>
                  <a:cubicBezTo>
                    <a:pt x="124" y="343"/>
                    <a:pt x="124" y="343"/>
                    <a:pt x="124" y="343"/>
                  </a:cubicBezTo>
                  <a:cubicBezTo>
                    <a:pt x="127" y="341"/>
                    <a:pt x="127" y="341"/>
                    <a:pt x="127" y="341"/>
                  </a:cubicBezTo>
                  <a:cubicBezTo>
                    <a:pt x="183" y="296"/>
                    <a:pt x="183" y="296"/>
                    <a:pt x="183" y="296"/>
                  </a:cubicBezTo>
                  <a:cubicBezTo>
                    <a:pt x="185" y="295"/>
                    <a:pt x="185" y="295"/>
                    <a:pt x="185" y="295"/>
                  </a:cubicBezTo>
                  <a:cubicBezTo>
                    <a:pt x="187" y="293"/>
                    <a:pt x="187" y="293"/>
                    <a:pt x="187" y="293"/>
                  </a:cubicBezTo>
                  <a:cubicBezTo>
                    <a:pt x="189" y="292"/>
                    <a:pt x="189" y="292"/>
                    <a:pt x="189" y="292"/>
                  </a:cubicBezTo>
                  <a:cubicBezTo>
                    <a:pt x="191" y="290"/>
                    <a:pt x="191" y="290"/>
                    <a:pt x="191" y="290"/>
                  </a:cubicBezTo>
                  <a:cubicBezTo>
                    <a:pt x="194" y="287"/>
                    <a:pt x="194" y="287"/>
                    <a:pt x="194" y="287"/>
                  </a:cubicBezTo>
                  <a:cubicBezTo>
                    <a:pt x="196" y="286"/>
                    <a:pt x="196" y="286"/>
                    <a:pt x="196" y="286"/>
                  </a:cubicBezTo>
                  <a:cubicBezTo>
                    <a:pt x="203" y="280"/>
                    <a:pt x="203" y="280"/>
                    <a:pt x="203" y="280"/>
                  </a:cubicBezTo>
                  <a:cubicBezTo>
                    <a:pt x="205" y="279"/>
                    <a:pt x="205" y="279"/>
                    <a:pt x="205" y="279"/>
                  </a:cubicBezTo>
                  <a:cubicBezTo>
                    <a:pt x="212" y="273"/>
                    <a:pt x="212" y="273"/>
                    <a:pt x="212" y="273"/>
                  </a:cubicBezTo>
                  <a:cubicBezTo>
                    <a:pt x="215" y="271"/>
                    <a:pt x="215" y="271"/>
                    <a:pt x="215" y="271"/>
                  </a:cubicBezTo>
                  <a:cubicBezTo>
                    <a:pt x="215" y="270"/>
                    <a:pt x="215" y="270"/>
                    <a:pt x="215" y="270"/>
                  </a:cubicBezTo>
                  <a:cubicBezTo>
                    <a:pt x="217" y="269"/>
                    <a:pt x="217" y="269"/>
                    <a:pt x="217" y="269"/>
                  </a:cubicBezTo>
                  <a:cubicBezTo>
                    <a:pt x="218" y="268"/>
                    <a:pt x="218" y="268"/>
                    <a:pt x="218" y="268"/>
                  </a:cubicBezTo>
                  <a:cubicBezTo>
                    <a:pt x="220" y="267"/>
                    <a:pt x="220" y="267"/>
                    <a:pt x="220" y="267"/>
                  </a:cubicBezTo>
                  <a:cubicBezTo>
                    <a:pt x="222" y="265"/>
                    <a:pt x="222" y="265"/>
                    <a:pt x="222" y="265"/>
                  </a:cubicBezTo>
                  <a:cubicBezTo>
                    <a:pt x="223" y="264"/>
                    <a:pt x="223" y="264"/>
                    <a:pt x="223" y="264"/>
                  </a:cubicBezTo>
                  <a:cubicBezTo>
                    <a:pt x="230" y="259"/>
                    <a:pt x="230" y="259"/>
                    <a:pt x="230" y="259"/>
                  </a:cubicBezTo>
                  <a:cubicBezTo>
                    <a:pt x="233" y="256"/>
                    <a:pt x="233" y="256"/>
                    <a:pt x="233" y="256"/>
                  </a:cubicBezTo>
                  <a:cubicBezTo>
                    <a:pt x="272" y="225"/>
                    <a:pt x="272" y="225"/>
                    <a:pt x="272" y="225"/>
                  </a:cubicBezTo>
                  <a:cubicBezTo>
                    <a:pt x="275" y="223"/>
                    <a:pt x="275" y="223"/>
                    <a:pt x="275" y="223"/>
                  </a:cubicBezTo>
                  <a:cubicBezTo>
                    <a:pt x="275" y="223"/>
                    <a:pt x="275" y="223"/>
                    <a:pt x="275" y="223"/>
                  </a:cubicBezTo>
                  <a:cubicBezTo>
                    <a:pt x="278" y="221"/>
                    <a:pt x="278" y="221"/>
                    <a:pt x="278" y="221"/>
                  </a:cubicBezTo>
                  <a:cubicBezTo>
                    <a:pt x="301" y="202"/>
                    <a:pt x="301" y="202"/>
                    <a:pt x="301" y="202"/>
                  </a:cubicBezTo>
                  <a:cubicBezTo>
                    <a:pt x="303" y="201"/>
                    <a:pt x="303" y="201"/>
                    <a:pt x="303" y="201"/>
                  </a:cubicBezTo>
                  <a:cubicBezTo>
                    <a:pt x="331" y="178"/>
                    <a:pt x="331" y="178"/>
                    <a:pt x="331" y="178"/>
                  </a:cubicBezTo>
                  <a:cubicBezTo>
                    <a:pt x="332" y="177"/>
                    <a:pt x="332" y="177"/>
                    <a:pt x="332" y="177"/>
                  </a:cubicBezTo>
                  <a:cubicBezTo>
                    <a:pt x="337" y="174"/>
                    <a:pt x="337" y="174"/>
                    <a:pt x="337" y="174"/>
                  </a:cubicBezTo>
                  <a:cubicBezTo>
                    <a:pt x="338" y="173"/>
                    <a:pt x="338" y="173"/>
                    <a:pt x="338" y="173"/>
                  </a:cubicBezTo>
                  <a:cubicBezTo>
                    <a:pt x="340" y="171"/>
                    <a:pt x="340" y="171"/>
                    <a:pt x="340" y="171"/>
                  </a:cubicBezTo>
                  <a:cubicBezTo>
                    <a:pt x="355" y="159"/>
                    <a:pt x="355" y="159"/>
                    <a:pt x="355" y="159"/>
                  </a:cubicBezTo>
                  <a:cubicBezTo>
                    <a:pt x="357" y="158"/>
                    <a:pt x="357" y="158"/>
                    <a:pt x="357" y="158"/>
                  </a:cubicBezTo>
                  <a:cubicBezTo>
                    <a:pt x="355" y="156"/>
                    <a:pt x="355" y="156"/>
                    <a:pt x="355" y="156"/>
                  </a:cubicBezTo>
                  <a:cubicBezTo>
                    <a:pt x="345" y="147"/>
                    <a:pt x="345" y="147"/>
                    <a:pt x="345" y="147"/>
                  </a:cubicBezTo>
                  <a:cubicBezTo>
                    <a:pt x="343" y="146"/>
                    <a:pt x="343" y="146"/>
                    <a:pt x="343" y="146"/>
                  </a:cubicBezTo>
                  <a:cubicBezTo>
                    <a:pt x="301" y="112"/>
                    <a:pt x="301" y="112"/>
                    <a:pt x="301" y="112"/>
                  </a:cubicBezTo>
                  <a:cubicBezTo>
                    <a:pt x="297" y="108"/>
                    <a:pt x="297" y="108"/>
                    <a:pt x="297" y="108"/>
                  </a:cubicBezTo>
                  <a:cubicBezTo>
                    <a:pt x="284" y="98"/>
                    <a:pt x="284" y="98"/>
                    <a:pt x="284" y="98"/>
                  </a:cubicBezTo>
                  <a:cubicBezTo>
                    <a:pt x="280" y="94"/>
                    <a:pt x="280" y="94"/>
                    <a:pt x="280" y="94"/>
                  </a:cubicBezTo>
                  <a:cubicBezTo>
                    <a:pt x="261" y="79"/>
                    <a:pt x="261" y="79"/>
                    <a:pt x="261" y="79"/>
                  </a:cubicBezTo>
                  <a:cubicBezTo>
                    <a:pt x="260" y="78"/>
                    <a:pt x="260" y="78"/>
                    <a:pt x="260" y="78"/>
                  </a:cubicBezTo>
                  <a:cubicBezTo>
                    <a:pt x="165" y="0"/>
                    <a:pt x="165" y="0"/>
                    <a:pt x="165"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lstStyle/>
            <a:p>
              <a:endParaRPr lang="zh-CN" altLang="en-US">
                <a:cs typeface="+mn-ea"/>
                <a:sym typeface="+mn-lt"/>
              </a:endParaRPr>
            </a:p>
          </p:txBody>
        </p:sp>
        <p:sp>
          <p:nvSpPr>
            <p:cNvPr id="108" name="Freeform 64">
              <a:extLst>
                <a:ext uri="{FF2B5EF4-FFF2-40B4-BE49-F238E27FC236}">
                  <a16:creationId xmlns:a16="http://schemas.microsoft.com/office/drawing/2014/main" id="{8607B8D3-F035-4B7B-B06C-D92ADEDC2240}"/>
                </a:ext>
              </a:extLst>
            </p:cNvPr>
            <p:cNvSpPr>
              <a:spLocks noEditPoints="1"/>
            </p:cNvSpPr>
            <p:nvPr/>
          </p:nvSpPr>
          <p:spPr bwMode="auto">
            <a:xfrm>
              <a:off x="8921213" y="3309734"/>
              <a:ext cx="529566" cy="1016520"/>
            </a:xfrm>
            <a:custGeom>
              <a:avLst/>
              <a:gdLst>
                <a:gd name="T0" fmla="*/ 19 w 296"/>
                <a:gd name="T1" fmla="*/ 432 h 625"/>
                <a:gd name="T2" fmla="*/ 24 w 296"/>
                <a:gd name="T3" fmla="*/ 435 h 625"/>
                <a:gd name="T4" fmla="*/ 17 w 296"/>
                <a:gd name="T5" fmla="*/ 356 h 625"/>
                <a:gd name="T6" fmla="*/ 0 w 296"/>
                <a:gd name="T7" fmla="*/ 5 h 625"/>
                <a:gd name="T8" fmla="*/ 2 w 296"/>
                <a:gd name="T9" fmla="*/ 57 h 625"/>
                <a:gd name="T10" fmla="*/ 5 w 296"/>
                <a:gd name="T11" fmla="*/ 102 h 625"/>
                <a:gd name="T12" fmla="*/ 5 w 296"/>
                <a:gd name="T13" fmla="*/ 131 h 625"/>
                <a:gd name="T14" fmla="*/ 10 w 296"/>
                <a:gd name="T15" fmla="*/ 209 h 625"/>
                <a:gd name="T16" fmla="*/ 12 w 296"/>
                <a:gd name="T17" fmla="*/ 252 h 625"/>
                <a:gd name="T18" fmla="*/ 14 w 296"/>
                <a:gd name="T19" fmla="*/ 335 h 625"/>
                <a:gd name="T20" fmla="*/ 17 w 296"/>
                <a:gd name="T21" fmla="*/ 349 h 625"/>
                <a:gd name="T22" fmla="*/ 19 w 296"/>
                <a:gd name="T23" fmla="*/ 340 h 625"/>
                <a:gd name="T24" fmla="*/ 19 w 296"/>
                <a:gd name="T25" fmla="*/ 330 h 625"/>
                <a:gd name="T26" fmla="*/ 14 w 296"/>
                <a:gd name="T27" fmla="*/ 245 h 625"/>
                <a:gd name="T28" fmla="*/ 12 w 296"/>
                <a:gd name="T29" fmla="*/ 176 h 625"/>
                <a:gd name="T30" fmla="*/ 10 w 296"/>
                <a:gd name="T31" fmla="*/ 129 h 625"/>
                <a:gd name="T32" fmla="*/ 7 w 296"/>
                <a:gd name="T33" fmla="*/ 72 h 625"/>
                <a:gd name="T34" fmla="*/ 7 w 296"/>
                <a:gd name="T35" fmla="*/ 46 h 625"/>
                <a:gd name="T36" fmla="*/ 17 w 296"/>
                <a:gd name="T37" fmla="*/ 31 h 625"/>
                <a:gd name="T38" fmla="*/ 64 w 296"/>
                <a:gd name="T39" fmla="*/ 98 h 625"/>
                <a:gd name="T40" fmla="*/ 73 w 296"/>
                <a:gd name="T41" fmla="*/ 114 h 625"/>
                <a:gd name="T42" fmla="*/ 81 w 296"/>
                <a:gd name="T43" fmla="*/ 124 h 625"/>
                <a:gd name="T44" fmla="*/ 126 w 296"/>
                <a:gd name="T45" fmla="*/ 188 h 625"/>
                <a:gd name="T46" fmla="*/ 142 w 296"/>
                <a:gd name="T47" fmla="*/ 214 h 625"/>
                <a:gd name="T48" fmla="*/ 152 w 296"/>
                <a:gd name="T49" fmla="*/ 226 h 625"/>
                <a:gd name="T50" fmla="*/ 199 w 296"/>
                <a:gd name="T51" fmla="*/ 292 h 625"/>
                <a:gd name="T52" fmla="*/ 253 w 296"/>
                <a:gd name="T53" fmla="*/ 371 h 625"/>
                <a:gd name="T54" fmla="*/ 291 w 296"/>
                <a:gd name="T55" fmla="*/ 425 h 625"/>
                <a:gd name="T56" fmla="*/ 242 w 296"/>
                <a:gd name="T57" fmla="*/ 461 h 625"/>
                <a:gd name="T58" fmla="*/ 197 w 296"/>
                <a:gd name="T59" fmla="*/ 494 h 625"/>
                <a:gd name="T60" fmla="*/ 28 w 296"/>
                <a:gd name="T61" fmla="*/ 511 h 625"/>
                <a:gd name="T62" fmla="*/ 28 w 296"/>
                <a:gd name="T63" fmla="*/ 625 h 625"/>
                <a:gd name="T64" fmla="*/ 201 w 296"/>
                <a:gd name="T65" fmla="*/ 497 h 625"/>
                <a:gd name="T66" fmla="*/ 244 w 296"/>
                <a:gd name="T67" fmla="*/ 466 h 625"/>
                <a:gd name="T68" fmla="*/ 263 w 296"/>
                <a:gd name="T69" fmla="*/ 451 h 625"/>
                <a:gd name="T70" fmla="*/ 294 w 296"/>
                <a:gd name="T71" fmla="*/ 423 h 625"/>
                <a:gd name="T72" fmla="*/ 256 w 296"/>
                <a:gd name="T73" fmla="*/ 368 h 625"/>
                <a:gd name="T74" fmla="*/ 213 w 296"/>
                <a:gd name="T75" fmla="*/ 304 h 625"/>
                <a:gd name="T76" fmla="*/ 159 w 296"/>
                <a:gd name="T77" fmla="*/ 228 h 625"/>
                <a:gd name="T78" fmla="*/ 152 w 296"/>
                <a:gd name="T79" fmla="*/ 219 h 625"/>
                <a:gd name="T80" fmla="*/ 130 w 296"/>
                <a:gd name="T81" fmla="*/ 186 h 625"/>
                <a:gd name="T82" fmla="*/ 114 w 296"/>
                <a:gd name="T83" fmla="*/ 164 h 625"/>
                <a:gd name="T84" fmla="*/ 78 w 296"/>
                <a:gd name="T85" fmla="*/ 112 h 625"/>
                <a:gd name="T86" fmla="*/ 69 w 296"/>
                <a:gd name="T87" fmla="*/ 98 h 625"/>
                <a:gd name="T88" fmla="*/ 47 w 296"/>
                <a:gd name="T89" fmla="*/ 72 h 625"/>
                <a:gd name="T90" fmla="*/ 10 w 296"/>
                <a:gd name="T91" fmla="*/ 12 h 625"/>
                <a:gd name="T92" fmla="*/ 0 w 296"/>
                <a:gd name="T93" fmla="*/ 3 h 6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96" h="625">
                  <a:moveTo>
                    <a:pt x="17" y="356"/>
                  </a:moveTo>
                  <a:lnTo>
                    <a:pt x="19" y="430"/>
                  </a:lnTo>
                  <a:lnTo>
                    <a:pt x="19" y="432"/>
                  </a:lnTo>
                  <a:lnTo>
                    <a:pt x="24" y="506"/>
                  </a:lnTo>
                  <a:lnTo>
                    <a:pt x="26" y="506"/>
                  </a:lnTo>
                  <a:lnTo>
                    <a:pt x="24" y="435"/>
                  </a:lnTo>
                  <a:lnTo>
                    <a:pt x="24" y="430"/>
                  </a:lnTo>
                  <a:lnTo>
                    <a:pt x="21" y="364"/>
                  </a:lnTo>
                  <a:lnTo>
                    <a:pt x="17" y="356"/>
                  </a:lnTo>
                  <a:close/>
                  <a:moveTo>
                    <a:pt x="0" y="0"/>
                  </a:moveTo>
                  <a:lnTo>
                    <a:pt x="0" y="3"/>
                  </a:lnTo>
                  <a:lnTo>
                    <a:pt x="0" y="5"/>
                  </a:lnTo>
                  <a:lnTo>
                    <a:pt x="0" y="8"/>
                  </a:lnTo>
                  <a:lnTo>
                    <a:pt x="0" y="15"/>
                  </a:lnTo>
                  <a:lnTo>
                    <a:pt x="2" y="57"/>
                  </a:lnTo>
                  <a:lnTo>
                    <a:pt x="2" y="69"/>
                  </a:lnTo>
                  <a:lnTo>
                    <a:pt x="2" y="72"/>
                  </a:lnTo>
                  <a:lnTo>
                    <a:pt x="5" y="102"/>
                  </a:lnTo>
                  <a:lnTo>
                    <a:pt x="5" y="107"/>
                  </a:lnTo>
                  <a:lnTo>
                    <a:pt x="5" y="124"/>
                  </a:lnTo>
                  <a:lnTo>
                    <a:pt x="5" y="131"/>
                  </a:lnTo>
                  <a:lnTo>
                    <a:pt x="7" y="164"/>
                  </a:lnTo>
                  <a:lnTo>
                    <a:pt x="7" y="171"/>
                  </a:lnTo>
                  <a:lnTo>
                    <a:pt x="10" y="209"/>
                  </a:lnTo>
                  <a:lnTo>
                    <a:pt x="10" y="214"/>
                  </a:lnTo>
                  <a:lnTo>
                    <a:pt x="12" y="247"/>
                  </a:lnTo>
                  <a:lnTo>
                    <a:pt x="12" y="252"/>
                  </a:lnTo>
                  <a:lnTo>
                    <a:pt x="14" y="328"/>
                  </a:lnTo>
                  <a:lnTo>
                    <a:pt x="14" y="333"/>
                  </a:lnTo>
                  <a:lnTo>
                    <a:pt x="14" y="335"/>
                  </a:lnTo>
                  <a:lnTo>
                    <a:pt x="14" y="338"/>
                  </a:lnTo>
                  <a:lnTo>
                    <a:pt x="17" y="342"/>
                  </a:lnTo>
                  <a:lnTo>
                    <a:pt x="17" y="349"/>
                  </a:lnTo>
                  <a:lnTo>
                    <a:pt x="21" y="356"/>
                  </a:lnTo>
                  <a:lnTo>
                    <a:pt x="19" y="345"/>
                  </a:lnTo>
                  <a:lnTo>
                    <a:pt x="19" y="340"/>
                  </a:lnTo>
                  <a:lnTo>
                    <a:pt x="19" y="338"/>
                  </a:lnTo>
                  <a:lnTo>
                    <a:pt x="19" y="333"/>
                  </a:lnTo>
                  <a:lnTo>
                    <a:pt x="19" y="330"/>
                  </a:lnTo>
                  <a:lnTo>
                    <a:pt x="19" y="326"/>
                  </a:lnTo>
                  <a:lnTo>
                    <a:pt x="17" y="250"/>
                  </a:lnTo>
                  <a:lnTo>
                    <a:pt x="14" y="245"/>
                  </a:lnTo>
                  <a:lnTo>
                    <a:pt x="14" y="219"/>
                  </a:lnTo>
                  <a:lnTo>
                    <a:pt x="14" y="212"/>
                  </a:lnTo>
                  <a:lnTo>
                    <a:pt x="12" y="176"/>
                  </a:lnTo>
                  <a:lnTo>
                    <a:pt x="12" y="169"/>
                  </a:lnTo>
                  <a:lnTo>
                    <a:pt x="10" y="133"/>
                  </a:lnTo>
                  <a:lnTo>
                    <a:pt x="10" y="129"/>
                  </a:lnTo>
                  <a:lnTo>
                    <a:pt x="10" y="105"/>
                  </a:lnTo>
                  <a:lnTo>
                    <a:pt x="10" y="102"/>
                  </a:lnTo>
                  <a:lnTo>
                    <a:pt x="7" y="72"/>
                  </a:lnTo>
                  <a:lnTo>
                    <a:pt x="7" y="67"/>
                  </a:lnTo>
                  <a:lnTo>
                    <a:pt x="7" y="57"/>
                  </a:lnTo>
                  <a:lnTo>
                    <a:pt x="7" y="46"/>
                  </a:lnTo>
                  <a:lnTo>
                    <a:pt x="5" y="15"/>
                  </a:lnTo>
                  <a:lnTo>
                    <a:pt x="12" y="27"/>
                  </a:lnTo>
                  <a:lnTo>
                    <a:pt x="17" y="31"/>
                  </a:lnTo>
                  <a:lnTo>
                    <a:pt x="43" y="69"/>
                  </a:lnTo>
                  <a:lnTo>
                    <a:pt x="45" y="74"/>
                  </a:lnTo>
                  <a:lnTo>
                    <a:pt x="64" y="98"/>
                  </a:lnTo>
                  <a:lnTo>
                    <a:pt x="66" y="102"/>
                  </a:lnTo>
                  <a:lnTo>
                    <a:pt x="66" y="102"/>
                  </a:lnTo>
                  <a:lnTo>
                    <a:pt x="73" y="114"/>
                  </a:lnTo>
                  <a:lnTo>
                    <a:pt x="78" y="119"/>
                  </a:lnTo>
                  <a:lnTo>
                    <a:pt x="78" y="121"/>
                  </a:lnTo>
                  <a:lnTo>
                    <a:pt x="81" y="124"/>
                  </a:lnTo>
                  <a:lnTo>
                    <a:pt x="111" y="169"/>
                  </a:lnTo>
                  <a:lnTo>
                    <a:pt x="116" y="174"/>
                  </a:lnTo>
                  <a:lnTo>
                    <a:pt x="126" y="188"/>
                  </a:lnTo>
                  <a:lnTo>
                    <a:pt x="130" y="195"/>
                  </a:lnTo>
                  <a:lnTo>
                    <a:pt x="140" y="209"/>
                  </a:lnTo>
                  <a:lnTo>
                    <a:pt x="142" y="214"/>
                  </a:lnTo>
                  <a:lnTo>
                    <a:pt x="149" y="221"/>
                  </a:lnTo>
                  <a:lnTo>
                    <a:pt x="152" y="226"/>
                  </a:lnTo>
                  <a:lnTo>
                    <a:pt x="152" y="226"/>
                  </a:lnTo>
                  <a:lnTo>
                    <a:pt x="154" y="231"/>
                  </a:lnTo>
                  <a:lnTo>
                    <a:pt x="199" y="292"/>
                  </a:lnTo>
                  <a:lnTo>
                    <a:pt x="199" y="292"/>
                  </a:lnTo>
                  <a:lnTo>
                    <a:pt x="208" y="309"/>
                  </a:lnTo>
                  <a:lnTo>
                    <a:pt x="251" y="368"/>
                  </a:lnTo>
                  <a:lnTo>
                    <a:pt x="253" y="371"/>
                  </a:lnTo>
                  <a:lnTo>
                    <a:pt x="260" y="383"/>
                  </a:lnTo>
                  <a:lnTo>
                    <a:pt x="265" y="387"/>
                  </a:lnTo>
                  <a:lnTo>
                    <a:pt x="291" y="425"/>
                  </a:lnTo>
                  <a:lnTo>
                    <a:pt x="260" y="447"/>
                  </a:lnTo>
                  <a:lnTo>
                    <a:pt x="258" y="449"/>
                  </a:lnTo>
                  <a:lnTo>
                    <a:pt x="242" y="461"/>
                  </a:lnTo>
                  <a:lnTo>
                    <a:pt x="237" y="463"/>
                  </a:lnTo>
                  <a:lnTo>
                    <a:pt x="232" y="468"/>
                  </a:lnTo>
                  <a:lnTo>
                    <a:pt x="197" y="494"/>
                  </a:lnTo>
                  <a:lnTo>
                    <a:pt x="194" y="497"/>
                  </a:lnTo>
                  <a:lnTo>
                    <a:pt x="33" y="615"/>
                  </a:lnTo>
                  <a:lnTo>
                    <a:pt x="28" y="511"/>
                  </a:lnTo>
                  <a:lnTo>
                    <a:pt x="24" y="511"/>
                  </a:lnTo>
                  <a:lnTo>
                    <a:pt x="28" y="615"/>
                  </a:lnTo>
                  <a:lnTo>
                    <a:pt x="28" y="625"/>
                  </a:lnTo>
                  <a:lnTo>
                    <a:pt x="36" y="620"/>
                  </a:lnTo>
                  <a:lnTo>
                    <a:pt x="197" y="499"/>
                  </a:lnTo>
                  <a:lnTo>
                    <a:pt x="201" y="497"/>
                  </a:lnTo>
                  <a:lnTo>
                    <a:pt x="230" y="475"/>
                  </a:lnTo>
                  <a:lnTo>
                    <a:pt x="234" y="470"/>
                  </a:lnTo>
                  <a:lnTo>
                    <a:pt x="244" y="466"/>
                  </a:lnTo>
                  <a:lnTo>
                    <a:pt x="249" y="461"/>
                  </a:lnTo>
                  <a:lnTo>
                    <a:pt x="258" y="454"/>
                  </a:lnTo>
                  <a:lnTo>
                    <a:pt x="263" y="451"/>
                  </a:lnTo>
                  <a:lnTo>
                    <a:pt x="294" y="428"/>
                  </a:lnTo>
                  <a:lnTo>
                    <a:pt x="296" y="425"/>
                  </a:lnTo>
                  <a:lnTo>
                    <a:pt x="294" y="423"/>
                  </a:lnTo>
                  <a:lnTo>
                    <a:pt x="265" y="383"/>
                  </a:lnTo>
                  <a:lnTo>
                    <a:pt x="263" y="378"/>
                  </a:lnTo>
                  <a:lnTo>
                    <a:pt x="256" y="368"/>
                  </a:lnTo>
                  <a:lnTo>
                    <a:pt x="253" y="364"/>
                  </a:lnTo>
                  <a:lnTo>
                    <a:pt x="223" y="321"/>
                  </a:lnTo>
                  <a:lnTo>
                    <a:pt x="213" y="304"/>
                  </a:lnTo>
                  <a:lnTo>
                    <a:pt x="201" y="290"/>
                  </a:lnTo>
                  <a:lnTo>
                    <a:pt x="192" y="276"/>
                  </a:lnTo>
                  <a:lnTo>
                    <a:pt x="159" y="228"/>
                  </a:lnTo>
                  <a:lnTo>
                    <a:pt x="156" y="224"/>
                  </a:lnTo>
                  <a:lnTo>
                    <a:pt x="154" y="221"/>
                  </a:lnTo>
                  <a:lnTo>
                    <a:pt x="152" y="219"/>
                  </a:lnTo>
                  <a:lnTo>
                    <a:pt x="147" y="212"/>
                  </a:lnTo>
                  <a:lnTo>
                    <a:pt x="144" y="209"/>
                  </a:lnTo>
                  <a:lnTo>
                    <a:pt x="130" y="186"/>
                  </a:lnTo>
                  <a:lnTo>
                    <a:pt x="123" y="178"/>
                  </a:lnTo>
                  <a:lnTo>
                    <a:pt x="116" y="169"/>
                  </a:lnTo>
                  <a:lnTo>
                    <a:pt x="114" y="164"/>
                  </a:lnTo>
                  <a:lnTo>
                    <a:pt x="85" y="124"/>
                  </a:lnTo>
                  <a:lnTo>
                    <a:pt x="83" y="119"/>
                  </a:lnTo>
                  <a:lnTo>
                    <a:pt x="78" y="112"/>
                  </a:lnTo>
                  <a:lnTo>
                    <a:pt x="73" y="105"/>
                  </a:lnTo>
                  <a:lnTo>
                    <a:pt x="71" y="102"/>
                  </a:lnTo>
                  <a:lnTo>
                    <a:pt x="69" y="98"/>
                  </a:lnTo>
                  <a:lnTo>
                    <a:pt x="66" y="95"/>
                  </a:lnTo>
                  <a:lnTo>
                    <a:pt x="52" y="74"/>
                  </a:lnTo>
                  <a:lnTo>
                    <a:pt x="47" y="72"/>
                  </a:lnTo>
                  <a:lnTo>
                    <a:pt x="17" y="27"/>
                  </a:lnTo>
                  <a:lnTo>
                    <a:pt x="14" y="22"/>
                  </a:lnTo>
                  <a:lnTo>
                    <a:pt x="10" y="12"/>
                  </a:lnTo>
                  <a:lnTo>
                    <a:pt x="7" y="10"/>
                  </a:lnTo>
                  <a:lnTo>
                    <a:pt x="2" y="5"/>
                  </a:lnTo>
                  <a:lnTo>
                    <a:pt x="0" y="3"/>
                  </a:lnTo>
                  <a:lnTo>
                    <a:pt x="0" y="0"/>
                  </a:lnTo>
                  <a:close/>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lstStyle/>
            <a:p>
              <a:endParaRPr lang="zh-CN" altLang="en-US">
                <a:cs typeface="+mn-ea"/>
                <a:sym typeface="+mn-lt"/>
              </a:endParaRPr>
            </a:p>
          </p:txBody>
        </p:sp>
        <p:sp>
          <p:nvSpPr>
            <p:cNvPr id="109" name="Freeform 65">
              <a:extLst>
                <a:ext uri="{FF2B5EF4-FFF2-40B4-BE49-F238E27FC236}">
                  <a16:creationId xmlns:a16="http://schemas.microsoft.com/office/drawing/2014/main" id="{DA1CE3EB-C584-4BE5-BDE7-D2F8D52625CF}"/>
                </a:ext>
              </a:extLst>
            </p:cNvPr>
            <p:cNvSpPr>
              <a:spLocks noEditPoints="1"/>
            </p:cNvSpPr>
            <p:nvPr/>
          </p:nvSpPr>
          <p:spPr bwMode="auto">
            <a:xfrm>
              <a:off x="8921213" y="3309734"/>
              <a:ext cx="529566" cy="1016520"/>
            </a:xfrm>
            <a:custGeom>
              <a:avLst/>
              <a:gdLst>
                <a:gd name="T0" fmla="*/ 19 w 296"/>
                <a:gd name="T1" fmla="*/ 432 h 625"/>
                <a:gd name="T2" fmla="*/ 24 w 296"/>
                <a:gd name="T3" fmla="*/ 435 h 625"/>
                <a:gd name="T4" fmla="*/ 17 w 296"/>
                <a:gd name="T5" fmla="*/ 356 h 625"/>
                <a:gd name="T6" fmla="*/ 0 w 296"/>
                <a:gd name="T7" fmla="*/ 5 h 625"/>
                <a:gd name="T8" fmla="*/ 2 w 296"/>
                <a:gd name="T9" fmla="*/ 57 h 625"/>
                <a:gd name="T10" fmla="*/ 5 w 296"/>
                <a:gd name="T11" fmla="*/ 102 h 625"/>
                <a:gd name="T12" fmla="*/ 5 w 296"/>
                <a:gd name="T13" fmla="*/ 131 h 625"/>
                <a:gd name="T14" fmla="*/ 10 w 296"/>
                <a:gd name="T15" fmla="*/ 209 h 625"/>
                <a:gd name="T16" fmla="*/ 12 w 296"/>
                <a:gd name="T17" fmla="*/ 252 h 625"/>
                <a:gd name="T18" fmla="*/ 14 w 296"/>
                <a:gd name="T19" fmla="*/ 335 h 625"/>
                <a:gd name="T20" fmla="*/ 17 w 296"/>
                <a:gd name="T21" fmla="*/ 349 h 625"/>
                <a:gd name="T22" fmla="*/ 19 w 296"/>
                <a:gd name="T23" fmla="*/ 340 h 625"/>
                <a:gd name="T24" fmla="*/ 19 w 296"/>
                <a:gd name="T25" fmla="*/ 330 h 625"/>
                <a:gd name="T26" fmla="*/ 14 w 296"/>
                <a:gd name="T27" fmla="*/ 245 h 625"/>
                <a:gd name="T28" fmla="*/ 12 w 296"/>
                <a:gd name="T29" fmla="*/ 176 h 625"/>
                <a:gd name="T30" fmla="*/ 10 w 296"/>
                <a:gd name="T31" fmla="*/ 129 h 625"/>
                <a:gd name="T32" fmla="*/ 7 w 296"/>
                <a:gd name="T33" fmla="*/ 72 h 625"/>
                <a:gd name="T34" fmla="*/ 7 w 296"/>
                <a:gd name="T35" fmla="*/ 46 h 625"/>
                <a:gd name="T36" fmla="*/ 17 w 296"/>
                <a:gd name="T37" fmla="*/ 31 h 625"/>
                <a:gd name="T38" fmla="*/ 64 w 296"/>
                <a:gd name="T39" fmla="*/ 98 h 625"/>
                <a:gd name="T40" fmla="*/ 73 w 296"/>
                <a:gd name="T41" fmla="*/ 114 h 625"/>
                <a:gd name="T42" fmla="*/ 81 w 296"/>
                <a:gd name="T43" fmla="*/ 124 h 625"/>
                <a:gd name="T44" fmla="*/ 126 w 296"/>
                <a:gd name="T45" fmla="*/ 188 h 625"/>
                <a:gd name="T46" fmla="*/ 142 w 296"/>
                <a:gd name="T47" fmla="*/ 214 h 625"/>
                <a:gd name="T48" fmla="*/ 152 w 296"/>
                <a:gd name="T49" fmla="*/ 226 h 625"/>
                <a:gd name="T50" fmla="*/ 199 w 296"/>
                <a:gd name="T51" fmla="*/ 292 h 625"/>
                <a:gd name="T52" fmla="*/ 253 w 296"/>
                <a:gd name="T53" fmla="*/ 371 h 625"/>
                <a:gd name="T54" fmla="*/ 291 w 296"/>
                <a:gd name="T55" fmla="*/ 425 h 625"/>
                <a:gd name="T56" fmla="*/ 242 w 296"/>
                <a:gd name="T57" fmla="*/ 461 h 625"/>
                <a:gd name="T58" fmla="*/ 197 w 296"/>
                <a:gd name="T59" fmla="*/ 494 h 625"/>
                <a:gd name="T60" fmla="*/ 28 w 296"/>
                <a:gd name="T61" fmla="*/ 511 h 625"/>
                <a:gd name="T62" fmla="*/ 28 w 296"/>
                <a:gd name="T63" fmla="*/ 625 h 625"/>
                <a:gd name="T64" fmla="*/ 201 w 296"/>
                <a:gd name="T65" fmla="*/ 497 h 625"/>
                <a:gd name="T66" fmla="*/ 244 w 296"/>
                <a:gd name="T67" fmla="*/ 466 h 625"/>
                <a:gd name="T68" fmla="*/ 263 w 296"/>
                <a:gd name="T69" fmla="*/ 451 h 625"/>
                <a:gd name="T70" fmla="*/ 294 w 296"/>
                <a:gd name="T71" fmla="*/ 423 h 625"/>
                <a:gd name="T72" fmla="*/ 256 w 296"/>
                <a:gd name="T73" fmla="*/ 368 h 625"/>
                <a:gd name="T74" fmla="*/ 213 w 296"/>
                <a:gd name="T75" fmla="*/ 304 h 625"/>
                <a:gd name="T76" fmla="*/ 159 w 296"/>
                <a:gd name="T77" fmla="*/ 228 h 625"/>
                <a:gd name="T78" fmla="*/ 152 w 296"/>
                <a:gd name="T79" fmla="*/ 219 h 625"/>
                <a:gd name="T80" fmla="*/ 130 w 296"/>
                <a:gd name="T81" fmla="*/ 186 h 625"/>
                <a:gd name="T82" fmla="*/ 114 w 296"/>
                <a:gd name="T83" fmla="*/ 164 h 625"/>
                <a:gd name="T84" fmla="*/ 78 w 296"/>
                <a:gd name="T85" fmla="*/ 112 h 625"/>
                <a:gd name="T86" fmla="*/ 69 w 296"/>
                <a:gd name="T87" fmla="*/ 98 h 625"/>
                <a:gd name="T88" fmla="*/ 47 w 296"/>
                <a:gd name="T89" fmla="*/ 72 h 625"/>
                <a:gd name="T90" fmla="*/ 10 w 296"/>
                <a:gd name="T91" fmla="*/ 12 h 625"/>
                <a:gd name="T92" fmla="*/ 0 w 296"/>
                <a:gd name="T93" fmla="*/ 3 h 6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96" h="625">
                  <a:moveTo>
                    <a:pt x="17" y="356"/>
                  </a:moveTo>
                  <a:lnTo>
                    <a:pt x="19" y="430"/>
                  </a:lnTo>
                  <a:lnTo>
                    <a:pt x="19" y="432"/>
                  </a:lnTo>
                  <a:lnTo>
                    <a:pt x="24" y="506"/>
                  </a:lnTo>
                  <a:lnTo>
                    <a:pt x="26" y="506"/>
                  </a:lnTo>
                  <a:lnTo>
                    <a:pt x="24" y="435"/>
                  </a:lnTo>
                  <a:lnTo>
                    <a:pt x="24" y="430"/>
                  </a:lnTo>
                  <a:lnTo>
                    <a:pt x="21" y="364"/>
                  </a:lnTo>
                  <a:lnTo>
                    <a:pt x="17" y="356"/>
                  </a:lnTo>
                  <a:moveTo>
                    <a:pt x="0" y="0"/>
                  </a:moveTo>
                  <a:lnTo>
                    <a:pt x="0" y="3"/>
                  </a:lnTo>
                  <a:lnTo>
                    <a:pt x="0" y="5"/>
                  </a:lnTo>
                  <a:lnTo>
                    <a:pt x="0" y="8"/>
                  </a:lnTo>
                  <a:lnTo>
                    <a:pt x="0" y="15"/>
                  </a:lnTo>
                  <a:lnTo>
                    <a:pt x="2" y="57"/>
                  </a:lnTo>
                  <a:lnTo>
                    <a:pt x="2" y="69"/>
                  </a:lnTo>
                  <a:lnTo>
                    <a:pt x="2" y="72"/>
                  </a:lnTo>
                  <a:lnTo>
                    <a:pt x="5" y="102"/>
                  </a:lnTo>
                  <a:lnTo>
                    <a:pt x="5" y="107"/>
                  </a:lnTo>
                  <a:lnTo>
                    <a:pt x="5" y="124"/>
                  </a:lnTo>
                  <a:lnTo>
                    <a:pt x="5" y="131"/>
                  </a:lnTo>
                  <a:lnTo>
                    <a:pt x="7" y="164"/>
                  </a:lnTo>
                  <a:lnTo>
                    <a:pt x="7" y="171"/>
                  </a:lnTo>
                  <a:lnTo>
                    <a:pt x="10" y="209"/>
                  </a:lnTo>
                  <a:lnTo>
                    <a:pt x="10" y="214"/>
                  </a:lnTo>
                  <a:lnTo>
                    <a:pt x="12" y="247"/>
                  </a:lnTo>
                  <a:lnTo>
                    <a:pt x="12" y="252"/>
                  </a:lnTo>
                  <a:lnTo>
                    <a:pt x="14" y="328"/>
                  </a:lnTo>
                  <a:lnTo>
                    <a:pt x="14" y="333"/>
                  </a:lnTo>
                  <a:lnTo>
                    <a:pt x="14" y="335"/>
                  </a:lnTo>
                  <a:lnTo>
                    <a:pt x="14" y="338"/>
                  </a:lnTo>
                  <a:lnTo>
                    <a:pt x="17" y="342"/>
                  </a:lnTo>
                  <a:lnTo>
                    <a:pt x="17" y="349"/>
                  </a:lnTo>
                  <a:lnTo>
                    <a:pt x="21" y="356"/>
                  </a:lnTo>
                  <a:lnTo>
                    <a:pt x="19" y="345"/>
                  </a:lnTo>
                  <a:lnTo>
                    <a:pt x="19" y="340"/>
                  </a:lnTo>
                  <a:lnTo>
                    <a:pt x="19" y="338"/>
                  </a:lnTo>
                  <a:lnTo>
                    <a:pt x="19" y="333"/>
                  </a:lnTo>
                  <a:lnTo>
                    <a:pt x="19" y="330"/>
                  </a:lnTo>
                  <a:lnTo>
                    <a:pt x="19" y="326"/>
                  </a:lnTo>
                  <a:lnTo>
                    <a:pt x="17" y="250"/>
                  </a:lnTo>
                  <a:lnTo>
                    <a:pt x="14" y="245"/>
                  </a:lnTo>
                  <a:lnTo>
                    <a:pt x="14" y="219"/>
                  </a:lnTo>
                  <a:lnTo>
                    <a:pt x="14" y="212"/>
                  </a:lnTo>
                  <a:lnTo>
                    <a:pt x="12" y="176"/>
                  </a:lnTo>
                  <a:lnTo>
                    <a:pt x="12" y="169"/>
                  </a:lnTo>
                  <a:lnTo>
                    <a:pt x="10" y="133"/>
                  </a:lnTo>
                  <a:lnTo>
                    <a:pt x="10" y="129"/>
                  </a:lnTo>
                  <a:lnTo>
                    <a:pt x="10" y="105"/>
                  </a:lnTo>
                  <a:lnTo>
                    <a:pt x="10" y="102"/>
                  </a:lnTo>
                  <a:lnTo>
                    <a:pt x="7" y="72"/>
                  </a:lnTo>
                  <a:lnTo>
                    <a:pt x="7" y="67"/>
                  </a:lnTo>
                  <a:lnTo>
                    <a:pt x="7" y="57"/>
                  </a:lnTo>
                  <a:lnTo>
                    <a:pt x="7" y="46"/>
                  </a:lnTo>
                  <a:lnTo>
                    <a:pt x="5" y="15"/>
                  </a:lnTo>
                  <a:lnTo>
                    <a:pt x="12" y="27"/>
                  </a:lnTo>
                  <a:lnTo>
                    <a:pt x="17" y="31"/>
                  </a:lnTo>
                  <a:lnTo>
                    <a:pt x="43" y="69"/>
                  </a:lnTo>
                  <a:lnTo>
                    <a:pt x="45" y="74"/>
                  </a:lnTo>
                  <a:lnTo>
                    <a:pt x="64" y="98"/>
                  </a:lnTo>
                  <a:lnTo>
                    <a:pt x="66" y="102"/>
                  </a:lnTo>
                  <a:lnTo>
                    <a:pt x="66" y="102"/>
                  </a:lnTo>
                  <a:lnTo>
                    <a:pt x="73" y="114"/>
                  </a:lnTo>
                  <a:lnTo>
                    <a:pt x="78" y="119"/>
                  </a:lnTo>
                  <a:lnTo>
                    <a:pt x="78" y="121"/>
                  </a:lnTo>
                  <a:lnTo>
                    <a:pt x="81" y="124"/>
                  </a:lnTo>
                  <a:lnTo>
                    <a:pt x="111" y="169"/>
                  </a:lnTo>
                  <a:lnTo>
                    <a:pt x="116" y="174"/>
                  </a:lnTo>
                  <a:lnTo>
                    <a:pt x="126" y="188"/>
                  </a:lnTo>
                  <a:lnTo>
                    <a:pt x="130" y="195"/>
                  </a:lnTo>
                  <a:lnTo>
                    <a:pt x="140" y="209"/>
                  </a:lnTo>
                  <a:lnTo>
                    <a:pt x="142" y="214"/>
                  </a:lnTo>
                  <a:lnTo>
                    <a:pt x="149" y="221"/>
                  </a:lnTo>
                  <a:lnTo>
                    <a:pt x="152" y="226"/>
                  </a:lnTo>
                  <a:lnTo>
                    <a:pt x="152" y="226"/>
                  </a:lnTo>
                  <a:lnTo>
                    <a:pt x="154" y="231"/>
                  </a:lnTo>
                  <a:lnTo>
                    <a:pt x="199" y="292"/>
                  </a:lnTo>
                  <a:lnTo>
                    <a:pt x="199" y="292"/>
                  </a:lnTo>
                  <a:lnTo>
                    <a:pt x="208" y="309"/>
                  </a:lnTo>
                  <a:lnTo>
                    <a:pt x="251" y="368"/>
                  </a:lnTo>
                  <a:lnTo>
                    <a:pt x="253" y="371"/>
                  </a:lnTo>
                  <a:lnTo>
                    <a:pt x="260" y="383"/>
                  </a:lnTo>
                  <a:lnTo>
                    <a:pt x="265" y="387"/>
                  </a:lnTo>
                  <a:lnTo>
                    <a:pt x="291" y="425"/>
                  </a:lnTo>
                  <a:lnTo>
                    <a:pt x="260" y="447"/>
                  </a:lnTo>
                  <a:lnTo>
                    <a:pt x="258" y="449"/>
                  </a:lnTo>
                  <a:lnTo>
                    <a:pt x="242" y="461"/>
                  </a:lnTo>
                  <a:lnTo>
                    <a:pt x="237" y="463"/>
                  </a:lnTo>
                  <a:lnTo>
                    <a:pt x="232" y="468"/>
                  </a:lnTo>
                  <a:lnTo>
                    <a:pt x="197" y="494"/>
                  </a:lnTo>
                  <a:lnTo>
                    <a:pt x="194" y="497"/>
                  </a:lnTo>
                  <a:lnTo>
                    <a:pt x="33" y="615"/>
                  </a:lnTo>
                  <a:lnTo>
                    <a:pt x="28" y="511"/>
                  </a:lnTo>
                  <a:lnTo>
                    <a:pt x="24" y="511"/>
                  </a:lnTo>
                  <a:lnTo>
                    <a:pt x="28" y="615"/>
                  </a:lnTo>
                  <a:lnTo>
                    <a:pt x="28" y="625"/>
                  </a:lnTo>
                  <a:lnTo>
                    <a:pt x="36" y="620"/>
                  </a:lnTo>
                  <a:lnTo>
                    <a:pt x="197" y="499"/>
                  </a:lnTo>
                  <a:lnTo>
                    <a:pt x="201" y="497"/>
                  </a:lnTo>
                  <a:lnTo>
                    <a:pt x="230" y="475"/>
                  </a:lnTo>
                  <a:lnTo>
                    <a:pt x="234" y="470"/>
                  </a:lnTo>
                  <a:lnTo>
                    <a:pt x="244" y="466"/>
                  </a:lnTo>
                  <a:lnTo>
                    <a:pt x="249" y="461"/>
                  </a:lnTo>
                  <a:lnTo>
                    <a:pt x="258" y="454"/>
                  </a:lnTo>
                  <a:lnTo>
                    <a:pt x="263" y="451"/>
                  </a:lnTo>
                  <a:lnTo>
                    <a:pt x="294" y="428"/>
                  </a:lnTo>
                  <a:lnTo>
                    <a:pt x="296" y="425"/>
                  </a:lnTo>
                  <a:lnTo>
                    <a:pt x="294" y="423"/>
                  </a:lnTo>
                  <a:lnTo>
                    <a:pt x="265" y="383"/>
                  </a:lnTo>
                  <a:lnTo>
                    <a:pt x="263" y="378"/>
                  </a:lnTo>
                  <a:lnTo>
                    <a:pt x="256" y="368"/>
                  </a:lnTo>
                  <a:lnTo>
                    <a:pt x="253" y="364"/>
                  </a:lnTo>
                  <a:lnTo>
                    <a:pt x="223" y="321"/>
                  </a:lnTo>
                  <a:lnTo>
                    <a:pt x="213" y="304"/>
                  </a:lnTo>
                  <a:lnTo>
                    <a:pt x="201" y="290"/>
                  </a:lnTo>
                  <a:lnTo>
                    <a:pt x="192" y="276"/>
                  </a:lnTo>
                  <a:lnTo>
                    <a:pt x="159" y="228"/>
                  </a:lnTo>
                  <a:lnTo>
                    <a:pt x="156" y="224"/>
                  </a:lnTo>
                  <a:lnTo>
                    <a:pt x="154" y="221"/>
                  </a:lnTo>
                  <a:lnTo>
                    <a:pt x="152" y="219"/>
                  </a:lnTo>
                  <a:lnTo>
                    <a:pt x="147" y="212"/>
                  </a:lnTo>
                  <a:lnTo>
                    <a:pt x="144" y="209"/>
                  </a:lnTo>
                  <a:lnTo>
                    <a:pt x="130" y="186"/>
                  </a:lnTo>
                  <a:lnTo>
                    <a:pt x="123" y="178"/>
                  </a:lnTo>
                  <a:lnTo>
                    <a:pt x="116" y="169"/>
                  </a:lnTo>
                  <a:lnTo>
                    <a:pt x="114" y="164"/>
                  </a:lnTo>
                  <a:lnTo>
                    <a:pt x="85" y="124"/>
                  </a:lnTo>
                  <a:lnTo>
                    <a:pt x="83" y="119"/>
                  </a:lnTo>
                  <a:lnTo>
                    <a:pt x="78" y="112"/>
                  </a:lnTo>
                  <a:lnTo>
                    <a:pt x="73" y="105"/>
                  </a:lnTo>
                  <a:lnTo>
                    <a:pt x="71" y="102"/>
                  </a:lnTo>
                  <a:lnTo>
                    <a:pt x="69" y="98"/>
                  </a:lnTo>
                  <a:lnTo>
                    <a:pt x="66" y="95"/>
                  </a:lnTo>
                  <a:lnTo>
                    <a:pt x="52" y="74"/>
                  </a:lnTo>
                  <a:lnTo>
                    <a:pt x="47" y="72"/>
                  </a:lnTo>
                  <a:lnTo>
                    <a:pt x="17" y="27"/>
                  </a:lnTo>
                  <a:lnTo>
                    <a:pt x="14" y="22"/>
                  </a:lnTo>
                  <a:lnTo>
                    <a:pt x="10" y="12"/>
                  </a:lnTo>
                  <a:lnTo>
                    <a:pt x="7" y="10"/>
                  </a:lnTo>
                  <a:lnTo>
                    <a:pt x="2" y="5"/>
                  </a:lnTo>
                  <a:lnTo>
                    <a:pt x="0" y="3"/>
                  </a:lnTo>
                  <a:lnTo>
                    <a:pt x="0" y="0"/>
                  </a:ln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lstStyle/>
            <a:p>
              <a:endParaRPr lang="zh-CN" altLang="en-US">
                <a:cs typeface="+mn-ea"/>
                <a:sym typeface="+mn-lt"/>
              </a:endParaRPr>
            </a:p>
          </p:txBody>
        </p:sp>
        <p:sp>
          <p:nvSpPr>
            <p:cNvPr id="110" name="Freeform 66">
              <a:extLst>
                <a:ext uri="{FF2B5EF4-FFF2-40B4-BE49-F238E27FC236}">
                  <a16:creationId xmlns:a16="http://schemas.microsoft.com/office/drawing/2014/main" id="{BA97ECFF-8A55-4A27-BCF8-E68CA499EB5D}"/>
                </a:ext>
              </a:extLst>
            </p:cNvPr>
            <p:cNvSpPr>
              <a:spLocks noEditPoints="1"/>
            </p:cNvSpPr>
            <p:nvPr/>
          </p:nvSpPr>
          <p:spPr bwMode="auto">
            <a:xfrm>
              <a:off x="8040988" y="3506533"/>
              <a:ext cx="1075234" cy="657078"/>
            </a:xfrm>
            <a:custGeom>
              <a:avLst/>
              <a:gdLst>
                <a:gd name="T0" fmla="*/ 219 w 254"/>
                <a:gd name="T1" fmla="*/ 162 h 170"/>
                <a:gd name="T2" fmla="*/ 200 w 254"/>
                <a:gd name="T3" fmla="*/ 163 h 170"/>
                <a:gd name="T4" fmla="*/ 87 w 254"/>
                <a:gd name="T5" fmla="*/ 166 h 170"/>
                <a:gd name="T6" fmla="*/ 38 w 254"/>
                <a:gd name="T7" fmla="*/ 167 h 170"/>
                <a:gd name="T8" fmla="*/ 6 w 254"/>
                <a:gd name="T9" fmla="*/ 168 h 170"/>
                <a:gd name="T10" fmla="*/ 32 w 254"/>
                <a:gd name="T11" fmla="*/ 169 h 170"/>
                <a:gd name="T12" fmla="*/ 85 w 254"/>
                <a:gd name="T13" fmla="*/ 168 h 170"/>
                <a:gd name="T14" fmla="*/ 199 w 254"/>
                <a:gd name="T15" fmla="*/ 164 h 170"/>
                <a:gd name="T16" fmla="*/ 218 w 254"/>
                <a:gd name="T17" fmla="*/ 164 h 170"/>
                <a:gd name="T18" fmla="*/ 248 w 254"/>
                <a:gd name="T19" fmla="*/ 163 h 170"/>
                <a:gd name="T20" fmla="*/ 144 w 254"/>
                <a:gd name="T21" fmla="*/ 0 h 170"/>
                <a:gd name="T22" fmla="*/ 141 w 254"/>
                <a:gd name="T23" fmla="*/ 4 h 170"/>
                <a:gd name="T24" fmla="*/ 130 w 254"/>
                <a:gd name="T25" fmla="*/ 16 h 170"/>
                <a:gd name="T26" fmla="*/ 122 w 254"/>
                <a:gd name="T27" fmla="*/ 24 h 170"/>
                <a:gd name="T28" fmla="*/ 107 w 254"/>
                <a:gd name="T29" fmla="*/ 41 h 170"/>
                <a:gd name="T30" fmla="*/ 104 w 254"/>
                <a:gd name="T31" fmla="*/ 44 h 170"/>
                <a:gd name="T32" fmla="*/ 101 w 254"/>
                <a:gd name="T33" fmla="*/ 47 h 170"/>
                <a:gd name="T34" fmla="*/ 91 w 254"/>
                <a:gd name="T35" fmla="*/ 58 h 170"/>
                <a:gd name="T36" fmla="*/ 88 w 254"/>
                <a:gd name="T37" fmla="*/ 61 h 170"/>
                <a:gd name="T38" fmla="*/ 74 w 254"/>
                <a:gd name="T39" fmla="*/ 77 h 170"/>
                <a:gd name="T40" fmla="*/ 54 w 254"/>
                <a:gd name="T41" fmla="*/ 98 h 170"/>
                <a:gd name="T42" fmla="*/ 2 w 254"/>
                <a:gd name="T43" fmla="*/ 157 h 170"/>
                <a:gd name="T44" fmla="*/ 59 w 254"/>
                <a:gd name="T45" fmla="*/ 96 h 170"/>
                <a:gd name="T46" fmla="*/ 77 w 254"/>
                <a:gd name="T47" fmla="*/ 75 h 170"/>
                <a:gd name="T48" fmla="*/ 91 w 254"/>
                <a:gd name="T49" fmla="*/ 61 h 170"/>
                <a:gd name="T50" fmla="*/ 93 w 254"/>
                <a:gd name="T51" fmla="*/ 58 h 170"/>
                <a:gd name="T52" fmla="*/ 105 w 254"/>
                <a:gd name="T53" fmla="*/ 45 h 170"/>
                <a:gd name="T54" fmla="*/ 109 w 254"/>
                <a:gd name="T55" fmla="*/ 41 h 170"/>
                <a:gd name="T56" fmla="*/ 123 w 254"/>
                <a:gd name="T57" fmla="*/ 26 h 170"/>
                <a:gd name="T58" fmla="*/ 130 w 254"/>
                <a:gd name="T59" fmla="*/ 19 h 170"/>
                <a:gd name="T60" fmla="*/ 140 w 254"/>
                <a:gd name="T61" fmla="*/ 8 h 170"/>
                <a:gd name="T62" fmla="*/ 144 w 254"/>
                <a:gd name="T63" fmla="*/ 3 h 170"/>
                <a:gd name="T64" fmla="*/ 162 w 254"/>
                <a:gd name="T65" fmla="*/ 28 h 170"/>
                <a:gd name="T66" fmla="*/ 164 w 254"/>
                <a:gd name="T67" fmla="*/ 30 h 170"/>
                <a:gd name="T68" fmla="*/ 167 w 254"/>
                <a:gd name="T69" fmla="*/ 34 h 170"/>
                <a:gd name="T70" fmla="*/ 182 w 254"/>
                <a:gd name="T71" fmla="*/ 55 h 170"/>
                <a:gd name="T72" fmla="*/ 192 w 254"/>
                <a:gd name="T73" fmla="*/ 69 h 170"/>
                <a:gd name="T74" fmla="*/ 201 w 254"/>
                <a:gd name="T75" fmla="*/ 81 h 170"/>
                <a:gd name="T76" fmla="*/ 210 w 254"/>
                <a:gd name="T77" fmla="*/ 93 h 170"/>
                <a:gd name="T78" fmla="*/ 212 w 254"/>
                <a:gd name="T79" fmla="*/ 95 h 170"/>
                <a:gd name="T80" fmla="*/ 217 w 254"/>
                <a:gd name="T81" fmla="*/ 102 h 170"/>
                <a:gd name="T82" fmla="*/ 241 w 254"/>
                <a:gd name="T83" fmla="*/ 135 h 170"/>
                <a:gd name="T84" fmla="*/ 254 w 254"/>
                <a:gd name="T85" fmla="*/ 150 h 170"/>
                <a:gd name="T86" fmla="*/ 242 w 254"/>
                <a:gd name="T87" fmla="*/ 133 h 170"/>
                <a:gd name="T88" fmla="*/ 215 w 254"/>
                <a:gd name="T89" fmla="*/ 96 h 170"/>
                <a:gd name="T90" fmla="*/ 212 w 254"/>
                <a:gd name="T91" fmla="*/ 93 h 170"/>
                <a:gd name="T92" fmla="*/ 210 w 254"/>
                <a:gd name="T93" fmla="*/ 90 h 170"/>
                <a:gd name="T94" fmla="*/ 203 w 254"/>
                <a:gd name="T95" fmla="*/ 80 h 170"/>
                <a:gd name="T96" fmla="*/ 193 w 254"/>
                <a:gd name="T97" fmla="*/ 66 h 170"/>
                <a:gd name="T98" fmla="*/ 182 w 254"/>
                <a:gd name="T99" fmla="*/ 51 h 170"/>
                <a:gd name="T100" fmla="*/ 167 w 254"/>
                <a:gd name="T101" fmla="*/ 32 h 170"/>
                <a:gd name="T102" fmla="*/ 165 w 254"/>
                <a:gd name="T103" fmla="*/ 29 h 170"/>
                <a:gd name="T104" fmla="*/ 162 w 254"/>
                <a:gd name="T105" fmla="*/ 24 h 170"/>
                <a:gd name="T106" fmla="*/ 144 w 254"/>
                <a:gd name="T107" fmla="*/ 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4" h="170">
                  <a:moveTo>
                    <a:pt x="247" y="161"/>
                  </a:moveTo>
                  <a:cubicBezTo>
                    <a:pt x="219" y="162"/>
                    <a:pt x="219" y="162"/>
                    <a:pt x="219" y="162"/>
                  </a:cubicBezTo>
                  <a:cubicBezTo>
                    <a:pt x="218" y="162"/>
                    <a:pt x="218" y="162"/>
                    <a:pt x="218" y="162"/>
                  </a:cubicBezTo>
                  <a:cubicBezTo>
                    <a:pt x="200" y="163"/>
                    <a:pt x="200" y="163"/>
                    <a:pt x="200" y="163"/>
                  </a:cubicBezTo>
                  <a:cubicBezTo>
                    <a:pt x="198" y="163"/>
                    <a:pt x="198" y="163"/>
                    <a:pt x="198" y="163"/>
                  </a:cubicBezTo>
                  <a:cubicBezTo>
                    <a:pt x="87" y="166"/>
                    <a:pt x="87" y="166"/>
                    <a:pt x="87" y="166"/>
                  </a:cubicBezTo>
                  <a:cubicBezTo>
                    <a:pt x="85" y="166"/>
                    <a:pt x="85" y="166"/>
                    <a:pt x="85" y="166"/>
                  </a:cubicBezTo>
                  <a:cubicBezTo>
                    <a:pt x="38" y="167"/>
                    <a:pt x="38" y="167"/>
                    <a:pt x="38" y="167"/>
                  </a:cubicBezTo>
                  <a:cubicBezTo>
                    <a:pt x="35" y="167"/>
                    <a:pt x="35" y="167"/>
                    <a:pt x="35" y="167"/>
                  </a:cubicBezTo>
                  <a:cubicBezTo>
                    <a:pt x="6" y="168"/>
                    <a:pt x="6" y="168"/>
                    <a:pt x="6" y="168"/>
                  </a:cubicBezTo>
                  <a:cubicBezTo>
                    <a:pt x="6" y="169"/>
                    <a:pt x="6" y="170"/>
                    <a:pt x="6" y="170"/>
                  </a:cubicBezTo>
                  <a:cubicBezTo>
                    <a:pt x="32" y="169"/>
                    <a:pt x="32" y="169"/>
                    <a:pt x="32" y="169"/>
                  </a:cubicBezTo>
                  <a:cubicBezTo>
                    <a:pt x="35" y="169"/>
                    <a:pt x="35" y="169"/>
                    <a:pt x="35" y="169"/>
                  </a:cubicBezTo>
                  <a:cubicBezTo>
                    <a:pt x="85" y="168"/>
                    <a:pt x="85" y="168"/>
                    <a:pt x="85" y="168"/>
                  </a:cubicBezTo>
                  <a:cubicBezTo>
                    <a:pt x="87" y="168"/>
                    <a:pt x="87" y="168"/>
                    <a:pt x="87" y="168"/>
                  </a:cubicBezTo>
                  <a:cubicBezTo>
                    <a:pt x="199" y="164"/>
                    <a:pt x="199" y="164"/>
                    <a:pt x="199" y="164"/>
                  </a:cubicBezTo>
                  <a:cubicBezTo>
                    <a:pt x="201" y="164"/>
                    <a:pt x="201" y="164"/>
                    <a:pt x="201" y="164"/>
                  </a:cubicBezTo>
                  <a:cubicBezTo>
                    <a:pt x="218" y="164"/>
                    <a:pt x="218" y="164"/>
                    <a:pt x="218" y="164"/>
                  </a:cubicBezTo>
                  <a:cubicBezTo>
                    <a:pt x="220" y="164"/>
                    <a:pt x="220" y="164"/>
                    <a:pt x="220" y="164"/>
                  </a:cubicBezTo>
                  <a:cubicBezTo>
                    <a:pt x="248" y="163"/>
                    <a:pt x="248" y="163"/>
                    <a:pt x="248" y="163"/>
                  </a:cubicBezTo>
                  <a:cubicBezTo>
                    <a:pt x="247" y="162"/>
                    <a:pt x="247" y="162"/>
                    <a:pt x="247" y="161"/>
                  </a:cubicBezTo>
                  <a:moveTo>
                    <a:pt x="144" y="0"/>
                  </a:moveTo>
                  <a:cubicBezTo>
                    <a:pt x="143" y="2"/>
                    <a:pt x="143" y="2"/>
                    <a:pt x="143" y="2"/>
                  </a:cubicBezTo>
                  <a:cubicBezTo>
                    <a:pt x="141" y="4"/>
                    <a:pt x="141" y="4"/>
                    <a:pt x="141" y="4"/>
                  </a:cubicBezTo>
                  <a:cubicBezTo>
                    <a:pt x="139" y="6"/>
                    <a:pt x="139" y="6"/>
                    <a:pt x="139" y="6"/>
                  </a:cubicBezTo>
                  <a:cubicBezTo>
                    <a:pt x="130" y="16"/>
                    <a:pt x="130" y="16"/>
                    <a:pt x="130" y="16"/>
                  </a:cubicBezTo>
                  <a:cubicBezTo>
                    <a:pt x="128" y="17"/>
                    <a:pt x="128" y="17"/>
                    <a:pt x="128" y="17"/>
                  </a:cubicBezTo>
                  <a:cubicBezTo>
                    <a:pt x="122" y="24"/>
                    <a:pt x="122" y="24"/>
                    <a:pt x="122" y="24"/>
                  </a:cubicBezTo>
                  <a:cubicBezTo>
                    <a:pt x="121" y="26"/>
                    <a:pt x="121" y="26"/>
                    <a:pt x="121" y="26"/>
                  </a:cubicBezTo>
                  <a:cubicBezTo>
                    <a:pt x="107" y="41"/>
                    <a:pt x="107" y="41"/>
                    <a:pt x="107" y="41"/>
                  </a:cubicBezTo>
                  <a:cubicBezTo>
                    <a:pt x="106" y="42"/>
                    <a:pt x="106" y="42"/>
                    <a:pt x="106" y="42"/>
                  </a:cubicBezTo>
                  <a:cubicBezTo>
                    <a:pt x="104" y="44"/>
                    <a:pt x="104" y="44"/>
                    <a:pt x="104" y="44"/>
                  </a:cubicBezTo>
                  <a:cubicBezTo>
                    <a:pt x="103" y="45"/>
                    <a:pt x="103" y="45"/>
                    <a:pt x="103" y="45"/>
                  </a:cubicBezTo>
                  <a:cubicBezTo>
                    <a:pt x="101" y="47"/>
                    <a:pt x="101" y="47"/>
                    <a:pt x="101" y="47"/>
                  </a:cubicBezTo>
                  <a:cubicBezTo>
                    <a:pt x="93" y="55"/>
                    <a:pt x="93" y="55"/>
                    <a:pt x="93" y="55"/>
                  </a:cubicBezTo>
                  <a:cubicBezTo>
                    <a:pt x="91" y="58"/>
                    <a:pt x="91" y="58"/>
                    <a:pt x="91" y="58"/>
                  </a:cubicBezTo>
                  <a:cubicBezTo>
                    <a:pt x="90" y="60"/>
                    <a:pt x="90" y="60"/>
                    <a:pt x="90" y="60"/>
                  </a:cubicBezTo>
                  <a:cubicBezTo>
                    <a:pt x="88" y="61"/>
                    <a:pt x="88" y="61"/>
                    <a:pt x="88" y="61"/>
                  </a:cubicBezTo>
                  <a:cubicBezTo>
                    <a:pt x="75" y="75"/>
                    <a:pt x="75" y="75"/>
                    <a:pt x="75" y="75"/>
                  </a:cubicBezTo>
                  <a:cubicBezTo>
                    <a:pt x="74" y="77"/>
                    <a:pt x="74" y="77"/>
                    <a:pt x="74" y="77"/>
                  </a:cubicBezTo>
                  <a:cubicBezTo>
                    <a:pt x="56" y="96"/>
                    <a:pt x="56" y="96"/>
                    <a:pt x="56" y="96"/>
                  </a:cubicBezTo>
                  <a:cubicBezTo>
                    <a:pt x="54" y="98"/>
                    <a:pt x="54" y="98"/>
                    <a:pt x="54" y="98"/>
                  </a:cubicBezTo>
                  <a:cubicBezTo>
                    <a:pt x="0" y="156"/>
                    <a:pt x="0" y="156"/>
                    <a:pt x="0" y="156"/>
                  </a:cubicBezTo>
                  <a:cubicBezTo>
                    <a:pt x="1" y="157"/>
                    <a:pt x="1" y="157"/>
                    <a:pt x="2" y="157"/>
                  </a:cubicBezTo>
                  <a:cubicBezTo>
                    <a:pt x="57" y="98"/>
                    <a:pt x="57" y="98"/>
                    <a:pt x="57" y="98"/>
                  </a:cubicBezTo>
                  <a:cubicBezTo>
                    <a:pt x="59" y="96"/>
                    <a:pt x="59" y="96"/>
                    <a:pt x="59" y="96"/>
                  </a:cubicBezTo>
                  <a:cubicBezTo>
                    <a:pt x="76" y="77"/>
                    <a:pt x="76" y="77"/>
                    <a:pt x="76" y="77"/>
                  </a:cubicBezTo>
                  <a:cubicBezTo>
                    <a:pt x="77" y="75"/>
                    <a:pt x="77" y="75"/>
                    <a:pt x="77" y="75"/>
                  </a:cubicBezTo>
                  <a:cubicBezTo>
                    <a:pt x="90" y="62"/>
                    <a:pt x="90" y="62"/>
                    <a:pt x="90" y="62"/>
                  </a:cubicBezTo>
                  <a:cubicBezTo>
                    <a:pt x="91" y="61"/>
                    <a:pt x="91" y="61"/>
                    <a:pt x="91" y="61"/>
                  </a:cubicBezTo>
                  <a:cubicBezTo>
                    <a:pt x="91" y="60"/>
                    <a:pt x="91" y="60"/>
                    <a:pt x="91" y="60"/>
                  </a:cubicBezTo>
                  <a:cubicBezTo>
                    <a:pt x="93" y="58"/>
                    <a:pt x="93" y="58"/>
                    <a:pt x="93" y="58"/>
                  </a:cubicBezTo>
                  <a:cubicBezTo>
                    <a:pt x="104" y="47"/>
                    <a:pt x="104" y="47"/>
                    <a:pt x="104" y="47"/>
                  </a:cubicBezTo>
                  <a:cubicBezTo>
                    <a:pt x="105" y="45"/>
                    <a:pt x="105" y="45"/>
                    <a:pt x="105" y="45"/>
                  </a:cubicBezTo>
                  <a:cubicBezTo>
                    <a:pt x="107" y="43"/>
                    <a:pt x="107" y="43"/>
                    <a:pt x="107" y="43"/>
                  </a:cubicBezTo>
                  <a:cubicBezTo>
                    <a:pt x="109" y="41"/>
                    <a:pt x="109" y="41"/>
                    <a:pt x="109" y="41"/>
                  </a:cubicBezTo>
                  <a:cubicBezTo>
                    <a:pt x="109" y="41"/>
                    <a:pt x="109" y="41"/>
                    <a:pt x="109" y="41"/>
                  </a:cubicBezTo>
                  <a:cubicBezTo>
                    <a:pt x="123" y="26"/>
                    <a:pt x="123" y="26"/>
                    <a:pt x="123" y="26"/>
                  </a:cubicBezTo>
                  <a:cubicBezTo>
                    <a:pt x="125" y="24"/>
                    <a:pt x="125" y="24"/>
                    <a:pt x="125" y="24"/>
                  </a:cubicBezTo>
                  <a:cubicBezTo>
                    <a:pt x="130" y="19"/>
                    <a:pt x="130" y="19"/>
                    <a:pt x="130" y="19"/>
                  </a:cubicBezTo>
                  <a:cubicBezTo>
                    <a:pt x="131" y="17"/>
                    <a:pt x="131" y="17"/>
                    <a:pt x="131" y="17"/>
                  </a:cubicBezTo>
                  <a:cubicBezTo>
                    <a:pt x="140" y="8"/>
                    <a:pt x="140" y="8"/>
                    <a:pt x="140" y="8"/>
                  </a:cubicBezTo>
                  <a:cubicBezTo>
                    <a:pt x="141" y="6"/>
                    <a:pt x="141" y="6"/>
                    <a:pt x="141" y="6"/>
                  </a:cubicBezTo>
                  <a:cubicBezTo>
                    <a:pt x="144" y="3"/>
                    <a:pt x="144" y="3"/>
                    <a:pt x="144" y="3"/>
                  </a:cubicBezTo>
                  <a:cubicBezTo>
                    <a:pt x="161" y="26"/>
                    <a:pt x="161" y="26"/>
                    <a:pt x="161" y="26"/>
                  </a:cubicBezTo>
                  <a:cubicBezTo>
                    <a:pt x="162" y="28"/>
                    <a:pt x="162" y="28"/>
                    <a:pt x="162" y="28"/>
                  </a:cubicBezTo>
                  <a:cubicBezTo>
                    <a:pt x="163" y="28"/>
                    <a:pt x="163" y="28"/>
                    <a:pt x="163" y="28"/>
                  </a:cubicBezTo>
                  <a:cubicBezTo>
                    <a:pt x="164" y="30"/>
                    <a:pt x="164" y="30"/>
                    <a:pt x="164" y="30"/>
                  </a:cubicBezTo>
                  <a:cubicBezTo>
                    <a:pt x="165" y="32"/>
                    <a:pt x="165" y="32"/>
                    <a:pt x="165" y="32"/>
                  </a:cubicBezTo>
                  <a:cubicBezTo>
                    <a:pt x="167" y="34"/>
                    <a:pt x="167" y="34"/>
                    <a:pt x="167" y="34"/>
                  </a:cubicBezTo>
                  <a:cubicBezTo>
                    <a:pt x="181" y="54"/>
                    <a:pt x="181" y="54"/>
                    <a:pt x="181" y="54"/>
                  </a:cubicBezTo>
                  <a:cubicBezTo>
                    <a:pt x="182" y="55"/>
                    <a:pt x="182" y="55"/>
                    <a:pt x="182" y="55"/>
                  </a:cubicBezTo>
                  <a:cubicBezTo>
                    <a:pt x="191" y="67"/>
                    <a:pt x="191" y="67"/>
                    <a:pt x="191" y="67"/>
                  </a:cubicBezTo>
                  <a:cubicBezTo>
                    <a:pt x="192" y="69"/>
                    <a:pt x="192" y="69"/>
                    <a:pt x="192" y="69"/>
                  </a:cubicBezTo>
                  <a:cubicBezTo>
                    <a:pt x="196" y="74"/>
                    <a:pt x="196" y="74"/>
                    <a:pt x="196" y="74"/>
                  </a:cubicBezTo>
                  <a:cubicBezTo>
                    <a:pt x="201" y="81"/>
                    <a:pt x="201" y="81"/>
                    <a:pt x="201" y="81"/>
                  </a:cubicBezTo>
                  <a:cubicBezTo>
                    <a:pt x="209" y="91"/>
                    <a:pt x="209" y="91"/>
                    <a:pt x="209" y="91"/>
                  </a:cubicBezTo>
                  <a:cubicBezTo>
                    <a:pt x="210" y="93"/>
                    <a:pt x="210" y="93"/>
                    <a:pt x="210" y="93"/>
                  </a:cubicBezTo>
                  <a:cubicBezTo>
                    <a:pt x="211" y="94"/>
                    <a:pt x="211" y="94"/>
                    <a:pt x="211" y="94"/>
                  </a:cubicBezTo>
                  <a:cubicBezTo>
                    <a:pt x="212" y="95"/>
                    <a:pt x="212" y="95"/>
                    <a:pt x="212" y="95"/>
                  </a:cubicBezTo>
                  <a:cubicBezTo>
                    <a:pt x="215" y="99"/>
                    <a:pt x="215" y="99"/>
                    <a:pt x="215" y="99"/>
                  </a:cubicBezTo>
                  <a:cubicBezTo>
                    <a:pt x="217" y="102"/>
                    <a:pt x="217" y="102"/>
                    <a:pt x="217" y="102"/>
                  </a:cubicBezTo>
                  <a:cubicBezTo>
                    <a:pt x="240" y="133"/>
                    <a:pt x="240" y="133"/>
                    <a:pt x="240" y="133"/>
                  </a:cubicBezTo>
                  <a:cubicBezTo>
                    <a:pt x="241" y="135"/>
                    <a:pt x="241" y="135"/>
                    <a:pt x="241" y="135"/>
                  </a:cubicBezTo>
                  <a:cubicBezTo>
                    <a:pt x="253" y="151"/>
                    <a:pt x="253" y="151"/>
                    <a:pt x="253" y="151"/>
                  </a:cubicBezTo>
                  <a:cubicBezTo>
                    <a:pt x="253" y="150"/>
                    <a:pt x="254" y="150"/>
                    <a:pt x="254" y="150"/>
                  </a:cubicBezTo>
                  <a:cubicBezTo>
                    <a:pt x="244" y="135"/>
                    <a:pt x="244" y="135"/>
                    <a:pt x="244" y="135"/>
                  </a:cubicBezTo>
                  <a:cubicBezTo>
                    <a:pt x="242" y="133"/>
                    <a:pt x="242" y="133"/>
                    <a:pt x="242" y="133"/>
                  </a:cubicBezTo>
                  <a:cubicBezTo>
                    <a:pt x="217" y="99"/>
                    <a:pt x="217" y="99"/>
                    <a:pt x="217" y="99"/>
                  </a:cubicBezTo>
                  <a:cubicBezTo>
                    <a:pt x="215" y="96"/>
                    <a:pt x="215" y="96"/>
                    <a:pt x="215" y="96"/>
                  </a:cubicBezTo>
                  <a:cubicBezTo>
                    <a:pt x="213" y="94"/>
                    <a:pt x="213" y="94"/>
                    <a:pt x="213" y="94"/>
                  </a:cubicBezTo>
                  <a:cubicBezTo>
                    <a:pt x="212" y="93"/>
                    <a:pt x="212" y="93"/>
                    <a:pt x="212" y="93"/>
                  </a:cubicBezTo>
                  <a:cubicBezTo>
                    <a:pt x="211" y="92"/>
                    <a:pt x="211" y="92"/>
                    <a:pt x="211" y="92"/>
                  </a:cubicBezTo>
                  <a:cubicBezTo>
                    <a:pt x="210" y="90"/>
                    <a:pt x="210" y="90"/>
                    <a:pt x="210" y="90"/>
                  </a:cubicBezTo>
                  <a:cubicBezTo>
                    <a:pt x="208" y="86"/>
                    <a:pt x="208" y="86"/>
                    <a:pt x="208" y="86"/>
                  </a:cubicBezTo>
                  <a:cubicBezTo>
                    <a:pt x="203" y="80"/>
                    <a:pt x="203" y="80"/>
                    <a:pt x="203" y="80"/>
                  </a:cubicBezTo>
                  <a:cubicBezTo>
                    <a:pt x="194" y="68"/>
                    <a:pt x="194" y="68"/>
                    <a:pt x="194" y="68"/>
                  </a:cubicBezTo>
                  <a:cubicBezTo>
                    <a:pt x="193" y="66"/>
                    <a:pt x="193" y="66"/>
                    <a:pt x="193" y="66"/>
                  </a:cubicBezTo>
                  <a:cubicBezTo>
                    <a:pt x="183" y="53"/>
                    <a:pt x="183" y="53"/>
                    <a:pt x="183" y="53"/>
                  </a:cubicBezTo>
                  <a:cubicBezTo>
                    <a:pt x="182" y="51"/>
                    <a:pt x="182" y="51"/>
                    <a:pt x="182" y="51"/>
                  </a:cubicBezTo>
                  <a:cubicBezTo>
                    <a:pt x="169" y="34"/>
                    <a:pt x="169" y="34"/>
                    <a:pt x="169" y="34"/>
                  </a:cubicBezTo>
                  <a:cubicBezTo>
                    <a:pt x="167" y="32"/>
                    <a:pt x="167" y="32"/>
                    <a:pt x="167" y="32"/>
                  </a:cubicBezTo>
                  <a:cubicBezTo>
                    <a:pt x="166" y="31"/>
                    <a:pt x="166" y="31"/>
                    <a:pt x="166" y="31"/>
                  </a:cubicBezTo>
                  <a:cubicBezTo>
                    <a:pt x="165" y="29"/>
                    <a:pt x="165" y="29"/>
                    <a:pt x="165" y="29"/>
                  </a:cubicBezTo>
                  <a:cubicBezTo>
                    <a:pt x="163" y="26"/>
                    <a:pt x="163" y="26"/>
                    <a:pt x="163" y="26"/>
                  </a:cubicBezTo>
                  <a:cubicBezTo>
                    <a:pt x="162" y="24"/>
                    <a:pt x="162" y="24"/>
                    <a:pt x="162" y="24"/>
                  </a:cubicBezTo>
                  <a:cubicBezTo>
                    <a:pt x="145" y="2"/>
                    <a:pt x="145" y="2"/>
                    <a:pt x="145" y="2"/>
                  </a:cubicBezTo>
                  <a:cubicBezTo>
                    <a:pt x="144" y="0"/>
                    <a:pt x="144" y="0"/>
                    <a:pt x="144"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lstStyle/>
            <a:p>
              <a:endParaRPr lang="zh-CN" altLang="en-US">
                <a:cs typeface="+mn-ea"/>
                <a:sym typeface="+mn-lt"/>
              </a:endParaRPr>
            </a:p>
          </p:txBody>
        </p:sp>
        <p:sp>
          <p:nvSpPr>
            <p:cNvPr id="111" name="Freeform 67">
              <a:extLst>
                <a:ext uri="{FF2B5EF4-FFF2-40B4-BE49-F238E27FC236}">
                  <a16:creationId xmlns:a16="http://schemas.microsoft.com/office/drawing/2014/main" id="{E3BEE9BF-319B-4468-AF86-844ECBA9E50F}"/>
                </a:ext>
              </a:extLst>
            </p:cNvPr>
            <p:cNvSpPr>
              <a:spLocks noEditPoints="1"/>
            </p:cNvSpPr>
            <p:nvPr/>
          </p:nvSpPr>
          <p:spPr bwMode="auto">
            <a:xfrm>
              <a:off x="6414718" y="3337384"/>
              <a:ext cx="1350752" cy="1023025"/>
            </a:xfrm>
            <a:custGeom>
              <a:avLst/>
              <a:gdLst>
                <a:gd name="T0" fmla="*/ 25 w 319"/>
                <a:gd name="T1" fmla="*/ 263 h 265"/>
                <a:gd name="T2" fmla="*/ 92 w 319"/>
                <a:gd name="T3" fmla="*/ 221 h 265"/>
                <a:gd name="T4" fmla="*/ 113 w 319"/>
                <a:gd name="T5" fmla="*/ 205 h 265"/>
                <a:gd name="T6" fmla="*/ 94 w 319"/>
                <a:gd name="T7" fmla="*/ 220 h 265"/>
                <a:gd name="T8" fmla="*/ 113 w 319"/>
                <a:gd name="T9" fmla="*/ 205 h 265"/>
                <a:gd name="T10" fmla="*/ 11 w 319"/>
                <a:gd name="T11" fmla="*/ 258 h 265"/>
                <a:gd name="T12" fmla="*/ 8 w 319"/>
                <a:gd name="T13" fmla="*/ 202 h 265"/>
                <a:gd name="T14" fmla="*/ 152 w 319"/>
                <a:gd name="T15" fmla="*/ 179 h 265"/>
                <a:gd name="T16" fmla="*/ 116 w 319"/>
                <a:gd name="T17" fmla="*/ 205 h 265"/>
                <a:gd name="T18" fmla="*/ 152 w 319"/>
                <a:gd name="T19" fmla="*/ 179 h 265"/>
                <a:gd name="T20" fmla="*/ 157 w 319"/>
                <a:gd name="T21" fmla="*/ 176 h 265"/>
                <a:gd name="T22" fmla="*/ 155 w 319"/>
                <a:gd name="T23" fmla="*/ 177 h 265"/>
                <a:gd name="T24" fmla="*/ 155 w 319"/>
                <a:gd name="T25" fmla="*/ 179 h 265"/>
                <a:gd name="T26" fmla="*/ 156 w 319"/>
                <a:gd name="T27" fmla="*/ 178 h 265"/>
                <a:gd name="T28" fmla="*/ 200 w 319"/>
                <a:gd name="T29" fmla="*/ 150 h 265"/>
                <a:gd name="T30" fmla="*/ 232 w 319"/>
                <a:gd name="T31" fmla="*/ 126 h 265"/>
                <a:gd name="T32" fmla="*/ 201 w 319"/>
                <a:gd name="T33" fmla="*/ 149 h 265"/>
                <a:gd name="T34" fmla="*/ 232 w 319"/>
                <a:gd name="T35" fmla="*/ 126 h 265"/>
                <a:gd name="T36" fmla="*/ 0 w 319"/>
                <a:gd name="T37" fmla="*/ 87 h 265"/>
                <a:gd name="T38" fmla="*/ 6 w 319"/>
                <a:gd name="T39" fmla="*/ 199 h 265"/>
                <a:gd name="T40" fmla="*/ 1 w 319"/>
                <a:gd name="T41" fmla="*/ 116 h 265"/>
                <a:gd name="T42" fmla="*/ 311 w 319"/>
                <a:gd name="T43" fmla="*/ 69 h 265"/>
                <a:gd name="T44" fmla="*/ 314 w 319"/>
                <a:gd name="T45" fmla="*/ 72 h 265"/>
                <a:gd name="T46" fmla="*/ 297 w 319"/>
                <a:gd name="T47" fmla="*/ 83 h 265"/>
                <a:gd name="T48" fmla="*/ 282 w 319"/>
                <a:gd name="T49" fmla="*/ 93 h 265"/>
                <a:gd name="T50" fmla="*/ 280 w 319"/>
                <a:gd name="T51" fmla="*/ 94 h 265"/>
                <a:gd name="T52" fmla="*/ 256 w 319"/>
                <a:gd name="T53" fmla="*/ 110 h 265"/>
                <a:gd name="T54" fmla="*/ 243 w 319"/>
                <a:gd name="T55" fmla="*/ 119 h 265"/>
                <a:gd name="T56" fmla="*/ 237 w 319"/>
                <a:gd name="T57" fmla="*/ 123 h 265"/>
                <a:gd name="T58" fmla="*/ 235 w 319"/>
                <a:gd name="T59" fmla="*/ 126 h 265"/>
                <a:gd name="T60" fmla="*/ 239 w 319"/>
                <a:gd name="T61" fmla="*/ 124 h 265"/>
                <a:gd name="T62" fmla="*/ 245 w 319"/>
                <a:gd name="T63" fmla="*/ 120 h 265"/>
                <a:gd name="T64" fmla="*/ 259 w 319"/>
                <a:gd name="T65" fmla="*/ 110 h 265"/>
                <a:gd name="T66" fmla="*/ 283 w 319"/>
                <a:gd name="T67" fmla="*/ 94 h 265"/>
                <a:gd name="T68" fmla="*/ 300 w 319"/>
                <a:gd name="T69" fmla="*/ 83 h 265"/>
                <a:gd name="T70" fmla="*/ 315 w 319"/>
                <a:gd name="T71" fmla="*/ 73 h 265"/>
                <a:gd name="T72" fmla="*/ 319 w 319"/>
                <a:gd name="T73" fmla="*/ 71 h 265"/>
                <a:gd name="T74" fmla="*/ 311 w 319"/>
                <a:gd name="T75" fmla="*/ 69 h 265"/>
                <a:gd name="T76" fmla="*/ 0 w 319"/>
                <a:gd name="T77" fmla="*/ 43 h 265"/>
                <a:gd name="T78" fmla="*/ 0 w 319"/>
                <a:gd name="T79" fmla="*/ 57 h 265"/>
                <a:gd name="T80" fmla="*/ 1 w 319"/>
                <a:gd name="T81" fmla="*/ 45 h 265"/>
                <a:gd name="T82" fmla="*/ 1 w 319"/>
                <a:gd name="T83" fmla="*/ 13 h 265"/>
                <a:gd name="T84" fmla="*/ 16 w 319"/>
                <a:gd name="T85" fmla="*/ 0 h 265"/>
                <a:gd name="T86" fmla="*/ 114 w 319"/>
                <a:gd name="T87" fmla="*/ 24 h 265"/>
                <a:gd name="T88" fmla="*/ 155 w 319"/>
                <a:gd name="T89" fmla="*/ 34 h 265"/>
                <a:gd name="T90" fmla="*/ 200 w 319"/>
                <a:gd name="T91" fmla="*/ 45 h 265"/>
                <a:gd name="T92" fmla="*/ 230 w 319"/>
                <a:gd name="T93" fmla="*/ 52 h 265"/>
                <a:gd name="T94" fmla="*/ 276 w 319"/>
                <a:gd name="T95" fmla="*/ 63 h 265"/>
                <a:gd name="T96" fmla="*/ 293 w 319"/>
                <a:gd name="T97" fmla="*/ 67 h 265"/>
                <a:gd name="T98" fmla="*/ 306 w 319"/>
                <a:gd name="T99" fmla="*/ 70 h 265"/>
                <a:gd name="T100" fmla="*/ 306 w 319"/>
                <a:gd name="T101" fmla="*/ 68 h 265"/>
                <a:gd name="T102" fmla="*/ 276 w 319"/>
                <a:gd name="T103" fmla="*/ 61 h 265"/>
                <a:gd name="T104" fmla="*/ 229 w 319"/>
                <a:gd name="T105" fmla="*/ 50 h 265"/>
                <a:gd name="T106" fmla="*/ 198 w 319"/>
                <a:gd name="T107" fmla="*/ 42 h 265"/>
                <a:gd name="T108" fmla="*/ 155 w 319"/>
                <a:gd name="T109" fmla="*/ 32 h 265"/>
                <a:gd name="T110" fmla="*/ 114 w 319"/>
                <a:gd name="T111" fmla="*/ 23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19" h="265">
                  <a:moveTo>
                    <a:pt x="89" y="221"/>
                  </a:moveTo>
                  <a:cubicBezTo>
                    <a:pt x="25" y="263"/>
                    <a:pt x="25" y="263"/>
                    <a:pt x="25" y="263"/>
                  </a:cubicBezTo>
                  <a:cubicBezTo>
                    <a:pt x="25" y="264"/>
                    <a:pt x="25" y="264"/>
                    <a:pt x="26" y="265"/>
                  </a:cubicBezTo>
                  <a:cubicBezTo>
                    <a:pt x="92" y="221"/>
                    <a:pt x="92" y="221"/>
                    <a:pt x="92" y="221"/>
                  </a:cubicBezTo>
                  <a:cubicBezTo>
                    <a:pt x="89" y="221"/>
                    <a:pt x="89" y="221"/>
                    <a:pt x="89" y="221"/>
                  </a:cubicBezTo>
                  <a:moveTo>
                    <a:pt x="113" y="205"/>
                  </a:moveTo>
                  <a:cubicBezTo>
                    <a:pt x="91" y="219"/>
                    <a:pt x="91" y="219"/>
                    <a:pt x="91" y="219"/>
                  </a:cubicBezTo>
                  <a:cubicBezTo>
                    <a:pt x="94" y="220"/>
                    <a:pt x="94" y="220"/>
                    <a:pt x="94" y="220"/>
                  </a:cubicBezTo>
                  <a:cubicBezTo>
                    <a:pt x="114" y="206"/>
                    <a:pt x="114" y="206"/>
                    <a:pt x="114" y="206"/>
                  </a:cubicBezTo>
                  <a:cubicBezTo>
                    <a:pt x="113" y="205"/>
                    <a:pt x="113" y="205"/>
                    <a:pt x="113" y="205"/>
                  </a:cubicBezTo>
                  <a:moveTo>
                    <a:pt x="7" y="201"/>
                  </a:moveTo>
                  <a:cubicBezTo>
                    <a:pt x="11" y="258"/>
                    <a:pt x="11" y="258"/>
                    <a:pt x="11" y="258"/>
                  </a:cubicBezTo>
                  <a:cubicBezTo>
                    <a:pt x="12" y="258"/>
                    <a:pt x="13" y="258"/>
                    <a:pt x="13" y="258"/>
                  </a:cubicBezTo>
                  <a:cubicBezTo>
                    <a:pt x="8" y="202"/>
                    <a:pt x="8" y="202"/>
                    <a:pt x="8" y="202"/>
                  </a:cubicBezTo>
                  <a:cubicBezTo>
                    <a:pt x="7" y="201"/>
                    <a:pt x="7" y="201"/>
                    <a:pt x="7" y="201"/>
                  </a:cubicBezTo>
                  <a:moveTo>
                    <a:pt x="152" y="179"/>
                  </a:moveTo>
                  <a:cubicBezTo>
                    <a:pt x="114" y="204"/>
                    <a:pt x="114" y="204"/>
                    <a:pt x="114" y="204"/>
                  </a:cubicBezTo>
                  <a:cubicBezTo>
                    <a:pt x="116" y="205"/>
                    <a:pt x="116" y="205"/>
                    <a:pt x="116" y="205"/>
                  </a:cubicBezTo>
                  <a:cubicBezTo>
                    <a:pt x="154" y="180"/>
                    <a:pt x="154" y="180"/>
                    <a:pt x="154" y="180"/>
                  </a:cubicBezTo>
                  <a:cubicBezTo>
                    <a:pt x="152" y="179"/>
                    <a:pt x="152" y="179"/>
                    <a:pt x="152" y="179"/>
                  </a:cubicBezTo>
                  <a:moveTo>
                    <a:pt x="200" y="148"/>
                  </a:moveTo>
                  <a:cubicBezTo>
                    <a:pt x="157" y="176"/>
                    <a:pt x="157" y="176"/>
                    <a:pt x="157" y="176"/>
                  </a:cubicBezTo>
                  <a:cubicBezTo>
                    <a:pt x="157" y="176"/>
                    <a:pt x="157" y="176"/>
                    <a:pt x="157" y="176"/>
                  </a:cubicBezTo>
                  <a:cubicBezTo>
                    <a:pt x="155" y="177"/>
                    <a:pt x="155" y="177"/>
                    <a:pt x="155" y="177"/>
                  </a:cubicBezTo>
                  <a:cubicBezTo>
                    <a:pt x="154" y="178"/>
                    <a:pt x="154" y="178"/>
                    <a:pt x="154" y="178"/>
                  </a:cubicBezTo>
                  <a:cubicBezTo>
                    <a:pt x="155" y="179"/>
                    <a:pt x="155" y="179"/>
                    <a:pt x="155" y="179"/>
                  </a:cubicBezTo>
                  <a:cubicBezTo>
                    <a:pt x="155" y="179"/>
                    <a:pt x="155" y="179"/>
                    <a:pt x="155" y="179"/>
                  </a:cubicBezTo>
                  <a:cubicBezTo>
                    <a:pt x="156" y="178"/>
                    <a:pt x="156" y="178"/>
                    <a:pt x="156" y="178"/>
                  </a:cubicBezTo>
                  <a:cubicBezTo>
                    <a:pt x="158" y="177"/>
                    <a:pt x="158" y="177"/>
                    <a:pt x="158" y="177"/>
                  </a:cubicBezTo>
                  <a:cubicBezTo>
                    <a:pt x="200" y="150"/>
                    <a:pt x="200" y="150"/>
                    <a:pt x="200" y="150"/>
                  </a:cubicBezTo>
                  <a:cubicBezTo>
                    <a:pt x="200" y="148"/>
                    <a:pt x="200" y="148"/>
                    <a:pt x="200" y="148"/>
                  </a:cubicBezTo>
                  <a:moveTo>
                    <a:pt x="232" y="126"/>
                  </a:moveTo>
                  <a:cubicBezTo>
                    <a:pt x="201" y="146"/>
                    <a:pt x="201" y="146"/>
                    <a:pt x="201" y="146"/>
                  </a:cubicBezTo>
                  <a:cubicBezTo>
                    <a:pt x="201" y="149"/>
                    <a:pt x="201" y="149"/>
                    <a:pt x="201" y="149"/>
                  </a:cubicBezTo>
                  <a:cubicBezTo>
                    <a:pt x="234" y="127"/>
                    <a:pt x="234" y="127"/>
                    <a:pt x="234" y="127"/>
                  </a:cubicBezTo>
                  <a:cubicBezTo>
                    <a:pt x="232" y="126"/>
                    <a:pt x="232" y="126"/>
                    <a:pt x="232" y="126"/>
                  </a:cubicBezTo>
                  <a:moveTo>
                    <a:pt x="1" y="87"/>
                  </a:moveTo>
                  <a:cubicBezTo>
                    <a:pt x="1" y="87"/>
                    <a:pt x="0" y="87"/>
                    <a:pt x="0" y="87"/>
                  </a:cubicBezTo>
                  <a:cubicBezTo>
                    <a:pt x="0" y="116"/>
                    <a:pt x="0" y="116"/>
                    <a:pt x="0" y="116"/>
                  </a:cubicBezTo>
                  <a:cubicBezTo>
                    <a:pt x="6" y="199"/>
                    <a:pt x="6" y="199"/>
                    <a:pt x="6" y="199"/>
                  </a:cubicBezTo>
                  <a:cubicBezTo>
                    <a:pt x="8" y="200"/>
                    <a:pt x="8" y="200"/>
                    <a:pt x="8" y="200"/>
                  </a:cubicBezTo>
                  <a:cubicBezTo>
                    <a:pt x="1" y="116"/>
                    <a:pt x="1" y="116"/>
                    <a:pt x="1" y="116"/>
                  </a:cubicBezTo>
                  <a:cubicBezTo>
                    <a:pt x="1" y="87"/>
                    <a:pt x="1" y="87"/>
                    <a:pt x="1" y="87"/>
                  </a:cubicBezTo>
                  <a:moveTo>
                    <a:pt x="311" y="69"/>
                  </a:moveTo>
                  <a:cubicBezTo>
                    <a:pt x="309" y="70"/>
                    <a:pt x="309" y="70"/>
                    <a:pt x="309" y="70"/>
                  </a:cubicBezTo>
                  <a:cubicBezTo>
                    <a:pt x="314" y="72"/>
                    <a:pt x="314" y="72"/>
                    <a:pt x="314" y="72"/>
                  </a:cubicBezTo>
                  <a:cubicBezTo>
                    <a:pt x="299" y="82"/>
                    <a:pt x="299" y="82"/>
                    <a:pt x="299" y="82"/>
                  </a:cubicBezTo>
                  <a:cubicBezTo>
                    <a:pt x="297" y="83"/>
                    <a:pt x="297" y="83"/>
                    <a:pt x="297" y="83"/>
                  </a:cubicBezTo>
                  <a:cubicBezTo>
                    <a:pt x="284" y="92"/>
                    <a:pt x="284" y="92"/>
                    <a:pt x="284" y="92"/>
                  </a:cubicBezTo>
                  <a:cubicBezTo>
                    <a:pt x="282" y="93"/>
                    <a:pt x="282" y="93"/>
                    <a:pt x="282" y="93"/>
                  </a:cubicBezTo>
                  <a:cubicBezTo>
                    <a:pt x="282" y="93"/>
                    <a:pt x="282" y="93"/>
                    <a:pt x="282" y="93"/>
                  </a:cubicBezTo>
                  <a:cubicBezTo>
                    <a:pt x="280" y="94"/>
                    <a:pt x="280" y="94"/>
                    <a:pt x="280" y="94"/>
                  </a:cubicBezTo>
                  <a:cubicBezTo>
                    <a:pt x="258" y="109"/>
                    <a:pt x="258" y="109"/>
                    <a:pt x="258" y="109"/>
                  </a:cubicBezTo>
                  <a:cubicBezTo>
                    <a:pt x="256" y="110"/>
                    <a:pt x="256" y="110"/>
                    <a:pt x="256" y="110"/>
                  </a:cubicBezTo>
                  <a:cubicBezTo>
                    <a:pt x="244" y="118"/>
                    <a:pt x="244" y="118"/>
                    <a:pt x="244" y="118"/>
                  </a:cubicBezTo>
                  <a:cubicBezTo>
                    <a:pt x="243" y="119"/>
                    <a:pt x="243" y="119"/>
                    <a:pt x="243" y="119"/>
                  </a:cubicBezTo>
                  <a:cubicBezTo>
                    <a:pt x="239" y="122"/>
                    <a:pt x="239" y="122"/>
                    <a:pt x="239" y="122"/>
                  </a:cubicBezTo>
                  <a:cubicBezTo>
                    <a:pt x="237" y="123"/>
                    <a:pt x="237" y="123"/>
                    <a:pt x="237" y="123"/>
                  </a:cubicBezTo>
                  <a:cubicBezTo>
                    <a:pt x="234" y="125"/>
                    <a:pt x="234" y="125"/>
                    <a:pt x="234" y="125"/>
                  </a:cubicBezTo>
                  <a:cubicBezTo>
                    <a:pt x="235" y="126"/>
                    <a:pt x="235" y="126"/>
                    <a:pt x="235" y="126"/>
                  </a:cubicBezTo>
                  <a:cubicBezTo>
                    <a:pt x="237" y="125"/>
                    <a:pt x="237" y="125"/>
                    <a:pt x="237" y="125"/>
                  </a:cubicBezTo>
                  <a:cubicBezTo>
                    <a:pt x="239" y="124"/>
                    <a:pt x="239" y="124"/>
                    <a:pt x="239" y="124"/>
                  </a:cubicBezTo>
                  <a:cubicBezTo>
                    <a:pt x="243" y="121"/>
                    <a:pt x="243" y="121"/>
                    <a:pt x="243" y="121"/>
                  </a:cubicBezTo>
                  <a:cubicBezTo>
                    <a:pt x="245" y="120"/>
                    <a:pt x="245" y="120"/>
                    <a:pt x="245" y="120"/>
                  </a:cubicBezTo>
                  <a:cubicBezTo>
                    <a:pt x="257" y="111"/>
                    <a:pt x="257" y="111"/>
                    <a:pt x="257" y="111"/>
                  </a:cubicBezTo>
                  <a:cubicBezTo>
                    <a:pt x="259" y="110"/>
                    <a:pt x="259" y="110"/>
                    <a:pt x="259" y="110"/>
                  </a:cubicBezTo>
                  <a:cubicBezTo>
                    <a:pt x="282" y="95"/>
                    <a:pt x="282" y="95"/>
                    <a:pt x="282" y="95"/>
                  </a:cubicBezTo>
                  <a:cubicBezTo>
                    <a:pt x="283" y="94"/>
                    <a:pt x="283" y="94"/>
                    <a:pt x="283" y="94"/>
                  </a:cubicBezTo>
                  <a:cubicBezTo>
                    <a:pt x="284" y="94"/>
                    <a:pt x="284" y="94"/>
                    <a:pt x="284" y="94"/>
                  </a:cubicBezTo>
                  <a:cubicBezTo>
                    <a:pt x="300" y="83"/>
                    <a:pt x="300" y="83"/>
                    <a:pt x="300" y="83"/>
                  </a:cubicBezTo>
                  <a:cubicBezTo>
                    <a:pt x="302" y="82"/>
                    <a:pt x="302" y="82"/>
                    <a:pt x="302" y="82"/>
                  </a:cubicBezTo>
                  <a:cubicBezTo>
                    <a:pt x="315" y="73"/>
                    <a:pt x="315" y="73"/>
                    <a:pt x="315" y="73"/>
                  </a:cubicBezTo>
                  <a:cubicBezTo>
                    <a:pt x="319" y="71"/>
                    <a:pt x="319" y="71"/>
                    <a:pt x="319" y="71"/>
                  </a:cubicBezTo>
                  <a:cubicBezTo>
                    <a:pt x="319" y="71"/>
                    <a:pt x="319" y="71"/>
                    <a:pt x="319" y="71"/>
                  </a:cubicBezTo>
                  <a:cubicBezTo>
                    <a:pt x="315" y="70"/>
                    <a:pt x="315" y="70"/>
                    <a:pt x="315" y="70"/>
                  </a:cubicBezTo>
                  <a:cubicBezTo>
                    <a:pt x="311" y="69"/>
                    <a:pt x="311" y="69"/>
                    <a:pt x="311" y="69"/>
                  </a:cubicBezTo>
                  <a:moveTo>
                    <a:pt x="0" y="13"/>
                  </a:moveTo>
                  <a:cubicBezTo>
                    <a:pt x="0" y="43"/>
                    <a:pt x="0" y="43"/>
                    <a:pt x="0" y="43"/>
                  </a:cubicBezTo>
                  <a:cubicBezTo>
                    <a:pt x="0" y="45"/>
                    <a:pt x="0" y="45"/>
                    <a:pt x="0" y="45"/>
                  </a:cubicBezTo>
                  <a:cubicBezTo>
                    <a:pt x="0" y="57"/>
                    <a:pt x="0" y="57"/>
                    <a:pt x="0" y="57"/>
                  </a:cubicBezTo>
                  <a:cubicBezTo>
                    <a:pt x="0" y="57"/>
                    <a:pt x="1" y="57"/>
                    <a:pt x="1" y="57"/>
                  </a:cubicBezTo>
                  <a:cubicBezTo>
                    <a:pt x="1" y="45"/>
                    <a:pt x="1" y="45"/>
                    <a:pt x="1" y="45"/>
                  </a:cubicBezTo>
                  <a:cubicBezTo>
                    <a:pt x="1" y="43"/>
                    <a:pt x="1" y="43"/>
                    <a:pt x="1" y="43"/>
                  </a:cubicBezTo>
                  <a:cubicBezTo>
                    <a:pt x="1" y="13"/>
                    <a:pt x="1" y="13"/>
                    <a:pt x="1" y="13"/>
                  </a:cubicBezTo>
                  <a:cubicBezTo>
                    <a:pt x="1" y="13"/>
                    <a:pt x="0" y="13"/>
                    <a:pt x="0" y="13"/>
                  </a:cubicBezTo>
                  <a:moveTo>
                    <a:pt x="16" y="0"/>
                  </a:moveTo>
                  <a:cubicBezTo>
                    <a:pt x="16" y="0"/>
                    <a:pt x="16" y="1"/>
                    <a:pt x="16" y="1"/>
                  </a:cubicBezTo>
                  <a:cubicBezTo>
                    <a:pt x="114" y="24"/>
                    <a:pt x="114" y="24"/>
                    <a:pt x="114" y="24"/>
                  </a:cubicBezTo>
                  <a:cubicBezTo>
                    <a:pt x="116" y="25"/>
                    <a:pt x="116" y="25"/>
                    <a:pt x="116" y="25"/>
                  </a:cubicBezTo>
                  <a:cubicBezTo>
                    <a:pt x="155" y="34"/>
                    <a:pt x="155" y="34"/>
                    <a:pt x="155" y="34"/>
                  </a:cubicBezTo>
                  <a:cubicBezTo>
                    <a:pt x="157" y="35"/>
                    <a:pt x="157" y="35"/>
                    <a:pt x="157" y="35"/>
                  </a:cubicBezTo>
                  <a:cubicBezTo>
                    <a:pt x="200" y="45"/>
                    <a:pt x="200" y="45"/>
                    <a:pt x="200" y="45"/>
                  </a:cubicBezTo>
                  <a:cubicBezTo>
                    <a:pt x="203" y="45"/>
                    <a:pt x="203" y="45"/>
                    <a:pt x="203" y="45"/>
                  </a:cubicBezTo>
                  <a:cubicBezTo>
                    <a:pt x="230" y="52"/>
                    <a:pt x="230" y="52"/>
                    <a:pt x="230" y="52"/>
                  </a:cubicBezTo>
                  <a:cubicBezTo>
                    <a:pt x="231" y="52"/>
                    <a:pt x="231" y="52"/>
                    <a:pt x="231" y="52"/>
                  </a:cubicBezTo>
                  <a:cubicBezTo>
                    <a:pt x="276" y="63"/>
                    <a:pt x="276" y="63"/>
                    <a:pt x="276" y="63"/>
                  </a:cubicBezTo>
                  <a:cubicBezTo>
                    <a:pt x="278" y="63"/>
                    <a:pt x="278" y="63"/>
                    <a:pt x="278" y="63"/>
                  </a:cubicBezTo>
                  <a:cubicBezTo>
                    <a:pt x="293" y="67"/>
                    <a:pt x="293" y="67"/>
                    <a:pt x="293" y="67"/>
                  </a:cubicBezTo>
                  <a:cubicBezTo>
                    <a:pt x="306" y="70"/>
                    <a:pt x="306" y="70"/>
                    <a:pt x="306" y="70"/>
                  </a:cubicBezTo>
                  <a:cubicBezTo>
                    <a:pt x="306" y="70"/>
                    <a:pt x="306" y="70"/>
                    <a:pt x="306" y="70"/>
                  </a:cubicBezTo>
                  <a:cubicBezTo>
                    <a:pt x="308" y="68"/>
                    <a:pt x="308" y="68"/>
                    <a:pt x="308" y="68"/>
                  </a:cubicBezTo>
                  <a:cubicBezTo>
                    <a:pt x="306" y="68"/>
                    <a:pt x="306" y="68"/>
                    <a:pt x="306" y="68"/>
                  </a:cubicBezTo>
                  <a:cubicBezTo>
                    <a:pt x="278" y="61"/>
                    <a:pt x="278" y="61"/>
                    <a:pt x="278" y="61"/>
                  </a:cubicBezTo>
                  <a:cubicBezTo>
                    <a:pt x="276" y="61"/>
                    <a:pt x="276" y="61"/>
                    <a:pt x="276" y="61"/>
                  </a:cubicBezTo>
                  <a:cubicBezTo>
                    <a:pt x="231" y="50"/>
                    <a:pt x="231" y="50"/>
                    <a:pt x="231" y="50"/>
                  </a:cubicBezTo>
                  <a:cubicBezTo>
                    <a:pt x="229" y="50"/>
                    <a:pt x="229" y="50"/>
                    <a:pt x="229" y="50"/>
                  </a:cubicBezTo>
                  <a:cubicBezTo>
                    <a:pt x="201" y="43"/>
                    <a:pt x="201" y="43"/>
                    <a:pt x="201" y="43"/>
                  </a:cubicBezTo>
                  <a:cubicBezTo>
                    <a:pt x="198" y="42"/>
                    <a:pt x="198" y="42"/>
                    <a:pt x="198" y="42"/>
                  </a:cubicBezTo>
                  <a:cubicBezTo>
                    <a:pt x="157" y="33"/>
                    <a:pt x="157" y="33"/>
                    <a:pt x="157" y="33"/>
                  </a:cubicBezTo>
                  <a:cubicBezTo>
                    <a:pt x="155" y="32"/>
                    <a:pt x="155" y="32"/>
                    <a:pt x="155" y="32"/>
                  </a:cubicBezTo>
                  <a:cubicBezTo>
                    <a:pt x="116" y="23"/>
                    <a:pt x="116" y="23"/>
                    <a:pt x="116" y="23"/>
                  </a:cubicBezTo>
                  <a:cubicBezTo>
                    <a:pt x="114" y="23"/>
                    <a:pt x="114" y="23"/>
                    <a:pt x="114" y="23"/>
                  </a:cubicBezTo>
                  <a:cubicBezTo>
                    <a:pt x="16" y="0"/>
                    <a:pt x="16" y="0"/>
                    <a:pt x="16"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lstStyle/>
            <a:p>
              <a:endParaRPr lang="zh-CN" altLang="en-US">
                <a:cs typeface="+mn-ea"/>
                <a:sym typeface="+mn-lt"/>
              </a:endParaRPr>
            </a:p>
          </p:txBody>
        </p:sp>
        <p:sp>
          <p:nvSpPr>
            <p:cNvPr id="112" name="Freeform 68">
              <a:extLst>
                <a:ext uri="{FF2B5EF4-FFF2-40B4-BE49-F238E27FC236}">
                  <a16:creationId xmlns:a16="http://schemas.microsoft.com/office/drawing/2014/main" id="{813956FA-AD56-418F-A33E-B06086376C79}"/>
                </a:ext>
              </a:extLst>
            </p:cNvPr>
            <p:cNvSpPr>
              <a:spLocks noEditPoints="1"/>
            </p:cNvSpPr>
            <p:nvPr/>
          </p:nvSpPr>
          <p:spPr bwMode="auto">
            <a:xfrm>
              <a:off x="6870933" y="3314614"/>
              <a:ext cx="1325705" cy="1092962"/>
            </a:xfrm>
            <a:custGeom>
              <a:avLst/>
              <a:gdLst>
                <a:gd name="T0" fmla="*/ 77 w 313"/>
                <a:gd name="T1" fmla="*/ 283 h 283"/>
                <a:gd name="T2" fmla="*/ 99 w 313"/>
                <a:gd name="T3" fmla="*/ 254 h 283"/>
                <a:gd name="T4" fmla="*/ 32 w 313"/>
                <a:gd name="T5" fmla="*/ 239 h 283"/>
                <a:gd name="T6" fmla="*/ 103 w 313"/>
                <a:gd name="T7" fmla="*/ 249 h 283"/>
                <a:gd name="T8" fmla="*/ 104 w 313"/>
                <a:gd name="T9" fmla="*/ 250 h 283"/>
                <a:gd name="T10" fmla="*/ 115 w 313"/>
                <a:gd name="T11" fmla="*/ 234 h 283"/>
                <a:gd name="T12" fmla="*/ 0 w 313"/>
                <a:gd name="T13" fmla="*/ 207 h 283"/>
                <a:gd name="T14" fmla="*/ 6 w 313"/>
                <a:gd name="T15" fmla="*/ 212 h 283"/>
                <a:gd name="T16" fmla="*/ 8 w 313"/>
                <a:gd name="T17" fmla="*/ 211 h 283"/>
                <a:gd name="T18" fmla="*/ 40 w 313"/>
                <a:gd name="T19" fmla="*/ 183 h 283"/>
                <a:gd name="T20" fmla="*/ 49 w 313"/>
                <a:gd name="T21" fmla="*/ 174 h 283"/>
                <a:gd name="T22" fmla="*/ 43 w 313"/>
                <a:gd name="T23" fmla="*/ 178 h 283"/>
                <a:gd name="T24" fmla="*/ 44 w 313"/>
                <a:gd name="T25" fmla="*/ 180 h 283"/>
                <a:gd name="T26" fmla="*/ 49 w 313"/>
                <a:gd name="T27" fmla="*/ 177 h 283"/>
                <a:gd name="T28" fmla="*/ 118 w 313"/>
                <a:gd name="T29" fmla="*/ 129 h 283"/>
                <a:gd name="T30" fmla="*/ 120 w 313"/>
                <a:gd name="T31" fmla="*/ 130 h 283"/>
                <a:gd name="T32" fmla="*/ 266 w 313"/>
                <a:gd name="T33" fmla="*/ 30 h 283"/>
                <a:gd name="T34" fmla="*/ 254 w 313"/>
                <a:gd name="T35" fmla="*/ 39 h 283"/>
                <a:gd name="T36" fmla="*/ 236 w 313"/>
                <a:gd name="T37" fmla="*/ 51 h 283"/>
                <a:gd name="T38" fmla="*/ 200 w 313"/>
                <a:gd name="T39" fmla="*/ 74 h 283"/>
                <a:gd name="T40" fmla="*/ 178 w 313"/>
                <a:gd name="T41" fmla="*/ 89 h 283"/>
                <a:gd name="T42" fmla="*/ 170 w 313"/>
                <a:gd name="T43" fmla="*/ 95 h 283"/>
                <a:gd name="T44" fmla="*/ 144 w 313"/>
                <a:gd name="T45" fmla="*/ 111 h 283"/>
                <a:gd name="T46" fmla="*/ 131 w 313"/>
                <a:gd name="T47" fmla="*/ 120 h 283"/>
                <a:gd name="T48" fmla="*/ 122 w 313"/>
                <a:gd name="T49" fmla="*/ 129 h 283"/>
                <a:gd name="T50" fmla="*/ 134 w 313"/>
                <a:gd name="T51" fmla="*/ 120 h 283"/>
                <a:gd name="T52" fmla="*/ 147 w 313"/>
                <a:gd name="T53" fmla="*/ 112 h 283"/>
                <a:gd name="T54" fmla="*/ 173 w 313"/>
                <a:gd name="T55" fmla="*/ 94 h 283"/>
                <a:gd name="T56" fmla="*/ 184 w 313"/>
                <a:gd name="T57" fmla="*/ 87 h 283"/>
                <a:gd name="T58" fmla="*/ 204 w 313"/>
                <a:gd name="T59" fmla="*/ 74 h 283"/>
                <a:gd name="T60" fmla="*/ 253 w 313"/>
                <a:gd name="T61" fmla="*/ 42 h 283"/>
                <a:gd name="T62" fmla="*/ 262 w 313"/>
                <a:gd name="T63" fmla="*/ 36 h 283"/>
                <a:gd name="T64" fmla="*/ 269 w 313"/>
                <a:gd name="T65" fmla="*/ 31 h 283"/>
                <a:gd name="T66" fmla="*/ 303 w 313"/>
                <a:gd name="T67" fmla="*/ 8 h 283"/>
                <a:gd name="T68" fmla="*/ 313 w 313"/>
                <a:gd name="T69" fmla="*/ 0 h 283"/>
                <a:gd name="T70" fmla="*/ 298 w 313"/>
                <a:gd name="T71" fmla="*/ 10 h 283"/>
                <a:gd name="T72" fmla="*/ 287 w 313"/>
                <a:gd name="T73" fmla="*/ 17 h 283"/>
                <a:gd name="T74" fmla="*/ 300 w 313"/>
                <a:gd name="T75" fmla="*/ 10 h 283"/>
                <a:gd name="T76" fmla="*/ 300 w 313"/>
                <a:gd name="T77" fmla="*/ 12 h 283"/>
                <a:gd name="T78" fmla="*/ 280 w 313"/>
                <a:gd name="T79" fmla="*/ 36 h 283"/>
                <a:gd name="T80" fmla="*/ 275 w 313"/>
                <a:gd name="T81" fmla="*/ 42 h 283"/>
                <a:gd name="T82" fmla="*/ 271 w 313"/>
                <a:gd name="T83" fmla="*/ 47 h 283"/>
                <a:gd name="T84" fmla="*/ 262 w 313"/>
                <a:gd name="T85" fmla="*/ 58 h 283"/>
                <a:gd name="T86" fmla="*/ 244 w 313"/>
                <a:gd name="T87" fmla="*/ 80 h 283"/>
                <a:gd name="T88" fmla="*/ 233 w 313"/>
                <a:gd name="T89" fmla="*/ 92 h 283"/>
                <a:gd name="T90" fmla="*/ 202 w 313"/>
                <a:gd name="T91" fmla="*/ 130 h 283"/>
                <a:gd name="T92" fmla="*/ 183 w 313"/>
                <a:gd name="T93" fmla="*/ 153 h 283"/>
                <a:gd name="T94" fmla="*/ 150 w 313"/>
                <a:gd name="T95" fmla="*/ 193 h 283"/>
                <a:gd name="T96" fmla="*/ 132 w 313"/>
                <a:gd name="T97" fmla="*/ 215 h 283"/>
                <a:gd name="T98" fmla="*/ 134 w 313"/>
                <a:gd name="T99" fmla="*/ 214 h 283"/>
                <a:gd name="T100" fmla="*/ 150 w 313"/>
                <a:gd name="T101" fmla="*/ 195 h 283"/>
                <a:gd name="T102" fmla="*/ 185 w 313"/>
                <a:gd name="T103" fmla="*/ 153 h 283"/>
                <a:gd name="T104" fmla="*/ 205 w 313"/>
                <a:gd name="T105" fmla="*/ 130 h 283"/>
                <a:gd name="T106" fmla="*/ 237 w 313"/>
                <a:gd name="T107" fmla="*/ 91 h 283"/>
                <a:gd name="T108" fmla="*/ 247 w 313"/>
                <a:gd name="T109" fmla="*/ 78 h 283"/>
                <a:gd name="T110" fmla="*/ 264 w 313"/>
                <a:gd name="T111" fmla="*/ 58 h 283"/>
                <a:gd name="T112" fmla="*/ 274 w 313"/>
                <a:gd name="T113" fmla="*/ 47 h 283"/>
                <a:gd name="T114" fmla="*/ 278 w 313"/>
                <a:gd name="T115" fmla="*/ 41 h 283"/>
                <a:gd name="T116" fmla="*/ 282 w 313"/>
                <a:gd name="T117" fmla="*/ 37 h 283"/>
                <a:gd name="T118" fmla="*/ 302 w 313"/>
                <a:gd name="T119" fmla="*/ 12 h 283"/>
                <a:gd name="T120" fmla="*/ 311 w 313"/>
                <a:gd name="T121" fmla="*/ 2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13" h="283">
                  <a:moveTo>
                    <a:pt x="32" y="239"/>
                  </a:moveTo>
                  <a:cubicBezTo>
                    <a:pt x="76" y="282"/>
                    <a:pt x="76" y="282"/>
                    <a:pt x="76" y="282"/>
                  </a:cubicBezTo>
                  <a:cubicBezTo>
                    <a:pt x="77" y="283"/>
                    <a:pt x="77" y="283"/>
                    <a:pt x="77" y="283"/>
                  </a:cubicBezTo>
                  <a:cubicBezTo>
                    <a:pt x="78" y="282"/>
                    <a:pt x="78" y="282"/>
                    <a:pt x="78" y="282"/>
                  </a:cubicBezTo>
                  <a:cubicBezTo>
                    <a:pt x="101" y="255"/>
                    <a:pt x="101" y="255"/>
                    <a:pt x="101" y="255"/>
                  </a:cubicBezTo>
                  <a:cubicBezTo>
                    <a:pt x="99" y="254"/>
                    <a:pt x="99" y="254"/>
                    <a:pt x="99" y="254"/>
                  </a:cubicBezTo>
                  <a:cubicBezTo>
                    <a:pt x="77" y="281"/>
                    <a:pt x="77" y="281"/>
                    <a:pt x="77" y="281"/>
                  </a:cubicBezTo>
                  <a:cubicBezTo>
                    <a:pt x="36" y="239"/>
                    <a:pt x="36" y="239"/>
                    <a:pt x="36" y="239"/>
                  </a:cubicBezTo>
                  <a:cubicBezTo>
                    <a:pt x="32" y="239"/>
                    <a:pt x="32" y="239"/>
                    <a:pt x="32" y="239"/>
                  </a:cubicBezTo>
                  <a:moveTo>
                    <a:pt x="115" y="234"/>
                  </a:moveTo>
                  <a:cubicBezTo>
                    <a:pt x="104" y="247"/>
                    <a:pt x="104" y="247"/>
                    <a:pt x="104" y="247"/>
                  </a:cubicBezTo>
                  <a:cubicBezTo>
                    <a:pt x="103" y="249"/>
                    <a:pt x="103" y="249"/>
                    <a:pt x="103" y="249"/>
                  </a:cubicBezTo>
                  <a:cubicBezTo>
                    <a:pt x="100" y="253"/>
                    <a:pt x="100" y="253"/>
                    <a:pt x="100" y="253"/>
                  </a:cubicBezTo>
                  <a:cubicBezTo>
                    <a:pt x="102" y="253"/>
                    <a:pt x="102" y="253"/>
                    <a:pt x="102" y="253"/>
                  </a:cubicBezTo>
                  <a:cubicBezTo>
                    <a:pt x="104" y="250"/>
                    <a:pt x="104" y="250"/>
                    <a:pt x="104" y="250"/>
                  </a:cubicBezTo>
                  <a:cubicBezTo>
                    <a:pt x="106" y="249"/>
                    <a:pt x="106" y="249"/>
                    <a:pt x="106" y="249"/>
                  </a:cubicBezTo>
                  <a:cubicBezTo>
                    <a:pt x="117" y="235"/>
                    <a:pt x="117" y="235"/>
                    <a:pt x="117" y="235"/>
                  </a:cubicBezTo>
                  <a:cubicBezTo>
                    <a:pt x="115" y="234"/>
                    <a:pt x="115" y="234"/>
                    <a:pt x="115" y="234"/>
                  </a:cubicBezTo>
                  <a:moveTo>
                    <a:pt x="39" y="181"/>
                  </a:moveTo>
                  <a:cubicBezTo>
                    <a:pt x="2" y="206"/>
                    <a:pt x="2" y="206"/>
                    <a:pt x="2" y="206"/>
                  </a:cubicBezTo>
                  <a:cubicBezTo>
                    <a:pt x="0" y="207"/>
                    <a:pt x="0" y="207"/>
                    <a:pt x="0" y="207"/>
                  </a:cubicBezTo>
                  <a:cubicBezTo>
                    <a:pt x="2" y="208"/>
                    <a:pt x="2" y="208"/>
                    <a:pt x="2" y="208"/>
                  </a:cubicBezTo>
                  <a:cubicBezTo>
                    <a:pt x="5" y="211"/>
                    <a:pt x="5" y="211"/>
                    <a:pt x="5" y="211"/>
                  </a:cubicBezTo>
                  <a:cubicBezTo>
                    <a:pt x="6" y="212"/>
                    <a:pt x="6" y="212"/>
                    <a:pt x="6" y="212"/>
                  </a:cubicBezTo>
                  <a:cubicBezTo>
                    <a:pt x="30" y="236"/>
                    <a:pt x="30" y="236"/>
                    <a:pt x="30" y="236"/>
                  </a:cubicBezTo>
                  <a:cubicBezTo>
                    <a:pt x="33" y="237"/>
                    <a:pt x="33" y="237"/>
                    <a:pt x="33" y="237"/>
                  </a:cubicBezTo>
                  <a:cubicBezTo>
                    <a:pt x="8" y="211"/>
                    <a:pt x="8" y="211"/>
                    <a:pt x="8" y="211"/>
                  </a:cubicBezTo>
                  <a:cubicBezTo>
                    <a:pt x="6" y="210"/>
                    <a:pt x="6" y="210"/>
                    <a:pt x="6" y="210"/>
                  </a:cubicBezTo>
                  <a:cubicBezTo>
                    <a:pt x="3" y="207"/>
                    <a:pt x="3" y="207"/>
                    <a:pt x="3" y="207"/>
                  </a:cubicBezTo>
                  <a:cubicBezTo>
                    <a:pt x="40" y="183"/>
                    <a:pt x="40" y="183"/>
                    <a:pt x="40" y="183"/>
                  </a:cubicBezTo>
                  <a:cubicBezTo>
                    <a:pt x="39" y="181"/>
                    <a:pt x="39" y="181"/>
                    <a:pt x="39" y="181"/>
                  </a:cubicBezTo>
                  <a:moveTo>
                    <a:pt x="92" y="146"/>
                  </a:moveTo>
                  <a:cubicBezTo>
                    <a:pt x="49" y="174"/>
                    <a:pt x="49" y="174"/>
                    <a:pt x="49" y="174"/>
                  </a:cubicBezTo>
                  <a:cubicBezTo>
                    <a:pt x="47" y="176"/>
                    <a:pt x="47" y="176"/>
                    <a:pt x="47" y="176"/>
                  </a:cubicBezTo>
                  <a:cubicBezTo>
                    <a:pt x="45" y="177"/>
                    <a:pt x="45" y="177"/>
                    <a:pt x="45" y="177"/>
                  </a:cubicBezTo>
                  <a:cubicBezTo>
                    <a:pt x="43" y="178"/>
                    <a:pt x="43" y="178"/>
                    <a:pt x="43" y="178"/>
                  </a:cubicBezTo>
                  <a:cubicBezTo>
                    <a:pt x="40" y="180"/>
                    <a:pt x="40" y="180"/>
                    <a:pt x="40" y="180"/>
                  </a:cubicBezTo>
                  <a:cubicBezTo>
                    <a:pt x="42" y="182"/>
                    <a:pt x="42" y="182"/>
                    <a:pt x="42" y="182"/>
                  </a:cubicBezTo>
                  <a:cubicBezTo>
                    <a:pt x="44" y="180"/>
                    <a:pt x="44" y="180"/>
                    <a:pt x="44" y="180"/>
                  </a:cubicBezTo>
                  <a:cubicBezTo>
                    <a:pt x="46" y="179"/>
                    <a:pt x="46" y="179"/>
                    <a:pt x="46" y="179"/>
                  </a:cubicBezTo>
                  <a:cubicBezTo>
                    <a:pt x="47" y="178"/>
                    <a:pt x="47" y="178"/>
                    <a:pt x="47" y="178"/>
                  </a:cubicBezTo>
                  <a:cubicBezTo>
                    <a:pt x="49" y="177"/>
                    <a:pt x="49" y="177"/>
                    <a:pt x="49" y="177"/>
                  </a:cubicBezTo>
                  <a:cubicBezTo>
                    <a:pt x="92" y="149"/>
                    <a:pt x="92" y="149"/>
                    <a:pt x="92" y="149"/>
                  </a:cubicBezTo>
                  <a:cubicBezTo>
                    <a:pt x="92" y="146"/>
                    <a:pt x="92" y="146"/>
                    <a:pt x="92" y="146"/>
                  </a:cubicBezTo>
                  <a:moveTo>
                    <a:pt x="118" y="129"/>
                  </a:moveTo>
                  <a:cubicBezTo>
                    <a:pt x="93" y="145"/>
                    <a:pt x="93" y="145"/>
                    <a:pt x="93" y="145"/>
                  </a:cubicBezTo>
                  <a:cubicBezTo>
                    <a:pt x="93" y="147"/>
                    <a:pt x="93" y="147"/>
                    <a:pt x="93" y="147"/>
                  </a:cubicBezTo>
                  <a:cubicBezTo>
                    <a:pt x="120" y="130"/>
                    <a:pt x="120" y="130"/>
                    <a:pt x="120" y="130"/>
                  </a:cubicBezTo>
                  <a:cubicBezTo>
                    <a:pt x="118" y="129"/>
                    <a:pt x="118" y="129"/>
                    <a:pt x="118" y="129"/>
                  </a:cubicBezTo>
                  <a:moveTo>
                    <a:pt x="267" y="30"/>
                  </a:moveTo>
                  <a:cubicBezTo>
                    <a:pt x="266" y="30"/>
                    <a:pt x="266" y="30"/>
                    <a:pt x="266" y="30"/>
                  </a:cubicBezTo>
                  <a:cubicBezTo>
                    <a:pt x="262" y="34"/>
                    <a:pt x="262" y="34"/>
                    <a:pt x="262" y="34"/>
                  </a:cubicBezTo>
                  <a:cubicBezTo>
                    <a:pt x="260" y="35"/>
                    <a:pt x="260" y="35"/>
                    <a:pt x="260" y="35"/>
                  </a:cubicBezTo>
                  <a:cubicBezTo>
                    <a:pt x="254" y="39"/>
                    <a:pt x="254" y="39"/>
                    <a:pt x="254" y="39"/>
                  </a:cubicBezTo>
                  <a:cubicBezTo>
                    <a:pt x="252" y="40"/>
                    <a:pt x="252" y="40"/>
                    <a:pt x="252" y="40"/>
                  </a:cubicBezTo>
                  <a:cubicBezTo>
                    <a:pt x="250" y="41"/>
                    <a:pt x="250" y="41"/>
                    <a:pt x="250" y="41"/>
                  </a:cubicBezTo>
                  <a:cubicBezTo>
                    <a:pt x="236" y="51"/>
                    <a:pt x="236" y="51"/>
                    <a:pt x="236" y="51"/>
                  </a:cubicBezTo>
                  <a:cubicBezTo>
                    <a:pt x="234" y="52"/>
                    <a:pt x="234" y="52"/>
                    <a:pt x="234" y="52"/>
                  </a:cubicBezTo>
                  <a:cubicBezTo>
                    <a:pt x="201" y="74"/>
                    <a:pt x="201" y="74"/>
                    <a:pt x="201" y="74"/>
                  </a:cubicBezTo>
                  <a:cubicBezTo>
                    <a:pt x="200" y="74"/>
                    <a:pt x="200" y="74"/>
                    <a:pt x="200" y="74"/>
                  </a:cubicBezTo>
                  <a:cubicBezTo>
                    <a:pt x="198" y="76"/>
                    <a:pt x="198" y="76"/>
                    <a:pt x="198" y="76"/>
                  </a:cubicBezTo>
                  <a:cubicBezTo>
                    <a:pt x="181" y="87"/>
                    <a:pt x="181" y="87"/>
                    <a:pt x="181" y="87"/>
                  </a:cubicBezTo>
                  <a:cubicBezTo>
                    <a:pt x="178" y="89"/>
                    <a:pt x="178" y="89"/>
                    <a:pt x="178" y="89"/>
                  </a:cubicBezTo>
                  <a:cubicBezTo>
                    <a:pt x="174" y="91"/>
                    <a:pt x="174" y="91"/>
                    <a:pt x="174" y="91"/>
                  </a:cubicBezTo>
                  <a:cubicBezTo>
                    <a:pt x="173" y="92"/>
                    <a:pt x="173" y="92"/>
                    <a:pt x="173" y="92"/>
                  </a:cubicBezTo>
                  <a:cubicBezTo>
                    <a:pt x="170" y="95"/>
                    <a:pt x="170" y="95"/>
                    <a:pt x="170" y="95"/>
                  </a:cubicBezTo>
                  <a:cubicBezTo>
                    <a:pt x="168" y="96"/>
                    <a:pt x="168" y="96"/>
                    <a:pt x="168" y="96"/>
                  </a:cubicBezTo>
                  <a:cubicBezTo>
                    <a:pt x="146" y="110"/>
                    <a:pt x="146" y="110"/>
                    <a:pt x="146" y="110"/>
                  </a:cubicBezTo>
                  <a:cubicBezTo>
                    <a:pt x="144" y="111"/>
                    <a:pt x="144" y="111"/>
                    <a:pt x="144" y="111"/>
                  </a:cubicBezTo>
                  <a:cubicBezTo>
                    <a:pt x="135" y="117"/>
                    <a:pt x="135" y="117"/>
                    <a:pt x="135" y="117"/>
                  </a:cubicBezTo>
                  <a:cubicBezTo>
                    <a:pt x="133" y="119"/>
                    <a:pt x="133" y="119"/>
                    <a:pt x="133" y="119"/>
                  </a:cubicBezTo>
                  <a:cubicBezTo>
                    <a:pt x="131" y="120"/>
                    <a:pt x="131" y="120"/>
                    <a:pt x="131" y="120"/>
                  </a:cubicBezTo>
                  <a:cubicBezTo>
                    <a:pt x="129" y="122"/>
                    <a:pt x="129" y="122"/>
                    <a:pt x="129" y="122"/>
                  </a:cubicBezTo>
                  <a:cubicBezTo>
                    <a:pt x="120" y="128"/>
                    <a:pt x="120" y="128"/>
                    <a:pt x="120" y="128"/>
                  </a:cubicBezTo>
                  <a:cubicBezTo>
                    <a:pt x="122" y="129"/>
                    <a:pt x="122" y="129"/>
                    <a:pt x="122" y="129"/>
                  </a:cubicBezTo>
                  <a:cubicBezTo>
                    <a:pt x="129" y="124"/>
                    <a:pt x="129" y="124"/>
                    <a:pt x="129" y="124"/>
                  </a:cubicBezTo>
                  <a:cubicBezTo>
                    <a:pt x="131" y="123"/>
                    <a:pt x="131" y="123"/>
                    <a:pt x="131" y="123"/>
                  </a:cubicBezTo>
                  <a:cubicBezTo>
                    <a:pt x="134" y="120"/>
                    <a:pt x="134" y="120"/>
                    <a:pt x="134" y="120"/>
                  </a:cubicBezTo>
                  <a:cubicBezTo>
                    <a:pt x="135" y="119"/>
                    <a:pt x="135" y="119"/>
                    <a:pt x="135" y="119"/>
                  </a:cubicBezTo>
                  <a:cubicBezTo>
                    <a:pt x="145" y="113"/>
                    <a:pt x="145" y="113"/>
                    <a:pt x="145" y="113"/>
                  </a:cubicBezTo>
                  <a:cubicBezTo>
                    <a:pt x="147" y="112"/>
                    <a:pt x="147" y="112"/>
                    <a:pt x="147" y="112"/>
                  </a:cubicBezTo>
                  <a:cubicBezTo>
                    <a:pt x="169" y="97"/>
                    <a:pt x="169" y="97"/>
                    <a:pt x="169" y="97"/>
                  </a:cubicBezTo>
                  <a:cubicBezTo>
                    <a:pt x="171" y="96"/>
                    <a:pt x="171" y="96"/>
                    <a:pt x="171" y="96"/>
                  </a:cubicBezTo>
                  <a:cubicBezTo>
                    <a:pt x="173" y="94"/>
                    <a:pt x="173" y="94"/>
                    <a:pt x="173" y="94"/>
                  </a:cubicBezTo>
                  <a:cubicBezTo>
                    <a:pt x="175" y="93"/>
                    <a:pt x="175" y="93"/>
                    <a:pt x="175" y="93"/>
                  </a:cubicBezTo>
                  <a:cubicBezTo>
                    <a:pt x="181" y="89"/>
                    <a:pt x="181" y="89"/>
                    <a:pt x="181" y="89"/>
                  </a:cubicBezTo>
                  <a:cubicBezTo>
                    <a:pt x="184" y="87"/>
                    <a:pt x="184" y="87"/>
                    <a:pt x="184" y="87"/>
                  </a:cubicBezTo>
                  <a:cubicBezTo>
                    <a:pt x="201" y="76"/>
                    <a:pt x="201" y="76"/>
                    <a:pt x="201" y="76"/>
                  </a:cubicBezTo>
                  <a:cubicBezTo>
                    <a:pt x="203" y="75"/>
                    <a:pt x="203" y="75"/>
                    <a:pt x="203" y="75"/>
                  </a:cubicBezTo>
                  <a:cubicBezTo>
                    <a:pt x="204" y="74"/>
                    <a:pt x="204" y="74"/>
                    <a:pt x="204" y="74"/>
                  </a:cubicBezTo>
                  <a:cubicBezTo>
                    <a:pt x="234" y="54"/>
                    <a:pt x="234" y="54"/>
                    <a:pt x="234" y="54"/>
                  </a:cubicBezTo>
                  <a:cubicBezTo>
                    <a:pt x="236" y="53"/>
                    <a:pt x="236" y="53"/>
                    <a:pt x="236" y="53"/>
                  </a:cubicBezTo>
                  <a:cubicBezTo>
                    <a:pt x="253" y="42"/>
                    <a:pt x="253" y="42"/>
                    <a:pt x="253" y="42"/>
                  </a:cubicBezTo>
                  <a:cubicBezTo>
                    <a:pt x="254" y="41"/>
                    <a:pt x="254" y="41"/>
                    <a:pt x="254" y="41"/>
                  </a:cubicBezTo>
                  <a:cubicBezTo>
                    <a:pt x="256" y="39"/>
                    <a:pt x="256" y="39"/>
                    <a:pt x="256" y="39"/>
                  </a:cubicBezTo>
                  <a:cubicBezTo>
                    <a:pt x="262" y="36"/>
                    <a:pt x="262" y="36"/>
                    <a:pt x="262" y="36"/>
                  </a:cubicBezTo>
                  <a:cubicBezTo>
                    <a:pt x="263" y="35"/>
                    <a:pt x="263" y="35"/>
                    <a:pt x="263" y="35"/>
                  </a:cubicBezTo>
                  <a:cubicBezTo>
                    <a:pt x="268" y="31"/>
                    <a:pt x="268" y="31"/>
                    <a:pt x="268" y="31"/>
                  </a:cubicBezTo>
                  <a:cubicBezTo>
                    <a:pt x="269" y="31"/>
                    <a:pt x="269" y="31"/>
                    <a:pt x="269" y="31"/>
                  </a:cubicBezTo>
                  <a:cubicBezTo>
                    <a:pt x="269" y="31"/>
                    <a:pt x="269" y="31"/>
                    <a:pt x="269" y="31"/>
                  </a:cubicBezTo>
                  <a:cubicBezTo>
                    <a:pt x="269" y="30"/>
                    <a:pt x="268" y="30"/>
                    <a:pt x="267" y="30"/>
                  </a:cubicBezTo>
                  <a:moveTo>
                    <a:pt x="303" y="8"/>
                  </a:moveTo>
                  <a:cubicBezTo>
                    <a:pt x="303" y="8"/>
                    <a:pt x="303" y="8"/>
                    <a:pt x="303" y="8"/>
                  </a:cubicBezTo>
                  <a:cubicBezTo>
                    <a:pt x="303" y="8"/>
                    <a:pt x="303" y="8"/>
                    <a:pt x="303" y="8"/>
                  </a:cubicBezTo>
                  <a:moveTo>
                    <a:pt x="313" y="0"/>
                  </a:moveTo>
                  <a:cubicBezTo>
                    <a:pt x="312" y="0"/>
                    <a:pt x="312" y="0"/>
                    <a:pt x="312" y="0"/>
                  </a:cubicBezTo>
                  <a:cubicBezTo>
                    <a:pt x="302" y="7"/>
                    <a:pt x="302" y="7"/>
                    <a:pt x="302" y="7"/>
                  </a:cubicBezTo>
                  <a:cubicBezTo>
                    <a:pt x="298" y="10"/>
                    <a:pt x="298" y="10"/>
                    <a:pt x="298" y="10"/>
                  </a:cubicBezTo>
                  <a:cubicBezTo>
                    <a:pt x="295" y="11"/>
                    <a:pt x="295" y="11"/>
                    <a:pt x="295" y="11"/>
                  </a:cubicBezTo>
                  <a:cubicBezTo>
                    <a:pt x="288" y="16"/>
                    <a:pt x="288" y="16"/>
                    <a:pt x="288" y="16"/>
                  </a:cubicBezTo>
                  <a:cubicBezTo>
                    <a:pt x="287" y="17"/>
                    <a:pt x="287" y="17"/>
                    <a:pt x="287" y="17"/>
                  </a:cubicBezTo>
                  <a:cubicBezTo>
                    <a:pt x="287" y="17"/>
                    <a:pt x="287" y="18"/>
                    <a:pt x="288" y="19"/>
                  </a:cubicBezTo>
                  <a:cubicBezTo>
                    <a:pt x="298" y="12"/>
                    <a:pt x="298" y="12"/>
                    <a:pt x="298" y="12"/>
                  </a:cubicBezTo>
                  <a:cubicBezTo>
                    <a:pt x="300" y="10"/>
                    <a:pt x="300" y="10"/>
                    <a:pt x="300" y="10"/>
                  </a:cubicBezTo>
                  <a:cubicBezTo>
                    <a:pt x="303" y="8"/>
                    <a:pt x="303" y="8"/>
                    <a:pt x="303" y="8"/>
                  </a:cubicBezTo>
                  <a:cubicBezTo>
                    <a:pt x="302" y="10"/>
                    <a:pt x="302" y="10"/>
                    <a:pt x="302" y="10"/>
                  </a:cubicBezTo>
                  <a:cubicBezTo>
                    <a:pt x="300" y="12"/>
                    <a:pt x="300" y="12"/>
                    <a:pt x="300" y="12"/>
                  </a:cubicBezTo>
                  <a:cubicBezTo>
                    <a:pt x="283" y="33"/>
                    <a:pt x="283" y="33"/>
                    <a:pt x="283" y="33"/>
                  </a:cubicBezTo>
                  <a:cubicBezTo>
                    <a:pt x="281" y="34"/>
                    <a:pt x="281" y="34"/>
                    <a:pt x="281" y="34"/>
                  </a:cubicBezTo>
                  <a:cubicBezTo>
                    <a:pt x="280" y="36"/>
                    <a:pt x="280" y="36"/>
                    <a:pt x="280" y="36"/>
                  </a:cubicBezTo>
                  <a:cubicBezTo>
                    <a:pt x="277" y="40"/>
                    <a:pt x="277" y="40"/>
                    <a:pt x="277" y="40"/>
                  </a:cubicBezTo>
                  <a:cubicBezTo>
                    <a:pt x="276" y="41"/>
                    <a:pt x="276" y="41"/>
                    <a:pt x="276" y="41"/>
                  </a:cubicBezTo>
                  <a:cubicBezTo>
                    <a:pt x="275" y="42"/>
                    <a:pt x="275" y="42"/>
                    <a:pt x="275" y="42"/>
                  </a:cubicBezTo>
                  <a:cubicBezTo>
                    <a:pt x="273" y="44"/>
                    <a:pt x="273" y="44"/>
                    <a:pt x="273" y="44"/>
                  </a:cubicBezTo>
                  <a:cubicBezTo>
                    <a:pt x="273" y="44"/>
                    <a:pt x="273" y="44"/>
                    <a:pt x="273" y="44"/>
                  </a:cubicBezTo>
                  <a:cubicBezTo>
                    <a:pt x="271" y="47"/>
                    <a:pt x="271" y="47"/>
                    <a:pt x="271" y="47"/>
                  </a:cubicBezTo>
                  <a:cubicBezTo>
                    <a:pt x="269" y="49"/>
                    <a:pt x="269" y="49"/>
                    <a:pt x="269" y="49"/>
                  </a:cubicBezTo>
                  <a:cubicBezTo>
                    <a:pt x="268" y="51"/>
                    <a:pt x="268" y="51"/>
                    <a:pt x="268" y="51"/>
                  </a:cubicBezTo>
                  <a:cubicBezTo>
                    <a:pt x="262" y="58"/>
                    <a:pt x="262" y="58"/>
                    <a:pt x="262" y="58"/>
                  </a:cubicBezTo>
                  <a:cubicBezTo>
                    <a:pt x="260" y="60"/>
                    <a:pt x="260" y="60"/>
                    <a:pt x="260" y="60"/>
                  </a:cubicBezTo>
                  <a:cubicBezTo>
                    <a:pt x="245" y="78"/>
                    <a:pt x="245" y="78"/>
                    <a:pt x="245" y="78"/>
                  </a:cubicBezTo>
                  <a:cubicBezTo>
                    <a:pt x="244" y="80"/>
                    <a:pt x="244" y="80"/>
                    <a:pt x="244" y="80"/>
                  </a:cubicBezTo>
                  <a:cubicBezTo>
                    <a:pt x="236" y="89"/>
                    <a:pt x="236" y="89"/>
                    <a:pt x="236" y="89"/>
                  </a:cubicBezTo>
                  <a:cubicBezTo>
                    <a:pt x="234" y="91"/>
                    <a:pt x="234" y="91"/>
                    <a:pt x="234" y="91"/>
                  </a:cubicBezTo>
                  <a:cubicBezTo>
                    <a:pt x="233" y="92"/>
                    <a:pt x="233" y="92"/>
                    <a:pt x="233" y="92"/>
                  </a:cubicBezTo>
                  <a:cubicBezTo>
                    <a:pt x="231" y="95"/>
                    <a:pt x="231" y="95"/>
                    <a:pt x="231" y="95"/>
                  </a:cubicBezTo>
                  <a:cubicBezTo>
                    <a:pt x="203" y="128"/>
                    <a:pt x="203" y="128"/>
                    <a:pt x="203" y="128"/>
                  </a:cubicBezTo>
                  <a:cubicBezTo>
                    <a:pt x="202" y="130"/>
                    <a:pt x="202" y="130"/>
                    <a:pt x="202" y="130"/>
                  </a:cubicBezTo>
                  <a:cubicBezTo>
                    <a:pt x="186" y="149"/>
                    <a:pt x="186" y="149"/>
                    <a:pt x="186" y="149"/>
                  </a:cubicBezTo>
                  <a:cubicBezTo>
                    <a:pt x="184" y="151"/>
                    <a:pt x="184" y="151"/>
                    <a:pt x="184" y="151"/>
                  </a:cubicBezTo>
                  <a:cubicBezTo>
                    <a:pt x="183" y="153"/>
                    <a:pt x="183" y="153"/>
                    <a:pt x="183" y="153"/>
                  </a:cubicBezTo>
                  <a:cubicBezTo>
                    <a:pt x="182" y="154"/>
                    <a:pt x="182" y="154"/>
                    <a:pt x="182" y="154"/>
                  </a:cubicBezTo>
                  <a:cubicBezTo>
                    <a:pt x="180" y="156"/>
                    <a:pt x="180" y="156"/>
                    <a:pt x="180" y="156"/>
                  </a:cubicBezTo>
                  <a:cubicBezTo>
                    <a:pt x="150" y="193"/>
                    <a:pt x="150" y="193"/>
                    <a:pt x="150" y="193"/>
                  </a:cubicBezTo>
                  <a:cubicBezTo>
                    <a:pt x="148" y="195"/>
                    <a:pt x="148" y="195"/>
                    <a:pt x="148" y="195"/>
                  </a:cubicBezTo>
                  <a:cubicBezTo>
                    <a:pt x="133" y="212"/>
                    <a:pt x="133" y="212"/>
                    <a:pt x="133" y="212"/>
                  </a:cubicBezTo>
                  <a:cubicBezTo>
                    <a:pt x="132" y="215"/>
                    <a:pt x="132" y="215"/>
                    <a:pt x="132" y="215"/>
                  </a:cubicBezTo>
                  <a:cubicBezTo>
                    <a:pt x="117" y="233"/>
                    <a:pt x="117" y="233"/>
                    <a:pt x="117" y="233"/>
                  </a:cubicBezTo>
                  <a:cubicBezTo>
                    <a:pt x="118" y="234"/>
                    <a:pt x="118" y="234"/>
                    <a:pt x="118" y="234"/>
                  </a:cubicBezTo>
                  <a:cubicBezTo>
                    <a:pt x="134" y="214"/>
                    <a:pt x="134" y="214"/>
                    <a:pt x="134" y="214"/>
                  </a:cubicBezTo>
                  <a:cubicBezTo>
                    <a:pt x="136" y="212"/>
                    <a:pt x="136" y="212"/>
                    <a:pt x="136" y="212"/>
                  </a:cubicBezTo>
                  <a:cubicBezTo>
                    <a:pt x="149" y="197"/>
                    <a:pt x="149" y="197"/>
                    <a:pt x="149" y="197"/>
                  </a:cubicBezTo>
                  <a:cubicBezTo>
                    <a:pt x="150" y="195"/>
                    <a:pt x="150" y="195"/>
                    <a:pt x="150" y="195"/>
                  </a:cubicBezTo>
                  <a:cubicBezTo>
                    <a:pt x="183" y="156"/>
                    <a:pt x="183" y="156"/>
                    <a:pt x="183" y="156"/>
                  </a:cubicBezTo>
                  <a:cubicBezTo>
                    <a:pt x="183" y="156"/>
                    <a:pt x="183" y="156"/>
                    <a:pt x="183" y="156"/>
                  </a:cubicBezTo>
                  <a:cubicBezTo>
                    <a:pt x="185" y="153"/>
                    <a:pt x="185" y="153"/>
                    <a:pt x="185" y="153"/>
                  </a:cubicBezTo>
                  <a:cubicBezTo>
                    <a:pt x="186" y="152"/>
                    <a:pt x="186" y="152"/>
                    <a:pt x="186" y="152"/>
                  </a:cubicBezTo>
                  <a:cubicBezTo>
                    <a:pt x="204" y="131"/>
                    <a:pt x="204" y="131"/>
                    <a:pt x="204" y="131"/>
                  </a:cubicBezTo>
                  <a:cubicBezTo>
                    <a:pt x="205" y="130"/>
                    <a:pt x="205" y="130"/>
                    <a:pt x="205" y="130"/>
                  </a:cubicBezTo>
                  <a:cubicBezTo>
                    <a:pt x="231" y="98"/>
                    <a:pt x="231" y="98"/>
                    <a:pt x="231" y="98"/>
                  </a:cubicBezTo>
                  <a:cubicBezTo>
                    <a:pt x="233" y="95"/>
                    <a:pt x="233" y="95"/>
                    <a:pt x="233" y="95"/>
                  </a:cubicBezTo>
                  <a:cubicBezTo>
                    <a:pt x="237" y="91"/>
                    <a:pt x="237" y="91"/>
                    <a:pt x="237" y="91"/>
                  </a:cubicBezTo>
                  <a:cubicBezTo>
                    <a:pt x="238" y="89"/>
                    <a:pt x="238" y="89"/>
                    <a:pt x="238" y="89"/>
                  </a:cubicBezTo>
                  <a:cubicBezTo>
                    <a:pt x="246" y="80"/>
                    <a:pt x="246" y="80"/>
                    <a:pt x="246" y="80"/>
                  </a:cubicBezTo>
                  <a:cubicBezTo>
                    <a:pt x="247" y="78"/>
                    <a:pt x="247" y="78"/>
                    <a:pt x="247" y="78"/>
                  </a:cubicBezTo>
                  <a:cubicBezTo>
                    <a:pt x="261" y="61"/>
                    <a:pt x="261" y="61"/>
                    <a:pt x="261" y="61"/>
                  </a:cubicBezTo>
                  <a:cubicBezTo>
                    <a:pt x="263" y="60"/>
                    <a:pt x="263" y="60"/>
                    <a:pt x="263" y="60"/>
                  </a:cubicBezTo>
                  <a:cubicBezTo>
                    <a:pt x="264" y="58"/>
                    <a:pt x="264" y="58"/>
                    <a:pt x="264" y="58"/>
                  </a:cubicBezTo>
                  <a:cubicBezTo>
                    <a:pt x="269" y="52"/>
                    <a:pt x="269" y="52"/>
                    <a:pt x="269" y="52"/>
                  </a:cubicBezTo>
                  <a:cubicBezTo>
                    <a:pt x="271" y="50"/>
                    <a:pt x="271" y="50"/>
                    <a:pt x="271" y="50"/>
                  </a:cubicBezTo>
                  <a:cubicBezTo>
                    <a:pt x="274" y="47"/>
                    <a:pt x="274" y="47"/>
                    <a:pt x="274" y="47"/>
                  </a:cubicBezTo>
                  <a:cubicBezTo>
                    <a:pt x="275" y="45"/>
                    <a:pt x="275" y="45"/>
                    <a:pt x="275" y="45"/>
                  </a:cubicBezTo>
                  <a:cubicBezTo>
                    <a:pt x="276" y="44"/>
                    <a:pt x="276" y="44"/>
                    <a:pt x="276" y="44"/>
                  </a:cubicBezTo>
                  <a:cubicBezTo>
                    <a:pt x="278" y="41"/>
                    <a:pt x="278" y="41"/>
                    <a:pt x="278" y="41"/>
                  </a:cubicBezTo>
                  <a:cubicBezTo>
                    <a:pt x="280" y="40"/>
                    <a:pt x="280" y="40"/>
                    <a:pt x="280" y="40"/>
                  </a:cubicBezTo>
                  <a:cubicBezTo>
                    <a:pt x="281" y="37"/>
                    <a:pt x="281" y="37"/>
                    <a:pt x="281" y="37"/>
                  </a:cubicBezTo>
                  <a:cubicBezTo>
                    <a:pt x="282" y="37"/>
                    <a:pt x="282" y="37"/>
                    <a:pt x="282" y="37"/>
                  </a:cubicBezTo>
                  <a:cubicBezTo>
                    <a:pt x="283" y="35"/>
                    <a:pt x="283" y="35"/>
                    <a:pt x="283" y="35"/>
                  </a:cubicBezTo>
                  <a:cubicBezTo>
                    <a:pt x="283" y="35"/>
                    <a:pt x="283" y="35"/>
                    <a:pt x="283" y="35"/>
                  </a:cubicBezTo>
                  <a:cubicBezTo>
                    <a:pt x="302" y="12"/>
                    <a:pt x="302" y="12"/>
                    <a:pt x="302" y="12"/>
                  </a:cubicBezTo>
                  <a:cubicBezTo>
                    <a:pt x="304" y="10"/>
                    <a:pt x="304" y="10"/>
                    <a:pt x="304" y="10"/>
                  </a:cubicBezTo>
                  <a:cubicBezTo>
                    <a:pt x="305" y="9"/>
                    <a:pt x="305" y="9"/>
                    <a:pt x="305" y="9"/>
                  </a:cubicBezTo>
                  <a:cubicBezTo>
                    <a:pt x="311" y="2"/>
                    <a:pt x="311" y="2"/>
                    <a:pt x="311" y="2"/>
                  </a:cubicBezTo>
                  <a:cubicBezTo>
                    <a:pt x="313" y="0"/>
                    <a:pt x="313" y="0"/>
                    <a:pt x="313"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lstStyle/>
            <a:p>
              <a:endParaRPr lang="zh-CN" altLang="en-US">
                <a:cs typeface="+mn-ea"/>
                <a:sym typeface="+mn-lt"/>
              </a:endParaRPr>
            </a:p>
          </p:txBody>
        </p:sp>
        <p:sp>
          <p:nvSpPr>
            <p:cNvPr id="113" name="Freeform 69">
              <a:extLst>
                <a:ext uri="{FF2B5EF4-FFF2-40B4-BE49-F238E27FC236}">
                  <a16:creationId xmlns:a16="http://schemas.microsoft.com/office/drawing/2014/main" id="{04FFF66B-6532-4857-8D5C-FC6616D3ECAE}"/>
                </a:ext>
              </a:extLst>
            </p:cNvPr>
            <p:cNvSpPr>
              <a:spLocks noEditPoints="1"/>
            </p:cNvSpPr>
            <p:nvPr/>
          </p:nvSpPr>
          <p:spPr bwMode="auto">
            <a:xfrm>
              <a:off x="10289854" y="3550446"/>
              <a:ext cx="765724" cy="674969"/>
            </a:xfrm>
            <a:custGeom>
              <a:avLst/>
              <a:gdLst>
                <a:gd name="T0" fmla="*/ 374 w 428"/>
                <a:gd name="T1" fmla="*/ 389 h 415"/>
                <a:gd name="T2" fmla="*/ 374 w 428"/>
                <a:gd name="T3" fmla="*/ 384 h 415"/>
                <a:gd name="T4" fmla="*/ 286 w 428"/>
                <a:gd name="T5" fmla="*/ 346 h 415"/>
                <a:gd name="T6" fmla="*/ 369 w 428"/>
                <a:gd name="T7" fmla="*/ 382 h 415"/>
                <a:gd name="T8" fmla="*/ 376 w 428"/>
                <a:gd name="T9" fmla="*/ 337 h 415"/>
                <a:gd name="T10" fmla="*/ 426 w 428"/>
                <a:gd name="T11" fmla="*/ 408 h 415"/>
                <a:gd name="T12" fmla="*/ 381 w 428"/>
                <a:gd name="T13" fmla="*/ 387 h 415"/>
                <a:gd name="T14" fmla="*/ 423 w 428"/>
                <a:gd name="T15" fmla="*/ 413 h 415"/>
                <a:gd name="T16" fmla="*/ 428 w 428"/>
                <a:gd name="T17" fmla="*/ 408 h 415"/>
                <a:gd name="T18" fmla="*/ 428 w 428"/>
                <a:gd name="T19" fmla="*/ 406 h 415"/>
                <a:gd name="T20" fmla="*/ 220 w 428"/>
                <a:gd name="T21" fmla="*/ 135 h 415"/>
                <a:gd name="T22" fmla="*/ 224 w 428"/>
                <a:gd name="T23" fmla="*/ 144 h 415"/>
                <a:gd name="T24" fmla="*/ 236 w 428"/>
                <a:gd name="T25" fmla="*/ 163 h 415"/>
                <a:gd name="T26" fmla="*/ 241 w 428"/>
                <a:gd name="T27" fmla="*/ 168 h 415"/>
                <a:gd name="T28" fmla="*/ 260 w 428"/>
                <a:gd name="T29" fmla="*/ 192 h 415"/>
                <a:gd name="T30" fmla="*/ 272 w 428"/>
                <a:gd name="T31" fmla="*/ 208 h 415"/>
                <a:gd name="T32" fmla="*/ 371 w 428"/>
                <a:gd name="T33" fmla="*/ 332 h 415"/>
                <a:gd name="T34" fmla="*/ 272 w 428"/>
                <a:gd name="T35" fmla="*/ 201 h 415"/>
                <a:gd name="T36" fmla="*/ 258 w 428"/>
                <a:gd name="T37" fmla="*/ 182 h 415"/>
                <a:gd name="T38" fmla="*/ 241 w 428"/>
                <a:gd name="T39" fmla="*/ 159 h 415"/>
                <a:gd name="T40" fmla="*/ 229 w 428"/>
                <a:gd name="T41" fmla="*/ 144 h 415"/>
                <a:gd name="T42" fmla="*/ 220 w 428"/>
                <a:gd name="T43" fmla="*/ 135 h 415"/>
                <a:gd name="T44" fmla="*/ 215 w 428"/>
                <a:gd name="T45" fmla="*/ 135 h 415"/>
                <a:gd name="T46" fmla="*/ 213 w 428"/>
                <a:gd name="T47" fmla="*/ 123 h 415"/>
                <a:gd name="T48" fmla="*/ 56 w 428"/>
                <a:gd name="T49" fmla="*/ 111 h 415"/>
                <a:gd name="T50" fmla="*/ 33 w 428"/>
                <a:gd name="T51" fmla="*/ 152 h 415"/>
                <a:gd name="T52" fmla="*/ 19 w 428"/>
                <a:gd name="T53" fmla="*/ 178 h 415"/>
                <a:gd name="T54" fmla="*/ 0 w 428"/>
                <a:gd name="T55" fmla="*/ 211 h 415"/>
                <a:gd name="T56" fmla="*/ 68 w 428"/>
                <a:gd name="T57" fmla="*/ 242 h 415"/>
                <a:gd name="T58" fmla="*/ 82 w 428"/>
                <a:gd name="T59" fmla="*/ 251 h 415"/>
                <a:gd name="T60" fmla="*/ 274 w 428"/>
                <a:gd name="T61" fmla="*/ 341 h 415"/>
                <a:gd name="T62" fmla="*/ 87 w 428"/>
                <a:gd name="T63" fmla="*/ 249 h 415"/>
                <a:gd name="T64" fmla="*/ 71 w 428"/>
                <a:gd name="T65" fmla="*/ 239 h 415"/>
                <a:gd name="T66" fmla="*/ 7 w 428"/>
                <a:gd name="T67" fmla="*/ 208 h 415"/>
                <a:gd name="T68" fmla="*/ 28 w 428"/>
                <a:gd name="T69" fmla="*/ 168 h 415"/>
                <a:gd name="T70" fmla="*/ 40 w 428"/>
                <a:gd name="T71" fmla="*/ 147 h 415"/>
                <a:gd name="T72" fmla="*/ 59 w 428"/>
                <a:gd name="T73" fmla="*/ 114 h 415"/>
                <a:gd name="T74" fmla="*/ 82 w 428"/>
                <a:gd name="T75" fmla="*/ 61 h 415"/>
                <a:gd name="T76" fmla="*/ 56 w 428"/>
                <a:gd name="T77" fmla="*/ 106 h 415"/>
                <a:gd name="T78" fmla="*/ 61 w 428"/>
                <a:gd name="T79" fmla="*/ 109 h 415"/>
                <a:gd name="T80" fmla="*/ 82 w 428"/>
                <a:gd name="T81" fmla="*/ 61 h 415"/>
                <a:gd name="T82" fmla="*/ 116 w 428"/>
                <a:gd name="T83" fmla="*/ 2 h 415"/>
                <a:gd name="T84" fmla="*/ 108 w 428"/>
                <a:gd name="T85" fmla="*/ 16 h 415"/>
                <a:gd name="T86" fmla="*/ 92 w 428"/>
                <a:gd name="T87" fmla="*/ 42 h 415"/>
                <a:gd name="T88" fmla="*/ 85 w 428"/>
                <a:gd name="T89" fmla="*/ 57 h 415"/>
                <a:gd name="T90" fmla="*/ 94 w 428"/>
                <a:gd name="T91" fmla="*/ 47 h 415"/>
                <a:gd name="T92" fmla="*/ 108 w 428"/>
                <a:gd name="T93" fmla="*/ 23 h 415"/>
                <a:gd name="T94" fmla="*/ 118 w 428"/>
                <a:gd name="T95" fmla="*/ 7 h 415"/>
                <a:gd name="T96" fmla="*/ 127 w 428"/>
                <a:gd name="T97" fmla="*/ 19 h 415"/>
                <a:gd name="T98" fmla="*/ 142 w 428"/>
                <a:gd name="T99" fmla="*/ 40 h 415"/>
                <a:gd name="T100" fmla="*/ 149 w 428"/>
                <a:gd name="T101" fmla="*/ 47 h 415"/>
                <a:gd name="T102" fmla="*/ 182 w 428"/>
                <a:gd name="T103" fmla="*/ 90 h 415"/>
                <a:gd name="T104" fmla="*/ 206 w 428"/>
                <a:gd name="T105" fmla="*/ 116 h 415"/>
                <a:gd name="T106" fmla="*/ 182 w 428"/>
                <a:gd name="T107" fmla="*/ 83 h 415"/>
                <a:gd name="T108" fmla="*/ 146 w 428"/>
                <a:gd name="T109" fmla="*/ 38 h 415"/>
                <a:gd name="T110" fmla="*/ 130 w 428"/>
                <a:gd name="T111" fmla="*/ 14 h 415"/>
                <a:gd name="T112" fmla="*/ 120 w 428"/>
                <a:gd name="T113" fmla="*/ 4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28" h="415">
                  <a:moveTo>
                    <a:pt x="374" y="384"/>
                  </a:moveTo>
                  <a:lnTo>
                    <a:pt x="374" y="389"/>
                  </a:lnTo>
                  <a:lnTo>
                    <a:pt x="378" y="391"/>
                  </a:lnTo>
                  <a:lnTo>
                    <a:pt x="374" y="384"/>
                  </a:lnTo>
                  <a:close/>
                  <a:moveTo>
                    <a:pt x="277" y="339"/>
                  </a:moveTo>
                  <a:lnTo>
                    <a:pt x="286" y="346"/>
                  </a:lnTo>
                  <a:lnTo>
                    <a:pt x="369" y="387"/>
                  </a:lnTo>
                  <a:lnTo>
                    <a:pt x="369" y="382"/>
                  </a:lnTo>
                  <a:lnTo>
                    <a:pt x="277" y="339"/>
                  </a:lnTo>
                  <a:close/>
                  <a:moveTo>
                    <a:pt x="376" y="337"/>
                  </a:moveTo>
                  <a:lnTo>
                    <a:pt x="376" y="344"/>
                  </a:lnTo>
                  <a:lnTo>
                    <a:pt x="426" y="408"/>
                  </a:lnTo>
                  <a:lnTo>
                    <a:pt x="426" y="408"/>
                  </a:lnTo>
                  <a:lnTo>
                    <a:pt x="381" y="387"/>
                  </a:lnTo>
                  <a:lnTo>
                    <a:pt x="388" y="396"/>
                  </a:lnTo>
                  <a:lnTo>
                    <a:pt x="423" y="413"/>
                  </a:lnTo>
                  <a:lnTo>
                    <a:pt x="428" y="415"/>
                  </a:lnTo>
                  <a:lnTo>
                    <a:pt x="428" y="408"/>
                  </a:lnTo>
                  <a:lnTo>
                    <a:pt x="428" y="406"/>
                  </a:lnTo>
                  <a:lnTo>
                    <a:pt x="428" y="406"/>
                  </a:lnTo>
                  <a:lnTo>
                    <a:pt x="376" y="337"/>
                  </a:lnTo>
                  <a:close/>
                  <a:moveTo>
                    <a:pt x="220" y="135"/>
                  </a:moveTo>
                  <a:lnTo>
                    <a:pt x="220" y="140"/>
                  </a:lnTo>
                  <a:lnTo>
                    <a:pt x="224" y="144"/>
                  </a:lnTo>
                  <a:lnTo>
                    <a:pt x="227" y="149"/>
                  </a:lnTo>
                  <a:lnTo>
                    <a:pt x="236" y="163"/>
                  </a:lnTo>
                  <a:lnTo>
                    <a:pt x="239" y="166"/>
                  </a:lnTo>
                  <a:lnTo>
                    <a:pt x="241" y="168"/>
                  </a:lnTo>
                  <a:lnTo>
                    <a:pt x="258" y="187"/>
                  </a:lnTo>
                  <a:lnTo>
                    <a:pt x="260" y="192"/>
                  </a:lnTo>
                  <a:lnTo>
                    <a:pt x="269" y="204"/>
                  </a:lnTo>
                  <a:lnTo>
                    <a:pt x="272" y="208"/>
                  </a:lnTo>
                  <a:lnTo>
                    <a:pt x="371" y="339"/>
                  </a:lnTo>
                  <a:lnTo>
                    <a:pt x="371" y="332"/>
                  </a:lnTo>
                  <a:lnTo>
                    <a:pt x="274" y="204"/>
                  </a:lnTo>
                  <a:lnTo>
                    <a:pt x="272" y="201"/>
                  </a:lnTo>
                  <a:lnTo>
                    <a:pt x="260" y="187"/>
                  </a:lnTo>
                  <a:lnTo>
                    <a:pt x="258" y="182"/>
                  </a:lnTo>
                  <a:lnTo>
                    <a:pt x="243" y="163"/>
                  </a:lnTo>
                  <a:lnTo>
                    <a:pt x="241" y="159"/>
                  </a:lnTo>
                  <a:lnTo>
                    <a:pt x="236" y="154"/>
                  </a:lnTo>
                  <a:lnTo>
                    <a:pt x="229" y="144"/>
                  </a:lnTo>
                  <a:lnTo>
                    <a:pt x="227" y="142"/>
                  </a:lnTo>
                  <a:lnTo>
                    <a:pt x="220" y="135"/>
                  </a:lnTo>
                  <a:close/>
                  <a:moveTo>
                    <a:pt x="203" y="118"/>
                  </a:moveTo>
                  <a:lnTo>
                    <a:pt x="215" y="135"/>
                  </a:lnTo>
                  <a:lnTo>
                    <a:pt x="217" y="130"/>
                  </a:lnTo>
                  <a:lnTo>
                    <a:pt x="213" y="123"/>
                  </a:lnTo>
                  <a:lnTo>
                    <a:pt x="203" y="118"/>
                  </a:lnTo>
                  <a:close/>
                  <a:moveTo>
                    <a:pt x="56" y="111"/>
                  </a:moveTo>
                  <a:lnTo>
                    <a:pt x="35" y="147"/>
                  </a:lnTo>
                  <a:lnTo>
                    <a:pt x="33" y="152"/>
                  </a:lnTo>
                  <a:lnTo>
                    <a:pt x="23" y="171"/>
                  </a:lnTo>
                  <a:lnTo>
                    <a:pt x="19" y="178"/>
                  </a:lnTo>
                  <a:lnTo>
                    <a:pt x="2" y="206"/>
                  </a:lnTo>
                  <a:lnTo>
                    <a:pt x="0" y="211"/>
                  </a:lnTo>
                  <a:lnTo>
                    <a:pt x="4" y="213"/>
                  </a:lnTo>
                  <a:lnTo>
                    <a:pt x="68" y="242"/>
                  </a:lnTo>
                  <a:lnTo>
                    <a:pt x="73" y="244"/>
                  </a:lnTo>
                  <a:lnTo>
                    <a:pt x="82" y="251"/>
                  </a:lnTo>
                  <a:lnTo>
                    <a:pt x="87" y="251"/>
                  </a:lnTo>
                  <a:lnTo>
                    <a:pt x="274" y="341"/>
                  </a:lnTo>
                  <a:lnTo>
                    <a:pt x="267" y="332"/>
                  </a:lnTo>
                  <a:lnTo>
                    <a:pt x="87" y="249"/>
                  </a:lnTo>
                  <a:lnTo>
                    <a:pt x="85" y="246"/>
                  </a:lnTo>
                  <a:lnTo>
                    <a:pt x="71" y="239"/>
                  </a:lnTo>
                  <a:lnTo>
                    <a:pt x="68" y="237"/>
                  </a:lnTo>
                  <a:lnTo>
                    <a:pt x="7" y="208"/>
                  </a:lnTo>
                  <a:lnTo>
                    <a:pt x="26" y="175"/>
                  </a:lnTo>
                  <a:lnTo>
                    <a:pt x="28" y="168"/>
                  </a:lnTo>
                  <a:lnTo>
                    <a:pt x="37" y="152"/>
                  </a:lnTo>
                  <a:lnTo>
                    <a:pt x="40" y="147"/>
                  </a:lnTo>
                  <a:lnTo>
                    <a:pt x="59" y="116"/>
                  </a:lnTo>
                  <a:lnTo>
                    <a:pt x="59" y="114"/>
                  </a:lnTo>
                  <a:lnTo>
                    <a:pt x="56" y="111"/>
                  </a:lnTo>
                  <a:close/>
                  <a:moveTo>
                    <a:pt x="82" y="61"/>
                  </a:moveTo>
                  <a:lnTo>
                    <a:pt x="61" y="102"/>
                  </a:lnTo>
                  <a:lnTo>
                    <a:pt x="56" y="106"/>
                  </a:lnTo>
                  <a:lnTo>
                    <a:pt x="61" y="111"/>
                  </a:lnTo>
                  <a:lnTo>
                    <a:pt x="61" y="109"/>
                  </a:lnTo>
                  <a:lnTo>
                    <a:pt x="87" y="64"/>
                  </a:lnTo>
                  <a:lnTo>
                    <a:pt x="82" y="61"/>
                  </a:lnTo>
                  <a:close/>
                  <a:moveTo>
                    <a:pt x="118" y="0"/>
                  </a:moveTo>
                  <a:lnTo>
                    <a:pt x="116" y="2"/>
                  </a:lnTo>
                  <a:lnTo>
                    <a:pt x="113" y="4"/>
                  </a:lnTo>
                  <a:lnTo>
                    <a:pt x="108" y="16"/>
                  </a:lnTo>
                  <a:lnTo>
                    <a:pt x="106" y="21"/>
                  </a:lnTo>
                  <a:lnTo>
                    <a:pt x="92" y="42"/>
                  </a:lnTo>
                  <a:lnTo>
                    <a:pt x="90" y="47"/>
                  </a:lnTo>
                  <a:lnTo>
                    <a:pt x="85" y="57"/>
                  </a:lnTo>
                  <a:lnTo>
                    <a:pt x="90" y="59"/>
                  </a:lnTo>
                  <a:lnTo>
                    <a:pt x="94" y="47"/>
                  </a:lnTo>
                  <a:lnTo>
                    <a:pt x="97" y="42"/>
                  </a:lnTo>
                  <a:lnTo>
                    <a:pt x="108" y="23"/>
                  </a:lnTo>
                  <a:lnTo>
                    <a:pt x="111" y="21"/>
                  </a:lnTo>
                  <a:lnTo>
                    <a:pt x="118" y="7"/>
                  </a:lnTo>
                  <a:lnTo>
                    <a:pt x="120" y="9"/>
                  </a:lnTo>
                  <a:lnTo>
                    <a:pt x="127" y="19"/>
                  </a:lnTo>
                  <a:lnTo>
                    <a:pt x="132" y="23"/>
                  </a:lnTo>
                  <a:lnTo>
                    <a:pt x="142" y="40"/>
                  </a:lnTo>
                  <a:lnTo>
                    <a:pt x="144" y="42"/>
                  </a:lnTo>
                  <a:lnTo>
                    <a:pt x="149" y="47"/>
                  </a:lnTo>
                  <a:lnTo>
                    <a:pt x="177" y="85"/>
                  </a:lnTo>
                  <a:lnTo>
                    <a:pt x="182" y="90"/>
                  </a:lnTo>
                  <a:lnTo>
                    <a:pt x="198" y="111"/>
                  </a:lnTo>
                  <a:lnTo>
                    <a:pt x="206" y="116"/>
                  </a:lnTo>
                  <a:lnTo>
                    <a:pt x="184" y="87"/>
                  </a:lnTo>
                  <a:lnTo>
                    <a:pt x="182" y="83"/>
                  </a:lnTo>
                  <a:lnTo>
                    <a:pt x="151" y="42"/>
                  </a:lnTo>
                  <a:lnTo>
                    <a:pt x="146" y="38"/>
                  </a:lnTo>
                  <a:lnTo>
                    <a:pt x="132" y="19"/>
                  </a:lnTo>
                  <a:lnTo>
                    <a:pt x="130" y="14"/>
                  </a:lnTo>
                  <a:lnTo>
                    <a:pt x="123" y="7"/>
                  </a:lnTo>
                  <a:lnTo>
                    <a:pt x="120" y="4"/>
                  </a:lnTo>
                  <a:lnTo>
                    <a:pt x="118" y="0"/>
                  </a:lnTo>
                  <a:close/>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lstStyle/>
            <a:p>
              <a:endParaRPr lang="zh-CN" altLang="en-US">
                <a:cs typeface="+mn-ea"/>
                <a:sym typeface="+mn-lt"/>
              </a:endParaRPr>
            </a:p>
          </p:txBody>
        </p:sp>
        <p:sp>
          <p:nvSpPr>
            <p:cNvPr id="114" name="Freeform 70">
              <a:extLst>
                <a:ext uri="{FF2B5EF4-FFF2-40B4-BE49-F238E27FC236}">
                  <a16:creationId xmlns:a16="http://schemas.microsoft.com/office/drawing/2014/main" id="{622F07EC-AC7A-486D-AAFA-EC9365CBD442}"/>
                </a:ext>
              </a:extLst>
            </p:cNvPr>
            <p:cNvSpPr>
              <a:spLocks noEditPoints="1"/>
            </p:cNvSpPr>
            <p:nvPr/>
          </p:nvSpPr>
          <p:spPr bwMode="auto">
            <a:xfrm>
              <a:off x="10289854" y="3550446"/>
              <a:ext cx="765724" cy="674969"/>
            </a:xfrm>
            <a:custGeom>
              <a:avLst/>
              <a:gdLst>
                <a:gd name="T0" fmla="*/ 374 w 428"/>
                <a:gd name="T1" fmla="*/ 389 h 415"/>
                <a:gd name="T2" fmla="*/ 374 w 428"/>
                <a:gd name="T3" fmla="*/ 384 h 415"/>
                <a:gd name="T4" fmla="*/ 286 w 428"/>
                <a:gd name="T5" fmla="*/ 346 h 415"/>
                <a:gd name="T6" fmla="*/ 369 w 428"/>
                <a:gd name="T7" fmla="*/ 382 h 415"/>
                <a:gd name="T8" fmla="*/ 376 w 428"/>
                <a:gd name="T9" fmla="*/ 337 h 415"/>
                <a:gd name="T10" fmla="*/ 426 w 428"/>
                <a:gd name="T11" fmla="*/ 408 h 415"/>
                <a:gd name="T12" fmla="*/ 381 w 428"/>
                <a:gd name="T13" fmla="*/ 387 h 415"/>
                <a:gd name="T14" fmla="*/ 423 w 428"/>
                <a:gd name="T15" fmla="*/ 413 h 415"/>
                <a:gd name="T16" fmla="*/ 428 w 428"/>
                <a:gd name="T17" fmla="*/ 408 h 415"/>
                <a:gd name="T18" fmla="*/ 428 w 428"/>
                <a:gd name="T19" fmla="*/ 406 h 415"/>
                <a:gd name="T20" fmla="*/ 220 w 428"/>
                <a:gd name="T21" fmla="*/ 135 h 415"/>
                <a:gd name="T22" fmla="*/ 224 w 428"/>
                <a:gd name="T23" fmla="*/ 144 h 415"/>
                <a:gd name="T24" fmla="*/ 236 w 428"/>
                <a:gd name="T25" fmla="*/ 163 h 415"/>
                <a:gd name="T26" fmla="*/ 241 w 428"/>
                <a:gd name="T27" fmla="*/ 168 h 415"/>
                <a:gd name="T28" fmla="*/ 260 w 428"/>
                <a:gd name="T29" fmla="*/ 192 h 415"/>
                <a:gd name="T30" fmla="*/ 272 w 428"/>
                <a:gd name="T31" fmla="*/ 208 h 415"/>
                <a:gd name="T32" fmla="*/ 371 w 428"/>
                <a:gd name="T33" fmla="*/ 332 h 415"/>
                <a:gd name="T34" fmla="*/ 272 w 428"/>
                <a:gd name="T35" fmla="*/ 201 h 415"/>
                <a:gd name="T36" fmla="*/ 258 w 428"/>
                <a:gd name="T37" fmla="*/ 182 h 415"/>
                <a:gd name="T38" fmla="*/ 241 w 428"/>
                <a:gd name="T39" fmla="*/ 159 h 415"/>
                <a:gd name="T40" fmla="*/ 229 w 428"/>
                <a:gd name="T41" fmla="*/ 144 h 415"/>
                <a:gd name="T42" fmla="*/ 220 w 428"/>
                <a:gd name="T43" fmla="*/ 135 h 415"/>
                <a:gd name="T44" fmla="*/ 215 w 428"/>
                <a:gd name="T45" fmla="*/ 135 h 415"/>
                <a:gd name="T46" fmla="*/ 213 w 428"/>
                <a:gd name="T47" fmla="*/ 123 h 415"/>
                <a:gd name="T48" fmla="*/ 56 w 428"/>
                <a:gd name="T49" fmla="*/ 111 h 415"/>
                <a:gd name="T50" fmla="*/ 33 w 428"/>
                <a:gd name="T51" fmla="*/ 152 h 415"/>
                <a:gd name="T52" fmla="*/ 19 w 428"/>
                <a:gd name="T53" fmla="*/ 178 h 415"/>
                <a:gd name="T54" fmla="*/ 0 w 428"/>
                <a:gd name="T55" fmla="*/ 211 h 415"/>
                <a:gd name="T56" fmla="*/ 68 w 428"/>
                <a:gd name="T57" fmla="*/ 242 h 415"/>
                <a:gd name="T58" fmla="*/ 82 w 428"/>
                <a:gd name="T59" fmla="*/ 251 h 415"/>
                <a:gd name="T60" fmla="*/ 274 w 428"/>
                <a:gd name="T61" fmla="*/ 341 h 415"/>
                <a:gd name="T62" fmla="*/ 87 w 428"/>
                <a:gd name="T63" fmla="*/ 249 h 415"/>
                <a:gd name="T64" fmla="*/ 71 w 428"/>
                <a:gd name="T65" fmla="*/ 239 h 415"/>
                <a:gd name="T66" fmla="*/ 7 w 428"/>
                <a:gd name="T67" fmla="*/ 208 h 415"/>
                <a:gd name="T68" fmla="*/ 28 w 428"/>
                <a:gd name="T69" fmla="*/ 168 h 415"/>
                <a:gd name="T70" fmla="*/ 40 w 428"/>
                <a:gd name="T71" fmla="*/ 147 h 415"/>
                <a:gd name="T72" fmla="*/ 59 w 428"/>
                <a:gd name="T73" fmla="*/ 114 h 415"/>
                <a:gd name="T74" fmla="*/ 82 w 428"/>
                <a:gd name="T75" fmla="*/ 61 h 415"/>
                <a:gd name="T76" fmla="*/ 56 w 428"/>
                <a:gd name="T77" fmla="*/ 106 h 415"/>
                <a:gd name="T78" fmla="*/ 61 w 428"/>
                <a:gd name="T79" fmla="*/ 109 h 415"/>
                <a:gd name="T80" fmla="*/ 82 w 428"/>
                <a:gd name="T81" fmla="*/ 61 h 415"/>
                <a:gd name="T82" fmla="*/ 116 w 428"/>
                <a:gd name="T83" fmla="*/ 2 h 415"/>
                <a:gd name="T84" fmla="*/ 108 w 428"/>
                <a:gd name="T85" fmla="*/ 16 h 415"/>
                <a:gd name="T86" fmla="*/ 92 w 428"/>
                <a:gd name="T87" fmla="*/ 42 h 415"/>
                <a:gd name="T88" fmla="*/ 85 w 428"/>
                <a:gd name="T89" fmla="*/ 57 h 415"/>
                <a:gd name="T90" fmla="*/ 94 w 428"/>
                <a:gd name="T91" fmla="*/ 47 h 415"/>
                <a:gd name="T92" fmla="*/ 108 w 428"/>
                <a:gd name="T93" fmla="*/ 23 h 415"/>
                <a:gd name="T94" fmla="*/ 118 w 428"/>
                <a:gd name="T95" fmla="*/ 7 h 415"/>
                <a:gd name="T96" fmla="*/ 127 w 428"/>
                <a:gd name="T97" fmla="*/ 19 h 415"/>
                <a:gd name="T98" fmla="*/ 142 w 428"/>
                <a:gd name="T99" fmla="*/ 40 h 415"/>
                <a:gd name="T100" fmla="*/ 149 w 428"/>
                <a:gd name="T101" fmla="*/ 47 h 415"/>
                <a:gd name="T102" fmla="*/ 182 w 428"/>
                <a:gd name="T103" fmla="*/ 90 h 415"/>
                <a:gd name="T104" fmla="*/ 206 w 428"/>
                <a:gd name="T105" fmla="*/ 116 h 415"/>
                <a:gd name="T106" fmla="*/ 182 w 428"/>
                <a:gd name="T107" fmla="*/ 83 h 415"/>
                <a:gd name="T108" fmla="*/ 146 w 428"/>
                <a:gd name="T109" fmla="*/ 38 h 415"/>
                <a:gd name="T110" fmla="*/ 130 w 428"/>
                <a:gd name="T111" fmla="*/ 14 h 415"/>
                <a:gd name="T112" fmla="*/ 120 w 428"/>
                <a:gd name="T113" fmla="*/ 4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28" h="415">
                  <a:moveTo>
                    <a:pt x="374" y="384"/>
                  </a:moveTo>
                  <a:lnTo>
                    <a:pt x="374" y="389"/>
                  </a:lnTo>
                  <a:lnTo>
                    <a:pt x="378" y="391"/>
                  </a:lnTo>
                  <a:lnTo>
                    <a:pt x="374" y="384"/>
                  </a:lnTo>
                  <a:moveTo>
                    <a:pt x="277" y="339"/>
                  </a:moveTo>
                  <a:lnTo>
                    <a:pt x="286" y="346"/>
                  </a:lnTo>
                  <a:lnTo>
                    <a:pt x="369" y="387"/>
                  </a:lnTo>
                  <a:lnTo>
                    <a:pt x="369" y="382"/>
                  </a:lnTo>
                  <a:lnTo>
                    <a:pt x="277" y="339"/>
                  </a:lnTo>
                  <a:moveTo>
                    <a:pt x="376" y="337"/>
                  </a:moveTo>
                  <a:lnTo>
                    <a:pt x="376" y="344"/>
                  </a:lnTo>
                  <a:lnTo>
                    <a:pt x="426" y="408"/>
                  </a:lnTo>
                  <a:lnTo>
                    <a:pt x="426" y="408"/>
                  </a:lnTo>
                  <a:lnTo>
                    <a:pt x="381" y="387"/>
                  </a:lnTo>
                  <a:lnTo>
                    <a:pt x="388" y="396"/>
                  </a:lnTo>
                  <a:lnTo>
                    <a:pt x="423" y="413"/>
                  </a:lnTo>
                  <a:lnTo>
                    <a:pt x="428" y="415"/>
                  </a:lnTo>
                  <a:lnTo>
                    <a:pt x="428" y="408"/>
                  </a:lnTo>
                  <a:lnTo>
                    <a:pt x="428" y="406"/>
                  </a:lnTo>
                  <a:lnTo>
                    <a:pt x="428" y="406"/>
                  </a:lnTo>
                  <a:lnTo>
                    <a:pt x="376" y="337"/>
                  </a:lnTo>
                  <a:moveTo>
                    <a:pt x="220" y="135"/>
                  </a:moveTo>
                  <a:lnTo>
                    <a:pt x="220" y="140"/>
                  </a:lnTo>
                  <a:lnTo>
                    <a:pt x="224" y="144"/>
                  </a:lnTo>
                  <a:lnTo>
                    <a:pt x="227" y="149"/>
                  </a:lnTo>
                  <a:lnTo>
                    <a:pt x="236" y="163"/>
                  </a:lnTo>
                  <a:lnTo>
                    <a:pt x="239" y="166"/>
                  </a:lnTo>
                  <a:lnTo>
                    <a:pt x="241" y="168"/>
                  </a:lnTo>
                  <a:lnTo>
                    <a:pt x="258" y="187"/>
                  </a:lnTo>
                  <a:lnTo>
                    <a:pt x="260" y="192"/>
                  </a:lnTo>
                  <a:lnTo>
                    <a:pt x="269" y="204"/>
                  </a:lnTo>
                  <a:lnTo>
                    <a:pt x="272" y="208"/>
                  </a:lnTo>
                  <a:lnTo>
                    <a:pt x="371" y="339"/>
                  </a:lnTo>
                  <a:lnTo>
                    <a:pt x="371" y="332"/>
                  </a:lnTo>
                  <a:lnTo>
                    <a:pt x="274" y="204"/>
                  </a:lnTo>
                  <a:lnTo>
                    <a:pt x="272" y="201"/>
                  </a:lnTo>
                  <a:lnTo>
                    <a:pt x="260" y="187"/>
                  </a:lnTo>
                  <a:lnTo>
                    <a:pt x="258" y="182"/>
                  </a:lnTo>
                  <a:lnTo>
                    <a:pt x="243" y="163"/>
                  </a:lnTo>
                  <a:lnTo>
                    <a:pt x="241" y="159"/>
                  </a:lnTo>
                  <a:lnTo>
                    <a:pt x="236" y="154"/>
                  </a:lnTo>
                  <a:lnTo>
                    <a:pt x="229" y="144"/>
                  </a:lnTo>
                  <a:lnTo>
                    <a:pt x="227" y="142"/>
                  </a:lnTo>
                  <a:lnTo>
                    <a:pt x="220" y="135"/>
                  </a:lnTo>
                  <a:moveTo>
                    <a:pt x="203" y="118"/>
                  </a:moveTo>
                  <a:lnTo>
                    <a:pt x="215" y="135"/>
                  </a:lnTo>
                  <a:lnTo>
                    <a:pt x="217" y="130"/>
                  </a:lnTo>
                  <a:lnTo>
                    <a:pt x="213" y="123"/>
                  </a:lnTo>
                  <a:lnTo>
                    <a:pt x="203" y="118"/>
                  </a:lnTo>
                  <a:moveTo>
                    <a:pt x="56" y="111"/>
                  </a:moveTo>
                  <a:lnTo>
                    <a:pt x="35" y="147"/>
                  </a:lnTo>
                  <a:lnTo>
                    <a:pt x="33" y="152"/>
                  </a:lnTo>
                  <a:lnTo>
                    <a:pt x="23" y="171"/>
                  </a:lnTo>
                  <a:lnTo>
                    <a:pt x="19" y="178"/>
                  </a:lnTo>
                  <a:lnTo>
                    <a:pt x="2" y="206"/>
                  </a:lnTo>
                  <a:lnTo>
                    <a:pt x="0" y="211"/>
                  </a:lnTo>
                  <a:lnTo>
                    <a:pt x="4" y="213"/>
                  </a:lnTo>
                  <a:lnTo>
                    <a:pt x="68" y="242"/>
                  </a:lnTo>
                  <a:lnTo>
                    <a:pt x="73" y="244"/>
                  </a:lnTo>
                  <a:lnTo>
                    <a:pt x="82" y="251"/>
                  </a:lnTo>
                  <a:lnTo>
                    <a:pt x="87" y="251"/>
                  </a:lnTo>
                  <a:lnTo>
                    <a:pt x="274" y="341"/>
                  </a:lnTo>
                  <a:lnTo>
                    <a:pt x="267" y="332"/>
                  </a:lnTo>
                  <a:lnTo>
                    <a:pt x="87" y="249"/>
                  </a:lnTo>
                  <a:lnTo>
                    <a:pt x="85" y="246"/>
                  </a:lnTo>
                  <a:lnTo>
                    <a:pt x="71" y="239"/>
                  </a:lnTo>
                  <a:lnTo>
                    <a:pt x="68" y="237"/>
                  </a:lnTo>
                  <a:lnTo>
                    <a:pt x="7" y="208"/>
                  </a:lnTo>
                  <a:lnTo>
                    <a:pt x="26" y="175"/>
                  </a:lnTo>
                  <a:lnTo>
                    <a:pt x="28" y="168"/>
                  </a:lnTo>
                  <a:lnTo>
                    <a:pt x="37" y="152"/>
                  </a:lnTo>
                  <a:lnTo>
                    <a:pt x="40" y="147"/>
                  </a:lnTo>
                  <a:lnTo>
                    <a:pt x="59" y="116"/>
                  </a:lnTo>
                  <a:lnTo>
                    <a:pt x="59" y="114"/>
                  </a:lnTo>
                  <a:lnTo>
                    <a:pt x="56" y="111"/>
                  </a:lnTo>
                  <a:moveTo>
                    <a:pt x="82" y="61"/>
                  </a:moveTo>
                  <a:lnTo>
                    <a:pt x="61" y="102"/>
                  </a:lnTo>
                  <a:lnTo>
                    <a:pt x="56" y="106"/>
                  </a:lnTo>
                  <a:lnTo>
                    <a:pt x="61" y="111"/>
                  </a:lnTo>
                  <a:lnTo>
                    <a:pt x="61" y="109"/>
                  </a:lnTo>
                  <a:lnTo>
                    <a:pt x="87" y="64"/>
                  </a:lnTo>
                  <a:lnTo>
                    <a:pt x="82" y="61"/>
                  </a:lnTo>
                  <a:moveTo>
                    <a:pt x="118" y="0"/>
                  </a:moveTo>
                  <a:lnTo>
                    <a:pt x="116" y="2"/>
                  </a:lnTo>
                  <a:lnTo>
                    <a:pt x="113" y="4"/>
                  </a:lnTo>
                  <a:lnTo>
                    <a:pt x="108" y="16"/>
                  </a:lnTo>
                  <a:lnTo>
                    <a:pt x="106" y="21"/>
                  </a:lnTo>
                  <a:lnTo>
                    <a:pt x="92" y="42"/>
                  </a:lnTo>
                  <a:lnTo>
                    <a:pt x="90" y="47"/>
                  </a:lnTo>
                  <a:lnTo>
                    <a:pt x="85" y="57"/>
                  </a:lnTo>
                  <a:lnTo>
                    <a:pt x="90" y="59"/>
                  </a:lnTo>
                  <a:lnTo>
                    <a:pt x="94" y="47"/>
                  </a:lnTo>
                  <a:lnTo>
                    <a:pt x="97" y="42"/>
                  </a:lnTo>
                  <a:lnTo>
                    <a:pt x="108" y="23"/>
                  </a:lnTo>
                  <a:lnTo>
                    <a:pt x="111" y="21"/>
                  </a:lnTo>
                  <a:lnTo>
                    <a:pt x="118" y="7"/>
                  </a:lnTo>
                  <a:lnTo>
                    <a:pt x="120" y="9"/>
                  </a:lnTo>
                  <a:lnTo>
                    <a:pt x="127" y="19"/>
                  </a:lnTo>
                  <a:lnTo>
                    <a:pt x="132" y="23"/>
                  </a:lnTo>
                  <a:lnTo>
                    <a:pt x="142" y="40"/>
                  </a:lnTo>
                  <a:lnTo>
                    <a:pt x="144" y="42"/>
                  </a:lnTo>
                  <a:lnTo>
                    <a:pt x="149" y="47"/>
                  </a:lnTo>
                  <a:lnTo>
                    <a:pt x="177" y="85"/>
                  </a:lnTo>
                  <a:lnTo>
                    <a:pt x="182" y="90"/>
                  </a:lnTo>
                  <a:lnTo>
                    <a:pt x="198" y="111"/>
                  </a:lnTo>
                  <a:lnTo>
                    <a:pt x="206" y="116"/>
                  </a:lnTo>
                  <a:lnTo>
                    <a:pt x="184" y="87"/>
                  </a:lnTo>
                  <a:lnTo>
                    <a:pt x="182" y="83"/>
                  </a:lnTo>
                  <a:lnTo>
                    <a:pt x="151" y="42"/>
                  </a:lnTo>
                  <a:lnTo>
                    <a:pt x="146" y="38"/>
                  </a:lnTo>
                  <a:lnTo>
                    <a:pt x="132" y="19"/>
                  </a:lnTo>
                  <a:lnTo>
                    <a:pt x="130" y="14"/>
                  </a:lnTo>
                  <a:lnTo>
                    <a:pt x="123" y="7"/>
                  </a:lnTo>
                  <a:lnTo>
                    <a:pt x="120" y="4"/>
                  </a:lnTo>
                  <a:lnTo>
                    <a:pt x="118" y="0"/>
                  </a:ln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lstStyle/>
            <a:p>
              <a:endParaRPr lang="zh-CN" altLang="en-US">
                <a:cs typeface="+mn-ea"/>
                <a:sym typeface="+mn-lt"/>
              </a:endParaRPr>
            </a:p>
          </p:txBody>
        </p:sp>
        <p:sp>
          <p:nvSpPr>
            <p:cNvPr id="115" name="Freeform 71">
              <a:extLst>
                <a:ext uri="{FF2B5EF4-FFF2-40B4-BE49-F238E27FC236}">
                  <a16:creationId xmlns:a16="http://schemas.microsoft.com/office/drawing/2014/main" id="{F1EAFED3-6926-4002-B0ED-9374EF5E1E7A}"/>
                </a:ext>
              </a:extLst>
            </p:cNvPr>
            <p:cNvSpPr>
              <a:spLocks noEditPoints="1"/>
            </p:cNvSpPr>
            <p:nvPr/>
          </p:nvSpPr>
          <p:spPr bwMode="auto">
            <a:xfrm>
              <a:off x="10178931" y="3530928"/>
              <a:ext cx="792561" cy="705871"/>
            </a:xfrm>
            <a:custGeom>
              <a:avLst/>
              <a:gdLst>
                <a:gd name="T0" fmla="*/ 182 w 187"/>
                <a:gd name="T1" fmla="*/ 168 h 183"/>
                <a:gd name="T2" fmla="*/ 184 w 187"/>
                <a:gd name="T3" fmla="*/ 179 h 183"/>
                <a:gd name="T4" fmla="*/ 182 w 187"/>
                <a:gd name="T5" fmla="*/ 165 h 183"/>
                <a:gd name="T6" fmla="*/ 125 w 187"/>
                <a:gd name="T7" fmla="*/ 61 h 183"/>
                <a:gd name="T8" fmla="*/ 134 w 187"/>
                <a:gd name="T9" fmla="*/ 66 h 183"/>
                <a:gd name="T10" fmla="*/ 150 w 187"/>
                <a:gd name="T11" fmla="*/ 73 h 183"/>
                <a:gd name="T12" fmla="*/ 164 w 187"/>
                <a:gd name="T13" fmla="*/ 80 h 183"/>
                <a:gd name="T14" fmla="*/ 185 w 187"/>
                <a:gd name="T15" fmla="*/ 96 h 183"/>
                <a:gd name="T16" fmla="*/ 183 w 187"/>
                <a:gd name="T17" fmla="*/ 148 h 183"/>
                <a:gd name="T18" fmla="*/ 185 w 187"/>
                <a:gd name="T19" fmla="*/ 150 h 183"/>
                <a:gd name="T20" fmla="*/ 187 w 187"/>
                <a:gd name="T21" fmla="*/ 98 h 183"/>
                <a:gd name="T22" fmla="*/ 187 w 187"/>
                <a:gd name="T23" fmla="*/ 89 h 183"/>
                <a:gd name="T24" fmla="*/ 154 w 187"/>
                <a:gd name="T25" fmla="*/ 73 h 183"/>
                <a:gd name="T26" fmla="*/ 138 w 187"/>
                <a:gd name="T27" fmla="*/ 65 h 183"/>
                <a:gd name="T28" fmla="*/ 127 w 187"/>
                <a:gd name="T29" fmla="*/ 60 h 183"/>
                <a:gd name="T30" fmla="*/ 121 w 187"/>
                <a:gd name="T31" fmla="*/ 58 h 183"/>
                <a:gd name="T32" fmla="*/ 7 w 187"/>
                <a:gd name="T33" fmla="*/ 7 h 183"/>
                <a:gd name="T34" fmla="*/ 24 w 187"/>
                <a:gd name="T35" fmla="*/ 25 h 183"/>
                <a:gd name="T36" fmla="*/ 51 w 187"/>
                <a:gd name="T37" fmla="*/ 53 h 183"/>
                <a:gd name="T38" fmla="*/ 62 w 187"/>
                <a:gd name="T39" fmla="*/ 65 h 183"/>
                <a:gd name="T40" fmla="*/ 69 w 187"/>
                <a:gd name="T41" fmla="*/ 72 h 183"/>
                <a:gd name="T42" fmla="*/ 97 w 187"/>
                <a:gd name="T43" fmla="*/ 101 h 183"/>
                <a:gd name="T44" fmla="*/ 139 w 187"/>
                <a:gd name="T45" fmla="*/ 145 h 183"/>
                <a:gd name="T46" fmla="*/ 176 w 187"/>
                <a:gd name="T47" fmla="*/ 182 h 183"/>
                <a:gd name="T48" fmla="*/ 100 w 187"/>
                <a:gd name="T49" fmla="*/ 102 h 183"/>
                <a:gd name="T50" fmla="*/ 96 w 187"/>
                <a:gd name="T51" fmla="*/ 98 h 183"/>
                <a:gd name="T52" fmla="*/ 67 w 187"/>
                <a:gd name="T53" fmla="*/ 68 h 183"/>
                <a:gd name="T54" fmla="*/ 62 w 187"/>
                <a:gd name="T55" fmla="*/ 63 h 183"/>
                <a:gd name="T56" fmla="*/ 50 w 187"/>
                <a:gd name="T57" fmla="*/ 50 h 183"/>
                <a:gd name="T58" fmla="*/ 26 w 187"/>
                <a:gd name="T59" fmla="*/ 24 h 183"/>
                <a:gd name="T60" fmla="*/ 10 w 187"/>
                <a:gd name="T61" fmla="*/ 8 h 183"/>
                <a:gd name="T62" fmla="*/ 9 w 187"/>
                <a:gd name="T63" fmla="*/ 6 h 183"/>
                <a:gd name="T64" fmla="*/ 28 w 187"/>
                <a:gd name="T65" fmla="*/ 15 h 183"/>
                <a:gd name="T66" fmla="*/ 50 w 187"/>
                <a:gd name="T67" fmla="*/ 26 h 183"/>
                <a:gd name="T68" fmla="*/ 75 w 187"/>
                <a:gd name="T69" fmla="*/ 38 h 183"/>
                <a:gd name="T70" fmla="*/ 92 w 187"/>
                <a:gd name="T71" fmla="*/ 46 h 183"/>
                <a:gd name="T72" fmla="*/ 102 w 187"/>
                <a:gd name="T73" fmla="*/ 50 h 183"/>
                <a:gd name="T74" fmla="*/ 116 w 187"/>
                <a:gd name="T75" fmla="*/ 57 h 183"/>
                <a:gd name="T76" fmla="*/ 113 w 187"/>
                <a:gd name="T77" fmla="*/ 54 h 183"/>
                <a:gd name="T78" fmla="*/ 100 w 187"/>
                <a:gd name="T79" fmla="*/ 47 h 183"/>
                <a:gd name="T80" fmla="*/ 91 w 187"/>
                <a:gd name="T81" fmla="*/ 43 h 183"/>
                <a:gd name="T82" fmla="*/ 76 w 187"/>
                <a:gd name="T83" fmla="*/ 36 h 183"/>
                <a:gd name="T84" fmla="*/ 54 w 187"/>
                <a:gd name="T85" fmla="*/ 26 h 183"/>
                <a:gd name="T86" fmla="*/ 48 w 187"/>
                <a:gd name="T87" fmla="*/ 23 h 183"/>
                <a:gd name="T88" fmla="*/ 23 w 187"/>
                <a:gd name="T89" fmla="*/ 11 h 183"/>
                <a:gd name="T90" fmla="*/ 0 w 187"/>
                <a:gd name="T91" fmla="*/ 0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87" h="183">
                  <a:moveTo>
                    <a:pt x="182" y="165"/>
                  </a:moveTo>
                  <a:cubicBezTo>
                    <a:pt x="182" y="166"/>
                    <a:pt x="182" y="166"/>
                    <a:pt x="182" y="166"/>
                  </a:cubicBezTo>
                  <a:cubicBezTo>
                    <a:pt x="182" y="168"/>
                    <a:pt x="182" y="168"/>
                    <a:pt x="182" y="168"/>
                  </a:cubicBezTo>
                  <a:cubicBezTo>
                    <a:pt x="182" y="179"/>
                    <a:pt x="182" y="179"/>
                    <a:pt x="182" y="179"/>
                  </a:cubicBezTo>
                  <a:cubicBezTo>
                    <a:pt x="182" y="179"/>
                    <a:pt x="183" y="179"/>
                    <a:pt x="183" y="179"/>
                  </a:cubicBezTo>
                  <a:cubicBezTo>
                    <a:pt x="183" y="179"/>
                    <a:pt x="184" y="179"/>
                    <a:pt x="184" y="179"/>
                  </a:cubicBezTo>
                  <a:cubicBezTo>
                    <a:pt x="184" y="169"/>
                    <a:pt x="184" y="169"/>
                    <a:pt x="184" y="169"/>
                  </a:cubicBezTo>
                  <a:cubicBezTo>
                    <a:pt x="184" y="167"/>
                    <a:pt x="184" y="167"/>
                    <a:pt x="184" y="167"/>
                  </a:cubicBezTo>
                  <a:cubicBezTo>
                    <a:pt x="182" y="165"/>
                    <a:pt x="182" y="165"/>
                    <a:pt x="182" y="165"/>
                  </a:cubicBezTo>
                  <a:moveTo>
                    <a:pt x="121" y="58"/>
                  </a:moveTo>
                  <a:cubicBezTo>
                    <a:pt x="121" y="59"/>
                    <a:pt x="121" y="59"/>
                    <a:pt x="121" y="59"/>
                  </a:cubicBezTo>
                  <a:cubicBezTo>
                    <a:pt x="125" y="61"/>
                    <a:pt x="125" y="61"/>
                    <a:pt x="125" y="61"/>
                  </a:cubicBezTo>
                  <a:cubicBezTo>
                    <a:pt x="126" y="62"/>
                    <a:pt x="126" y="62"/>
                    <a:pt x="126" y="62"/>
                  </a:cubicBezTo>
                  <a:cubicBezTo>
                    <a:pt x="127" y="62"/>
                    <a:pt x="127" y="62"/>
                    <a:pt x="127" y="62"/>
                  </a:cubicBezTo>
                  <a:cubicBezTo>
                    <a:pt x="134" y="66"/>
                    <a:pt x="134" y="66"/>
                    <a:pt x="134" y="66"/>
                  </a:cubicBezTo>
                  <a:cubicBezTo>
                    <a:pt x="136" y="67"/>
                    <a:pt x="136" y="67"/>
                    <a:pt x="136" y="67"/>
                  </a:cubicBezTo>
                  <a:cubicBezTo>
                    <a:pt x="138" y="67"/>
                    <a:pt x="138" y="67"/>
                    <a:pt x="138" y="67"/>
                  </a:cubicBezTo>
                  <a:cubicBezTo>
                    <a:pt x="150" y="73"/>
                    <a:pt x="150" y="73"/>
                    <a:pt x="150" y="73"/>
                  </a:cubicBezTo>
                  <a:cubicBezTo>
                    <a:pt x="152" y="74"/>
                    <a:pt x="152" y="74"/>
                    <a:pt x="152" y="74"/>
                  </a:cubicBezTo>
                  <a:cubicBezTo>
                    <a:pt x="157" y="76"/>
                    <a:pt x="157" y="76"/>
                    <a:pt x="157" y="76"/>
                  </a:cubicBezTo>
                  <a:cubicBezTo>
                    <a:pt x="164" y="80"/>
                    <a:pt x="164" y="80"/>
                    <a:pt x="164" y="80"/>
                  </a:cubicBezTo>
                  <a:cubicBezTo>
                    <a:pt x="185" y="90"/>
                    <a:pt x="185" y="90"/>
                    <a:pt x="185" y="90"/>
                  </a:cubicBezTo>
                  <a:cubicBezTo>
                    <a:pt x="185" y="94"/>
                    <a:pt x="185" y="94"/>
                    <a:pt x="185" y="94"/>
                  </a:cubicBezTo>
                  <a:cubicBezTo>
                    <a:pt x="185" y="96"/>
                    <a:pt x="185" y="96"/>
                    <a:pt x="185" y="96"/>
                  </a:cubicBezTo>
                  <a:cubicBezTo>
                    <a:pt x="185" y="98"/>
                    <a:pt x="185" y="98"/>
                    <a:pt x="185" y="98"/>
                  </a:cubicBezTo>
                  <a:cubicBezTo>
                    <a:pt x="183" y="145"/>
                    <a:pt x="183" y="145"/>
                    <a:pt x="183" y="145"/>
                  </a:cubicBezTo>
                  <a:cubicBezTo>
                    <a:pt x="183" y="148"/>
                    <a:pt x="183" y="148"/>
                    <a:pt x="183" y="148"/>
                  </a:cubicBezTo>
                  <a:cubicBezTo>
                    <a:pt x="183" y="162"/>
                    <a:pt x="183" y="162"/>
                    <a:pt x="183" y="162"/>
                  </a:cubicBezTo>
                  <a:cubicBezTo>
                    <a:pt x="184" y="164"/>
                    <a:pt x="184" y="164"/>
                    <a:pt x="184" y="164"/>
                  </a:cubicBezTo>
                  <a:cubicBezTo>
                    <a:pt x="185" y="150"/>
                    <a:pt x="185" y="150"/>
                    <a:pt x="185" y="150"/>
                  </a:cubicBezTo>
                  <a:cubicBezTo>
                    <a:pt x="185" y="147"/>
                    <a:pt x="185" y="147"/>
                    <a:pt x="185" y="147"/>
                  </a:cubicBezTo>
                  <a:cubicBezTo>
                    <a:pt x="187" y="100"/>
                    <a:pt x="187" y="100"/>
                    <a:pt x="187" y="100"/>
                  </a:cubicBezTo>
                  <a:cubicBezTo>
                    <a:pt x="187" y="98"/>
                    <a:pt x="187" y="98"/>
                    <a:pt x="187" y="98"/>
                  </a:cubicBezTo>
                  <a:cubicBezTo>
                    <a:pt x="187" y="94"/>
                    <a:pt x="187" y="94"/>
                    <a:pt x="187" y="94"/>
                  </a:cubicBezTo>
                  <a:cubicBezTo>
                    <a:pt x="187" y="90"/>
                    <a:pt x="187" y="90"/>
                    <a:pt x="187" y="90"/>
                  </a:cubicBezTo>
                  <a:cubicBezTo>
                    <a:pt x="187" y="89"/>
                    <a:pt x="187" y="89"/>
                    <a:pt x="187" y="89"/>
                  </a:cubicBezTo>
                  <a:cubicBezTo>
                    <a:pt x="186" y="88"/>
                    <a:pt x="186" y="88"/>
                    <a:pt x="186" y="88"/>
                  </a:cubicBezTo>
                  <a:cubicBezTo>
                    <a:pt x="158" y="75"/>
                    <a:pt x="158" y="75"/>
                    <a:pt x="158" y="75"/>
                  </a:cubicBezTo>
                  <a:cubicBezTo>
                    <a:pt x="154" y="73"/>
                    <a:pt x="154" y="73"/>
                    <a:pt x="154" y="73"/>
                  </a:cubicBezTo>
                  <a:cubicBezTo>
                    <a:pt x="152" y="72"/>
                    <a:pt x="152" y="72"/>
                    <a:pt x="152" y="72"/>
                  </a:cubicBezTo>
                  <a:cubicBezTo>
                    <a:pt x="151" y="72"/>
                    <a:pt x="151" y="72"/>
                    <a:pt x="151" y="72"/>
                  </a:cubicBezTo>
                  <a:cubicBezTo>
                    <a:pt x="138" y="65"/>
                    <a:pt x="138" y="65"/>
                    <a:pt x="138" y="65"/>
                  </a:cubicBezTo>
                  <a:cubicBezTo>
                    <a:pt x="137" y="65"/>
                    <a:pt x="137" y="65"/>
                    <a:pt x="137" y="65"/>
                  </a:cubicBezTo>
                  <a:cubicBezTo>
                    <a:pt x="136" y="64"/>
                    <a:pt x="136" y="64"/>
                    <a:pt x="136" y="64"/>
                  </a:cubicBezTo>
                  <a:cubicBezTo>
                    <a:pt x="127" y="60"/>
                    <a:pt x="127" y="60"/>
                    <a:pt x="127" y="60"/>
                  </a:cubicBezTo>
                  <a:cubicBezTo>
                    <a:pt x="126" y="60"/>
                    <a:pt x="126" y="60"/>
                    <a:pt x="126" y="60"/>
                  </a:cubicBezTo>
                  <a:cubicBezTo>
                    <a:pt x="125" y="59"/>
                    <a:pt x="125" y="59"/>
                    <a:pt x="125" y="59"/>
                  </a:cubicBezTo>
                  <a:cubicBezTo>
                    <a:pt x="121" y="58"/>
                    <a:pt x="121" y="58"/>
                    <a:pt x="121" y="58"/>
                  </a:cubicBezTo>
                  <a:moveTo>
                    <a:pt x="0" y="0"/>
                  </a:moveTo>
                  <a:cubicBezTo>
                    <a:pt x="5" y="5"/>
                    <a:pt x="5" y="5"/>
                    <a:pt x="5" y="5"/>
                  </a:cubicBezTo>
                  <a:cubicBezTo>
                    <a:pt x="7" y="7"/>
                    <a:pt x="7" y="7"/>
                    <a:pt x="7" y="7"/>
                  </a:cubicBezTo>
                  <a:cubicBezTo>
                    <a:pt x="7" y="8"/>
                    <a:pt x="7" y="8"/>
                    <a:pt x="7" y="8"/>
                  </a:cubicBezTo>
                  <a:cubicBezTo>
                    <a:pt x="22" y="23"/>
                    <a:pt x="22" y="23"/>
                    <a:pt x="22" y="23"/>
                  </a:cubicBezTo>
                  <a:cubicBezTo>
                    <a:pt x="24" y="25"/>
                    <a:pt x="24" y="25"/>
                    <a:pt x="24" y="25"/>
                  </a:cubicBezTo>
                  <a:cubicBezTo>
                    <a:pt x="25" y="26"/>
                    <a:pt x="25" y="26"/>
                    <a:pt x="25" y="26"/>
                  </a:cubicBezTo>
                  <a:cubicBezTo>
                    <a:pt x="50" y="52"/>
                    <a:pt x="50" y="52"/>
                    <a:pt x="50" y="52"/>
                  </a:cubicBezTo>
                  <a:cubicBezTo>
                    <a:pt x="51" y="53"/>
                    <a:pt x="51" y="53"/>
                    <a:pt x="51" y="53"/>
                  </a:cubicBezTo>
                  <a:cubicBezTo>
                    <a:pt x="52" y="55"/>
                    <a:pt x="52" y="55"/>
                    <a:pt x="52" y="55"/>
                  </a:cubicBezTo>
                  <a:cubicBezTo>
                    <a:pt x="61" y="64"/>
                    <a:pt x="61" y="64"/>
                    <a:pt x="61" y="64"/>
                  </a:cubicBezTo>
                  <a:cubicBezTo>
                    <a:pt x="62" y="65"/>
                    <a:pt x="62" y="65"/>
                    <a:pt x="62" y="65"/>
                  </a:cubicBezTo>
                  <a:cubicBezTo>
                    <a:pt x="63" y="66"/>
                    <a:pt x="63" y="66"/>
                    <a:pt x="63" y="66"/>
                  </a:cubicBezTo>
                  <a:cubicBezTo>
                    <a:pt x="65" y="68"/>
                    <a:pt x="65" y="68"/>
                    <a:pt x="65" y="68"/>
                  </a:cubicBezTo>
                  <a:cubicBezTo>
                    <a:pt x="69" y="72"/>
                    <a:pt x="69" y="72"/>
                    <a:pt x="69" y="72"/>
                  </a:cubicBezTo>
                  <a:cubicBezTo>
                    <a:pt x="70" y="74"/>
                    <a:pt x="70" y="74"/>
                    <a:pt x="70" y="74"/>
                  </a:cubicBezTo>
                  <a:cubicBezTo>
                    <a:pt x="95" y="100"/>
                    <a:pt x="95" y="100"/>
                    <a:pt x="95" y="100"/>
                  </a:cubicBezTo>
                  <a:cubicBezTo>
                    <a:pt x="97" y="101"/>
                    <a:pt x="97" y="101"/>
                    <a:pt x="97" y="101"/>
                  </a:cubicBezTo>
                  <a:cubicBezTo>
                    <a:pt x="97" y="102"/>
                    <a:pt x="97" y="102"/>
                    <a:pt x="97" y="102"/>
                  </a:cubicBezTo>
                  <a:cubicBezTo>
                    <a:pt x="98" y="103"/>
                    <a:pt x="98" y="103"/>
                    <a:pt x="98" y="103"/>
                  </a:cubicBezTo>
                  <a:cubicBezTo>
                    <a:pt x="139" y="145"/>
                    <a:pt x="139" y="145"/>
                    <a:pt x="139" y="145"/>
                  </a:cubicBezTo>
                  <a:cubicBezTo>
                    <a:pt x="142" y="149"/>
                    <a:pt x="142" y="149"/>
                    <a:pt x="142" y="149"/>
                  </a:cubicBezTo>
                  <a:cubicBezTo>
                    <a:pt x="175" y="183"/>
                    <a:pt x="175" y="183"/>
                    <a:pt x="175" y="183"/>
                  </a:cubicBezTo>
                  <a:cubicBezTo>
                    <a:pt x="175" y="182"/>
                    <a:pt x="175" y="182"/>
                    <a:pt x="176" y="182"/>
                  </a:cubicBezTo>
                  <a:cubicBezTo>
                    <a:pt x="147" y="151"/>
                    <a:pt x="147" y="151"/>
                    <a:pt x="147" y="151"/>
                  </a:cubicBezTo>
                  <a:cubicBezTo>
                    <a:pt x="143" y="148"/>
                    <a:pt x="143" y="148"/>
                    <a:pt x="143" y="148"/>
                  </a:cubicBezTo>
                  <a:cubicBezTo>
                    <a:pt x="100" y="102"/>
                    <a:pt x="100" y="102"/>
                    <a:pt x="100" y="102"/>
                  </a:cubicBezTo>
                  <a:cubicBezTo>
                    <a:pt x="98" y="100"/>
                    <a:pt x="98" y="100"/>
                    <a:pt x="98" y="100"/>
                  </a:cubicBezTo>
                  <a:cubicBezTo>
                    <a:pt x="98" y="100"/>
                    <a:pt x="98" y="100"/>
                    <a:pt x="98" y="100"/>
                  </a:cubicBezTo>
                  <a:cubicBezTo>
                    <a:pt x="96" y="98"/>
                    <a:pt x="96" y="98"/>
                    <a:pt x="96" y="98"/>
                  </a:cubicBezTo>
                  <a:cubicBezTo>
                    <a:pt x="71" y="71"/>
                    <a:pt x="71" y="71"/>
                    <a:pt x="71" y="71"/>
                  </a:cubicBezTo>
                  <a:cubicBezTo>
                    <a:pt x="69" y="70"/>
                    <a:pt x="69" y="70"/>
                    <a:pt x="69" y="70"/>
                  </a:cubicBezTo>
                  <a:cubicBezTo>
                    <a:pt x="67" y="68"/>
                    <a:pt x="67" y="68"/>
                    <a:pt x="67" y="68"/>
                  </a:cubicBezTo>
                  <a:cubicBezTo>
                    <a:pt x="66" y="66"/>
                    <a:pt x="66" y="66"/>
                    <a:pt x="66" y="66"/>
                  </a:cubicBezTo>
                  <a:cubicBezTo>
                    <a:pt x="64" y="64"/>
                    <a:pt x="64" y="64"/>
                    <a:pt x="64" y="64"/>
                  </a:cubicBezTo>
                  <a:cubicBezTo>
                    <a:pt x="62" y="63"/>
                    <a:pt x="62" y="63"/>
                    <a:pt x="62" y="63"/>
                  </a:cubicBezTo>
                  <a:cubicBezTo>
                    <a:pt x="52" y="52"/>
                    <a:pt x="52" y="52"/>
                    <a:pt x="52" y="52"/>
                  </a:cubicBezTo>
                  <a:cubicBezTo>
                    <a:pt x="52" y="52"/>
                    <a:pt x="52" y="52"/>
                    <a:pt x="52" y="52"/>
                  </a:cubicBezTo>
                  <a:cubicBezTo>
                    <a:pt x="50" y="50"/>
                    <a:pt x="50" y="50"/>
                    <a:pt x="50" y="50"/>
                  </a:cubicBezTo>
                  <a:cubicBezTo>
                    <a:pt x="50" y="50"/>
                    <a:pt x="50" y="50"/>
                    <a:pt x="50" y="50"/>
                  </a:cubicBezTo>
                  <a:cubicBezTo>
                    <a:pt x="27" y="26"/>
                    <a:pt x="27" y="26"/>
                    <a:pt x="27" y="26"/>
                  </a:cubicBezTo>
                  <a:cubicBezTo>
                    <a:pt x="26" y="24"/>
                    <a:pt x="26" y="24"/>
                    <a:pt x="26" y="24"/>
                  </a:cubicBezTo>
                  <a:cubicBezTo>
                    <a:pt x="25" y="23"/>
                    <a:pt x="25" y="23"/>
                    <a:pt x="25" y="23"/>
                  </a:cubicBezTo>
                  <a:cubicBezTo>
                    <a:pt x="23" y="22"/>
                    <a:pt x="23" y="22"/>
                    <a:pt x="23" y="22"/>
                  </a:cubicBezTo>
                  <a:cubicBezTo>
                    <a:pt x="10" y="8"/>
                    <a:pt x="10" y="8"/>
                    <a:pt x="10" y="8"/>
                  </a:cubicBezTo>
                  <a:cubicBezTo>
                    <a:pt x="8" y="6"/>
                    <a:pt x="8" y="6"/>
                    <a:pt x="8" y="6"/>
                  </a:cubicBezTo>
                  <a:cubicBezTo>
                    <a:pt x="8" y="6"/>
                    <a:pt x="8" y="6"/>
                    <a:pt x="8" y="6"/>
                  </a:cubicBezTo>
                  <a:cubicBezTo>
                    <a:pt x="9" y="6"/>
                    <a:pt x="9" y="6"/>
                    <a:pt x="9" y="6"/>
                  </a:cubicBezTo>
                  <a:cubicBezTo>
                    <a:pt x="15" y="9"/>
                    <a:pt x="15" y="9"/>
                    <a:pt x="15" y="9"/>
                  </a:cubicBezTo>
                  <a:cubicBezTo>
                    <a:pt x="26" y="15"/>
                    <a:pt x="26" y="15"/>
                    <a:pt x="26" y="15"/>
                  </a:cubicBezTo>
                  <a:cubicBezTo>
                    <a:pt x="28" y="15"/>
                    <a:pt x="28" y="15"/>
                    <a:pt x="28" y="15"/>
                  </a:cubicBezTo>
                  <a:cubicBezTo>
                    <a:pt x="46" y="24"/>
                    <a:pt x="46" y="24"/>
                    <a:pt x="46" y="24"/>
                  </a:cubicBezTo>
                  <a:cubicBezTo>
                    <a:pt x="48" y="25"/>
                    <a:pt x="48" y="25"/>
                    <a:pt x="48" y="25"/>
                  </a:cubicBezTo>
                  <a:cubicBezTo>
                    <a:pt x="50" y="26"/>
                    <a:pt x="50" y="26"/>
                    <a:pt x="50" y="26"/>
                  </a:cubicBezTo>
                  <a:cubicBezTo>
                    <a:pt x="61" y="31"/>
                    <a:pt x="61" y="31"/>
                    <a:pt x="61" y="31"/>
                  </a:cubicBezTo>
                  <a:cubicBezTo>
                    <a:pt x="63" y="32"/>
                    <a:pt x="63" y="32"/>
                    <a:pt x="63" y="32"/>
                  </a:cubicBezTo>
                  <a:cubicBezTo>
                    <a:pt x="75" y="38"/>
                    <a:pt x="75" y="38"/>
                    <a:pt x="75" y="38"/>
                  </a:cubicBezTo>
                  <a:cubicBezTo>
                    <a:pt x="77" y="39"/>
                    <a:pt x="77" y="39"/>
                    <a:pt x="77" y="39"/>
                  </a:cubicBezTo>
                  <a:cubicBezTo>
                    <a:pt x="89" y="44"/>
                    <a:pt x="89" y="44"/>
                    <a:pt x="89" y="44"/>
                  </a:cubicBezTo>
                  <a:cubicBezTo>
                    <a:pt x="92" y="46"/>
                    <a:pt x="92" y="46"/>
                    <a:pt x="92" y="46"/>
                  </a:cubicBezTo>
                  <a:cubicBezTo>
                    <a:pt x="93" y="46"/>
                    <a:pt x="93" y="46"/>
                    <a:pt x="93" y="46"/>
                  </a:cubicBezTo>
                  <a:cubicBezTo>
                    <a:pt x="95" y="47"/>
                    <a:pt x="95" y="47"/>
                    <a:pt x="95" y="47"/>
                  </a:cubicBezTo>
                  <a:cubicBezTo>
                    <a:pt x="102" y="50"/>
                    <a:pt x="102" y="50"/>
                    <a:pt x="102" y="50"/>
                  </a:cubicBezTo>
                  <a:cubicBezTo>
                    <a:pt x="104" y="52"/>
                    <a:pt x="104" y="52"/>
                    <a:pt x="104" y="52"/>
                  </a:cubicBezTo>
                  <a:cubicBezTo>
                    <a:pt x="112" y="55"/>
                    <a:pt x="112" y="55"/>
                    <a:pt x="112" y="55"/>
                  </a:cubicBezTo>
                  <a:cubicBezTo>
                    <a:pt x="116" y="57"/>
                    <a:pt x="116" y="57"/>
                    <a:pt x="116" y="57"/>
                  </a:cubicBezTo>
                  <a:cubicBezTo>
                    <a:pt x="119" y="58"/>
                    <a:pt x="119" y="58"/>
                    <a:pt x="119" y="58"/>
                  </a:cubicBezTo>
                  <a:cubicBezTo>
                    <a:pt x="120" y="57"/>
                    <a:pt x="120" y="57"/>
                    <a:pt x="120" y="57"/>
                  </a:cubicBezTo>
                  <a:cubicBezTo>
                    <a:pt x="113" y="54"/>
                    <a:pt x="113" y="54"/>
                    <a:pt x="113" y="54"/>
                  </a:cubicBezTo>
                  <a:cubicBezTo>
                    <a:pt x="110" y="52"/>
                    <a:pt x="110" y="52"/>
                    <a:pt x="110" y="52"/>
                  </a:cubicBezTo>
                  <a:cubicBezTo>
                    <a:pt x="103" y="49"/>
                    <a:pt x="103" y="49"/>
                    <a:pt x="103" y="49"/>
                  </a:cubicBezTo>
                  <a:cubicBezTo>
                    <a:pt x="100" y="47"/>
                    <a:pt x="100" y="47"/>
                    <a:pt x="100" y="47"/>
                  </a:cubicBezTo>
                  <a:cubicBezTo>
                    <a:pt x="97" y="46"/>
                    <a:pt x="97" y="46"/>
                    <a:pt x="97" y="46"/>
                  </a:cubicBezTo>
                  <a:cubicBezTo>
                    <a:pt x="95" y="45"/>
                    <a:pt x="95" y="45"/>
                    <a:pt x="95" y="45"/>
                  </a:cubicBezTo>
                  <a:cubicBezTo>
                    <a:pt x="91" y="43"/>
                    <a:pt x="91" y="43"/>
                    <a:pt x="91" y="43"/>
                  </a:cubicBezTo>
                  <a:cubicBezTo>
                    <a:pt x="88" y="42"/>
                    <a:pt x="88" y="42"/>
                    <a:pt x="88" y="42"/>
                  </a:cubicBezTo>
                  <a:cubicBezTo>
                    <a:pt x="77" y="37"/>
                    <a:pt x="77" y="37"/>
                    <a:pt x="77" y="37"/>
                  </a:cubicBezTo>
                  <a:cubicBezTo>
                    <a:pt x="76" y="36"/>
                    <a:pt x="76" y="36"/>
                    <a:pt x="76" y="36"/>
                  </a:cubicBezTo>
                  <a:cubicBezTo>
                    <a:pt x="64" y="30"/>
                    <a:pt x="64" y="30"/>
                    <a:pt x="64" y="30"/>
                  </a:cubicBezTo>
                  <a:cubicBezTo>
                    <a:pt x="62" y="29"/>
                    <a:pt x="62" y="29"/>
                    <a:pt x="62" y="29"/>
                  </a:cubicBezTo>
                  <a:cubicBezTo>
                    <a:pt x="54" y="26"/>
                    <a:pt x="54" y="26"/>
                    <a:pt x="54" y="26"/>
                  </a:cubicBezTo>
                  <a:cubicBezTo>
                    <a:pt x="50" y="24"/>
                    <a:pt x="50" y="24"/>
                    <a:pt x="50" y="24"/>
                  </a:cubicBezTo>
                  <a:cubicBezTo>
                    <a:pt x="50" y="24"/>
                    <a:pt x="50" y="24"/>
                    <a:pt x="50" y="24"/>
                  </a:cubicBezTo>
                  <a:cubicBezTo>
                    <a:pt x="48" y="23"/>
                    <a:pt x="48" y="23"/>
                    <a:pt x="48" y="23"/>
                  </a:cubicBezTo>
                  <a:cubicBezTo>
                    <a:pt x="29" y="14"/>
                    <a:pt x="29" y="14"/>
                    <a:pt x="29" y="14"/>
                  </a:cubicBezTo>
                  <a:cubicBezTo>
                    <a:pt x="27" y="13"/>
                    <a:pt x="27" y="13"/>
                    <a:pt x="27" y="13"/>
                  </a:cubicBezTo>
                  <a:cubicBezTo>
                    <a:pt x="23" y="11"/>
                    <a:pt x="23" y="11"/>
                    <a:pt x="23" y="11"/>
                  </a:cubicBezTo>
                  <a:cubicBezTo>
                    <a:pt x="16" y="8"/>
                    <a:pt x="16" y="8"/>
                    <a:pt x="16" y="8"/>
                  </a:cubicBezTo>
                  <a:cubicBezTo>
                    <a:pt x="9" y="4"/>
                    <a:pt x="9" y="4"/>
                    <a:pt x="9" y="4"/>
                  </a:cubicBezTo>
                  <a:cubicBezTo>
                    <a:pt x="0" y="0"/>
                    <a:pt x="0" y="0"/>
                    <a:pt x="0"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lstStyle/>
            <a:p>
              <a:endParaRPr lang="zh-CN" altLang="en-US">
                <a:cs typeface="+mn-ea"/>
                <a:sym typeface="+mn-lt"/>
              </a:endParaRPr>
            </a:p>
          </p:txBody>
        </p:sp>
        <p:sp>
          <p:nvSpPr>
            <p:cNvPr id="116" name="Freeform 72">
              <a:extLst>
                <a:ext uri="{FF2B5EF4-FFF2-40B4-BE49-F238E27FC236}">
                  <a16:creationId xmlns:a16="http://schemas.microsoft.com/office/drawing/2014/main" id="{FD0B9796-FFF7-4FA2-8D66-DF575D770CF2}"/>
                </a:ext>
              </a:extLst>
            </p:cNvPr>
            <p:cNvSpPr>
              <a:spLocks noEditPoints="1"/>
            </p:cNvSpPr>
            <p:nvPr/>
          </p:nvSpPr>
          <p:spPr bwMode="auto">
            <a:xfrm>
              <a:off x="10653036" y="3407320"/>
              <a:ext cx="551035" cy="1023025"/>
            </a:xfrm>
            <a:custGeom>
              <a:avLst/>
              <a:gdLst>
                <a:gd name="T0" fmla="*/ 129 w 130"/>
                <a:gd name="T1" fmla="*/ 262 h 265"/>
                <a:gd name="T2" fmla="*/ 105 w 130"/>
                <a:gd name="T3" fmla="*/ 173 h 265"/>
                <a:gd name="T4" fmla="*/ 104 w 130"/>
                <a:gd name="T5" fmla="*/ 167 h 265"/>
                <a:gd name="T6" fmla="*/ 103 w 130"/>
                <a:gd name="T7" fmla="*/ 170 h 265"/>
                <a:gd name="T8" fmla="*/ 104 w 130"/>
                <a:gd name="T9" fmla="*/ 167 h 265"/>
                <a:gd name="T10" fmla="*/ 55 w 130"/>
                <a:gd name="T11" fmla="*/ 2 h 265"/>
                <a:gd name="T12" fmla="*/ 63 w 130"/>
                <a:gd name="T13" fmla="*/ 29 h 265"/>
                <a:gd name="T14" fmla="*/ 67 w 130"/>
                <a:gd name="T15" fmla="*/ 44 h 265"/>
                <a:gd name="T16" fmla="*/ 69 w 130"/>
                <a:gd name="T17" fmla="*/ 52 h 265"/>
                <a:gd name="T18" fmla="*/ 70 w 130"/>
                <a:gd name="T19" fmla="*/ 55 h 265"/>
                <a:gd name="T20" fmla="*/ 73 w 130"/>
                <a:gd name="T21" fmla="*/ 65 h 265"/>
                <a:gd name="T22" fmla="*/ 76 w 130"/>
                <a:gd name="T23" fmla="*/ 75 h 265"/>
                <a:gd name="T24" fmla="*/ 80 w 130"/>
                <a:gd name="T25" fmla="*/ 89 h 265"/>
                <a:gd name="T26" fmla="*/ 89 w 130"/>
                <a:gd name="T27" fmla="*/ 124 h 265"/>
                <a:gd name="T28" fmla="*/ 100 w 130"/>
                <a:gd name="T29" fmla="*/ 152 h 265"/>
                <a:gd name="T30" fmla="*/ 90 w 130"/>
                <a:gd name="T31" fmla="*/ 118 h 265"/>
                <a:gd name="T32" fmla="*/ 80 w 130"/>
                <a:gd name="T33" fmla="*/ 84 h 265"/>
                <a:gd name="T34" fmla="*/ 77 w 130"/>
                <a:gd name="T35" fmla="*/ 72 h 265"/>
                <a:gd name="T36" fmla="*/ 74 w 130"/>
                <a:gd name="T37" fmla="*/ 61 h 265"/>
                <a:gd name="T38" fmla="*/ 63 w 130"/>
                <a:gd name="T39" fmla="*/ 25 h 265"/>
                <a:gd name="T40" fmla="*/ 46 w 130"/>
                <a:gd name="T41" fmla="*/ 0 h 265"/>
                <a:gd name="T42" fmla="*/ 40 w 130"/>
                <a:gd name="T43" fmla="*/ 14 h 265"/>
                <a:gd name="T44" fmla="*/ 37 w 130"/>
                <a:gd name="T45" fmla="*/ 21 h 265"/>
                <a:gd name="T46" fmla="*/ 29 w 130"/>
                <a:gd name="T47" fmla="*/ 41 h 265"/>
                <a:gd name="T48" fmla="*/ 21 w 130"/>
                <a:gd name="T49" fmla="*/ 58 h 265"/>
                <a:gd name="T50" fmla="*/ 12 w 130"/>
                <a:gd name="T51" fmla="*/ 78 h 265"/>
                <a:gd name="T52" fmla="*/ 7 w 130"/>
                <a:gd name="T53" fmla="*/ 90 h 265"/>
                <a:gd name="T54" fmla="*/ 5 w 130"/>
                <a:gd name="T55" fmla="*/ 94 h 265"/>
                <a:gd name="T56" fmla="*/ 2 w 130"/>
                <a:gd name="T57" fmla="*/ 102 h 265"/>
                <a:gd name="T58" fmla="*/ 0 w 130"/>
                <a:gd name="T59" fmla="*/ 106 h 265"/>
                <a:gd name="T60" fmla="*/ 2 w 130"/>
                <a:gd name="T61" fmla="*/ 107 h 265"/>
                <a:gd name="T62" fmla="*/ 6 w 130"/>
                <a:gd name="T63" fmla="*/ 113 h 265"/>
                <a:gd name="T64" fmla="*/ 16 w 130"/>
                <a:gd name="T65" fmla="*/ 126 h 265"/>
                <a:gd name="T66" fmla="*/ 21 w 130"/>
                <a:gd name="T67" fmla="*/ 133 h 265"/>
                <a:gd name="T68" fmla="*/ 70 w 130"/>
                <a:gd name="T69" fmla="*/ 197 h 265"/>
                <a:gd name="T70" fmla="*/ 74 w 130"/>
                <a:gd name="T71" fmla="*/ 202 h 265"/>
                <a:gd name="T72" fmla="*/ 124 w 130"/>
                <a:gd name="T73" fmla="*/ 264 h 265"/>
                <a:gd name="T74" fmla="*/ 75 w 130"/>
                <a:gd name="T75" fmla="*/ 200 h 265"/>
                <a:gd name="T76" fmla="*/ 71 w 130"/>
                <a:gd name="T77" fmla="*/ 194 h 265"/>
                <a:gd name="T78" fmla="*/ 21 w 130"/>
                <a:gd name="T79" fmla="*/ 130 h 265"/>
                <a:gd name="T80" fmla="*/ 9 w 130"/>
                <a:gd name="T81" fmla="*/ 113 h 265"/>
                <a:gd name="T82" fmla="*/ 4 w 130"/>
                <a:gd name="T83" fmla="*/ 107 h 265"/>
                <a:gd name="T84" fmla="*/ 2 w 130"/>
                <a:gd name="T85" fmla="*/ 105 h 265"/>
                <a:gd name="T86" fmla="*/ 4 w 130"/>
                <a:gd name="T87" fmla="*/ 102 h 265"/>
                <a:gd name="T88" fmla="*/ 7 w 130"/>
                <a:gd name="T89" fmla="*/ 94 h 265"/>
                <a:gd name="T90" fmla="*/ 9 w 130"/>
                <a:gd name="T91" fmla="*/ 90 h 265"/>
                <a:gd name="T92" fmla="*/ 14 w 130"/>
                <a:gd name="T93" fmla="*/ 79 h 265"/>
                <a:gd name="T94" fmla="*/ 25 w 130"/>
                <a:gd name="T95" fmla="*/ 54 h 265"/>
                <a:gd name="T96" fmla="*/ 30 w 130"/>
                <a:gd name="T97" fmla="*/ 41 h 265"/>
                <a:gd name="T98" fmla="*/ 39 w 130"/>
                <a:gd name="T99" fmla="*/ 20 h 265"/>
                <a:gd name="T100" fmla="*/ 42 w 130"/>
                <a:gd name="T101" fmla="*/ 14 h 265"/>
                <a:gd name="T102" fmla="*/ 46 w 130"/>
                <a:gd name="T103" fmla="*/ 0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 h="265">
                  <a:moveTo>
                    <a:pt x="103" y="172"/>
                  </a:moveTo>
                  <a:cubicBezTo>
                    <a:pt x="129" y="262"/>
                    <a:pt x="129" y="262"/>
                    <a:pt x="129" y="262"/>
                  </a:cubicBezTo>
                  <a:cubicBezTo>
                    <a:pt x="129" y="261"/>
                    <a:pt x="130" y="261"/>
                    <a:pt x="130" y="261"/>
                  </a:cubicBezTo>
                  <a:cubicBezTo>
                    <a:pt x="105" y="173"/>
                    <a:pt x="105" y="173"/>
                    <a:pt x="105" y="173"/>
                  </a:cubicBezTo>
                  <a:cubicBezTo>
                    <a:pt x="103" y="172"/>
                    <a:pt x="103" y="172"/>
                    <a:pt x="103" y="172"/>
                  </a:cubicBezTo>
                  <a:moveTo>
                    <a:pt x="104" y="167"/>
                  </a:moveTo>
                  <a:cubicBezTo>
                    <a:pt x="103" y="167"/>
                    <a:pt x="103" y="168"/>
                    <a:pt x="102" y="169"/>
                  </a:cubicBezTo>
                  <a:cubicBezTo>
                    <a:pt x="103" y="170"/>
                    <a:pt x="103" y="170"/>
                    <a:pt x="103" y="170"/>
                  </a:cubicBezTo>
                  <a:cubicBezTo>
                    <a:pt x="105" y="171"/>
                    <a:pt x="105" y="171"/>
                    <a:pt x="105" y="171"/>
                  </a:cubicBezTo>
                  <a:cubicBezTo>
                    <a:pt x="104" y="167"/>
                    <a:pt x="104" y="167"/>
                    <a:pt x="104" y="167"/>
                  </a:cubicBezTo>
                  <a:moveTo>
                    <a:pt x="57" y="1"/>
                  </a:moveTo>
                  <a:cubicBezTo>
                    <a:pt x="56" y="2"/>
                    <a:pt x="55" y="2"/>
                    <a:pt x="55" y="2"/>
                  </a:cubicBezTo>
                  <a:cubicBezTo>
                    <a:pt x="62" y="27"/>
                    <a:pt x="62" y="27"/>
                    <a:pt x="62" y="27"/>
                  </a:cubicBezTo>
                  <a:cubicBezTo>
                    <a:pt x="63" y="29"/>
                    <a:pt x="63" y="29"/>
                    <a:pt x="63" y="29"/>
                  </a:cubicBezTo>
                  <a:cubicBezTo>
                    <a:pt x="66" y="41"/>
                    <a:pt x="66" y="41"/>
                    <a:pt x="66" y="41"/>
                  </a:cubicBezTo>
                  <a:cubicBezTo>
                    <a:pt x="67" y="44"/>
                    <a:pt x="67" y="44"/>
                    <a:pt x="67" y="44"/>
                  </a:cubicBezTo>
                  <a:cubicBezTo>
                    <a:pt x="68" y="50"/>
                    <a:pt x="68" y="50"/>
                    <a:pt x="68" y="50"/>
                  </a:cubicBezTo>
                  <a:cubicBezTo>
                    <a:pt x="69" y="52"/>
                    <a:pt x="69" y="52"/>
                    <a:pt x="69" y="52"/>
                  </a:cubicBezTo>
                  <a:cubicBezTo>
                    <a:pt x="69" y="53"/>
                    <a:pt x="69" y="53"/>
                    <a:pt x="69" y="53"/>
                  </a:cubicBezTo>
                  <a:cubicBezTo>
                    <a:pt x="70" y="55"/>
                    <a:pt x="70" y="55"/>
                    <a:pt x="70" y="55"/>
                  </a:cubicBezTo>
                  <a:cubicBezTo>
                    <a:pt x="72" y="63"/>
                    <a:pt x="72" y="63"/>
                    <a:pt x="72" y="63"/>
                  </a:cubicBezTo>
                  <a:cubicBezTo>
                    <a:pt x="73" y="65"/>
                    <a:pt x="73" y="65"/>
                    <a:pt x="73" y="65"/>
                  </a:cubicBezTo>
                  <a:cubicBezTo>
                    <a:pt x="75" y="74"/>
                    <a:pt x="75" y="74"/>
                    <a:pt x="75" y="74"/>
                  </a:cubicBezTo>
                  <a:cubicBezTo>
                    <a:pt x="76" y="75"/>
                    <a:pt x="76" y="75"/>
                    <a:pt x="76" y="75"/>
                  </a:cubicBezTo>
                  <a:cubicBezTo>
                    <a:pt x="79" y="86"/>
                    <a:pt x="79" y="86"/>
                    <a:pt x="79" y="86"/>
                  </a:cubicBezTo>
                  <a:cubicBezTo>
                    <a:pt x="80" y="89"/>
                    <a:pt x="80" y="89"/>
                    <a:pt x="80" y="89"/>
                  </a:cubicBezTo>
                  <a:cubicBezTo>
                    <a:pt x="89" y="121"/>
                    <a:pt x="89" y="121"/>
                    <a:pt x="89" y="121"/>
                  </a:cubicBezTo>
                  <a:cubicBezTo>
                    <a:pt x="89" y="124"/>
                    <a:pt x="89" y="124"/>
                    <a:pt x="89" y="124"/>
                  </a:cubicBezTo>
                  <a:cubicBezTo>
                    <a:pt x="97" y="151"/>
                    <a:pt x="97" y="151"/>
                    <a:pt x="97" y="151"/>
                  </a:cubicBezTo>
                  <a:cubicBezTo>
                    <a:pt x="98" y="151"/>
                    <a:pt x="99" y="152"/>
                    <a:pt x="100" y="152"/>
                  </a:cubicBezTo>
                  <a:cubicBezTo>
                    <a:pt x="91" y="121"/>
                    <a:pt x="91" y="121"/>
                    <a:pt x="91" y="121"/>
                  </a:cubicBezTo>
                  <a:cubicBezTo>
                    <a:pt x="90" y="118"/>
                    <a:pt x="90" y="118"/>
                    <a:pt x="90" y="118"/>
                  </a:cubicBezTo>
                  <a:cubicBezTo>
                    <a:pt x="81" y="87"/>
                    <a:pt x="81" y="87"/>
                    <a:pt x="81" y="87"/>
                  </a:cubicBezTo>
                  <a:cubicBezTo>
                    <a:pt x="80" y="84"/>
                    <a:pt x="80" y="84"/>
                    <a:pt x="80" y="84"/>
                  </a:cubicBezTo>
                  <a:cubicBezTo>
                    <a:pt x="77" y="74"/>
                    <a:pt x="77" y="74"/>
                    <a:pt x="77" y="74"/>
                  </a:cubicBezTo>
                  <a:cubicBezTo>
                    <a:pt x="77" y="72"/>
                    <a:pt x="77" y="72"/>
                    <a:pt x="77" y="72"/>
                  </a:cubicBezTo>
                  <a:cubicBezTo>
                    <a:pt x="74" y="63"/>
                    <a:pt x="74" y="63"/>
                    <a:pt x="74" y="63"/>
                  </a:cubicBezTo>
                  <a:cubicBezTo>
                    <a:pt x="74" y="61"/>
                    <a:pt x="74" y="61"/>
                    <a:pt x="74" y="61"/>
                  </a:cubicBezTo>
                  <a:cubicBezTo>
                    <a:pt x="71" y="53"/>
                    <a:pt x="71" y="53"/>
                    <a:pt x="71" y="53"/>
                  </a:cubicBezTo>
                  <a:cubicBezTo>
                    <a:pt x="63" y="25"/>
                    <a:pt x="63" y="25"/>
                    <a:pt x="63" y="25"/>
                  </a:cubicBezTo>
                  <a:cubicBezTo>
                    <a:pt x="57" y="1"/>
                    <a:pt x="57" y="1"/>
                    <a:pt x="57" y="1"/>
                  </a:cubicBezTo>
                  <a:moveTo>
                    <a:pt x="46" y="0"/>
                  </a:moveTo>
                  <a:cubicBezTo>
                    <a:pt x="41" y="12"/>
                    <a:pt x="41" y="12"/>
                    <a:pt x="41" y="12"/>
                  </a:cubicBezTo>
                  <a:cubicBezTo>
                    <a:pt x="40" y="14"/>
                    <a:pt x="40" y="14"/>
                    <a:pt x="40" y="14"/>
                  </a:cubicBezTo>
                  <a:cubicBezTo>
                    <a:pt x="38" y="19"/>
                    <a:pt x="38" y="19"/>
                    <a:pt x="38" y="19"/>
                  </a:cubicBezTo>
                  <a:cubicBezTo>
                    <a:pt x="37" y="21"/>
                    <a:pt x="37" y="21"/>
                    <a:pt x="37" y="21"/>
                  </a:cubicBezTo>
                  <a:cubicBezTo>
                    <a:pt x="31" y="36"/>
                    <a:pt x="31" y="36"/>
                    <a:pt x="31" y="36"/>
                  </a:cubicBezTo>
                  <a:cubicBezTo>
                    <a:pt x="29" y="41"/>
                    <a:pt x="29" y="41"/>
                    <a:pt x="29" y="41"/>
                  </a:cubicBezTo>
                  <a:cubicBezTo>
                    <a:pt x="22" y="55"/>
                    <a:pt x="22" y="55"/>
                    <a:pt x="22" y="55"/>
                  </a:cubicBezTo>
                  <a:cubicBezTo>
                    <a:pt x="21" y="58"/>
                    <a:pt x="21" y="58"/>
                    <a:pt x="21" y="58"/>
                  </a:cubicBezTo>
                  <a:cubicBezTo>
                    <a:pt x="14" y="75"/>
                    <a:pt x="14" y="75"/>
                    <a:pt x="14" y="75"/>
                  </a:cubicBezTo>
                  <a:cubicBezTo>
                    <a:pt x="12" y="78"/>
                    <a:pt x="12" y="78"/>
                    <a:pt x="12" y="78"/>
                  </a:cubicBezTo>
                  <a:cubicBezTo>
                    <a:pt x="8" y="89"/>
                    <a:pt x="8" y="89"/>
                    <a:pt x="8" y="89"/>
                  </a:cubicBezTo>
                  <a:cubicBezTo>
                    <a:pt x="7" y="90"/>
                    <a:pt x="7" y="90"/>
                    <a:pt x="7" y="90"/>
                  </a:cubicBezTo>
                  <a:cubicBezTo>
                    <a:pt x="6" y="92"/>
                    <a:pt x="6" y="92"/>
                    <a:pt x="6" y="92"/>
                  </a:cubicBezTo>
                  <a:cubicBezTo>
                    <a:pt x="5" y="94"/>
                    <a:pt x="5" y="94"/>
                    <a:pt x="5" y="94"/>
                  </a:cubicBezTo>
                  <a:cubicBezTo>
                    <a:pt x="3" y="100"/>
                    <a:pt x="3" y="100"/>
                    <a:pt x="3" y="100"/>
                  </a:cubicBezTo>
                  <a:cubicBezTo>
                    <a:pt x="2" y="102"/>
                    <a:pt x="2" y="102"/>
                    <a:pt x="2" y="102"/>
                  </a:cubicBezTo>
                  <a:cubicBezTo>
                    <a:pt x="1" y="105"/>
                    <a:pt x="1" y="105"/>
                    <a:pt x="1" y="105"/>
                  </a:cubicBezTo>
                  <a:cubicBezTo>
                    <a:pt x="0" y="106"/>
                    <a:pt x="0" y="106"/>
                    <a:pt x="0" y="106"/>
                  </a:cubicBezTo>
                  <a:cubicBezTo>
                    <a:pt x="1" y="106"/>
                    <a:pt x="1" y="106"/>
                    <a:pt x="1" y="106"/>
                  </a:cubicBezTo>
                  <a:cubicBezTo>
                    <a:pt x="2" y="107"/>
                    <a:pt x="2" y="107"/>
                    <a:pt x="2" y="107"/>
                  </a:cubicBezTo>
                  <a:cubicBezTo>
                    <a:pt x="3" y="109"/>
                    <a:pt x="3" y="109"/>
                    <a:pt x="3" y="109"/>
                  </a:cubicBezTo>
                  <a:cubicBezTo>
                    <a:pt x="6" y="113"/>
                    <a:pt x="6" y="113"/>
                    <a:pt x="6" y="113"/>
                  </a:cubicBezTo>
                  <a:cubicBezTo>
                    <a:pt x="7" y="115"/>
                    <a:pt x="7" y="115"/>
                    <a:pt x="7" y="115"/>
                  </a:cubicBezTo>
                  <a:cubicBezTo>
                    <a:pt x="16" y="126"/>
                    <a:pt x="16" y="126"/>
                    <a:pt x="16" y="126"/>
                  </a:cubicBezTo>
                  <a:cubicBezTo>
                    <a:pt x="18" y="128"/>
                    <a:pt x="18" y="128"/>
                    <a:pt x="18" y="128"/>
                  </a:cubicBezTo>
                  <a:cubicBezTo>
                    <a:pt x="21" y="133"/>
                    <a:pt x="21" y="133"/>
                    <a:pt x="21" y="133"/>
                  </a:cubicBezTo>
                  <a:cubicBezTo>
                    <a:pt x="23" y="135"/>
                    <a:pt x="23" y="135"/>
                    <a:pt x="23" y="135"/>
                  </a:cubicBezTo>
                  <a:cubicBezTo>
                    <a:pt x="70" y="197"/>
                    <a:pt x="70" y="197"/>
                    <a:pt x="70" y="197"/>
                  </a:cubicBezTo>
                  <a:cubicBezTo>
                    <a:pt x="72" y="199"/>
                    <a:pt x="72" y="199"/>
                    <a:pt x="72" y="199"/>
                  </a:cubicBezTo>
                  <a:cubicBezTo>
                    <a:pt x="74" y="202"/>
                    <a:pt x="74" y="202"/>
                    <a:pt x="74" y="202"/>
                  </a:cubicBezTo>
                  <a:cubicBezTo>
                    <a:pt x="123" y="265"/>
                    <a:pt x="123" y="265"/>
                    <a:pt x="123" y="265"/>
                  </a:cubicBezTo>
                  <a:cubicBezTo>
                    <a:pt x="123" y="265"/>
                    <a:pt x="124" y="264"/>
                    <a:pt x="124" y="264"/>
                  </a:cubicBezTo>
                  <a:cubicBezTo>
                    <a:pt x="78" y="204"/>
                    <a:pt x="78" y="204"/>
                    <a:pt x="78" y="204"/>
                  </a:cubicBezTo>
                  <a:cubicBezTo>
                    <a:pt x="75" y="200"/>
                    <a:pt x="75" y="200"/>
                    <a:pt x="75" y="200"/>
                  </a:cubicBezTo>
                  <a:cubicBezTo>
                    <a:pt x="72" y="196"/>
                    <a:pt x="72" y="196"/>
                    <a:pt x="72" y="196"/>
                  </a:cubicBezTo>
                  <a:cubicBezTo>
                    <a:pt x="71" y="194"/>
                    <a:pt x="71" y="194"/>
                    <a:pt x="71" y="194"/>
                  </a:cubicBezTo>
                  <a:cubicBezTo>
                    <a:pt x="24" y="134"/>
                    <a:pt x="24" y="134"/>
                    <a:pt x="24" y="134"/>
                  </a:cubicBezTo>
                  <a:cubicBezTo>
                    <a:pt x="21" y="130"/>
                    <a:pt x="21" y="130"/>
                    <a:pt x="21" y="130"/>
                  </a:cubicBezTo>
                  <a:cubicBezTo>
                    <a:pt x="18" y="125"/>
                    <a:pt x="18" y="125"/>
                    <a:pt x="18" y="125"/>
                  </a:cubicBezTo>
                  <a:cubicBezTo>
                    <a:pt x="9" y="113"/>
                    <a:pt x="9" y="113"/>
                    <a:pt x="9" y="113"/>
                  </a:cubicBezTo>
                  <a:cubicBezTo>
                    <a:pt x="8" y="112"/>
                    <a:pt x="8" y="112"/>
                    <a:pt x="8" y="112"/>
                  </a:cubicBezTo>
                  <a:cubicBezTo>
                    <a:pt x="4" y="107"/>
                    <a:pt x="4" y="107"/>
                    <a:pt x="4" y="107"/>
                  </a:cubicBezTo>
                  <a:cubicBezTo>
                    <a:pt x="3" y="106"/>
                    <a:pt x="3" y="106"/>
                    <a:pt x="3" y="106"/>
                  </a:cubicBezTo>
                  <a:cubicBezTo>
                    <a:pt x="2" y="105"/>
                    <a:pt x="2" y="105"/>
                    <a:pt x="2" y="105"/>
                  </a:cubicBezTo>
                  <a:cubicBezTo>
                    <a:pt x="3" y="104"/>
                    <a:pt x="3" y="104"/>
                    <a:pt x="3" y="104"/>
                  </a:cubicBezTo>
                  <a:cubicBezTo>
                    <a:pt x="4" y="102"/>
                    <a:pt x="4" y="102"/>
                    <a:pt x="4" y="102"/>
                  </a:cubicBezTo>
                  <a:cubicBezTo>
                    <a:pt x="7" y="96"/>
                    <a:pt x="7" y="96"/>
                    <a:pt x="7" y="96"/>
                  </a:cubicBezTo>
                  <a:cubicBezTo>
                    <a:pt x="7" y="94"/>
                    <a:pt x="7" y="94"/>
                    <a:pt x="7" y="94"/>
                  </a:cubicBezTo>
                  <a:cubicBezTo>
                    <a:pt x="9" y="91"/>
                    <a:pt x="9" y="91"/>
                    <a:pt x="9" y="91"/>
                  </a:cubicBezTo>
                  <a:cubicBezTo>
                    <a:pt x="9" y="90"/>
                    <a:pt x="9" y="90"/>
                    <a:pt x="9" y="90"/>
                  </a:cubicBezTo>
                  <a:cubicBezTo>
                    <a:pt x="12" y="82"/>
                    <a:pt x="12" y="82"/>
                    <a:pt x="12" y="82"/>
                  </a:cubicBezTo>
                  <a:cubicBezTo>
                    <a:pt x="14" y="79"/>
                    <a:pt x="14" y="79"/>
                    <a:pt x="14" y="79"/>
                  </a:cubicBezTo>
                  <a:cubicBezTo>
                    <a:pt x="24" y="57"/>
                    <a:pt x="24" y="57"/>
                    <a:pt x="24" y="57"/>
                  </a:cubicBezTo>
                  <a:cubicBezTo>
                    <a:pt x="25" y="54"/>
                    <a:pt x="25" y="54"/>
                    <a:pt x="25" y="54"/>
                  </a:cubicBezTo>
                  <a:cubicBezTo>
                    <a:pt x="28" y="46"/>
                    <a:pt x="28" y="46"/>
                    <a:pt x="28" y="46"/>
                  </a:cubicBezTo>
                  <a:cubicBezTo>
                    <a:pt x="30" y="41"/>
                    <a:pt x="30" y="41"/>
                    <a:pt x="30" y="41"/>
                  </a:cubicBezTo>
                  <a:cubicBezTo>
                    <a:pt x="39" y="22"/>
                    <a:pt x="39" y="22"/>
                    <a:pt x="39" y="22"/>
                  </a:cubicBezTo>
                  <a:cubicBezTo>
                    <a:pt x="39" y="20"/>
                    <a:pt x="39" y="20"/>
                    <a:pt x="39" y="20"/>
                  </a:cubicBezTo>
                  <a:cubicBezTo>
                    <a:pt x="41" y="16"/>
                    <a:pt x="41" y="16"/>
                    <a:pt x="41" y="16"/>
                  </a:cubicBezTo>
                  <a:cubicBezTo>
                    <a:pt x="42" y="14"/>
                    <a:pt x="42" y="14"/>
                    <a:pt x="42" y="14"/>
                  </a:cubicBezTo>
                  <a:cubicBezTo>
                    <a:pt x="48" y="1"/>
                    <a:pt x="48" y="1"/>
                    <a:pt x="48" y="1"/>
                  </a:cubicBezTo>
                  <a:cubicBezTo>
                    <a:pt x="47" y="0"/>
                    <a:pt x="47" y="0"/>
                    <a:pt x="46"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lstStyle/>
            <a:p>
              <a:endParaRPr lang="zh-CN" altLang="en-US">
                <a:cs typeface="+mn-ea"/>
                <a:sym typeface="+mn-lt"/>
              </a:endParaRPr>
            </a:p>
          </p:txBody>
        </p:sp>
        <p:sp>
          <p:nvSpPr>
            <p:cNvPr id="117" name="Freeform 73">
              <a:extLst>
                <a:ext uri="{FF2B5EF4-FFF2-40B4-BE49-F238E27FC236}">
                  <a16:creationId xmlns:a16="http://schemas.microsoft.com/office/drawing/2014/main" id="{AEAECC91-FE6D-494A-8DED-F1E917928F43}"/>
                </a:ext>
              </a:extLst>
            </p:cNvPr>
            <p:cNvSpPr>
              <a:spLocks noEditPoints="1"/>
            </p:cNvSpPr>
            <p:nvPr/>
          </p:nvSpPr>
          <p:spPr bwMode="auto">
            <a:xfrm>
              <a:off x="11021586" y="3264194"/>
              <a:ext cx="356027" cy="1332047"/>
            </a:xfrm>
            <a:custGeom>
              <a:avLst/>
              <a:gdLst>
                <a:gd name="T0" fmla="*/ 83 w 84"/>
                <a:gd name="T1" fmla="*/ 344 h 345"/>
                <a:gd name="T2" fmla="*/ 84 w 84"/>
                <a:gd name="T3" fmla="*/ 344 h 345"/>
                <a:gd name="T4" fmla="*/ 83 w 84"/>
                <a:gd name="T5" fmla="*/ 238 h 345"/>
                <a:gd name="T6" fmla="*/ 79 w 84"/>
                <a:gd name="T7" fmla="*/ 345 h 345"/>
                <a:gd name="T8" fmla="*/ 46 w 84"/>
                <a:gd name="T9" fmla="*/ 222 h 345"/>
                <a:gd name="T10" fmla="*/ 36 w 84"/>
                <a:gd name="T11" fmla="*/ 187 h 345"/>
                <a:gd name="T12" fmla="*/ 43 w 84"/>
                <a:gd name="T13" fmla="*/ 219 h 345"/>
                <a:gd name="T14" fmla="*/ 36 w 84"/>
                <a:gd name="T15" fmla="*/ 187 h 345"/>
                <a:gd name="T16" fmla="*/ 83 w 84"/>
                <a:gd name="T17" fmla="*/ 161 h 345"/>
                <a:gd name="T18" fmla="*/ 84 w 84"/>
                <a:gd name="T19" fmla="*/ 237 h 345"/>
                <a:gd name="T20" fmla="*/ 83 w 84"/>
                <a:gd name="T21" fmla="*/ 5 h 345"/>
                <a:gd name="T22" fmla="*/ 83 w 84"/>
                <a:gd name="T23" fmla="*/ 44 h 345"/>
                <a:gd name="T24" fmla="*/ 83 w 84"/>
                <a:gd name="T25" fmla="*/ 85 h 345"/>
                <a:gd name="T26" fmla="*/ 84 w 84"/>
                <a:gd name="T27" fmla="*/ 158 h 345"/>
                <a:gd name="T28" fmla="*/ 84 w 84"/>
                <a:gd name="T29" fmla="*/ 81 h 345"/>
                <a:gd name="T30" fmla="*/ 84 w 84"/>
                <a:gd name="T31" fmla="*/ 37 h 345"/>
                <a:gd name="T32" fmla="*/ 83 w 84"/>
                <a:gd name="T33" fmla="*/ 5 h 345"/>
                <a:gd name="T34" fmla="*/ 67 w 84"/>
                <a:gd name="T35" fmla="*/ 8 h 345"/>
                <a:gd name="T36" fmla="*/ 51 w 84"/>
                <a:gd name="T37" fmla="*/ 22 h 345"/>
                <a:gd name="T38" fmla="*/ 1 w 84"/>
                <a:gd name="T39" fmla="*/ 68 h 345"/>
                <a:gd name="T40" fmla="*/ 1 w 84"/>
                <a:gd name="T41" fmla="*/ 70 h 345"/>
                <a:gd name="T42" fmla="*/ 3 w 84"/>
                <a:gd name="T43" fmla="*/ 80 h 345"/>
                <a:gd name="T44" fmla="*/ 8 w 84"/>
                <a:gd name="T45" fmla="*/ 94 h 345"/>
                <a:gd name="T46" fmla="*/ 9 w 84"/>
                <a:gd name="T47" fmla="*/ 100 h 345"/>
                <a:gd name="T48" fmla="*/ 17 w 84"/>
                <a:gd name="T49" fmla="*/ 127 h 345"/>
                <a:gd name="T50" fmla="*/ 21 w 84"/>
                <a:gd name="T51" fmla="*/ 141 h 345"/>
                <a:gd name="T52" fmla="*/ 35 w 84"/>
                <a:gd name="T53" fmla="*/ 185 h 345"/>
                <a:gd name="T54" fmla="*/ 21 w 84"/>
                <a:gd name="T55" fmla="*/ 136 h 345"/>
                <a:gd name="T56" fmla="*/ 17 w 84"/>
                <a:gd name="T57" fmla="*/ 122 h 345"/>
                <a:gd name="T58" fmla="*/ 10 w 84"/>
                <a:gd name="T59" fmla="*/ 96 h 345"/>
                <a:gd name="T60" fmla="*/ 8 w 84"/>
                <a:gd name="T61" fmla="*/ 91 h 345"/>
                <a:gd name="T62" fmla="*/ 4 w 84"/>
                <a:gd name="T63" fmla="*/ 77 h 345"/>
                <a:gd name="T64" fmla="*/ 34 w 84"/>
                <a:gd name="T65" fmla="*/ 41 h 345"/>
                <a:gd name="T66" fmla="*/ 61 w 84"/>
                <a:gd name="T67" fmla="*/ 16 h 345"/>
                <a:gd name="T68" fmla="*/ 77 w 84"/>
                <a:gd name="T69" fmla="*/ 1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4" h="345">
                  <a:moveTo>
                    <a:pt x="83" y="238"/>
                  </a:moveTo>
                  <a:cubicBezTo>
                    <a:pt x="83" y="344"/>
                    <a:pt x="83" y="344"/>
                    <a:pt x="83" y="344"/>
                  </a:cubicBezTo>
                  <a:cubicBezTo>
                    <a:pt x="83" y="344"/>
                    <a:pt x="83" y="344"/>
                    <a:pt x="83" y="344"/>
                  </a:cubicBezTo>
                  <a:cubicBezTo>
                    <a:pt x="83" y="344"/>
                    <a:pt x="84" y="344"/>
                    <a:pt x="84" y="344"/>
                  </a:cubicBezTo>
                  <a:cubicBezTo>
                    <a:pt x="84" y="239"/>
                    <a:pt x="84" y="239"/>
                    <a:pt x="84" y="239"/>
                  </a:cubicBezTo>
                  <a:cubicBezTo>
                    <a:pt x="83" y="238"/>
                    <a:pt x="83" y="238"/>
                    <a:pt x="83" y="238"/>
                  </a:cubicBezTo>
                  <a:moveTo>
                    <a:pt x="44" y="221"/>
                  </a:moveTo>
                  <a:cubicBezTo>
                    <a:pt x="79" y="345"/>
                    <a:pt x="79" y="345"/>
                    <a:pt x="79" y="345"/>
                  </a:cubicBezTo>
                  <a:cubicBezTo>
                    <a:pt x="79" y="345"/>
                    <a:pt x="80" y="345"/>
                    <a:pt x="81" y="344"/>
                  </a:cubicBezTo>
                  <a:cubicBezTo>
                    <a:pt x="46" y="222"/>
                    <a:pt x="46" y="222"/>
                    <a:pt x="46" y="222"/>
                  </a:cubicBezTo>
                  <a:cubicBezTo>
                    <a:pt x="44" y="221"/>
                    <a:pt x="44" y="221"/>
                    <a:pt x="44" y="221"/>
                  </a:cubicBezTo>
                  <a:moveTo>
                    <a:pt x="36" y="187"/>
                  </a:moveTo>
                  <a:cubicBezTo>
                    <a:pt x="34" y="188"/>
                    <a:pt x="34" y="188"/>
                    <a:pt x="34" y="188"/>
                  </a:cubicBezTo>
                  <a:cubicBezTo>
                    <a:pt x="43" y="219"/>
                    <a:pt x="43" y="219"/>
                    <a:pt x="43" y="219"/>
                  </a:cubicBezTo>
                  <a:cubicBezTo>
                    <a:pt x="45" y="220"/>
                    <a:pt x="45" y="220"/>
                    <a:pt x="45" y="220"/>
                  </a:cubicBezTo>
                  <a:cubicBezTo>
                    <a:pt x="36" y="187"/>
                    <a:pt x="36" y="187"/>
                    <a:pt x="36" y="187"/>
                  </a:cubicBezTo>
                  <a:moveTo>
                    <a:pt x="84" y="160"/>
                  </a:moveTo>
                  <a:cubicBezTo>
                    <a:pt x="83" y="161"/>
                    <a:pt x="83" y="161"/>
                    <a:pt x="83" y="161"/>
                  </a:cubicBezTo>
                  <a:cubicBezTo>
                    <a:pt x="83" y="236"/>
                    <a:pt x="83" y="236"/>
                    <a:pt x="83" y="236"/>
                  </a:cubicBezTo>
                  <a:cubicBezTo>
                    <a:pt x="84" y="237"/>
                    <a:pt x="84" y="237"/>
                    <a:pt x="84" y="237"/>
                  </a:cubicBezTo>
                  <a:cubicBezTo>
                    <a:pt x="84" y="160"/>
                    <a:pt x="84" y="160"/>
                    <a:pt x="84" y="160"/>
                  </a:cubicBezTo>
                  <a:moveTo>
                    <a:pt x="83" y="5"/>
                  </a:moveTo>
                  <a:cubicBezTo>
                    <a:pt x="83" y="40"/>
                    <a:pt x="83" y="40"/>
                    <a:pt x="83" y="40"/>
                  </a:cubicBezTo>
                  <a:cubicBezTo>
                    <a:pt x="83" y="44"/>
                    <a:pt x="83" y="44"/>
                    <a:pt x="83" y="44"/>
                  </a:cubicBezTo>
                  <a:cubicBezTo>
                    <a:pt x="83" y="82"/>
                    <a:pt x="83" y="82"/>
                    <a:pt x="83" y="82"/>
                  </a:cubicBezTo>
                  <a:cubicBezTo>
                    <a:pt x="83" y="85"/>
                    <a:pt x="83" y="85"/>
                    <a:pt x="83" y="85"/>
                  </a:cubicBezTo>
                  <a:cubicBezTo>
                    <a:pt x="83" y="159"/>
                    <a:pt x="83" y="159"/>
                    <a:pt x="83" y="159"/>
                  </a:cubicBezTo>
                  <a:cubicBezTo>
                    <a:pt x="84" y="158"/>
                    <a:pt x="84" y="158"/>
                    <a:pt x="84" y="158"/>
                  </a:cubicBezTo>
                  <a:cubicBezTo>
                    <a:pt x="84" y="83"/>
                    <a:pt x="84" y="83"/>
                    <a:pt x="84" y="83"/>
                  </a:cubicBezTo>
                  <a:cubicBezTo>
                    <a:pt x="84" y="81"/>
                    <a:pt x="84" y="81"/>
                    <a:pt x="84" y="81"/>
                  </a:cubicBezTo>
                  <a:cubicBezTo>
                    <a:pt x="84" y="41"/>
                    <a:pt x="84" y="41"/>
                    <a:pt x="84" y="41"/>
                  </a:cubicBezTo>
                  <a:cubicBezTo>
                    <a:pt x="84" y="37"/>
                    <a:pt x="84" y="37"/>
                    <a:pt x="84" y="37"/>
                  </a:cubicBezTo>
                  <a:cubicBezTo>
                    <a:pt x="84" y="5"/>
                    <a:pt x="84" y="5"/>
                    <a:pt x="84" y="5"/>
                  </a:cubicBezTo>
                  <a:cubicBezTo>
                    <a:pt x="84" y="5"/>
                    <a:pt x="83" y="5"/>
                    <a:pt x="83" y="5"/>
                  </a:cubicBezTo>
                  <a:moveTo>
                    <a:pt x="76" y="0"/>
                  </a:moveTo>
                  <a:cubicBezTo>
                    <a:pt x="67" y="8"/>
                    <a:pt x="67" y="8"/>
                    <a:pt x="67" y="8"/>
                  </a:cubicBezTo>
                  <a:cubicBezTo>
                    <a:pt x="64" y="11"/>
                    <a:pt x="64" y="11"/>
                    <a:pt x="64" y="11"/>
                  </a:cubicBezTo>
                  <a:cubicBezTo>
                    <a:pt x="51" y="22"/>
                    <a:pt x="51" y="22"/>
                    <a:pt x="51" y="22"/>
                  </a:cubicBezTo>
                  <a:cubicBezTo>
                    <a:pt x="42" y="31"/>
                    <a:pt x="42" y="31"/>
                    <a:pt x="42" y="31"/>
                  </a:cubicBezTo>
                  <a:cubicBezTo>
                    <a:pt x="1" y="68"/>
                    <a:pt x="1" y="68"/>
                    <a:pt x="1" y="68"/>
                  </a:cubicBezTo>
                  <a:cubicBezTo>
                    <a:pt x="0" y="69"/>
                    <a:pt x="0" y="69"/>
                    <a:pt x="0" y="69"/>
                  </a:cubicBezTo>
                  <a:cubicBezTo>
                    <a:pt x="1" y="70"/>
                    <a:pt x="1" y="70"/>
                    <a:pt x="1" y="70"/>
                  </a:cubicBezTo>
                  <a:cubicBezTo>
                    <a:pt x="3" y="78"/>
                    <a:pt x="3" y="78"/>
                    <a:pt x="3" y="78"/>
                  </a:cubicBezTo>
                  <a:cubicBezTo>
                    <a:pt x="3" y="80"/>
                    <a:pt x="3" y="80"/>
                    <a:pt x="3" y="80"/>
                  </a:cubicBezTo>
                  <a:cubicBezTo>
                    <a:pt x="7" y="93"/>
                    <a:pt x="7" y="93"/>
                    <a:pt x="7" y="93"/>
                  </a:cubicBezTo>
                  <a:cubicBezTo>
                    <a:pt x="8" y="94"/>
                    <a:pt x="8" y="94"/>
                    <a:pt x="8" y="94"/>
                  </a:cubicBezTo>
                  <a:cubicBezTo>
                    <a:pt x="8" y="98"/>
                    <a:pt x="8" y="98"/>
                    <a:pt x="8" y="98"/>
                  </a:cubicBezTo>
                  <a:cubicBezTo>
                    <a:pt x="9" y="100"/>
                    <a:pt x="9" y="100"/>
                    <a:pt x="9" y="100"/>
                  </a:cubicBezTo>
                  <a:cubicBezTo>
                    <a:pt x="16" y="125"/>
                    <a:pt x="16" y="125"/>
                    <a:pt x="16" y="125"/>
                  </a:cubicBezTo>
                  <a:cubicBezTo>
                    <a:pt x="17" y="127"/>
                    <a:pt x="17" y="127"/>
                    <a:pt x="17" y="127"/>
                  </a:cubicBezTo>
                  <a:cubicBezTo>
                    <a:pt x="20" y="138"/>
                    <a:pt x="20" y="138"/>
                    <a:pt x="20" y="138"/>
                  </a:cubicBezTo>
                  <a:cubicBezTo>
                    <a:pt x="21" y="141"/>
                    <a:pt x="21" y="141"/>
                    <a:pt x="21" y="141"/>
                  </a:cubicBezTo>
                  <a:cubicBezTo>
                    <a:pt x="34" y="186"/>
                    <a:pt x="34" y="186"/>
                    <a:pt x="34" y="186"/>
                  </a:cubicBezTo>
                  <a:cubicBezTo>
                    <a:pt x="35" y="185"/>
                    <a:pt x="35" y="185"/>
                    <a:pt x="35" y="185"/>
                  </a:cubicBezTo>
                  <a:cubicBezTo>
                    <a:pt x="22" y="140"/>
                    <a:pt x="22" y="140"/>
                    <a:pt x="22" y="140"/>
                  </a:cubicBezTo>
                  <a:cubicBezTo>
                    <a:pt x="21" y="136"/>
                    <a:pt x="21" y="136"/>
                    <a:pt x="21" y="136"/>
                  </a:cubicBezTo>
                  <a:cubicBezTo>
                    <a:pt x="18" y="125"/>
                    <a:pt x="18" y="125"/>
                    <a:pt x="18" y="125"/>
                  </a:cubicBezTo>
                  <a:cubicBezTo>
                    <a:pt x="17" y="122"/>
                    <a:pt x="17" y="122"/>
                    <a:pt x="17" y="122"/>
                  </a:cubicBezTo>
                  <a:cubicBezTo>
                    <a:pt x="10" y="98"/>
                    <a:pt x="10" y="98"/>
                    <a:pt x="10" y="98"/>
                  </a:cubicBezTo>
                  <a:cubicBezTo>
                    <a:pt x="10" y="96"/>
                    <a:pt x="10" y="96"/>
                    <a:pt x="10" y="96"/>
                  </a:cubicBezTo>
                  <a:cubicBezTo>
                    <a:pt x="9" y="93"/>
                    <a:pt x="9" y="93"/>
                    <a:pt x="9" y="93"/>
                  </a:cubicBezTo>
                  <a:cubicBezTo>
                    <a:pt x="8" y="91"/>
                    <a:pt x="8" y="91"/>
                    <a:pt x="8" y="91"/>
                  </a:cubicBezTo>
                  <a:cubicBezTo>
                    <a:pt x="5" y="79"/>
                    <a:pt x="5" y="79"/>
                    <a:pt x="5" y="79"/>
                  </a:cubicBezTo>
                  <a:cubicBezTo>
                    <a:pt x="4" y="77"/>
                    <a:pt x="4" y="77"/>
                    <a:pt x="4" y="77"/>
                  </a:cubicBezTo>
                  <a:cubicBezTo>
                    <a:pt x="2" y="69"/>
                    <a:pt x="2" y="69"/>
                    <a:pt x="2" y="69"/>
                  </a:cubicBezTo>
                  <a:cubicBezTo>
                    <a:pt x="34" y="41"/>
                    <a:pt x="34" y="41"/>
                    <a:pt x="34" y="41"/>
                  </a:cubicBezTo>
                  <a:cubicBezTo>
                    <a:pt x="43" y="32"/>
                    <a:pt x="43" y="32"/>
                    <a:pt x="43" y="32"/>
                  </a:cubicBezTo>
                  <a:cubicBezTo>
                    <a:pt x="61" y="16"/>
                    <a:pt x="61" y="16"/>
                    <a:pt x="61" y="16"/>
                  </a:cubicBezTo>
                  <a:cubicBezTo>
                    <a:pt x="66" y="12"/>
                    <a:pt x="66" y="12"/>
                    <a:pt x="66" y="12"/>
                  </a:cubicBezTo>
                  <a:cubicBezTo>
                    <a:pt x="77" y="1"/>
                    <a:pt x="77" y="1"/>
                    <a:pt x="77" y="1"/>
                  </a:cubicBezTo>
                  <a:cubicBezTo>
                    <a:pt x="77" y="1"/>
                    <a:pt x="76" y="0"/>
                    <a:pt x="76"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lstStyle/>
            <a:p>
              <a:endParaRPr lang="zh-CN" altLang="en-US">
                <a:cs typeface="+mn-ea"/>
                <a:sym typeface="+mn-lt"/>
              </a:endParaRPr>
            </a:p>
          </p:txBody>
        </p:sp>
        <p:sp>
          <p:nvSpPr>
            <p:cNvPr id="118" name="Freeform 74">
              <a:extLst>
                <a:ext uri="{FF2B5EF4-FFF2-40B4-BE49-F238E27FC236}">
                  <a16:creationId xmlns:a16="http://schemas.microsoft.com/office/drawing/2014/main" id="{12AB9455-07A1-42B5-BBFC-44B8AD5278F4}"/>
                </a:ext>
              </a:extLst>
            </p:cNvPr>
            <p:cNvSpPr>
              <a:spLocks noEditPoints="1"/>
            </p:cNvSpPr>
            <p:nvPr/>
          </p:nvSpPr>
          <p:spPr bwMode="auto">
            <a:xfrm>
              <a:off x="7260951" y="3773267"/>
              <a:ext cx="173541" cy="367574"/>
            </a:xfrm>
            <a:custGeom>
              <a:avLst/>
              <a:gdLst>
                <a:gd name="T0" fmla="*/ 0 w 41"/>
                <a:gd name="T1" fmla="*/ 6 h 95"/>
                <a:gd name="T2" fmla="*/ 0 w 41"/>
                <a:gd name="T3" fmla="*/ 27 h 95"/>
                <a:gd name="T4" fmla="*/ 0 w 41"/>
                <a:gd name="T5" fmla="*/ 30 h 95"/>
                <a:gd name="T6" fmla="*/ 0 w 41"/>
                <a:gd name="T7" fmla="*/ 35 h 95"/>
                <a:gd name="T8" fmla="*/ 0 w 41"/>
                <a:gd name="T9" fmla="*/ 37 h 95"/>
                <a:gd name="T10" fmla="*/ 0 w 41"/>
                <a:gd name="T11" fmla="*/ 93 h 95"/>
                <a:gd name="T12" fmla="*/ 0 w 41"/>
                <a:gd name="T13" fmla="*/ 93 h 95"/>
                <a:gd name="T14" fmla="*/ 1 w 41"/>
                <a:gd name="T15" fmla="*/ 93 h 95"/>
                <a:gd name="T16" fmla="*/ 1 w 41"/>
                <a:gd name="T17" fmla="*/ 36 h 95"/>
                <a:gd name="T18" fmla="*/ 1 w 41"/>
                <a:gd name="T19" fmla="*/ 33 h 95"/>
                <a:gd name="T20" fmla="*/ 1 w 41"/>
                <a:gd name="T21" fmla="*/ 28 h 95"/>
                <a:gd name="T22" fmla="*/ 1 w 41"/>
                <a:gd name="T23" fmla="*/ 26 h 95"/>
                <a:gd name="T24" fmla="*/ 1 w 41"/>
                <a:gd name="T25" fmla="*/ 7 h 95"/>
                <a:gd name="T26" fmla="*/ 1 w 41"/>
                <a:gd name="T27" fmla="*/ 7 h 95"/>
                <a:gd name="T28" fmla="*/ 0 w 41"/>
                <a:gd name="T29" fmla="*/ 6 h 95"/>
                <a:gd name="T30" fmla="*/ 12 w 41"/>
                <a:gd name="T31" fmla="*/ 0 h 95"/>
                <a:gd name="T32" fmla="*/ 11 w 41"/>
                <a:gd name="T33" fmla="*/ 1 h 95"/>
                <a:gd name="T34" fmla="*/ 26 w 41"/>
                <a:gd name="T35" fmla="*/ 10 h 95"/>
                <a:gd name="T36" fmla="*/ 28 w 41"/>
                <a:gd name="T37" fmla="*/ 11 h 95"/>
                <a:gd name="T38" fmla="*/ 32 w 41"/>
                <a:gd name="T39" fmla="*/ 13 h 95"/>
                <a:gd name="T40" fmla="*/ 34 w 41"/>
                <a:gd name="T41" fmla="*/ 14 h 95"/>
                <a:gd name="T42" fmla="*/ 37 w 41"/>
                <a:gd name="T43" fmla="*/ 16 h 95"/>
                <a:gd name="T44" fmla="*/ 38 w 41"/>
                <a:gd name="T45" fmla="*/ 17 h 95"/>
                <a:gd name="T46" fmla="*/ 37 w 41"/>
                <a:gd name="T47" fmla="*/ 20 h 95"/>
                <a:gd name="T48" fmla="*/ 6 w 41"/>
                <a:gd name="T49" fmla="*/ 94 h 95"/>
                <a:gd name="T50" fmla="*/ 8 w 41"/>
                <a:gd name="T51" fmla="*/ 95 h 95"/>
                <a:gd name="T52" fmla="*/ 25 w 41"/>
                <a:gd name="T53" fmla="*/ 53 h 95"/>
                <a:gd name="T54" fmla="*/ 25 w 41"/>
                <a:gd name="T55" fmla="*/ 52 h 95"/>
                <a:gd name="T56" fmla="*/ 31 w 41"/>
                <a:gd name="T57" fmla="*/ 40 h 95"/>
                <a:gd name="T58" fmla="*/ 37 w 41"/>
                <a:gd name="T59" fmla="*/ 25 h 95"/>
                <a:gd name="T60" fmla="*/ 39 w 41"/>
                <a:gd name="T61" fmla="*/ 21 h 95"/>
                <a:gd name="T62" fmla="*/ 40 w 41"/>
                <a:gd name="T63" fmla="*/ 17 h 95"/>
                <a:gd name="T64" fmla="*/ 41 w 41"/>
                <a:gd name="T65" fmla="*/ 16 h 95"/>
                <a:gd name="T66" fmla="*/ 39 w 41"/>
                <a:gd name="T67" fmla="*/ 15 h 95"/>
                <a:gd name="T68" fmla="*/ 39 w 41"/>
                <a:gd name="T69" fmla="*/ 15 h 95"/>
                <a:gd name="T70" fmla="*/ 37 w 41"/>
                <a:gd name="T71" fmla="*/ 14 h 95"/>
                <a:gd name="T72" fmla="*/ 35 w 41"/>
                <a:gd name="T73" fmla="*/ 13 h 95"/>
                <a:gd name="T74" fmla="*/ 34 w 41"/>
                <a:gd name="T75" fmla="*/ 12 h 95"/>
                <a:gd name="T76" fmla="*/ 30 w 41"/>
                <a:gd name="T77" fmla="*/ 10 h 95"/>
                <a:gd name="T78" fmla="*/ 28 w 41"/>
                <a:gd name="T79" fmla="*/ 9 h 95"/>
                <a:gd name="T80" fmla="*/ 12 w 41"/>
                <a:gd name="T81"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1" h="95">
                  <a:moveTo>
                    <a:pt x="0" y="6"/>
                  </a:moveTo>
                  <a:cubicBezTo>
                    <a:pt x="0" y="27"/>
                    <a:pt x="0" y="27"/>
                    <a:pt x="0" y="27"/>
                  </a:cubicBezTo>
                  <a:cubicBezTo>
                    <a:pt x="0" y="30"/>
                    <a:pt x="0" y="30"/>
                    <a:pt x="0" y="30"/>
                  </a:cubicBezTo>
                  <a:cubicBezTo>
                    <a:pt x="0" y="35"/>
                    <a:pt x="0" y="35"/>
                    <a:pt x="0" y="35"/>
                  </a:cubicBezTo>
                  <a:cubicBezTo>
                    <a:pt x="0" y="37"/>
                    <a:pt x="0" y="37"/>
                    <a:pt x="0" y="37"/>
                  </a:cubicBezTo>
                  <a:cubicBezTo>
                    <a:pt x="0" y="93"/>
                    <a:pt x="0" y="93"/>
                    <a:pt x="0" y="93"/>
                  </a:cubicBezTo>
                  <a:cubicBezTo>
                    <a:pt x="0" y="93"/>
                    <a:pt x="0" y="93"/>
                    <a:pt x="0" y="93"/>
                  </a:cubicBezTo>
                  <a:cubicBezTo>
                    <a:pt x="1" y="93"/>
                    <a:pt x="1" y="93"/>
                    <a:pt x="1" y="93"/>
                  </a:cubicBezTo>
                  <a:cubicBezTo>
                    <a:pt x="1" y="36"/>
                    <a:pt x="1" y="36"/>
                    <a:pt x="1" y="36"/>
                  </a:cubicBezTo>
                  <a:cubicBezTo>
                    <a:pt x="1" y="33"/>
                    <a:pt x="1" y="33"/>
                    <a:pt x="1" y="33"/>
                  </a:cubicBezTo>
                  <a:cubicBezTo>
                    <a:pt x="1" y="28"/>
                    <a:pt x="1" y="28"/>
                    <a:pt x="1" y="28"/>
                  </a:cubicBezTo>
                  <a:cubicBezTo>
                    <a:pt x="1" y="26"/>
                    <a:pt x="1" y="26"/>
                    <a:pt x="1" y="26"/>
                  </a:cubicBezTo>
                  <a:cubicBezTo>
                    <a:pt x="1" y="7"/>
                    <a:pt x="1" y="7"/>
                    <a:pt x="1" y="7"/>
                  </a:cubicBezTo>
                  <a:cubicBezTo>
                    <a:pt x="1" y="7"/>
                    <a:pt x="1" y="7"/>
                    <a:pt x="1" y="7"/>
                  </a:cubicBezTo>
                  <a:cubicBezTo>
                    <a:pt x="0" y="7"/>
                    <a:pt x="0" y="7"/>
                    <a:pt x="0" y="6"/>
                  </a:cubicBezTo>
                  <a:moveTo>
                    <a:pt x="12" y="0"/>
                  </a:moveTo>
                  <a:cubicBezTo>
                    <a:pt x="12" y="0"/>
                    <a:pt x="11" y="1"/>
                    <a:pt x="11" y="1"/>
                  </a:cubicBezTo>
                  <a:cubicBezTo>
                    <a:pt x="26" y="10"/>
                    <a:pt x="26" y="10"/>
                    <a:pt x="26" y="10"/>
                  </a:cubicBezTo>
                  <a:cubicBezTo>
                    <a:pt x="28" y="11"/>
                    <a:pt x="28" y="11"/>
                    <a:pt x="28" y="11"/>
                  </a:cubicBezTo>
                  <a:cubicBezTo>
                    <a:pt x="32" y="13"/>
                    <a:pt x="32" y="13"/>
                    <a:pt x="32" y="13"/>
                  </a:cubicBezTo>
                  <a:cubicBezTo>
                    <a:pt x="34" y="14"/>
                    <a:pt x="34" y="14"/>
                    <a:pt x="34" y="14"/>
                  </a:cubicBezTo>
                  <a:cubicBezTo>
                    <a:pt x="37" y="16"/>
                    <a:pt x="37" y="16"/>
                    <a:pt x="37" y="16"/>
                  </a:cubicBezTo>
                  <a:cubicBezTo>
                    <a:pt x="38" y="17"/>
                    <a:pt x="38" y="17"/>
                    <a:pt x="38" y="17"/>
                  </a:cubicBezTo>
                  <a:cubicBezTo>
                    <a:pt x="37" y="20"/>
                    <a:pt x="37" y="20"/>
                    <a:pt x="37" y="20"/>
                  </a:cubicBezTo>
                  <a:cubicBezTo>
                    <a:pt x="6" y="94"/>
                    <a:pt x="6" y="94"/>
                    <a:pt x="6" y="94"/>
                  </a:cubicBezTo>
                  <a:cubicBezTo>
                    <a:pt x="7" y="94"/>
                    <a:pt x="7" y="95"/>
                    <a:pt x="8" y="95"/>
                  </a:cubicBezTo>
                  <a:cubicBezTo>
                    <a:pt x="25" y="53"/>
                    <a:pt x="25" y="53"/>
                    <a:pt x="25" y="53"/>
                  </a:cubicBezTo>
                  <a:cubicBezTo>
                    <a:pt x="25" y="52"/>
                    <a:pt x="25" y="52"/>
                    <a:pt x="25" y="52"/>
                  </a:cubicBezTo>
                  <a:cubicBezTo>
                    <a:pt x="25" y="47"/>
                    <a:pt x="27" y="43"/>
                    <a:pt x="31" y="40"/>
                  </a:cubicBezTo>
                  <a:cubicBezTo>
                    <a:pt x="37" y="25"/>
                    <a:pt x="37" y="25"/>
                    <a:pt x="37" y="25"/>
                  </a:cubicBezTo>
                  <a:cubicBezTo>
                    <a:pt x="39" y="21"/>
                    <a:pt x="39" y="21"/>
                    <a:pt x="39" y="21"/>
                  </a:cubicBezTo>
                  <a:cubicBezTo>
                    <a:pt x="40" y="17"/>
                    <a:pt x="40" y="17"/>
                    <a:pt x="40" y="17"/>
                  </a:cubicBezTo>
                  <a:cubicBezTo>
                    <a:pt x="41" y="16"/>
                    <a:pt x="41" y="16"/>
                    <a:pt x="41" y="16"/>
                  </a:cubicBezTo>
                  <a:cubicBezTo>
                    <a:pt x="39" y="15"/>
                    <a:pt x="39" y="15"/>
                    <a:pt x="39" y="15"/>
                  </a:cubicBezTo>
                  <a:cubicBezTo>
                    <a:pt x="39" y="15"/>
                    <a:pt x="39" y="15"/>
                    <a:pt x="39" y="15"/>
                  </a:cubicBezTo>
                  <a:cubicBezTo>
                    <a:pt x="37" y="14"/>
                    <a:pt x="37" y="14"/>
                    <a:pt x="37" y="14"/>
                  </a:cubicBezTo>
                  <a:cubicBezTo>
                    <a:pt x="35" y="13"/>
                    <a:pt x="35" y="13"/>
                    <a:pt x="35" y="13"/>
                  </a:cubicBezTo>
                  <a:cubicBezTo>
                    <a:pt x="34" y="12"/>
                    <a:pt x="34" y="12"/>
                    <a:pt x="34" y="12"/>
                  </a:cubicBezTo>
                  <a:cubicBezTo>
                    <a:pt x="30" y="10"/>
                    <a:pt x="30" y="10"/>
                    <a:pt x="30" y="10"/>
                  </a:cubicBezTo>
                  <a:cubicBezTo>
                    <a:pt x="28" y="9"/>
                    <a:pt x="28" y="9"/>
                    <a:pt x="28" y="9"/>
                  </a:cubicBezTo>
                  <a:cubicBezTo>
                    <a:pt x="12" y="0"/>
                    <a:pt x="12" y="0"/>
                    <a:pt x="12"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lstStyle/>
            <a:p>
              <a:endParaRPr lang="zh-CN" altLang="en-US">
                <a:cs typeface="+mn-ea"/>
                <a:sym typeface="+mn-lt"/>
              </a:endParaRPr>
            </a:p>
          </p:txBody>
        </p:sp>
        <p:sp>
          <p:nvSpPr>
            <p:cNvPr id="119" name="Freeform 75">
              <a:extLst>
                <a:ext uri="{FF2B5EF4-FFF2-40B4-BE49-F238E27FC236}">
                  <a16:creationId xmlns:a16="http://schemas.microsoft.com/office/drawing/2014/main" id="{B2F4ADB9-7C9C-4768-A736-1A9F29B4E87C}"/>
                </a:ext>
              </a:extLst>
            </p:cNvPr>
            <p:cNvSpPr>
              <a:spLocks noEditPoints="1"/>
            </p:cNvSpPr>
            <p:nvPr/>
          </p:nvSpPr>
          <p:spPr bwMode="auto">
            <a:xfrm>
              <a:off x="6235811" y="3646406"/>
              <a:ext cx="1300658" cy="699365"/>
            </a:xfrm>
            <a:custGeom>
              <a:avLst/>
              <a:gdLst>
                <a:gd name="T0" fmla="*/ 257 w 307"/>
                <a:gd name="T1" fmla="*/ 141 h 181"/>
                <a:gd name="T2" fmla="*/ 265 w 307"/>
                <a:gd name="T3" fmla="*/ 148 h 181"/>
                <a:gd name="T4" fmla="*/ 307 w 307"/>
                <a:gd name="T5" fmla="*/ 176 h 181"/>
                <a:gd name="T6" fmla="*/ 268 w 307"/>
                <a:gd name="T7" fmla="*/ 148 h 181"/>
                <a:gd name="T8" fmla="*/ 257 w 307"/>
                <a:gd name="T9" fmla="*/ 140 h 181"/>
                <a:gd name="T10" fmla="*/ 11 w 307"/>
                <a:gd name="T11" fmla="*/ 112 h 181"/>
                <a:gd name="T12" fmla="*/ 50 w 307"/>
                <a:gd name="T13" fmla="*/ 122 h 181"/>
                <a:gd name="T14" fmla="*/ 134 w 307"/>
                <a:gd name="T15" fmla="*/ 141 h 181"/>
                <a:gd name="T16" fmla="*/ 186 w 307"/>
                <a:gd name="T17" fmla="*/ 153 h 181"/>
                <a:gd name="T18" fmla="*/ 251 w 307"/>
                <a:gd name="T19" fmla="*/ 169 h 181"/>
                <a:gd name="T20" fmla="*/ 263 w 307"/>
                <a:gd name="T21" fmla="*/ 172 h 181"/>
                <a:gd name="T22" fmla="*/ 305 w 307"/>
                <a:gd name="T23" fmla="*/ 180 h 181"/>
                <a:gd name="T24" fmla="*/ 258 w 307"/>
                <a:gd name="T25" fmla="*/ 169 h 181"/>
                <a:gd name="T26" fmla="*/ 250 w 307"/>
                <a:gd name="T27" fmla="*/ 167 h 181"/>
                <a:gd name="T28" fmla="*/ 180 w 307"/>
                <a:gd name="T29" fmla="*/ 150 h 181"/>
                <a:gd name="T30" fmla="*/ 133 w 307"/>
                <a:gd name="T31" fmla="*/ 139 h 181"/>
                <a:gd name="T32" fmla="*/ 48 w 307"/>
                <a:gd name="T33" fmla="*/ 119 h 181"/>
                <a:gd name="T34" fmla="*/ 32 w 307"/>
                <a:gd name="T35" fmla="*/ 5 h 181"/>
                <a:gd name="T36" fmla="*/ 0 w 307"/>
                <a:gd name="T37" fmla="*/ 82 h 181"/>
                <a:gd name="T38" fmla="*/ 0 w 307"/>
                <a:gd name="T39" fmla="*/ 94 h 181"/>
                <a:gd name="T40" fmla="*/ 2 w 307"/>
                <a:gd name="T41" fmla="*/ 82 h 181"/>
                <a:gd name="T42" fmla="*/ 32 w 307"/>
                <a:gd name="T43" fmla="*/ 5 h 181"/>
                <a:gd name="T44" fmla="*/ 51 w 307"/>
                <a:gd name="T45" fmla="*/ 2 h 181"/>
                <a:gd name="T46" fmla="*/ 190 w 307"/>
                <a:gd name="T47" fmla="*/ 97 h 181"/>
                <a:gd name="T48" fmla="*/ 196 w 307"/>
                <a:gd name="T49" fmla="*/ 100 h 181"/>
                <a:gd name="T50" fmla="*/ 199 w 307"/>
                <a:gd name="T51" fmla="*/ 103 h 181"/>
                <a:gd name="T52" fmla="*/ 212 w 307"/>
                <a:gd name="T53" fmla="*/ 111 h 181"/>
                <a:gd name="T54" fmla="*/ 237 w 307"/>
                <a:gd name="T55" fmla="*/ 127 h 181"/>
                <a:gd name="T56" fmla="*/ 201 w 307"/>
                <a:gd name="T57" fmla="*/ 102 h 181"/>
                <a:gd name="T58" fmla="*/ 197 w 307"/>
                <a:gd name="T59" fmla="*/ 99 h 181"/>
                <a:gd name="T60" fmla="*/ 196 w 307"/>
                <a:gd name="T61" fmla="*/ 98 h 181"/>
                <a:gd name="T62" fmla="*/ 190 w 307"/>
                <a:gd name="T63" fmla="*/ 94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07" h="181">
                  <a:moveTo>
                    <a:pt x="257" y="140"/>
                  </a:moveTo>
                  <a:cubicBezTo>
                    <a:pt x="257" y="141"/>
                    <a:pt x="257" y="141"/>
                    <a:pt x="257" y="141"/>
                  </a:cubicBezTo>
                  <a:cubicBezTo>
                    <a:pt x="257" y="142"/>
                    <a:pt x="257" y="142"/>
                    <a:pt x="257" y="142"/>
                  </a:cubicBezTo>
                  <a:cubicBezTo>
                    <a:pt x="265" y="148"/>
                    <a:pt x="265" y="148"/>
                    <a:pt x="265" y="148"/>
                  </a:cubicBezTo>
                  <a:cubicBezTo>
                    <a:pt x="267" y="149"/>
                    <a:pt x="267" y="149"/>
                    <a:pt x="267" y="149"/>
                  </a:cubicBezTo>
                  <a:cubicBezTo>
                    <a:pt x="307" y="176"/>
                    <a:pt x="307" y="176"/>
                    <a:pt x="307" y="176"/>
                  </a:cubicBezTo>
                  <a:cubicBezTo>
                    <a:pt x="307" y="176"/>
                    <a:pt x="307" y="175"/>
                    <a:pt x="307" y="175"/>
                  </a:cubicBezTo>
                  <a:cubicBezTo>
                    <a:pt x="268" y="148"/>
                    <a:pt x="268" y="148"/>
                    <a:pt x="268" y="148"/>
                  </a:cubicBezTo>
                  <a:cubicBezTo>
                    <a:pt x="267" y="147"/>
                    <a:pt x="267" y="147"/>
                    <a:pt x="267" y="147"/>
                  </a:cubicBezTo>
                  <a:cubicBezTo>
                    <a:pt x="257" y="140"/>
                    <a:pt x="257" y="140"/>
                    <a:pt x="257" y="140"/>
                  </a:cubicBezTo>
                  <a:moveTo>
                    <a:pt x="11" y="111"/>
                  </a:moveTo>
                  <a:cubicBezTo>
                    <a:pt x="11" y="111"/>
                    <a:pt x="11" y="112"/>
                    <a:pt x="11" y="112"/>
                  </a:cubicBezTo>
                  <a:cubicBezTo>
                    <a:pt x="49" y="121"/>
                    <a:pt x="49" y="121"/>
                    <a:pt x="49" y="121"/>
                  </a:cubicBezTo>
                  <a:cubicBezTo>
                    <a:pt x="50" y="122"/>
                    <a:pt x="50" y="122"/>
                    <a:pt x="50" y="122"/>
                  </a:cubicBezTo>
                  <a:cubicBezTo>
                    <a:pt x="131" y="141"/>
                    <a:pt x="131" y="141"/>
                    <a:pt x="131" y="141"/>
                  </a:cubicBezTo>
                  <a:cubicBezTo>
                    <a:pt x="134" y="141"/>
                    <a:pt x="134" y="141"/>
                    <a:pt x="134" y="141"/>
                  </a:cubicBezTo>
                  <a:cubicBezTo>
                    <a:pt x="182" y="153"/>
                    <a:pt x="182" y="153"/>
                    <a:pt x="182" y="153"/>
                  </a:cubicBezTo>
                  <a:cubicBezTo>
                    <a:pt x="186" y="153"/>
                    <a:pt x="186" y="153"/>
                    <a:pt x="186" y="153"/>
                  </a:cubicBezTo>
                  <a:cubicBezTo>
                    <a:pt x="249" y="168"/>
                    <a:pt x="249" y="168"/>
                    <a:pt x="249" y="168"/>
                  </a:cubicBezTo>
                  <a:cubicBezTo>
                    <a:pt x="251" y="169"/>
                    <a:pt x="251" y="169"/>
                    <a:pt x="251" y="169"/>
                  </a:cubicBezTo>
                  <a:cubicBezTo>
                    <a:pt x="260" y="171"/>
                    <a:pt x="260" y="171"/>
                    <a:pt x="260" y="171"/>
                  </a:cubicBezTo>
                  <a:cubicBezTo>
                    <a:pt x="263" y="172"/>
                    <a:pt x="263" y="172"/>
                    <a:pt x="263" y="172"/>
                  </a:cubicBezTo>
                  <a:cubicBezTo>
                    <a:pt x="305" y="181"/>
                    <a:pt x="305" y="181"/>
                    <a:pt x="305" y="181"/>
                  </a:cubicBezTo>
                  <a:cubicBezTo>
                    <a:pt x="305" y="181"/>
                    <a:pt x="305" y="180"/>
                    <a:pt x="305" y="180"/>
                  </a:cubicBezTo>
                  <a:cubicBezTo>
                    <a:pt x="261" y="169"/>
                    <a:pt x="261" y="169"/>
                    <a:pt x="261" y="169"/>
                  </a:cubicBezTo>
                  <a:cubicBezTo>
                    <a:pt x="258" y="169"/>
                    <a:pt x="258" y="169"/>
                    <a:pt x="258" y="169"/>
                  </a:cubicBezTo>
                  <a:cubicBezTo>
                    <a:pt x="252" y="167"/>
                    <a:pt x="252" y="167"/>
                    <a:pt x="252" y="167"/>
                  </a:cubicBezTo>
                  <a:cubicBezTo>
                    <a:pt x="250" y="167"/>
                    <a:pt x="250" y="167"/>
                    <a:pt x="250" y="167"/>
                  </a:cubicBezTo>
                  <a:cubicBezTo>
                    <a:pt x="183" y="151"/>
                    <a:pt x="183" y="151"/>
                    <a:pt x="183" y="151"/>
                  </a:cubicBezTo>
                  <a:cubicBezTo>
                    <a:pt x="180" y="150"/>
                    <a:pt x="180" y="150"/>
                    <a:pt x="180" y="150"/>
                  </a:cubicBezTo>
                  <a:cubicBezTo>
                    <a:pt x="136" y="140"/>
                    <a:pt x="136" y="140"/>
                    <a:pt x="136" y="140"/>
                  </a:cubicBezTo>
                  <a:cubicBezTo>
                    <a:pt x="133" y="139"/>
                    <a:pt x="133" y="139"/>
                    <a:pt x="133" y="139"/>
                  </a:cubicBezTo>
                  <a:cubicBezTo>
                    <a:pt x="50" y="120"/>
                    <a:pt x="50" y="120"/>
                    <a:pt x="50" y="120"/>
                  </a:cubicBezTo>
                  <a:cubicBezTo>
                    <a:pt x="48" y="119"/>
                    <a:pt x="48" y="119"/>
                    <a:pt x="48" y="119"/>
                  </a:cubicBezTo>
                  <a:cubicBezTo>
                    <a:pt x="11" y="111"/>
                    <a:pt x="11" y="111"/>
                    <a:pt x="11" y="111"/>
                  </a:cubicBezTo>
                  <a:moveTo>
                    <a:pt x="32" y="5"/>
                  </a:moveTo>
                  <a:cubicBezTo>
                    <a:pt x="0" y="81"/>
                    <a:pt x="0" y="81"/>
                    <a:pt x="0" y="81"/>
                  </a:cubicBezTo>
                  <a:cubicBezTo>
                    <a:pt x="0" y="82"/>
                    <a:pt x="0" y="82"/>
                    <a:pt x="0" y="82"/>
                  </a:cubicBezTo>
                  <a:cubicBezTo>
                    <a:pt x="0" y="82"/>
                    <a:pt x="0" y="82"/>
                    <a:pt x="0" y="82"/>
                  </a:cubicBezTo>
                  <a:cubicBezTo>
                    <a:pt x="0" y="94"/>
                    <a:pt x="0" y="94"/>
                    <a:pt x="0" y="94"/>
                  </a:cubicBezTo>
                  <a:cubicBezTo>
                    <a:pt x="1" y="94"/>
                    <a:pt x="1" y="94"/>
                    <a:pt x="2" y="95"/>
                  </a:cubicBezTo>
                  <a:cubicBezTo>
                    <a:pt x="2" y="82"/>
                    <a:pt x="2" y="82"/>
                    <a:pt x="2" y="82"/>
                  </a:cubicBezTo>
                  <a:cubicBezTo>
                    <a:pt x="34" y="6"/>
                    <a:pt x="34" y="6"/>
                    <a:pt x="34" y="6"/>
                  </a:cubicBezTo>
                  <a:cubicBezTo>
                    <a:pt x="33" y="5"/>
                    <a:pt x="33" y="5"/>
                    <a:pt x="32" y="5"/>
                  </a:cubicBezTo>
                  <a:moveTo>
                    <a:pt x="52" y="0"/>
                  </a:moveTo>
                  <a:cubicBezTo>
                    <a:pt x="52" y="1"/>
                    <a:pt x="52" y="1"/>
                    <a:pt x="51" y="2"/>
                  </a:cubicBezTo>
                  <a:cubicBezTo>
                    <a:pt x="189" y="95"/>
                    <a:pt x="189" y="95"/>
                    <a:pt x="189" y="95"/>
                  </a:cubicBezTo>
                  <a:cubicBezTo>
                    <a:pt x="190" y="97"/>
                    <a:pt x="190" y="97"/>
                    <a:pt x="190" y="97"/>
                  </a:cubicBezTo>
                  <a:cubicBezTo>
                    <a:pt x="194" y="99"/>
                    <a:pt x="194" y="99"/>
                    <a:pt x="194" y="99"/>
                  </a:cubicBezTo>
                  <a:cubicBezTo>
                    <a:pt x="196" y="100"/>
                    <a:pt x="196" y="100"/>
                    <a:pt x="196" y="100"/>
                  </a:cubicBezTo>
                  <a:cubicBezTo>
                    <a:pt x="197" y="101"/>
                    <a:pt x="197" y="101"/>
                    <a:pt x="197" y="101"/>
                  </a:cubicBezTo>
                  <a:cubicBezTo>
                    <a:pt x="199" y="103"/>
                    <a:pt x="199" y="103"/>
                    <a:pt x="199" y="103"/>
                  </a:cubicBezTo>
                  <a:cubicBezTo>
                    <a:pt x="206" y="107"/>
                    <a:pt x="206" y="107"/>
                    <a:pt x="206" y="107"/>
                  </a:cubicBezTo>
                  <a:cubicBezTo>
                    <a:pt x="212" y="111"/>
                    <a:pt x="212" y="111"/>
                    <a:pt x="212" y="111"/>
                  </a:cubicBezTo>
                  <a:cubicBezTo>
                    <a:pt x="235" y="128"/>
                    <a:pt x="235" y="128"/>
                    <a:pt x="235" y="128"/>
                  </a:cubicBezTo>
                  <a:cubicBezTo>
                    <a:pt x="236" y="127"/>
                    <a:pt x="237" y="127"/>
                    <a:pt x="237" y="127"/>
                  </a:cubicBezTo>
                  <a:cubicBezTo>
                    <a:pt x="207" y="106"/>
                    <a:pt x="207" y="106"/>
                    <a:pt x="207" y="106"/>
                  </a:cubicBezTo>
                  <a:cubicBezTo>
                    <a:pt x="201" y="102"/>
                    <a:pt x="201" y="102"/>
                    <a:pt x="201" y="102"/>
                  </a:cubicBezTo>
                  <a:cubicBezTo>
                    <a:pt x="199" y="101"/>
                    <a:pt x="199" y="101"/>
                    <a:pt x="199" y="101"/>
                  </a:cubicBezTo>
                  <a:cubicBezTo>
                    <a:pt x="197" y="99"/>
                    <a:pt x="197" y="99"/>
                    <a:pt x="197" y="99"/>
                  </a:cubicBezTo>
                  <a:cubicBezTo>
                    <a:pt x="197" y="99"/>
                    <a:pt x="197" y="99"/>
                    <a:pt x="197" y="99"/>
                  </a:cubicBezTo>
                  <a:cubicBezTo>
                    <a:pt x="196" y="98"/>
                    <a:pt x="196" y="98"/>
                    <a:pt x="196" y="98"/>
                  </a:cubicBezTo>
                  <a:cubicBezTo>
                    <a:pt x="192" y="96"/>
                    <a:pt x="192" y="96"/>
                    <a:pt x="192" y="96"/>
                  </a:cubicBezTo>
                  <a:cubicBezTo>
                    <a:pt x="190" y="94"/>
                    <a:pt x="190" y="94"/>
                    <a:pt x="190" y="94"/>
                  </a:cubicBezTo>
                  <a:cubicBezTo>
                    <a:pt x="52" y="0"/>
                    <a:pt x="52" y="0"/>
                    <a:pt x="52"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lstStyle/>
            <a:p>
              <a:endParaRPr lang="zh-CN" altLang="en-US">
                <a:cs typeface="+mn-ea"/>
                <a:sym typeface="+mn-lt"/>
              </a:endParaRPr>
            </a:p>
          </p:txBody>
        </p:sp>
        <p:sp>
          <p:nvSpPr>
            <p:cNvPr id="120" name="Freeform 76">
              <a:extLst>
                <a:ext uri="{FF2B5EF4-FFF2-40B4-BE49-F238E27FC236}">
                  <a16:creationId xmlns:a16="http://schemas.microsoft.com/office/drawing/2014/main" id="{98F94EA0-48F8-4764-8E42-4AD9E9923EFC}"/>
                </a:ext>
              </a:extLst>
            </p:cNvPr>
            <p:cNvSpPr>
              <a:spLocks noEditPoints="1"/>
            </p:cNvSpPr>
            <p:nvPr/>
          </p:nvSpPr>
          <p:spPr bwMode="auto">
            <a:xfrm>
              <a:off x="11080625" y="3568337"/>
              <a:ext cx="898115" cy="862008"/>
            </a:xfrm>
            <a:custGeom>
              <a:avLst/>
              <a:gdLst>
                <a:gd name="T0" fmla="*/ 1 w 212"/>
                <a:gd name="T1" fmla="*/ 127 h 223"/>
                <a:gd name="T2" fmla="*/ 0 w 212"/>
                <a:gd name="T3" fmla="*/ 129 h 223"/>
                <a:gd name="T4" fmla="*/ 2 w 212"/>
                <a:gd name="T5" fmla="*/ 130 h 223"/>
                <a:gd name="T6" fmla="*/ 4 w 212"/>
                <a:gd name="T7" fmla="*/ 131 h 223"/>
                <a:gd name="T8" fmla="*/ 30 w 212"/>
                <a:gd name="T9" fmla="*/ 142 h 223"/>
                <a:gd name="T10" fmla="*/ 32 w 212"/>
                <a:gd name="T11" fmla="*/ 143 h 223"/>
                <a:gd name="T12" fmla="*/ 69 w 212"/>
                <a:gd name="T13" fmla="*/ 159 h 223"/>
                <a:gd name="T14" fmla="*/ 70 w 212"/>
                <a:gd name="T15" fmla="*/ 160 h 223"/>
                <a:gd name="T16" fmla="*/ 212 w 212"/>
                <a:gd name="T17" fmla="*/ 223 h 223"/>
                <a:gd name="T18" fmla="*/ 212 w 212"/>
                <a:gd name="T19" fmla="*/ 221 h 223"/>
                <a:gd name="T20" fmla="*/ 70 w 212"/>
                <a:gd name="T21" fmla="*/ 158 h 223"/>
                <a:gd name="T22" fmla="*/ 69 w 212"/>
                <a:gd name="T23" fmla="*/ 157 h 223"/>
                <a:gd name="T24" fmla="*/ 31 w 212"/>
                <a:gd name="T25" fmla="*/ 141 h 223"/>
                <a:gd name="T26" fmla="*/ 29 w 212"/>
                <a:gd name="T27" fmla="*/ 140 h 223"/>
                <a:gd name="T28" fmla="*/ 4 w 212"/>
                <a:gd name="T29" fmla="*/ 129 h 223"/>
                <a:gd name="T30" fmla="*/ 2 w 212"/>
                <a:gd name="T31" fmla="*/ 128 h 223"/>
                <a:gd name="T32" fmla="*/ 1 w 212"/>
                <a:gd name="T33" fmla="*/ 127 h 223"/>
                <a:gd name="T34" fmla="*/ 212 w 212"/>
                <a:gd name="T35" fmla="*/ 0 h 223"/>
                <a:gd name="T36" fmla="*/ 70 w 212"/>
                <a:gd name="T37" fmla="*/ 79 h 223"/>
                <a:gd name="T38" fmla="*/ 69 w 212"/>
                <a:gd name="T39" fmla="*/ 80 h 223"/>
                <a:gd name="T40" fmla="*/ 21 w 212"/>
                <a:gd name="T41" fmla="*/ 106 h 223"/>
                <a:gd name="T42" fmla="*/ 20 w 212"/>
                <a:gd name="T43" fmla="*/ 107 h 223"/>
                <a:gd name="T44" fmla="*/ 3 w 212"/>
                <a:gd name="T45" fmla="*/ 116 h 223"/>
                <a:gd name="T46" fmla="*/ 3 w 212"/>
                <a:gd name="T47" fmla="*/ 118 h 223"/>
                <a:gd name="T48" fmla="*/ 20 w 212"/>
                <a:gd name="T49" fmla="*/ 109 h 223"/>
                <a:gd name="T50" fmla="*/ 22 w 212"/>
                <a:gd name="T51" fmla="*/ 108 h 223"/>
                <a:gd name="T52" fmla="*/ 69 w 212"/>
                <a:gd name="T53" fmla="*/ 82 h 223"/>
                <a:gd name="T54" fmla="*/ 70 w 212"/>
                <a:gd name="T55" fmla="*/ 81 h 223"/>
                <a:gd name="T56" fmla="*/ 212 w 212"/>
                <a:gd name="T57" fmla="*/ 2 h 223"/>
                <a:gd name="T58" fmla="*/ 212 w 212"/>
                <a:gd name="T59" fmla="*/ 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12" h="223">
                  <a:moveTo>
                    <a:pt x="1" y="127"/>
                  </a:moveTo>
                  <a:cubicBezTo>
                    <a:pt x="1" y="128"/>
                    <a:pt x="0" y="128"/>
                    <a:pt x="0" y="129"/>
                  </a:cubicBezTo>
                  <a:cubicBezTo>
                    <a:pt x="2" y="130"/>
                    <a:pt x="2" y="130"/>
                    <a:pt x="2" y="130"/>
                  </a:cubicBezTo>
                  <a:cubicBezTo>
                    <a:pt x="4" y="131"/>
                    <a:pt x="4" y="131"/>
                    <a:pt x="4" y="131"/>
                  </a:cubicBezTo>
                  <a:cubicBezTo>
                    <a:pt x="30" y="142"/>
                    <a:pt x="30" y="142"/>
                    <a:pt x="30" y="142"/>
                  </a:cubicBezTo>
                  <a:cubicBezTo>
                    <a:pt x="32" y="143"/>
                    <a:pt x="32" y="143"/>
                    <a:pt x="32" y="143"/>
                  </a:cubicBezTo>
                  <a:cubicBezTo>
                    <a:pt x="69" y="159"/>
                    <a:pt x="69" y="159"/>
                    <a:pt x="69" y="159"/>
                  </a:cubicBezTo>
                  <a:cubicBezTo>
                    <a:pt x="70" y="160"/>
                    <a:pt x="70" y="160"/>
                    <a:pt x="70" y="160"/>
                  </a:cubicBezTo>
                  <a:cubicBezTo>
                    <a:pt x="212" y="223"/>
                    <a:pt x="212" y="223"/>
                    <a:pt x="212" y="223"/>
                  </a:cubicBezTo>
                  <a:cubicBezTo>
                    <a:pt x="212" y="221"/>
                    <a:pt x="212" y="221"/>
                    <a:pt x="212" y="221"/>
                  </a:cubicBezTo>
                  <a:cubicBezTo>
                    <a:pt x="70" y="158"/>
                    <a:pt x="70" y="158"/>
                    <a:pt x="70" y="158"/>
                  </a:cubicBezTo>
                  <a:cubicBezTo>
                    <a:pt x="69" y="157"/>
                    <a:pt x="69" y="157"/>
                    <a:pt x="69" y="157"/>
                  </a:cubicBezTo>
                  <a:cubicBezTo>
                    <a:pt x="31" y="141"/>
                    <a:pt x="31" y="141"/>
                    <a:pt x="31" y="141"/>
                  </a:cubicBezTo>
                  <a:cubicBezTo>
                    <a:pt x="29" y="140"/>
                    <a:pt x="29" y="140"/>
                    <a:pt x="29" y="140"/>
                  </a:cubicBezTo>
                  <a:cubicBezTo>
                    <a:pt x="4" y="129"/>
                    <a:pt x="4" y="129"/>
                    <a:pt x="4" y="129"/>
                  </a:cubicBezTo>
                  <a:cubicBezTo>
                    <a:pt x="2" y="128"/>
                    <a:pt x="2" y="128"/>
                    <a:pt x="2" y="128"/>
                  </a:cubicBezTo>
                  <a:cubicBezTo>
                    <a:pt x="1" y="127"/>
                    <a:pt x="1" y="127"/>
                    <a:pt x="1" y="127"/>
                  </a:cubicBezTo>
                  <a:moveTo>
                    <a:pt x="212" y="0"/>
                  </a:moveTo>
                  <a:cubicBezTo>
                    <a:pt x="70" y="79"/>
                    <a:pt x="70" y="79"/>
                    <a:pt x="70" y="79"/>
                  </a:cubicBezTo>
                  <a:cubicBezTo>
                    <a:pt x="69" y="80"/>
                    <a:pt x="69" y="80"/>
                    <a:pt x="69" y="80"/>
                  </a:cubicBezTo>
                  <a:cubicBezTo>
                    <a:pt x="21" y="106"/>
                    <a:pt x="21" y="106"/>
                    <a:pt x="21" y="106"/>
                  </a:cubicBezTo>
                  <a:cubicBezTo>
                    <a:pt x="20" y="107"/>
                    <a:pt x="20" y="107"/>
                    <a:pt x="20" y="107"/>
                  </a:cubicBezTo>
                  <a:cubicBezTo>
                    <a:pt x="3" y="116"/>
                    <a:pt x="3" y="116"/>
                    <a:pt x="3" y="116"/>
                  </a:cubicBezTo>
                  <a:cubicBezTo>
                    <a:pt x="3" y="117"/>
                    <a:pt x="3" y="118"/>
                    <a:pt x="3" y="118"/>
                  </a:cubicBezTo>
                  <a:cubicBezTo>
                    <a:pt x="20" y="109"/>
                    <a:pt x="20" y="109"/>
                    <a:pt x="20" y="109"/>
                  </a:cubicBezTo>
                  <a:cubicBezTo>
                    <a:pt x="22" y="108"/>
                    <a:pt x="22" y="108"/>
                    <a:pt x="22" y="108"/>
                  </a:cubicBezTo>
                  <a:cubicBezTo>
                    <a:pt x="69" y="82"/>
                    <a:pt x="69" y="82"/>
                    <a:pt x="69" y="82"/>
                  </a:cubicBezTo>
                  <a:cubicBezTo>
                    <a:pt x="70" y="81"/>
                    <a:pt x="70" y="81"/>
                    <a:pt x="70" y="81"/>
                  </a:cubicBezTo>
                  <a:cubicBezTo>
                    <a:pt x="212" y="2"/>
                    <a:pt x="212" y="2"/>
                    <a:pt x="212" y="2"/>
                  </a:cubicBezTo>
                  <a:cubicBezTo>
                    <a:pt x="212" y="0"/>
                    <a:pt x="212" y="0"/>
                    <a:pt x="212"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lstStyle/>
            <a:p>
              <a:endParaRPr lang="zh-CN" altLang="en-US">
                <a:cs typeface="+mn-ea"/>
                <a:sym typeface="+mn-lt"/>
              </a:endParaRPr>
            </a:p>
          </p:txBody>
        </p:sp>
        <p:sp>
          <p:nvSpPr>
            <p:cNvPr id="121" name="Freeform 87">
              <a:extLst>
                <a:ext uri="{FF2B5EF4-FFF2-40B4-BE49-F238E27FC236}">
                  <a16:creationId xmlns:a16="http://schemas.microsoft.com/office/drawing/2014/main" id="{ECE110A6-B1C7-461B-990E-7B09B116763D}"/>
                </a:ext>
              </a:extLst>
            </p:cNvPr>
            <p:cNvSpPr/>
            <p:nvPr/>
          </p:nvSpPr>
          <p:spPr bwMode="auto">
            <a:xfrm>
              <a:off x="7981948" y="3340637"/>
              <a:ext cx="109134" cy="97585"/>
            </a:xfrm>
            <a:custGeom>
              <a:avLst/>
              <a:gdLst>
                <a:gd name="T0" fmla="*/ 13 w 26"/>
                <a:gd name="T1" fmla="*/ 0 h 25"/>
                <a:gd name="T2" fmla="*/ 9 w 26"/>
                <a:gd name="T3" fmla="*/ 0 h 25"/>
                <a:gd name="T4" fmla="*/ 6 w 26"/>
                <a:gd name="T5" fmla="*/ 2 h 25"/>
                <a:gd name="T6" fmla="*/ 0 w 26"/>
                <a:gd name="T7" fmla="*/ 12 h 25"/>
                <a:gd name="T8" fmla="*/ 4 w 26"/>
                <a:gd name="T9" fmla="*/ 21 h 25"/>
                <a:gd name="T10" fmla="*/ 5 w 26"/>
                <a:gd name="T11" fmla="*/ 23 h 25"/>
                <a:gd name="T12" fmla="*/ 7 w 26"/>
                <a:gd name="T13" fmla="*/ 24 h 25"/>
                <a:gd name="T14" fmla="*/ 9 w 26"/>
                <a:gd name="T15" fmla="*/ 24 h 25"/>
                <a:gd name="T16" fmla="*/ 10 w 26"/>
                <a:gd name="T17" fmla="*/ 25 h 25"/>
                <a:gd name="T18" fmla="*/ 12 w 26"/>
                <a:gd name="T19" fmla="*/ 25 h 25"/>
                <a:gd name="T20" fmla="*/ 13 w 26"/>
                <a:gd name="T21" fmla="*/ 25 h 25"/>
                <a:gd name="T22" fmla="*/ 13 w 26"/>
                <a:gd name="T23" fmla="*/ 25 h 25"/>
                <a:gd name="T24" fmla="*/ 16 w 26"/>
                <a:gd name="T25" fmla="*/ 25 h 25"/>
                <a:gd name="T26" fmla="*/ 18 w 26"/>
                <a:gd name="T27" fmla="*/ 24 h 25"/>
                <a:gd name="T28" fmla="*/ 19 w 26"/>
                <a:gd name="T29" fmla="*/ 23 h 25"/>
                <a:gd name="T30" fmla="*/ 21 w 26"/>
                <a:gd name="T31" fmla="*/ 22 h 25"/>
                <a:gd name="T32" fmla="*/ 26 w 26"/>
                <a:gd name="T33" fmla="*/ 12 h 25"/>
                <a:gd name="T34" fmla="*/ 26 w 26"/>
                <a:gd name="T35" fmla="*/ 12 h 25"/>
                <a:gd name="T36" fmla="*/ 25 w 26"/>
                <a:gd name="T37" fmla="*/ 10 h 25"/>
                <a:gd name="T38" fmla="*/ 25 w 26"/>
                <a:gd name="T39" fmla="*/ 8 h 25"/>
                <a:gd name="T40" fmla="*/ 22 w 26"/>
                <a:gd name="T41" fmla="*/ 3 h 25"/>
                <a:gd name="T42" fmla="*/ 19 w 26"/>
                <a:gd name="T43" fmla="*/ 1 h 25"/>
                <a:gd name="T44" fmla="*/ 18 w 26"/>
                <a:gd name="T45" fmla="*/ 1 h 25"/>
                <a:gd name="T46" fmla="*/ 13 w 26"/>
                <a:gd name="T4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6" h="25">
                  <a:moveTo>
                    <a:pt x="13" y="0"/>
                  </a:moveTo>
                  <a:cubicBezTo>
                    <a:pt x="11" y="0"/>
                    <a:pt x="10" y="0"/>
                    <a:pt x="9" y="0"/>
                  </a:cubicBezTo>
                  <a:cubicBezTo>
                    <a:pt x="8" y="1"/>
                    <a:pt x="7" y="1"/>
                    <a:pt x="6" y="2"/>
                  </a:cubicBezTo>
                  <a:cubicBezTo>
                    <a:pt x="2" y="4"/>
                    <a:pt x="0" y="8"/>
                    <a:pt x="0" y="12"/>
                  </a:cubicBezTo>
                  <a:cubicBezTo>
                    <a:pt x="0" y="16"/>
                    <a:pt x="2" y="19"/>
                    <a:pt x="4" y="21"/>
                  </a:cubicBezTo>
                  <a:cubicBezTo>
                    <a:pt x="4" y="22"/>
                    <a:pt x="5" y="22"/>
                    <a:pt x="5" y="23"/>
                  </a:cubicBezTo>
                  <a:cubicBezTo>
                    <a:pt x="6" y="23"/>
                    <a:pt x="7" y="23"/>
                    <a:pt x="7" y="24"/>
                  </a:cubicBezTo>
                  <a:cubicBezTo>
                    <a:pt x="8" y="24"/>
                    <a:pt x="8" y="24"/>
                    <a:pt x="9" y="24"/>
                  </a:cubicBezTo>
                  <a:cubicBezTo>
                    <a:pt x="9" y="25"/>
                    <a:pt x="10" y="25"/>
                    <a:pt x="10" y="25"/>
                  </a:cubicBezTo>
                  <a:cubicBezTo>
                    <a:pt x="11" y="25"/>
                    <a:pt x="11" y="25"/>
                    <a:pt x="12" y="25"/>
                  </a:cubicBezTo>
                  <a:cubicBezTo>
                    <a:pt x="12" y="25"/>
                    <a:pt x="13" y="25"/>
                    <a:pt x="13" y="25"/>
                  </a:cubicBezTo>
                  <a:cubicBezTo>
                    <a:pt x="13" y="25"/>
                    <a:pt x="13" y="25"/>
                    <a:pt x="13" y="25"/>
                  </a:cubicBezTo>
                  <a:cubicBezTo>
                    <a:pt x="14" y="25"/>
                    <a:pt x="15" y="25"/>
                    <a:pt x="16" y="25"/>
                  </a:cubicBezTo>
                  <a:cubicBezTo>
                    <a:pt x="17" y="25"/>
                    <a:pt x="18" y="24"/>
                    <a:pt x="18" y="24"/>
                  </a:cubicBezTo>
                  <a:cubicBezTo>
                    <a:pt x="19" y="24"/>
                    <a:pt x="19" y="24"/>
                    <a:pt x="19" y="23"/>
                  </a:cubicBezTo>
                  <a:cubicBezTo>
                    <a:pt x="20" y="23"/>
                    <a:pt x="20" y="23"/>
                    <a:pt x="21" y="22"/>
                  </a:cubicBezTo>
                  <a:cubicBezTo>
                    <a:pt x="24" y="20"/>
                    <a:pt x="26" y="16"/>
                    <a:pt x="26" y="12"/>
                  </a:cubicBezTo>
                  <a:cubicBezTo>
                    <a:pt x="26" y="12"/>
                    <a:pt x="26" y="12"/>
                    <a:pt x="26" y="12"/>
                  </a:cubicBezTo>
                  <a:cubicBezTo>
                    <a:pt x="25" y="11"/>
                    <a:pt x="25" y="10"/>
                    <a:pt x="25" y="10"/>
                  </a:cubicBezTo>
                  <a:cubicBezTo>
                    <a:pt x="25" y="9"/>
                    <a:pt x="25" y="8"/>
                    <a:pt x="25" y="8"/>
                  </a:cubicBezTo>
                  <a:cubicBezTo>
                    <a:pt x="24" y="6"/>
                    <a:pt x="23" y="5"/>
                    <a:pt x="22" y="3"/>
                  </a:cubicBezTo>
                  <a:cubicBezTo>
                    <a:pt x="21" y="3"/>
                    <a:pt x="20" y="2"/>
                    <a:pt x="19" y="1"/>
                  </a:cubicBezTo>
                  <a:cubicBezTo>
                    <a:pt x="19" y="1"/>
                    <a:pt x="18" y="1"/>
                    <a:pt x="18" y="1"/>
                  </a:cubicBezTo>
                  <a:cubicBezTo>
                    <a:pt x="16" y="0"/>
                    <a:pt x="15" y="0"/>
                    <a:pt x="13"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22" name="Freeform 122">
              <a:extLst>
                <a:ext uri="{FF2B5EF4-FFF2-40B4-BE49-F238E27FC236}">
                  <a16:creationId xmlns:a16="http://schemas.microsoft.com/office/drawing/2014/main" id="{25A222A8-6DB4-495D-A71D-E24B369A82FD}"/>
                </a:ext>
              </a:extLst>
            </p:cNvPr>
            <p:cNvSpPr/>
            <p:nvPr/>
          </p:nvSpPr>
          <p:spPr bwMode="auto">
            <a:xfrm>
              <a:off x="7303889" y="3101551"/>
              <a:ext cx="42937" cy="35782"/>
            </a:xfrm>
            <a:custGeom>
              <a:avLst/>
              <a:gdLst>
                <a:gd name="T0" fmla="*/ 5 w 10"/>
                <a:gd name="T1" fmla="*/ 0 h 9"/>
                <a:gd name="T2" fmla="*/ 0 w 10"/>
                <a:gd name="T3" fmla="*/ 5 h 9"/>
                <a:gd name="T4" fmla="*/ 4 w 10"/>
                <a:gd name="T5" fmla="*/ 9 h 9"/>
                <a:gd name="T6" fmla="*/ 5 w 10"/>
                <a:gd name="T7" fmla="*/ 9 h 9"/>
                <a:gd name="T8" fmla="*/ 6 w 10"/>
                <a:gd name="T9" fmla="*/ 9 h 9"/>
                <a:gd name="T10" fmla="*/ 10 w 10"/>
                <a:gd name="T11" fmla="*/ 5 h 9"/>
                <a:gd name="T12" fmla="*/ 10 w 10"/>
                <a:gd name="T13" fmla="*/ 4 h 9"/>
                <a:gd name="T14" fmla="*/ 9 w 10"/>
                <a:gd name="T15" fmla="*/ 2 h 9"/>
                <a:gd name="T16" fmla="*/ 5 w 10"/>
                <a:gd name="T17"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9">
                  <a:moveTo>
                    <a:pt x="5" y="0"/>
                  </a:moveTo>
                  <a:cubicBezTo>
                    <a:pt x="3" y="0"/>
                    <a:pt x="0" y="2"/>
                    <a:pt x="0" y="5"/>
                  </a:cubicBezTo>
                  <a:cubicBezTo>
                    <a:pt x="0" y="7"/>
                    <a:pt x="2" y="9"/>
                    <a:pt x="4" y="9"/>
                  </a:cubicBezTo>
                  <a:cubicBezTo>
                    <a:pt x="4" y="9"/>
                    <a:pt x="5" y="9"/>
                    <a:pt x="5" y="9"/>
                  </a:cubicBezTo>
                  <a:cubicBezTo>
                    <a:pt x="5" y="9"/>
                    <a:pt x="6" y="9"/>
                    <a:pt x="6" y="9"/>
                  </a:cubicBezTo>
                  <a:cubicBezTo>
                    <a:pt x="8" y="9"/>
                    <a:pt x="10" y="7"/>
                    <a:pt x="10" y="5"/>
                  </a:cubicBezTo>
                  <a:cubicBezTo>
                    <a:pt x="10" y="4"/>
                    <a:pt x="10" y="4"/>
                    <a:pt x="10" y="4"/>
                  </a:cubicBezTo>
                  <a:cubicBezTo>
                    <a:pt x="10" y="4"/>
                    <a:pt x="10" y="3"/>
                    <a:pt x="9" y="2"/>
                  </a:cubicBezTo>
                  <a:cubicBezTo>
                    <a:pt x="9" y="1"/>
                    <a:pt x="7" y="0"/>
                    <a:pt x="5"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lstStyle/>
            <a:p>
              <a:endParaRPr lang="zh-CN" altLang="en-US">
                <a:cs typeface="+mn-ea"/>
                <a:sym typeface="+mn-lt"/>
              </a:endParaRPr>
            </a:p>
          </p:txBody>
        </p:sp>
      </p:grpSp>
      <p:sp>
        <p:nvSpPr>
          <p:cNvPr id="123" name="椭圆 122">
            <a:extLst>
              <a:ext uri="{FF2B5EF4-FFF2-40B4-BE49-F238E27FC236}">
                <a16:creationId xmlns:a16="http://schemas.microsoft.com/office/drawing/2014/main" id="{5391FD0A-C9B3-4542-AB88-C705A812433A}"/>
              </a:ext>
            </a:extLst>
          </p:cNvPr>
          <p:cNvSpPr/>
          <p:nvPr/>
        </p:nvSpPr>
        <p:spPr>
          <a:xfrm>
            <a:off x="5519461" y="4920651"/>
            <a:ext cx="6481469" cy="718897"/>
          </a:xfrm>
          <a:prstGeom prst="ellipse">
            <a:avLst/>
          </a:prstGeom>
          <a:gradFill flip="none" rotWithShape="1">
            <a:gsLst>
              <a:gs pos="0">
                <a:schemeClr val="tx1">
                  <a:lumMod val="75000"/>
                  <a:lumOff val="25000"/>
                </a:schemeClr>
              </a:gs>
              <a:gs pos="100000">
                <a:srgbClr val="FBFBFB">
                  <a:alpha val="0"/>
                </a:srgb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24" name="椭圆 123">
            <a:extLst>
              <a:ext uri="{FF2B5EF4-FFF2-40B4-BE49-F238E27FC236}">
                <a16:creationId xmlns:a16="http://schemas.microsoft.com/office/drawing/2014/main" id="{025C0E47-6C23-4F4D-8B65-5F4D7709E102}"/>
              </a:ext>
            </a:extLst>
          </p:cNvPr>
          <p:cNvSpPr/>
          <p:nvPr/>
        </p:nvSpPr>
        <p:spPr>
          <a:xfrm>
            <a:off x="2438016" y="2351503"/>
            <a:ext cx="1493930" cy="1493930"/>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grpSp>
        <p:nvGrpSpPr>
          <p:cNvPr id="125" name="组合 124">
            <a:extLst>
              <a:ext uri="{FF2B5EF4-FFF2-40B4-BE49-F238E27FC236}">
                <a16:creationId xmlns:a16="http://schemas.microsoft.com/office/drawing/2014/main" id="{113C1036-C452-45E2-9985-D95AEBC9BA37}"/>
              </a:ext>
            </a:extLst>
          </p:cNvPr>
          <p:cNvGrpSpPr/>
          <p:nvPr/>
        </p:nvGrpSpPr>
        <p:grpSpPr>
          <a:xfrm>
            <a:off x="2972992" y="2594539"/>
            <a:ext cx="423978" cy="425715"/>
            <a:chOff x="11522075" y="5773738"/>
            <a:chExt cx="387350" cy="388938"/>
          </a:xfrm>
        </p:grpSpPr>
        <p:sp>
          <p:nvSpPr>
            <p:cNvPr id="126" name="Freeform 7">
              <a:extLst>
                <a:ext uri="{FF2B5EF4-FFF2-40B4-BE49-F238E27FC236}">
                  <a16:creationId xmlns:a16="http://schemas.microsoft.com/office/drawing/2014/main" id="{C830C7CB-14BC-4BA6-B524-C73F076F0E89}"/>
                </a:ext>
              </a:extLst>
            </p:cNvPr>
            <p:cNvSpPr/>
            <p:nvPr/>
          </p:nvSpPr>
          <p:spPr bwMode="auto">
            <a:xfrm>
              <a:off x="11536363" y="5773738"/>
              <a:ext cx="357188" cy="115888"/>
            </a:xfrm>
            <a:custGeom>
              <a:avLst/>
              <a:gdLst>
                <a:gd name="T0" fmla="*/ 225 w 225"/>
                <a:gd name="T1" fmla="*/ 73 h 73"/>
                <a:gd name="T2" fmla="*/ 113 w 225"/>
                <a:gd name="T3" fmla="*/ 0 h 73"/>
                <a:gd name="T4" fmla="*/ 0 w 225"/>
                <a:gd name="T5" fmla="*/ 73 h 73"/>
                <a:gd name="T6" fmla="*/ 225 w 225"/>
                <a:gd name="T7" fmla="*/ 73 h 73"/>
              </a:gdLst>
              <a:ahLst/>
              <a:cxnLst>
                <a:cxn ang="0">
                  <a:pos x="T0" y="T1"/>
                </a:cxn>
                <a:cxn ang="0">
                  <a:pos x="T2" y="T3"/>
                </a:cxn>
                <a:cxn ang="0">
                  <a:pos x="T4" y="T5"/>
                </a:cxn>
                <a:cxn ang="0">
                  <a:pos x="T6" y="T7"/>
                </a:cxn>
              </a:cxnLst>
              <a:rect l="0" t="0" r="r" b="b"/>
              <a:pathLst>
                <a:path w="225" h="73">
                  <a:moveTo>
                    <a:pt x="225" y="73"/>
                  </a:moveTo>
                  <a:lnTo>
                    <a:pt x="113" y="0"/>
                  </a:lnTo>
                  <a:lnTo>
                    <a:pt x="0" y="73"/>
                  </a:lnTo>
                  <a:lnTo>
                    <a:pt x="225" y="73"/>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27" name="Rectangle 8">
              <a:extLst>
                <a:ext uri="{FF2B5EF4-FFF2-40B4-BE49-F238E27FC236}">
                  <a16:creationId xmlns:a16="http://schemas.microsoft.com/office/drawing/2014/main" id="{4A814744-5549-486A-BBF7-AD11A1F7A6C3}"/>
                </a:ext>
              </a:extLst>
            </p:cNvPr>
            <p:cNvSpPr>
              <a:spLocks noChangeArrowheads="1"/>
            </p:cNvSpPr>
            <p:nvPr/>
          </p:nvSpPr>
          <p:spPr bwMode="auto">
            <a:xfrm>
              <a:off x="11522075" y="6118226"/>
              <a:ext cx="387350" cy="444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28" name="Rectangle 9">
              <a:extLst>
                <a:ext uri="{FF2B5EF4-FFF2-40B4-BE49-F238E27FC236}">
                  <a16:creationId xmlns:a16="http://schemas.microsoft.com/office/drawing/2014/main" id="{68E70035-26F2-4322-A478-55F1F551D2D0}"/>
                </a:ext>
              </a:extLst>
            </p:cNvPr>
            <p:cNvSpPr>
              <a:spLocks noChangeArrowheads="1"/>
            </p:cNvSpPr>
            <p:nvPr/>
          </p:nvSpPr>
          <p:spPr bwMode="auto">
            <a:xfrm>
              <a:off x="11549063" y="6057901"/>
              <a:ext cx="331788" cy="428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29" name="Rectangle 10">
              <a:extLst>
                <a:ext uri="{FF2B5EF4-FFF2-40B4-BE49-F238E27FC236}">
                  <a16:creationId xmlns:a16="http://schemas.microsoft.com/office/drawing/2014/main" id="{0A4CB93E-F132-42CF-825D-0DF94C258A2C}"/>
                </a:ext>
              </a:extLst>
            </p:cNvPr>
            <p:cNvSpPr>
              <a:spLocks noChangeArrowheads="1"/>
            </p:cNvSpPr>
            <p:nvPr/>
          </p:nvSpPr>
          <p:spPr bwMode="auto">
            <a:xfrm>
              <a:off x="11580813" y="5903913"/>
              <a:ext cx="58738" cy="1381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30" name="Rectangle 11">
              <a:extLst>
                <a:ext uri="{FF2B5EF4-FFF2-40B4-BE49-F238E27FC236}">
                  <a16:creationId xmlns:a16="http://schemas.microsoft.com/office/drawing/2014/main" id="{0D34C631-E89A-4E62-9AF5-54EEE38985E2}"/>
                </a:ext>
              </a:extLst>
            </p:cNvPr>
            <p:cNvSpPr>
              <a:spLocks noChangeArrowheads="1"/>
            </p:cNvSpPr>
            <p:nvPr/>
          </p:nvSpPr>
          <p:spPr bwMode="auto">
            <a:xfrm>
              <a:off x="11791950" y="5903913"/>
              <a:ext cx="58738" cy="1381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31" name="Rectangle 12">
              <a:extLst>
                <a:ext uri="{FF2B5EF4-FFF2-40B4-BE49-F238E27FC236}">
                  <a16:creationId xmlns:a16="http://schemas.microsoft.com/office/drawing/2014/main" id="{D69D15C5-6918-4DF4-9B25-9F596306888B}"/>
                </a:ext>
              </a:extLst>
            </p:cNvPr>
            <p:cNvSpPr>
              <a:spLocks noChangeArrowheads="1"/>
            </p:cNvSpPr>
            <p:nvPr/>
          </p:nvSpPr>
          <p:spPr bwMode="auto">
            <a:xfrm>
              <a:off x="11685588" y="5903913"/>
              <a:ext cx="60325" cy="1381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32" name="Freeform 13">
              <a:extLst>
                <a:ext uri="{FF2B5EF4-FFF2-40B4-BE49-F238E27FC236}">
                  <a16:creationId xmlns:a16="http://schemas.microsoft.com/office/drawing/2014/main" id="{0EC4CE45-6E5D-4948-9BFE-229B633F472E}"/>
                </a:ext>
              </a:extLst>
            </p:cNvPr>
            <p:cNvSpPr/>
            <p:nvPr/>
          </p:nvSpPr>
          <p:spPr bwMode="auto">
            <a:xfrm>
              <a:off x="11522075" y="6100763"/>
              <a:ext cx="387350" cy="17463"/>
            </a:xfrm>
            <a:custGeom>
              <a:avLst/>
              <a:gdLst>
                <a:gd name="T0" fmla="*/ 226 w 244"/>
                <a:gd name="T1" fmla="*/ 0 h 11"/>
                <a:gd name="T2" fmla="*/ 17 w 244"/>
                <a:gd name="T3" fmla="*/ 0 h 11"/>
                <a:gd name="T4" fmla="*/ 0 w 244"/>
                <a:gd name="T5" fmla="*/ 11 h 11"/>
                <a:gd name="T6" fmla="*/ 244 w 244"/>
                <a:gd name="T7" fmla="*/ 11 h 11"/>
                <a:gd name="T8" fmla="*/ 226 w 244"/>
                <a:gd name="T9" fmla="*/ 0 h 11"/>
              </a:gdLst>
              <a:ahLst/>
              <a:cxnLst>
                <a:cxn ang="0">
                  <a:pos x="T0" y="T1"/>
                </a:cxn>
                <a:cxn ang="0">
                  <a:pos x="T2" y="T3"/>
                </a:cxn>
                <a:cxn ang="0">
                  <a:pos x="T4" y="T5"/>
                </a:cxn>
                <a:cxn ang="0">
                  <a:pos x="T6" y="T7"/>
                </a:cxn>
                <a:cxn ang="0">
                  <a:pos x="T8" y="T9"/>
                </a:cxn>
              </a:cxnLst>
              <a:rect l="0" t="0" r="r" b="b"/>
              <a:pathLst>
                <a:path w="244" h="11">
                  <a:moveTo>
                    <a:pt x="226" y="0"/>
                  </a:moveTo>
                  <a:lnTo>
                    <a:pt x="17" y="0"/>
                  </a:lnTo>
                  <a:lnTo>
                    <a:pt x="0" y="11"/>
                  </a:lnTo>
                  <a:lnTo>
                    <a:pt x="244" y="11"/>
                  </a:lnTo>
                  <a:lnTo>
                    <a:pt x="226" y="0"/>
                  </a:ln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33" name="Freeform 14">
              <a:extLst>
                <a:ext uri="{FF2B5EF4-FFF2-40B4-BE49-F238E27FC236}">
                  <a16:creationId xmlns:a16="http://schemas.microsoft.com/office/drawing/2014/main" id="{9403BF15-0D8D-4B85-9B51-BA316F67A9F1}"/>
                </a:ext>
              </a:extLst>
            </p:cNvPr>
            <p:cNvSpPr/>
            <p:nvPr/>
          </p:nvSpPr>
          <p:spPr bwMode="auto">
            <a:xfrm>
              <a:off x="11549063" y="6042026"/>
              <a:ext cx="331788" cy="15875"/>
            </a:xfrm>
            <a:custGeom>
              <a:avLst/>
              <a:gdLst>
                <a:gd name="T0" fmla="*/ 190 w 209"/>
                <a:gd name="T1" fmla="*/ 0 h 10"/>
                <a:gd name="T2" fmla="*/ 18 w 209"/>
                <a:gd name="T3" fmla="*/ 0 h 10"/>
                <a:gd name="T4" fmla="*/ 0 w 209"/>
                <a:gd name="T5" fmla="*/ 10 h 10"/>
                <a:gd name="T6" fmla="*/ 209 w 209"/>
                <a:gd name="T7" fmla="*/ 10 h 10"/>
                <a:gd name="T8" fmla="*/ 190 w 209"/>
                <a:gd name="T9" fmla="*/ 0 h 10"/>
              </a:gdLst>
              <a:ahLst/>
              <a:cxnLst>
                <a:cxn ang="0">
                  <a:pos x="T0" y="T1"/>
                </a:cxn>
                <a:cxn ang="0">
                  <a:pos x="T2" y="T3"/>
                </a:cxn>
                <a:cxn ang="0">
                  <a:pos x="T4" y="T5"/>
                </a:cxn>
                <a:cxn ang="0">
                  <a:pos x="T6" y="T7"/>
                </a:cxn>
                <a:cxn ang="0">
                  <a:pos x="T8" y="T9"/>
                </a:cxn>
              </a:cxnLst>
              <a:rect l="0" t="0" r="r" b="b"/>
              <a:pathLst>
                <a:path w="209" h="10">
                  <a:moveTo>
                    <a:pt x="190" y="0"/>
                  </a:moveTo>
                  <a:lnTo>
                    <a:pt x="18" y="0"/>
                  </a:lnTo>
                  <a:lnTo>
                    <a:pt x="0" y="10"/>
                  </a:lnTo>
                  <a:lnTo>
                    <a:pt x="209" y="10"/>
                  </a:lnTo>
                  <a:lnTo>
                    <a:pt x="190" y="0"/>
                  </a:ln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34" name="Rectangle 15">
              <a:extLst>
                <a:ext uri="{FF2B5EF4-FFF2-40B4-BE49-F238E27FC236}">
                  <a16:creationId xmlns:a16="http://schemas.microsoft.com/office/drawing/2014/main" id="{82E73E24-0C82-4104-8C05-ADD9AC810517}"/>
                </a:ext>
              </a:extLst>
            </p:cNvPr>
            <p:cNvSpPr>
              <a:spLocks noChangeArrowheads="1"/>
            </p:cNvSpPr>
            <p:nvPr/>
          </p:nvSpPr>
          <p:spPr bwMode="auto">
            <a:xfrm>
              <a:off x="11536363" y="5889626"/>
              <a:ext cx="357188" cy="14288"/>
            </a:xfrm>
            <a:prstGeom prst="rect">
              <a:avLst/>
            </a:prstGeom>
            <a:solidFill>
              <a:schemeClr val="bg1">
                <a:lumMod val="8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cs typeface="+mn-ea"/>
                <a:sym typeface="+mn-lt"/>
              </a:endParaRPr>
            </a:p>
          </p:txBody>
        </p:sp>
      </p:grpSp>
      <p:sp>
        <p:nvSpPr>
          <p:cNvPr id="135" name="文本框 134">
            <a:extLst>
              <a:ext uri="{FF2B5EF4-FFF2-40B4-BE49-F238E27FC236}">
                <a16:creationId xmlns:a16="http://schemas.microsoft.com/office/drawing/2014/main" id="{39DB13EC-97EE-487A-894A-C83CAC2897B9}"/>
              </a:ext>
            </a:extLst>
          </p:cNvPr>
          <p:cNvSpPr txBox="1"/>
          <p:nvPr/>
        </p:nvSpPr>
        <p:spPr>
          <a:xfrm>
            <a:off x="2240991" y="3165210"/>
            <a:ext cx="1887980" cy="338554"/>
          </a:xfrm>
          <a:prstGeom prst="rect">
            <a:avLst/>
          </a:prstGeom>
          <a:noFill/>
        </p:spPr>
        <p:txBody>
          <a:bodyPr wrap="square" rtlCol="0">
            <a:spAutoFit/>
          </a:bodyPr>
          <a:lstStyle/>
          <a:p>
            <a:pPr algn="ctr"/>
            <a:r>
              <a:rPr lang="en-US" altLang="zh-CN" sz="1600" dirty="0">
                <a:solidFill>
                  <a:schemeClr val="bg1"/>
                </a:solidFill>
                <a:cs typeface="+mn-ea"/>
                <a:sym typeface="+mn-lt"/>
              </a:rPr>
              <a:t>COMPANY</a:t>
            </a:r>
            <a:endParaRPr lang="zh-CN" altLang="en-US" sz="1600" dirty="0">
              <a:solidFill>
                <a:schemeClr val="bg1"/>
              </a:solidFill>
              <a:cs typeface="+mn-ea"/>
              <a:sym typeface="+mn-lt"/>
            </a:endParaRPr>
          </a:p>
        </p:txBody>
      </p:sp>
      <p:grpSp>
        <p:nvGrpSpPr>
          <p:cNvPr id="136" name="Group 4">
            <a:extLst>
              <a:ext uri="{FF2B5EF4-FFF2-40B4-BE49-F238E27FC236}">
                <a16:creationId xmlns:a16="http://schemas.microsoft.com/office/drawing/2014/main" id="{BCE24A43-8410-4A92-BF36-B9D81636F2F9}"/>
              </a:ext>
            </a:extLst>
          </p:cNvPr>
          <p:cNvGrpSpPr/>
          <p:nvPr/>
        </p:nvGrpSpPr>
        <p:grpSpPr>
          <a:xfrm>
            <a:off x="800880" y="4269142"/>
            <a:ext cx="5373597" cy="988721"/>
            <a:chOff x="3503711" y="1377290"/>
            <a:chExt cx="7164797" cy="1318295"/>
          </a:xfrm>
        </p:grpSpPr>
        <p:sp>
          <p:nvSpPr>
            <p:cNvPr id="137" name="TextBox 108">
              <a:extLst>
                <a:ext uri="{FF2B5EF4-FFF2-40B4-BE49-F238E27FC236}">
                  <a16:creationId xmlns:a16="http://schemas.microsoft.com/office/drawing/2014/main" id="{1D5993D5-FDD1-4776-BCED-F03569D67CF2}"/>
                </a:ext>
              </a:extLst>
            </p:cNvPr>
            <p:cNvSpPr txBox="1"/>
            <p:nvPr/>
          </p:nvSpPr>
          <p:spPr>
            <a:xfrm>
              <a:off x="3503711" y="1864588"/>
              <a:ext cx="7164797" cy="830997"/>
            </a:xfrm>
            <a:prstGeom prst="rect">
              <a:avLst/>
            </a:prstGeom>
          </p:spPr>
          <p:txBody>
            <a:bodyPr vert="horz" wrap="square" lIns="0" tIns="0" rIns="0" bIns="0" anchor="ctr" anchorCtr="0">
              <a:normAutofit/>
            </a:bodyPr>
            <a:lstStyle/>
            <a:p>
              <a:pPr algn="l">
                <a:lnSpc>
                  <a:spcPct val="120000"/>
                </a:lnSpc>
                <a:spcBef>
                  <a:spcPct val="0"/>
                </a:spcBef>
              </a:pPr>
              <a:r>
                <a:rPr lang="zh-CN" altLang="en-US" sz="1050" dirty="0">
                  <a:solidFill>
                    <a:schemeClr val="bg1">
                      <a:lumMod val="50000"/>
                    </a:schemeClr>
                  </a:solidFill>
                  <a:cs typeface="+mn-ea"/>
                  <a:sym typeface="+mn-lt"/>
                </a:rPr>
                <a:t>此部分内容作为文字排版占位显示 （建议使用主题字体）如需更改请在（设置形状格式）菜单下（文本选项）中调整此部分内容作为文字排版占位显示 （建议使用主题字体）如需更改请在（设置形状格式）菜单下（文本选项）中调整</a:t>
              </a:r>
            </a:p>
          </p:txBody>
        </p:sp>
        <p:sp>
          <p:nvSpPr>
            <p:cNvPr id="138" name="Rectangle 2">
              <a:extLst>
                <a:ext uri="{FF2B5EF4-FFF2-40B4-BE49-F238E27FC236}">
                  <a16:creationId xmlns:a16="http://schemas.microsoft.com/office/drawing/2014/main" id="{DDB932C2-9F8E-41AC-A8DE-79E0306820F2}"/>
                </a:ext>
              </a:extLst>
            </p:cNvPr>
            <p:cNvSpPr/>
            <p:nvPr/>
          </p:nvSpPr>
          <p:spPr>
            <a:xfrm>
              <a:off x="5710973" y="1377290"/>
              <a:ext cx="1846659" cy="553997"/>
            </a:xfrm>
            <a:prstGeom prst="rect">
              <a:avLst/>
            </a:prstGeom>
          </p:spPr>
          <p:txBody>
            <a:bodyPr wrap="none" lIns="0" tIns="0" rIns="0" bIns="0">
              <a:normAutofit/>
            </a:bodyPr>
            <a:lstStyle/>
            <a:p>
              <a:r>
                <a:rPr lang="zh-CN" altLang="en-US" b="1" dirty="0">
                  <a:solidFill>
                    <a:schemeClr val="bg1">
                      <a:lumMod val="50000"/>
                    </a:schemeClr>
                  </a:solidFill>
                  <a:cs typeface="+mn-ea"/>
                  <a:sym typeface="+mn-lt"/>
                </a:rPr>
                <a:t>标题文本预设</a:t>
              </a:r>
            </a:p>
          </p:txBody>
        </p:sp>
      </p:grpSp>
      <p:sp>
        <p:nvSpPr>
          <p:cNvPr id="140" name="Rectangle 2">
            <a:extLst>
              <a:ext uri="{FF2B5EF4-FFF2-40B4-BE49-F238E27FC236}">
                <a16:creationId xmlns:a16="http://schemas.microsoft.com/office/drawing/2014/main" id="{124759C8-F83D-4D14-B77D-42B06795A83F}"/>
              </a:ext>
            </a:extLst>
          </p:cNvPr>
          <p:cNvSpPr/>
          <p:nvPr/>
        </p:nvSpPr>
        <p:spPr>
          <a:xfrm>
            <a:off x="1340990" y="275569"/>
            <a:ext cx="3615665" cy="415498"/>
          </a:xfrm>
          <a:prstGeom prst="rect">
            <a:avLst/>
          </a:prstGeom>
        </p:spPr>
        <p:txBody>
          <a:bodyPr wrap="none" lIns="0" tIns="0" rIns="0" bIns="0">
            <a:noAutofit/>
          </a:bodyPr>
          <a:lstStyle/>
          <a:p>
            <a:pPr>
              <a:lnSpc>
                <a:spcPct val="130000"/>
              </a:lnSpc>
            </a:pPr>
            <a:r>
              <a:rPr lang="zh-CN" altLang="en-US" sz="2400" b="1" dirty="0">
                <a:solidFill>
                  <a:schemeClr val="tx1">
                    <a:lumMod val="50000"/>
                    <a:lumOff val="50000"/>
                  </a:schemeClr>
                </a:solidFill>
                <a:latin typeface="+mj-ea"/>
                <a:ea typeface="+mj-ea"/>
                <a:cs typeface="+mn-ea"/>
                <a:sym typeface="+mn-lt"/>
              </a:rPr>
              <a:t>分布式简介 </a:t>
            </a:r>
            <a:r>
              <a:rPr lang="en-US" altLang="zh-CN" sz="2400" b="1" dirty="0">
                <a:solidFill>
                  <a:schemeClr val="tx1">
                    <a:lumMod val="50000"/>
                    <a:lumOff val="50000"/>
                  </a:schemeClr>
                </a:solidFill>
                <a:latin typeface="+mj-ea"/>
                <a:ea typeface="+mj-ea"/>
                <a:cs typeface="+mn-ea"/>
                <a:sym typeface="+mn-lt"/>
              </a:rPr>
              <a:t>- </a:t>
            </a:r>
            <a:r>
              <a:rPr lang="zh-CN" altLang="en-US" sz="2400" b="1" dirty="0">
                <a:solidFill>
                  <a:schemeClr val="tx1">
                    <a:lumMod val="50000"/>
                    <a:lumOff val="50000"/>
                  </a:schemeClr>
                </a:solidFill>
                <a:latin typeface="+mj-ea"/>
                <a:ea typeface="+mj-ea"/>
                <a:cs typeface="+mn-ea"/>
              </a:rPr>
              <a:t>分布式特性</a:t>
            </a:r>
            <a:endParaRPr lang="en-US" altLang="zh-CN" sz="2400" b="1" dirty="0">
              <a:solidFill>
                <a:schemeClr val="tx1">
                  <a:lumMod val="50000"/>
                  <a:lumOff val="50000"/>
                </a:schemeClr>
              </a:solidFill>
              <a:latin typeface="+mj-ea"/>
              <a:ea typeface="+mj-ea"/>
              <a:cs typeface="+mn-ea"/>
              <a:sym typeface="+mn-lt"/>
            </a:endParaRPr>
          </a:p>
        </p:txBody>
      </p:sp>
    </p:spTree>
    <p:extLst>
      <p:ext uri="{BB962C8B-B14F-4D97-AF65-F5344CB8AC3E}">
        <p14:creationId xmlns:p14="http://schemas.microsoft.com/office/powerpoint/2010/main" val="835526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par>
                                <p:cTn id="11" presetID="10" presetClass="entr" presetSubtype="0" fill="hold" grpId="0" nodeType="withEffect">
                                  <p:stCondLst>
                                    <p:cond delay="25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par>
                                <p:cTn id="14" presetID="42" presetClass="path" presetSubtype="0" decel="30000" fill="hold" grpId="1" nodeType="withEffect">
                                  <p:stCondLst>
                                    <p:cond delay="250"/>
                                  </p:stCondLst>
                                  <p:childTnLst>
                                    <p:animMotion origin="layout" path="M -2.08333E-6 -4.81481E-6 L 0.03373 0.04399 " pathEditMode="relative" rAng="0" ptsTypes="AA">
                                      <p:cBhvr>
                                        <p:cTn id="15" dur="750" spd="-100000" fill="hold"/>
                                        <p:tgtEl>
                                          <p:spTgt spid="2"/>
                                        </p:tgtEl>
                                        <p:attrNameLst>
                                          <p:attrName>ppt_x</p:attrName>
                                          <p:attrName>ppt_y</p:attrName>
                                        </p:attrNameLst>
                                      </p:cBhvr>
                                      <p:rCtr x="1680" y="2199"/>
                                    </p:animMotion>
                                  </p:childTnLst>
                                </p:cTn>
                              </p:par>
                              <p:par>
                                <p:cTn id="16" presetID="10" presetClass="entr" presetSubtype="0" fill="hold"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par>
                                <p:cTn id="19" presetID="42" presetClass="path" presetSubtype="0" decel="30000" fill="hold" nodeType="withEffect">
                                  <p:stCondLst>
                                    <p:cond delay="0"/>
                                  </p:stCondLst>
                                  <p:childTnLst>
                                    <p:animMotion origin="layout" path="M -6.25E-7 -0.03982 L -6.25E-7 0.14814 " pathEditMode="relative" rAng="0" ptsTypes="AA">
                                      <p:cBhvr>
                                        <p:cTn id="20" dur="750" spd="-100000" fill="hold"/>
                                        <p:tgtEl>
                                          <p:spTgt spid="4"/>
                                        </p:tgtEl>
                                        <p:attrNameLst>
                                          <p:attrName>ppt_x</p:attrName>
                                          <p:attrName>ppt_y</p:attrName>
                                        </p:attrNameLst>
                                      </p:cBhvr>
                                      <p:rCtr x="0" y="9398"/>
                                    </p:animMotion>
                                  </p:childTnLst>
                                </p:cTn>
                              </p:par>
                              <p:par>
                                <p:cTn id="21" presetID="42" presetClass="path" presetSubtype="0" accel="30000" decel="30000" fill="hold" nodeType="withEffect">
                                  <p:stCondLst>
                                    <p:cond delay="750"/>
                                  </p:stCondLst>
                                  <p:childTnLst>
                                    <p:animMotion origin="layout" path="M -6.25E-7 -0.03982 L -6.25E-7 4.44444E-6 " pathEditMode="relative" rAng="0" ptsTypes="AA">
                                      <p:cBhvr>
                                        <p:cTn id="22" dur="750" fill="hold"/>
                                        <p:tgtEl>
                                          <p:spTgt spid="4"/>
                                        </p:tgtEl>
                                        <p:attrNameLst>
                                          <p:attrName>ppt_x</p:attrName>
                                          <p:attrName>ppt_y</p:attrName>
                                        </p:attrNameLst>
                                      </p:cBhvr>
                                      <p:rCtr x="0" y="1991"/>
                                    </p:animMotion>
                                  </p:childTnLst>
                                </p:cTn>
                              </p:par>
                              <p:par>
                                <p:cTn id="23" presetID="10" presetClass="entr" presetSubtype="0" fill="hold" grpId="0" nodeType="withEffect">
                                  <p:stCondLst>
                                    <p:cond delay="500"/>
                                  </p:stCondLst>
                                  <p:childTnLst>
                                    <p:set>
                                      <p:cBhvr>
                                        <p:cTn id="24" dur="1" fill="hold">
                                          <p:stCondLst>
                                            <p:cond delay="0"/>
                                          </p:stCondLst>
                                        </p:cTn>
                                        <p:tgtEl>
                                          <p:spTgt spid="123"/>
                                        </p:tgtEl>
                                        <p:attrNameLst>
                                          <p:attrName>style.visibility</p:attrName>
                                        </p:attrNameLst>
                                      </p:cBhvr>
                                      <p:to>
                                        <p:strVal val="visible"/>
                                      </p:to>
                                    </p:set>
                                    <p:animEffect transition="in" filter="fade">
                                      <p:cBhvr>
                                        <p:cTn id="25" dur="1000"/>
                                        <p:tgtEl>
                                          <p:spTgt spid="123"/>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24"/>
                                        </p:tgtEl>
                                        <p:attrNameLst>
                                          <p:attrName>style.visibility</p:attrName>
                                        </p:attrNameLst>
                                      </p:cBhvr>
                                      <p:to>
                                        <p:strVal val="visible"/>
                                      </p:to>
                                    </p:set>
                                    <p:animEffect transition="in" filter="fade">
                                      <p:cBhvr>
                                        <p:cTn id="28" dur="500"/>
                                        <p:tgtEl>
                                          <p:spTgt spid="124"/>
                                        </p:tgtEl>
                                      </p:cBhvr>
                                    </p:animEffect>
                                  </p:childTnLst>
                                </p:cTn>
                              </p:par>
                              <p:par>
                                <p:cTn id="29" presetID="63" presetClass="path" presetSubtype="0" decel="50000" fill="hold" grpId="1" nodeType="withEffect">
                                  <p:stCondLst>
                                    <p:cond delay="0"/>
                                  </p:stCondLst>
                                  <p:childTnLst>
                                    <p:animMotion origin="layout" path="M 0.01523 3.7037E-6 L -0.10886 3.7037E-6 " pathEditMode="relative" rAng="0" ptsTypes="AA">
                                      <p:cBhvr>
                                        <p:cTn id="30" dur="750" spd="-100000" fill="hold"/>
                                        <p:tgtEl>
                                          <p:spTgt spid="124"/>
                                        </p:tgtEl>
                                        <p:attrNameLst>
                                          <p:attrName>ppt_x</p:attrName>
                                          <p:attrName>ppt_y</p:attrName>
                                        </p:attrNameLst>
                                      </p:cBhvr>
                                      <p:rCtr x="-6211" y="0"/>
                                    </p:animMotion>
                                  </p:childTnLst>
                                </p:cTn>
                              </p:par>
                              <p:par>
                                <p:cTn id="31" presetID="35" presetClass="path" presetSubtype="0" accel="50000" decel="50000" fill="hold" grpId="2" nodeType="withEffect">
                                  <p:stCondLst>
                                    <p:cond delay="750"/>
                                  </p:stCondLst>
                                  <p:childTnLst>
                                    <p:animMotion origin="layout" path="M 0.01601 3.7037E-6 L 3.95833E-6 3.7037E-6 " pathEditMode="relative" rAng="0" ptsTypes="AA">
                                      <p:cBhvr>
                                        <p:cTn id="32" dur="750" fill="hold"/>
                                        <p:tgtEl>
                                          <p:spTgt spid="124"/>
                                        </p:tgtEl>
                                        <p:attrNameLst>
                                          <p:attrName>ppt_x</p:attrName>
                                          <p:attrName>ppt_y</p:attrName>
                                        </p:attrNameLst>
                                      </p:cBhvr>
                                      <p:rCtr x="-807" y="0"/>
                                    </p:animMotion>
                                  </p:childTnLst>
                                </p:cTn>
                              </p:par>
                              <p:par>
                                <p:cTn id="33" presetID="10" presetClass="entr" presetSubtype="0" fill="hold" grpId="0" nodeType="withEffect">
                                  <p:stCondLst>
                                    <p:cond delay="1000"/>
                                  </p:stCondLst>
                                  <p:childTnLst>
                                    <p:set>
                                      <p:cBhvr>
                                        <p:cTn id="34" dur="1" fill="hold">
                                          <p:stCondLst>
                                            <p:cond delay="0"/>
                                          </p:stCondLst>
                                        </p:cTn>
                                        <p:tgtEl>
                                          <p:spTgt spid="135"/>
                                        </p:tgtEl>
                                        <p:attrNameLst>
                                          <p:attrName>style.visibility</p:attrName>
                                        </p:attrNameLst>
                                      </p:cBhvr>
                                      <p:to>
                                        <p:strVal val="visible"/>
                                      </p:to>
                                    </p:set>
                                    <p:animEffect transition="in" filter="fade">
                                      <p:cBhvr>
                                        <p:cTn id="35" dur="500"/>
                                        <p:tgtEl>
                                          <p:spTgt spid="135"/>
                                        </p:tgtEl>
                                      </p:cBhvr>
                                    </p:animEffect>
                                  </p:childTnLst>
                                </p:cTn>
                              </p:par>
                              <p:par>
                                <p:cTn id="36" presetID="10" presetClass="entr" presetSubtype="0" fill="hold" nodeType="withEffect">
                                  <p:stCondLst>
                                    <p:cond delay="1000"/>
                                  </p:stCondLst>
                                  <p:childTnLst>
                                    <p:set>
                                      <p:cBhvr>
                                        <p:cTn id="37" dur="1" fill="hold">
                                          <p:stCondLst>
                                            <p:cond delay="0"/>
                                          </p:stCondLst>
                                        </p:cTn>
                                        <p:tgtEl>
                                          <p:spTgt spid="125"/>
                                        </p:tgtEl>
                                        <p:attrNameLst>
                                          <p:attrName>style.visibility</p:attrName>
                                        </p:attrNameLst>
                                      </p:cBhvr>
                                      <p:to>
                                        <p:strVal val="visible"/>
                                      </p:to>
                                    </p:set>
                                    <p:animEffect transition="in" filter="fade">
                                      <p:cBhvr>
                                        <p:cTn id="38" dur="500"/>
                                        <p:tgtEl>
                                          <p:spTgt spid="125"/>
                                        </p:tgtEl>
                                      </p:cBhvr>
                                    </p:animEffect>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nodeType="clickEffect">
                                  <p:stCondLst>
                                    <p:cond delay="0"/>
                                  </p:stCondLst>
                                  <p:childTnLst>
                                    <p:set>
                                      <p:cBhvr>
                                        <p:cTn id="42" dur="1" fill="hold">
                                          <p:stCondLst>
                                            <p:cond delay="0"/>
                                          </p:stCondLst>
                                        </p:cTn>
                                        <p:tgtEl>
                                          <p:spTgt spid="136"/>
                                        </p:tgtEl>
                                        <p:attrNameLst>
                                          <p:attrName>style.visibility</p:attrName>
                                        </p:attrNameLst>
                                      </p:cBhvr>
                                      <p:to>
                                        <p:strVal val="visible"/>
                                      </p:to>
                                    </p:set>
                                    <p:animEffect transition="in" filter="fade">
                                      <p:cBhvr>
                                        <p:cTn id="43" dur="1000"/>
                                        <p:tgtEl>
                                          <p:spTgt spid="136"/>
                                        </p:tgtEl>
                                      </p:cBhvr>
                                    </p:animEffect>
                                    <p:anim calcmode="lin" valueType="num">
                                      <p:cBhvr>
                                        <p:cTn id="44" dur="1000" fill="hold"/>
                                        <p:tgtEl>
                                          <p:spTgt spid="136"/>
                                        </p:tgtEl>
                                        <p:attrNameLst>
                                          <p:attrName>ppt_x</p:attrName>
                                        </p:attrNameLst>
                                      </p:cBhvr>
                                      <p:tavLst>
                                        <p:tav tm="0">
                                          <p:val>
                                            <p:strVal val="#ppt_x"/>
                                          </p:val>
                                        </p:tav>
                                        <p:tav tm="100000">
                                          <p:val>
                                            <p:strVal val="#ppt_x"/>
                                          </p:val>
                                        </p:tav>
                                      </p:tavLst>
                                    </p:anim>
                                    <p:anim calcmode="lin" valueType="num">
                                      <p:cBhvr>
                                        <p:cTn id="45" dur="1000" fill="hold"/>
                                        <p:tgtEl>
                                          <p:spTgt spid="13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123" grpId="0" animBg="1"/>
      <p:bldP spid="124" grpId="0" animBg="1"/>
      <p:bldP spid="124" grpId="1" animBg="1"/>
      <p:bldP spid="124" grpId="2" animBg="1"/>
      <p:bldP spid="13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圆角 17">
            <a:extLst>
              <a:ext uri="{FF2B5EF4-FFF2-40B4-BE49-F238E27FC236}">
                <a16:creationId xmlns:a16="http://schemas.microsoft.com/office/drawing/2014/main" id="{ACB14E70-3163-4AF1-B168-6BFB5745568F}"/>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01</a:t>
            </a:r>
            <a:endParaRPr lang="zh-CN" altLang="en-US" sz="3600" dirty="0">
              <a:latin typeface="Agency FB" panose="020B0503020202020204" pitchFamily="34" charset="0"/>
            </a:endParaRPr>
          </a:p>
        </p:txBody>
      </p:sp>
      <p:sp>
        <p:nvSpPr>
          <p:cNvPr id="19" name="Rectangle 2">
            <a:extLst>
              <a:ext uri="{FF2B5EF4-FFF2-40B4-BE49-F238E27FC236}">
                <a16:creationId xmlns:a16="http://schemas.microsoft.com/office/drawing/2014/main" id="{CC691A36-6C16-42FB-B9E1-521B6A9B081D}"/>
              </a:ext>
            </a:extLst>
          </p:cNvPr>
          <p:cNvSpPr/>
          <p:nvPr/>
        </p:nvSpPr>
        <p:spPr>
          <a:xfrm>
            <a:off x="1183417" y="214472"/>
            <a:ext cx="4654147"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分布式简介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分布式架构演进</a:t>
            </a:r>
            <a:endPar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
        <p:nvSpPr>
          <p:cNvPr id="31" name="文本框 30">
            <a:extLst>
              <a:ext uri="{FF2B5EF4-FFF2-40B4-BE49-F238E27FC236}">
                <a16:creationId xmlns:a16="http://schemas.microsoft.com/office/drawing/2014/main" id="{8755CCAA-54A8-4742-A18A-550B73DCF056}"/>
              </a:ext>
            </a:extLst>
          </p:cNvPr>
          <p:cNvSpPr txBox="1"/>
          <p:nvPr/>
        </p:nvSpPr>
        <p:spPr>
          <a:xfrm rot="10800000" flipV="1">
            <a:off x="1183417" y="1715737"/>
            <a:ext cx="3443397" cy="338554"/>
          </a:xfrm>
          <a:prstGeom prst="rect">
            <a:avLst/>
          </a:prstGeom>
          <a:noFill/>
        </p:spPr>
        <p:txBody>
          <a:bodyPr vert="horz" wrap="square">
            <a:spAutoFit/>
          </a:bodyPr>
          <a:lstStyle/>
          <a:p>
            <a:pPr algn="ctr"/>
            <a:r>
              <a:rPr lang="zh-CN" altLang="en-US" sz="1600" b="1" dirty="0">
                <a:solidFill>
                  <a:srgbClr val="788BA9"/>
                </a:solidFill>
                <a:latin typeface="+mn-ea"/>
                <a:cs typeface="+mn-ea"/>
              </a:rPr>
              <a:t>业务拆分</a:t>
            </a:r>
          </a:p>
        </p:txBody>
      </p:sp>
      <p:sp>
        <p:nvSpPr>
          <p:cNvPr id="42" name="箭头: 右 41">
            <a:extLst>
              <a:ext uri="{FF2B5EF4-FFF2-40B4-BE49-F238E27FC236}">
                <a16:creationId xmlns:a16="http://schemas.microsoft.com/office/drawing/2014/main" id="{734F1FD8-C167-40B8-9CA7-3E27955D87E8}"/>
              </a:ext>
            </a:extLst>
          </p:cNvPr>
          <p:cNvSpPr/>
          <p:nvPr/>
        </p:nvSpPr>
        <p:spPr>
          <a:xfrm>
            <a:off x="5707121" y="3429000"/>
            <a:ext cx="430888" cy="457200"/>
          </a:xfrm>
          <a:prstGeom prst="rightArrow">
            <a:avLst/>
          </a:prstGeom>
          <a:solidFill>
            <a:srgbClr val="FCD7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074" name="Picture 2">
            <a:extLst>
              <a:ext uri="{FF2B5EF4-FFF2-40B4-BE49-F238E27FC236}">
                <a16:creationId xmlns:a16="http://schemas.microsoft.com/office/drawing/2014/main" id="{E4159F9D-B593-434A-86E0-DAE7BF9155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6036" y="2190863"/>
            <a:ext cx="5382345" cy="2982716"/>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a:extLst>
              <a:ext uri="{FF2B5EF4-FFF2-40B4-BE49-F238E27FC236}">
                <a16:creationId xmlns:a16="http://schemas.microsoft.com/office/drawing/2014/main" id="{CE504F49-437F-4D0C-958F-ED51354ACB4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36749" y="2177717"/>
            <a:ext cx="5651462" cy="2982716"/>
          </a:xfrm>
          <a:prstGeom prst="rect">
            <a:avLst/>
          </a:prstGeom>
          <a:noFill/>
          <a:extLst>
            <a:ext uri="{909E8E84-426E-40DD-AFC4-6F175D3DCCD1}">
              <a14:hiddenFill xmlns:a14="http://schemas.microsoft.com/office/drawing/2010/main">
                <a:solidFill>
                  <a:srgbClr val="FFFFFF"/>
                </a:solidFill>
              </a14:hiddenFill>
            </a:ext>
          </a:extLst>
        </p:spPr>
      </p:pic>
      <p:sp>
        <p:nvSpPr>
          <p:cNvPr id="20" name="文本框 19">
            <a:extLst>
              <a:ext uri="{FF2B5EF4-FFF2-40B4-BE49-F238E27FC236}">
                <a16:creationId xmlns:a16="http://schemas.microsoft.com/office/drawing/2014/main" id="{36568916-AD5F-420B-8D2A-974B1567D867}"/>
              </a:ext>
            </a:extLst>
          </p:cNvPr>
          <p:cNvSpPr txBox="1"/>
          <p:nvPr/>
        </p:nvSpPr>
        <p:spPr>
          <a:xfrm rot="10800000" flipV="1">
            <a:off x="7340781" y="1747887"/>
            <a:ext cx="3443397" cy="338554"/>
          </a:xfrm>
          <a:prstGeom prst="rect">
            <a:avLst/>
          </a:prstGeom>
          <a:noFill/>
        </p:spPr>
        <p:txBody>
          <a:bodyPr vert="horz" wrap="square">
            <a:spAutoFit/>
          </a:bodyPr>
          <a:lstStyle/>
          <a:p>
            <a:pPr algn="ctr"/>
            <a:r>
              <a:rPr lang="zh-CN" altLang="en-US" sz="1600" b="1" dirty="0">
                <a:solidFill>
                  <a:srgbClr val="788BA9"/>
                </a:solidFill>
                <a:latin typeface="+mn-ea"/>
                <a:cs typeface="+mn-ea"/>
              </a:rPr>
              <a:t>分布式服务</a:t>
            </a:r>
          </a:p>
        </p:txBody>
      </p:sp>
    </p:spTree>
    <p:extLst>
      <p:ext uri="{BB962C8B-B14F-4D97-AF65-F5344CB8AC3E}">
        <p14:creationId xmlns:p14="http://schemas.microsoft.com/office/powerpoint/2010/main" val="338917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10" presetClass="entr" presetSubtype="0" fill="hold" nodeType="withEffect">
                                  <p:stCondLst>
                                    <p:cond delay="0"/>
                                  </p:stCondLst>
                                  <p:childTnLst>
                                    <p:set>
                                      <p:cBhvr>
                                        <p:cTn id="9" dur="1" fill="hold">
                                          <p:stCondLst>
                                            <p:cond delay="0"/>
                                          </p:stCondLst>
                                        </p:cTn>
                                        <p:tgtEl>
                                          <p:spTgt spid="3074"/>
                                        </p:tgtEl>
                                        <p:attrNameLst>
                                          <p:attrName>style.visibility</p:attrName>
                                        </p:attrNameLst>
                                      </p:cBhvr>
                                      <p:to>
                                        <p:strVal val="visible"/>
                                      </p:to>
                                    </p:set>
                                    <p:animEffect transition="in" filter="fade">
                                      <p:cBhvr>
                                        <p:cTn id="10" dur="500"/>
                                        <p:tgtEl>
                                          <p:spTgt spid="307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2"/>
                                        </p:tgtEl>
                                        <p:attrNameLst>
                                          <p:attrName>style.visibility</p:attrName>
                                        </p:attrNameLst>
                                      </p:cBhvr>
                                      <p:to>
                                        <p:strVal val="visible"/>
                                      </p:to>
                                    </p:set>
                                    <p:animEffect transition="in" filter="fade">
                                      <p:cBhvr>
                                        <p:cTn id="15" dur="500"/>
                                        <p:tgtEl>
                                          <p:spTgt spid="42"/>
                                        </p:tgtEl>
                                      </p:cBhvr>
                                    </p:animEffect>
                                  </p:childTnLst>
                                </p:cTn>
                              </p:par>
                              <p:par>
                                <p:cTn id="16" presetID="10" presetClass="entr" presetSubtype="0" fill="hold" nodeType="withEffect">
                                  <p:stCondLst>
                                    <p:cond delay="0"/>
                                  </p:stCondLst>
                                  <p:childTnLst>
                                    <p:set>
                                      <p:cBhvr>
                                        <p:cTn id="17" dur="1" fill="hold">
                                          <p:stCondLst>
                                            <p:cond delay="0"/>
                                          </p:stCondLst>
                                        </p:cTn>
                                        <p:tgtEl>
                                          <p:spTgt spid="3077"/>
                                        </p:tgtEl>
                                        <p:attrNameLst>
                                          <p:attrName>style.visibility</p:attrName>
                                        </p:attrNameLst>
                                      </p:cBhvr>
                                      <p:to>
                                        <p:strVal val="visible"/>
                                      </p:to>
                                    </p:set>
                                    <p:animEffect transition="in" filter="fade">
                                      <p:cBhvr>
                                        <p:cTn id="18" dur="500"/>
                                        <p:tgtEl>
                                          <p:spTgt spid="3077"/>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fade">
                                      <p:cBhvr>
                                        <p:cTn id="21"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42" grpId="0" animBg="1"/>
      <p:bldP spid="20"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图表 1">
            <a:extLst>
              <a:ext uri="{FF2B5EF4-FFF2-40B4-BE49-F238E27FC236}">
                <a16:creationId xmlns:a16="http://schemas.microsoft.com/office/drawing/2014/main" id="{B8291DB3-E5B0-43CB-AA67-AE83EFE52301}"/>
              </a:ext>
            </a:extLst>
          </p:cNvPr>
          <p:cNvGraphicFramePr/>
          <p:nvPr/>
        </p:nvGraphicFramePr>
        <p:xfrm>
          <a:off x="348027" y="3260151"/>
          <a:ext cx="7429085" cy="2926617"/>
        </p:xfrm>
        <a:graphic>
          <a:graphicData uri="http://schemas.openxmlformats.org/drawingml/2006/chart">
            <c:chart xmlns:c="http://schemas.openxmlformats.org/drawingml/2006/chart" xmlns:r="http://schemas.openxmlformats.org/officeDocument/2006/relationships" r:id="rId3"/>
          </a:graphicData>
        </a:graphic>
      </p:graphicFrame>
      <p:sp>
        <p:nvSpPr>
          <p:cNvPr id="3" name="Freeform 191">
            <a:extLst>
              <a:ext uri="{FF2B5EF4-FFF2-40B4-BE49-F238E27FC236}">
                <a16:creationId xmlns:a16="http://schemas.microsoft.com/office/drawing/2014/main" id="{5B823D83-2131-4464-9162-D8AE0C29C9D8}"/>
              </a:ext>
            </a:extLst>
          </p:cNvPr>
          <p:cNvSpPr/>
          <p:nvPr/>
        </p:nvSpPr>
        <p:spPr bwMode="auto">
          <a:xfrm rot="19800000">
            <a:off x="12144884" y="2466892"/>
            <a:ext cx="83822" cy="72470"/>
          </a:xfrm>
          <a:custGeom>
            <a:avLst/>
            <a:gdLst>
              <a:gd name="T0" fmla="*/ 41 w 81"/>
              <a:gd name="T1" fmla="*/ 0 h 70"/>
              <a:gd name="T2" fmla="*/ 24 w 81"/>
              <a:gd name="T3" fmla="*/ 4 h 70"/>
              <a:gd name="T4" fmla="*/ 9 w 81"/>
              <a:gd name="T5" fmla="*/ 51 h 70"/>
              <a:gd name="T6" fmla="*/ 41 w 81"/>
              <a:gd name="T7" fmla="*/ 70 h 70"/>
              <a:gd name="T8" fmla="*/ 57 w 81"/>
              <a:gd name="T9" fmla="*/ 66 h 70"/>
              <a:gd name="T10" fmla="*/ 72 w 81"/>
              <a:gd name="T11" fmla="*/ 19 h 70"/>
              <a:gd name="T12" fmla="*/ 41 w 81"/>
              <a:gd name="T13" fmla="*/ 0 h 70"/>
            </a:gdLst>
            <a:ahLst/>
            <a:cxnLst>
              <a:cxn ang="0">
                <a:pos x="T0" y="T1"/>
              </a:cxn>
              <a:cxn ang="0">
                <a:pos x="T2" y="T3"/>
              </a:cxn>
              <a:cxn ang="0">
                <a:pos x="T4" y="T5"/>
              </a:cxn>
              <a:cxn ang="0">
                <a:pos x="T6" y="T7"/>
              </a:cxn>
              <a:cxn ang="0">
                <a:pos x="T8" y="T9"/>
              </a:cxn>
              <a:cxn ang="0">
                <a:pos x="T10" y="T11"/>
              </a:cxn>
              <a:cxn ang="0">
                <a:pos x="T12" y="T13"/>
              </a:cxn>
            </a:cxnLst>
            <a:rect l="0" t="0" r="r" b="b"/>
            <a:pathLst>
              <a:path w="81" h="70">
                <a:moveTo>
                  <a:pt x="41" y="0"/>
                </a:moveTo>
                <a:cubicBezTo>
                  <a:pt x="35" y="0"/>
                  <a:pt x="30" y="1"/>
                  <a:pt x="24" y="4"/>
                </a:cubicBezTo>
                <a:cubicBezTo>
                  <a:pt x="7" y="13"/>
                  <a:pt x="0" y="34"/>
                  <a:pt x="9" y="51"/>
                </a:cubicBezTo>
                <a:cubicBezTo>
                  <a:pt x="16" y="64"/>
                  <a:pt x="28" y="70"/>
                  <a:pt x="41" y="70"/>
                </a:cubicBezTo>
                <a:cubicBezTo>
                  <a:pt x="46" y="70"/>
                  <a:pt x="52" y="69"/>
                  <a:pt x="57" y="66"/>
                </a:cubicBezTo>
                <a:cubicBezTo>
                  <a:pt x="75" y="57"/>
                  <a:pt x="81" y="36"/>
                  <a:pt x="72" y="19"/>
                </a:cubicBezTo>
                <a:cubicBezTo>
                  <a:pt x="66" y="6"/>
                  <a:pt x="53" y="0"/>
                  <a:pt x="41" y="0"/>
                </a:cubicBezTo>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 name="Freeform 196">
            <a:extLst>
              <a:ext uri="{FF2B5EF4-FFF2-40B4-BE49-F238E27FC236}">
                <a16:creationId xmlns:a16="http://schemas.microsoft.com/office/drawing/2014/main" id="{E7A38EEB-8EB6-4D68-89D3-5CAAB3BE4399}"/>
              </a:ext>
            </a:extLst>
          </p:cNvPr>
          <p:cNvSpPr/>
          <p:nvPr/>
        </p:nvSpPr>
        <p:spPr bwMode="auto">
          <a:xfrm rot="19800000">
            <a:off x="13255339" y="2407262"/>
            <a:ext cx="115237" cy="100544"/>
          </a:xfrm>
          <a:custGeom>
            <a:avLst/>
            <a:gdLst>
              <a:gd name="T0" fmla="*/ 31 w 63"/>
              <a:gd name="T1" fmla="*/ 0 h 55"/>
              <a:gd name="T2" fmla="*/ 19 w 63"/>
              <a:gd name="T3" fmla="*/ 3 h 55"/>
              <a:gd name="T4" fmla="*/ 7 w 63"/>
              <a:gd name="T5" fmla="*/ 40 h 55"/>
              <a:gd name="T6" fmla="*/ 31 w 63"/>
              <a:gd name="T7" fmla="*/ 55 h 55"/>
              <a:gd name="T8" fmla="*/ 44 w 63"/>
              <a:gd name="T9" fmla="*/ 52 h 55"/>
              <a:gd name="T10" fmla="*/ 56 w 63"/>
              <a:gd name="T11" fmla="*/ 15 h 55"/>
              <a:gd name="T12" fmla="*/ 31 w 63"/>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63" h="55">
                <a:moveTo>
                  <a:pt x="31" y="0"/>
                </a:moveTo>
                <a:cubicBezTo>
                  <a:pt x="27" y="0"/>
                  <a:pt x="23" y="1"/>
                  <a:pt x="19" y="3"/>
                </a:cubicBezTo>
                <a:cubicBezTo>
                  <a:pt x="5" y="10"/>
                  <a:pt x="0" y="27"/>
                  <a:pt x="7" y="40"/>
                </a:cubicBezTo>
                <a:cubicBezTo>
                  <a:pt x="12" y="50"/>
                  <a:pt x="21" y="55"/>
                  <a:pt x="31" y="55"/>
                </a:cubicBezTo>
                <a:cubicBezTo>
                  <a:pt x="36" y="55"/>
                  <a:pt x="40" y="54"/>
                  <a:pt x="44" y="52"/>
                </a:cubicBezTo>
                <a:cubicBezTo>
                  <a:pt x="58" y="45"/>
                  <a:pt x="63" y="28"/>
                  <a:pt x="56" y="15"/>
                </a:cubicBezTo>
                <a:cubicBezTo>
                  <a:pt x="51" y="5"/>
                  <a:pt x="41" y="0"/>
                  <a:pt x="31" y="0"/>
                </a:cubicBezTo>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5" name="Freeform 202">
            <a:extLst>
              <a:ext uri="{FF2B5EF4-FFF2-40B4-BE49-F238E27FC236}">
                <a16:creationId xmlns:a16="http://schemas.microsoft.com/office/drawing/2014/main" id="{BFCC0555-787D-4F08-9D61-43D19303813A}"/>
              </a:ext>
            </a:extLst>
          </p:cNvPr>
          <p:cNvSpPr/>
          <p:nvPr/>
        </p:nvSpPr>
        <p:spPr bwMode="auto">
          <a:xfrm rot="19800000">
            <a:off x="12233397" y="3024045"/>
            <a:ext cx="71153" cy="62646"/>
          </a:xfrm>
          <a:custGeom>
            <a:avLst/>
            <a:gdLst>
              <a:gd name="T0" fmla="*/ 20 w 39"/>
              <a:gd name="T1" fmla="*/ 0 h 34"/>
              <a:gd name="T2" fmla="*/ 12 w 39"/>
              <a:gd name="T3" fmla="*/ 2 h 34"/>
              <a:gd name="T4" fmla="*/ 5 w 39"/>
              <a:gd name="T5" fmla="*/ 25 h 34"/>
              <a:gd name="T6" fmla="*/ 20 w 39"/>
              <a:gd name="T7" fmla="*/ 34 h 34"/>
              <a:gd name="T8" fmla="*/ 28 w 39"/>
              <a:gd name="T9" fmla="*/ 32 h 34"/>
              <a:gd name="T10" fmla="*/ 35 w 39"/>
              <a:gd name="T11" fmla="*/ 9 h 34"/>
              <a:gd name="T12" fmla="*/ 20 w 39"/>
              <a:gd name="T13" fmla="*/ 0 h 34"/>
            </a:gdLst>
            <a:ahLst/>
            <a:cxnLst>
              <a:cxn ang="0">
                <a:pos x="T0" y="T1"/>
              </a:cxn>
              <a:cxn ang="0">
                <a:pos x="T2" y="T3"/>
              </a:cxn>
              <a:cxn ang="0">
                <a:pos x="T4" y="T5"/>
              </a:cxn>
              <a:cxn ang="0">
                <a:pos x="T6" y="T7"/>
              </a:cxn>
              <a:cxn ang="0">
                <a:pos x="T8" y="T9"/>
              </a:cxn>
              <a:cxn ang="0">
                <a:pos x="T10" y="T11"/>
              </a:cxn>
              <a:cxn ang="0">
                <a:pos x="T12" y="T13"/>
              </a:cxn>
            </a:cxnLst>
            <a:rect l="0" t="0" r="r" b="b"/>
            <a:pathLst>
              <a:path w="39" h="34">
                <a:moveTo>
                  <a:pt x="20" y="0"/>
                </a:moveTo>
                <a:cubicBezTo>
                  <a:pt x="17" y="0"/>
                  <a:pt x="14" y="1"/>
                  <a:pt x="12" y="2"/>
                </a:cubicBezTo>
                <a:cubicBezTo>
                  <a:pt x="3" y="6"/>
                  <a:pt x="0" y="17"/>
                  <a:pt x="5" y="25"/>
                </a:cubicBezTo>
                <a:cubicBezTo>
                  <a:pt x="8" y="31"/>
                  <a:pt x="14" y="34"/>
                  <a:pt x="20" y="34"/>
                </a:cubicBezTo>
                <a:cubicBezTo>
                  <a:pt x="22" y="34"/>
                  <a:pt x="25" y="33"/>
                  <a:pt x="28" y="32"/>
                </a:cubicBezTo>
                <a:cubicBezTo>
                  <a:pt x="36" y="28"/>
                  <a:pt x="39" y="17"/>
                  <a:pt x="35" y="9"/>
                </a:cubicBezTo>
                <a:cubicBezTo>
                  <a:pt x="32" y="3"/>
                  <a:pt x="26" y="0"/>
                  <a:pt x="20" y="0"/>
                </a:cubicBezTo>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6" name="Freeform 213">
            <a:extLst>
              <a:ext uri="{FF2B5EF4-FFF2-40B4-BE49-F238E27FC236}">
                <a16:creationId xmlns:a16="http://schemas.microsoft.com/office/drawing/2014/main" id="{2D6DAD90-6329-4E53-A7D6-35006D39C076}"/>
              </a:ext>
            </a:extLst>
          </p:cNvPr>
          <p:cNvSpPr/>
          <p:nvPr/>
        </p:nvSpPr>
        <p:spPr bwMode="auto">
          <a:xfrm rot="19800000">
            <a:off x="11510194" y="1829467"/>
            <a:ext cx="125732" cy="109142"/>
          </a:xfrm>
          <a:custGeom>
            <a:avLst/>
            <a:gdLst>
              <a:gd name="T0" fmla="*/ 61 w 122"/>
              <a:gd name="T1" fmla="*/ 0 h 106"/>
              <a:gd name="T2" fmla="*/ 36 w 122"/>
              <a:gd name="T3" fmla="*/ 6 h 106"/>
              <a:gd name="T4" fmla="*/ 14 w 122"/>
              <a:gd name="T5" fmla="*/ 78 h 106"/>
              <a:gd name="T6" fmla="*/ 61 w 122"/>
              <a:gd name="T7" fmla="*/ 106 h 106"/>
              <a:gd name="T8" fmla="*/ 86 w 122"/>
              <a:gd name="T9" fmla="*/ 100 h 106"/>
              <a:gd name="T10" fmla="*/ 108 w 122"/>
              <a:gd name="T11" fmla="*/ 28 h 106"/>
              <a:gd name="T12" fmla="*/ 61 w 122"/>
              <a:gd name="T13" fmla="*/ 0 h 106"/>
            </a:gdLst>
            <a:ahLst/>
            <a:cxnLst>
              <a:cxn ang="0">
                <a:pos x="T0" y="T1"/>
              </a:cxn>
              <a:cxn ang="0">
                <a:pos x="T2" y="T3"/>
              </a:cxn>
              <a:cxn ang="0">
                <a:pos x="T4" y="T5"/>
              </a:cxn>
              <a:cxn ang="0">
                <a:pos x="T6" y="T7"/>
              </a:cxn>
              <a:cxn ang="0">
                <a:pos x="T8" y="T9"/>
              </a:cxn>
              <a:cxn ang="0">
                <a:pos x="T10" y="T11"/>
              </a:cxn>
              <a:cxn ang="0">
                <a:pos x="T12" y="T13"/>
              </a:cxn>
            </a:cxnLst>
            <a:rect l="0" t="0" r="r" b="b"/>
            <a:pathLst>
              <a:path w="122" h="106">
                <a:moveTo>
                  <a:pt x="61" y="0"/>
                </a:moveTo>
                <a:cubicBezTo>
                  <a:pt x="53" y="0"/>
                  <a:pt x="44" y="2"/>
                  <a:pt x="36" y="6"/>
                </a:cubicBezTo>
                <a:cubicBezTo>
                  <a:pt x="10" y="20"/>
                  <a:pt x="0" y="52"/>
                  <a:pt x="14" y="78"/>
                </a:cubicBezTo>
                <a:cubicBezTo>
                  <a:pt x="24" y="96"/>
                  <a:pt x="42" y="106"/>
                  <a:pt x="61" y="106"/>
                </a:cubicBezTo>
                <a:cubicBezTo>
                  <a:pt x="69" y="106"/>
                  <a:pt x="78" y="104"/>
                  <a:pt x="86" y="100"/>
                </a:cubicBezTo>
                <a:cubicBezTo>
                  <a:pt x="112" y="86"/>
                  <a:pt x="122" y="54"/>
                  <a:pt x="108" y="28"/>
                </a:cubicBezTo>
                <a:cubicBezTo>
                  <a:pt x="99" y="10"/>
                  <a:pt x="80" y="0"/>
                  <a:pt x="61"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7" name="Freeform 214">
            <a:extLst>
              <a:ext uri="{FF2B5EF4-FFF2-40B4-BE49-F238E27FC236}">
                <a16:creationId xmlns:a16="http://schemas.microsoft.com/office/drawing/2014/main" id="{AD708F0D-C851-4061-9783-6E7DB9FE871B}"/>
              </a:ext>
            </a:extLst>
          </p:cNvPr>
          <p:cNvSpPr/>
          <p:nvPr/>
        </p:nvSpPr>
        <p:spPr bwMode="auto">
          <a:xfrm rot="19800000">
            <a:off x="11048119" y="3114373"/>
            <a:ext cx="124858" cy="110452"/>
          </a:xfrm>
          <a:custGeom>
            <a:avLst/>
            <a:gdLst>
              <a:gd name="T0" fmla="*/ 61 w 121"/>
              <a:gd name="T1" fmla="*/ 0 h 107"/>
              <a:gd name="T2" fmla="*/ 36 w 121"/>
              <a:gd name="T3" fmla="*/ 6 h 107"/>
              <a:gd name="T4" fmla="*/ 14 w 121"/>
              <a:gd name="T5" fmla="*/ 78 h 107"/>
              <a:gd name="T6" fmla="*/ 61 w 121"/>
              <a:gd name="T7" fmla="*/ 107 h 107"/>
              <a:gd name="T8" fmla="*/ 85 w 121"/>
              <a:gd name="T9" fmla="*/ 100 h 107"/>
              <a:gd name="T10" fmla="*/ 108 w 121"/>
              <a:gd name="T11" fmla="*/ 29 h 107"/>
              <a:gd name="T12" fmla="*/ 61 w 121"/>
              <a:gd name="T13" fmla="*/ 0 h 107"/>
            </a:gdLst>
            <a:ahLst/>
            <a:cxnLst>
              <a:cxn ang="0">
                <a:pos x="T0" y="T1"/>
              </a:cxn>
              <a:cxn ang="0">
                <a:pos x="T2" y="T3"/>
              </a:cxn>
              <a:cxn ang="0">
                <a:pos x="T4" y="T5"/>
              </a:cxn>
              <a:cxn ang="0">
                <a:pos x="T6" y="T7"/>
              </a:cxn>
              <a:cxn ang="0">
                <a:pos x="T8" y="T9"/>
              </a:cxn>
              <a:cxn ang="0">
                <a:pos x="T10" y="T11"/>
              </a:cxn>
              <a:cxn ang="0">
                <a:pos x="T12" y="T13"/>
              </a:cxn>
            </a:cxnLst>
            <a:rect l="0" t="0" r="r" b="b"/>
            <a:pathLst>
              <a:path w="121" h="107">
                <a:moveTo>
                  <a:pt x="61" y="0"/>
                </a:moveTo>
                <a:cubicBezTo>
                  <a:pt x="52" y="0"/>
                  <a:pt x="44" y="2"/>
                  <a:pt x="36" y="6"/>
                </a:cubicBezTo>
                <a:cubicBezTo>
                  <a:pt x="10" y="20"/>
                  <a:pt x="0" y="52"/>
                  <a:pt x="14" y="78"/>
                </a:cubicBezTo>
                <a:cubicBezTo>
                  <a:pt x="23" y="96"/>
                  <a:pt x="42" y="107"/>
                  <a:pt x="61" y="107"/>
                </a:cubicBezTo>
                <a:cubicBezTo>
                  <a:pt x="69" y="107"/>
                  <a:pt x="77" y="105"/>
                  <a:pt x="85" y="100"/>
                </a:cubicBezTo>
                <a:cubicBezTo>
                  <a:pt x="111" y="87"/>
                  <a:pt x="121" y="55"/>
                  <a:pt x="108" y="29"/>
                </a:cubicBezTo>
                <a:cubicBezTo>
                  <a:pt x="98" y="11"/>
                  <a:pt x="80" y="0"/>
                  <a:pt x="61"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8" name="Freeform 215">
            <a:extLst>
              <a:ext uri="{FF2B5EF4-FFF2-40B4-BE49-F238E27FC236}">
                <a16:creationId xmlns:a16="http://schemas.microsoft.com/office/drawing/2014/main" id="{503FFB00-69CA-4B57-AE59-9594260BF260}"/>
              </a:ext>
            </a:extLst>
          </p:cNvPr>
          <p:cNvSpPr/>
          <p:nvPr/>
        </p:nvSpPr>
        <p:spPr bwMode="auto">
          <a:xfrm rot="19800000">
            <a:off x="12209629" y="1968191"/>
            <a:ext cx="96918" cy="85566"/>
          </a:xfrm>
          <a:custGeom>
            <a:avLst/>
            <a:gdLst>
              <a:gd name="T0" fmla="*/ 47 w 94"/>
              <a:gd name="T1" fmla="*/ 0 h 83"/>
              <a:gd name="T2" fmla="*/ 28 w 94"/>
              <a:gd name="T3" fmla="*/ 5 h 83"/>
              <a:gd name="T4" fmla="*/ 11 w 94"/>
              <a:gd name="T5" fmla="*/ 61 h 83"/>
              <a:gd name="T6" fmla="*/ 47 w 94"/>
              <a:gd name="T7" fmla="*/ 83 h 83"/>
              <a:gd name="T8" fmla="*/ 66 w 94"/>
              <a:gd name="T9" fmla="*/ 78 h 83"/>
              <a:gd name="T10" fmla="*/ 84 w 94"/>
              <a:gd name="T11" fmla="*/ 22 h 83"/>
              <a:gd name="T12" fmla="*/ 47 w 94"/>
              <a:gd name="T13" fmla="*/ 0 h 83"/>
            </a:gdLst>
            <a:ahLst/>
            <a:cxnLst>
              <a:cxn ang="0">
                <a:pos x="T0" y="T1"/>
              </a:cxn>
              <a:cxn ang="0">
                <a:pos x="T2" y="T3"/>
              </a:cxn>
              <a:cxn ang="0">
                <a:pos x="T4" y="T5"/>
              </a:cxn>
              <a:cxn ang="0">
                <a:pos x="T6" y="T7"/>
              </a:cxn>
              <a:cxn ang="0">
                <a:pos x="T8" y="T9"/>
              </a:cxn>
              <a:cxn ang="0">
                <a:pos x="T10" y="T11"/>
              </a:cxn>
              <a:cxn ang="0">
                <a:pos x="T12" y="T13"/>
              </a:cxn>
            </a:cxnLst>
            <a:rect l="0" t="0" r="r" b="b"/>
            <a:pathLst>
              <a:path w="94" h="83">
                <a:moveTo>
                  <a:pt x="47" y="0"/>
                </a:moveTo>
                <a:cubicBezTo>
                  <a:pt x="41" y="0"/>
                  <a:pt x="34" y="2"/>
                  <a:pt x="28" y="5"/>
                </a:cubicBezTo>
                <a:cubicBezTo>
                  <a:pt x="8" y="16"/>
                  <a:pt x="0" y="41"/>
                  <a:pt x="11" y="61"/>
                </a:cubicBezTo>
                <a:cubicBezTo>
                  <a:pt x="18" y="75"/>
                  <a:pt x="32" y="83"/>
                  <a:pt x="47" y="83"/>
                </a:cubicBezTo>
                <a:cubicBezTo>
                  <a:pt x="54" y="83"/>
                  <a:pt x="60" y="81"/>
                  <a:pt x="66" y="78"/>
                </a:cubicBezTo>
                <a:cubicBezTo>
                  <a:pt x="87" y="68"/>
                  <a:pt x="94" y="43"/>
                  <a:pt x="84" y="22"/>
                </a:cubicBezTo>
                <a:cubicBezTo>
                  <a:pt x="76" y="8"/>
                  <a:pt x="62" y="0"/>
                  <a:pt x="47"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9" name="Freeform 227">
            <a:extLst>
              <a:ext uri="{FF2B5EF4-FFF2-40B4-BE49-F238E27FC236}">
                <a16:creationId xmlns:a16="http://schemas.microsoft.com/office/drawing/2014/main" id="{A4AAD9EC-B639-4131-B021-B4EE23C67DFB}"/>
              </a:ext>
            </a:extLst>
          </p:cNvPr>
          <p:cNvSpPr/>
          <p:nvPr/>
        </p:nvSpPr>
        <p:spPr bwMode="auto">
          <a:xfrm rot="19800000">
            <a:off x="11128768" y="4577490"/>
            <a:ext cx="126168" cy="109578"/>
          </a:xfrm>
          <a:custGeom>
            <a:avLst/>
            <a:gdLst>
              <a:gd name="T0" fmla="*/ 61 w 122"/>
              <a:gd name="T1" fmla="*/ 0 h 106"/>
              <a:gd name="T2" fmla="*/ 36 w 122"/>
              <a:gd name="T3" fmla="*/ 6 h 106"/>
              <a:gd name="T4" fmla="*/ 14 w 122"/>
              <a:gd name="T5" fmla="*/ 78 h 106"/>
              <a:gd name="T6" fmla="*/ 61 w 122"/>
              <a:gd name="T7" fmla="*/ 106 h 106"/>
              <a:gd name="T8" fmla="*/ 86 w 122"/>
              <a:gd name="T9" fmla="*/ 100 h 106"/>
              <a:gd name="T10" fmla="*/ 108 w 122"/>
              <a:gd name="T11" fmla="*/ 28 h 106"/>
              <a:gd name="T12" fmla="*/ 61 w 122"/>
              <a:gd name="T13" fmla="*/ 0 h 106"/>
            </a:gdLst>
            <a:ahLst/>
            <a:cxnLst>
              <a:cxn ang="0">
                <a:pos x="T0" y="T1"/>
              </a:cxn>
              <a:cxn ang="0">
                <a:pos x="T2" y="T3"/>
              </a:cxn>
              <a:cxn ang="0">
                <a:pos x="T4" y="T5"/>
              </a:cxn>
              <a:cxn ang="0">
                <a:pos x="T6" y="T7"/>
              </a:cxn>
              <a:cxn ang="0">
                <a:pos x="T8" y="T9"/>
              </a:cxn>
              <a:cxn ang="0">
                <a:pos x="T10" y="T11"/>
              </a:cxn>
              <a:cxn ang="0">
                <a:pos x="T12" y="T13"/>
              </a:cxn>
            </a:cxnLst>
            <a:rect l="0" t="0" r="r" b="b"/>
            <a:pathLst>
              <a:path w="122" h="106">
                <a:moveTo>
                  <a:pt x="61" y="0"/>
                </a:moveTo>
                <a:cubicBezTo>
                  <a:pt x="53" y="0"/>
                  <a:pt x="44" y="2"/>
                  <a:pt x="36" y="6"/>
                </a:cubicBezTo>
                <a:cubicBezTo>
                  <a:pt x="10" y="20"/>
                  <a:pt x="0" y="52"/>
                  <a:pt x="14" y="78"/>
                </a:cubicBezTo>
                <a:cubicBezTo>
                  <a:pt x="23" y="96"/>
                  <a:pt x="42" y="106"/>
                  <a:pt x="61" y="106"/>
                </a:cubicBezTo>
                <a:cubicBezTo>
                  <a:pt x="69" y="106"/>
                  <a:pt x="78" y="104"/>
                  <a:pt x="86" y="100"/>
                </a:cubicBezTo>
                <a:cubicBezTo>
                  <a:pt x="112" y="87"/>
                  <a:pt x="122" y="54"/>
                  <a:pt x="108" y="28"/>
                </a:cubicBezTo>
                <a:cubicBezTo>
                  <a:pt x="99" y="10"/>
                  <a:pt x="80" y="0"/>
                  <a:pt x="61"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0" name="Freeform 230">
            <a:extLst>
              <a:ext uri="{FF2B5EF4-FFF2-40B4-BE49-F238E27FC236}">
                <a16:creationId xmlns:a16="http://schemas.microsoft.com/office/drawing/2014/main" id="{7C7B3A4A-4F86-4B1D-8735-04263FF4CD51}"/>
              </a:ext>
            </a:extLst>
          </p:cNvPr>
          <p:cNvSpPr/>
          <p:nvPr/>
        </p:nvSpPr>
        <p:spPr bwMode="auto">
          <a:xfrm rot="19800000">
            <a:off x="10970124" y="3928092"/>
            <a:ext cx="60682" cy="52825"/>
          </a:xfrm>
          <a:custGeom>
            <a:avLst/>
            <a:gdLst>
              <a:gd name="T0" fmla="*/ 30 w 59"/>
              <a:gd name="T1" fmla="*/ 0 h 51"/>
              <a:gd name="T2" fmla="*/ 18 w 59"/>
              <a:gd name="T3" fmla="*/ 3 h 51"/>
              <a:gd name="T4" fmla="*/ 7 w 59"/>
              <a:gd name="T5" fmla="*/ 38 h 51"/>
              <a:gd name="T6" fmla="*/ 30 w 59"/>
              <a:gd name="T7" fmla="*/ 51 h 51"/>
              <a:gd name="T8" fmla="*/ 42 w 59"/>
              <a:gd name="T9" fmla="*/ 48 h 51"/>
              <a:gd name="T10" fmla="*/ 52 w 59"/>
              <a:gd name="T11" fmla="*/ 14 h 51"/>
              <a:gd name="T12" fmla="*/ 30 w 59"/>
              <a:gd name="T13" fmla="*/ 0 h 51"/>
            </a:gdLst>
            <a:ahLst/>
            <a:cxnLst>
              <a:cxn ang="0">
                <a:pos x="T0" y="T1"/>
              </a:cxn>
              <a:cxn ang="0">
                <a:pos x="T2" y="T3"/>
              </a:cxn>
              <a:cxn ang="0">
                <a:pos x="T4" y="T5"/>
              </a:cxn>
              <a:cxn ang="0">
                <a:pos x="T6" y="T7"/>
              </a:cxn>
              <a:cxn ang="0">
                <a:pos x="T8" y="T9"/>
              </a:cxn>
              <a:cxn ang="0">
                <a:pos x="T10" y="T11"/>
              </a:cxn>
              <a:cxn ang="0">
                <a:pos x="T12" y="T13"/>
              </a:cxn>
            </a:cxnLst>
            <a:rect l="0" t="0" r="r" b="b"/>
            <a:pathLst>
              <a:path w="59" h="51">
                <a:moveTo>
                  <a:pt x="30" y="0"/>
                </a:moveTo>
                <a:cubicBezTo>
                  <a:pt x="26" y="0"/>
                  <a:pt x="22" y="1"/>
                  <a:pt x="18" y="3"/>
                </a:cubicBezTo>
                <a:cubicBezTo>
                  <a:pt x="5" y="10"/>
                  <a:pt x="0" y="25"/>
                  <a:pt x="7" y="38"/>
                </a:cubicBezTo>
                <a:cubicBezTo>
                  <a:pt x="12" y="46"/>
                  <a:pt x="20" y="51"/>
                  <a:pt x="30" y="51"/>
                </a:cubicBezTo>
                <a:cubicBezTo>
                  <a:pt x="34" y="51"/>
                  <a:pt x="38" y="50"/>
                  <a:pt x="42" y="48"/>
                </a:cubicBezTo>
                <a:cubicBezTo>
                  <a:pt x="54" y="42"/>
                  <a:pt x="59" y="26"/>
                  <a:pt x="52" y="14"/>
                </a:cubicBezTo>
                <a:cubicBezTo>
                  <a:pt x="48" y="5"/>
                  <a:pt x="39" y="0"/>
                  <a:pt x="30"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1" name="Freeform 231">
            <a:extLst>
              <a:ext uri="{FF2B5EF4-FFF2-40B4-BE49-F238E27FC236}">
                <a16:creationId xmlns:a16="http://schemas.microsoft.com/office/drawing/2014/main" id="{10410D0F-2788-4B4A-BFFE-0FAE4D7B329A}"/>
              </a:ext>
            </a:extLst>
          </p:cNvPr>
          <p:cNvSpPr/>
          <p:nvPr/>
        </p:nvSpPr>
        <p:spPr bwMode="auto">
          <a:xfrm rot="19800000">
            <a:off x="11666905" y="2686826"/>
            <a:ext cx="59810" cy="52825"/>
          </a:xfrm>
          <a:custGeom>
            <a:avLst/>
            <a:gdLst>
              <a:gd name="T0" fmla="*/ 29 w 58"/>
              <a:gd name="T1" fmla="*/ 0 h 51"/>
              <a:gd name="T2" fmla="*/ 17 w 58"/>
              <a:gd name="T3" fmla="*/ 3 h 51"/>
              <a:gd name="T4" fmla="*/ 6 w 58"/>
              <a:gd name="T5" fmla="*/ 37 h 51"/>
              <a:gd name="T6" fmla="*/ 29 w 58"/>
              <a:gd name="T7" fmla="*/ 51 h 51"/>
              <a:gd name="T8" fmla="*/ 41 w 58"/>
              <a:gd name="T9" fmla="*/ 48 h 51"/>
              <a:gd name="T10" fmla="*/ 52 w 58"/>
              <a:gd name="T11" fmla="*/ 13 h 51"/>
              <a:gd name="T12" fmla="*/ 29 w 58"/>
              <a:gd name="T13" fmla="*/ 0 h 51"/>
            </a:gdLst>
            <a:ahLst/>
            <a:cxnLst>
              <a:cxn ang="0">
                <a:pos x="T0" y="T1"/>
              </a:cxn>
              <a:cxn ang="0">
                <a:pos x="T2" y="T3"/>
              </a:cxn>
              <a:cxn ang="0">
                <a:pos x="T4" y="T5"/>
              </a:cxn>
              <a:cxn ang="0">
                <a:pos x="T6" y="T7"/>
              </a:cxn>
              <a:cxn ang="0">
                <a:pos x="T8" y="T9"/>
              </a:cxn>
              <a:cxn ang="0">
                <a:pos x="T10" y="T11"/>
              </a:cxn>
              <a:cxn ang="0">
                <a:pos x="T12" y="T13"/>
              </a:cxn>
            </a:cxnLst>
            <a:rect l="0" t="0" r="r" b="b"/>
            <a:pathLst>
              <a:path w="58" h="51">
                <a:moveTo>
                  <a:pt x="29" y="0"/>
                </a:moveTo>
                <a:cubicBezTo>
                  <a:pt x="25" y="0"/>
                  <a:pt x="21" y="1"/>
                  <a:pt x="17" y="3"/>
                </a:cubicBezTo>
                <a:cubicBezTo>
                  <a:pt x="5" y="9"/>
                  <a:pt x="0" y="25"/>
                  <a:pt x="6" y="37"/>
                </a:cubicBezTo>
                <a:cubicBezTo>
                  <a:pt x="11" y="46"/>
                  <a:pt x="20" y="51"/>
                  <a:pt x="29" y="51"/>
                </a:cubicBezTo>
                <a:cubicBezTo>
                  <a:pt x="33" y="51"/>
                  <a:pt x="37" y="50"/>
                  <a:pt x="41" y="48"/>
                </a:cubicBezTo>
                <a:cubicBezTo>
                  <a:pt x="53" y="41"/>
                  <a:pt x="58" y="26"/>
                  <a:pt x="52" y="13"/>
                </a:cubicBezTo>
                <a:cubicBezTo>
                  <a:pt x="47" y="5"/>
                  <a:pt x="38" y="0"/>
                  <a:pt x="29"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2" name="Freeform 232">
            <a:extLst>
              <a:ext uri="{FF2B5EF4-FFF2-40B4-BE49-F238E27FC236}">
                <a16:creationId xmlns:a16="http://schemas.microsoft.com/office/drawing/2014/main" id="{F79C7F4F-3F69-48E2-9D4F-30443D1645B1}"/>
              </a:ext>
            </a:extLst>
          </p:cNvPr>
          <p:cNvSpPr/>
          <p:nvPr/>
        </p:nvSpPr>
        <p:spPr bwMode="auto">
          <a:xfrm rot="19800000">
            <a:off x="11887896" y="5096935"/>
            <a:ext cx="128475" cy="113135"/>
          </a:xfrm>
          <a:custGeom>
            <a:avLst/>
            <a:gdLst>
              <a:gd name="T0" fmla="*/ 43 w 85"/>
              <a:gd name="T1" fmla="*/ 0 h 75"/>
              <a:gd name="T2" fmla="*/ 25 w 85"/>
              <a:gd name="T3" fmla="*/ 5 h 75"/>
              <a:gd name="T4" fmla="*/ 10 w 85"/>
              <a:gd name="T5" fmla="*/ 55 h 75"/>
              <a:gd name="T6" fmla="*/ 43 w 85"/>
              <a:gd name="T7" fmla="*/ 75 h 75"/>
              <a:gd name="T8" fmla="*/ 60 w 85"/>
              <a:gd name="T9" fmla="*/ 71 h 75"/>
              <a:gd name="T10" fmla="*/ 76 w 85"/>
              <a:gd name="T11" fmla="*/ 20 h 75"/>
              <a:gd name="T12" fmla="*/ 43 w 85"/>
              <a:gd name="T13" fmla="*/ 0 h 75"/>
            </a:gdLst>
            <a:ahLst/>
            <a:cxnLst>
              <a:cxn ang="0">
                <a:pos x="T0" y="T1"/>
              </a:cxn>
              <a:cxn ang="0">
                <a:pos x="T2" y="T3"/>
              </a:cxn>
              <a:cxn ang="0">
                <a:pos x="T4" y="T5"/>
              </a:cxn>
              <a:cxn ang="0">
                <a:pos x="T6" y="T7"/>
              </a:cxn>
              <a:cxn ang="0">
                <a:pos x="T8" y="T9"/>
              </a:cxn>
              <a:cxn ang="0">
                <a:pos x="T10" y="T11"/>
              </a:cxn>
              <a:cxn ang="0">
                <a:pos x="T12" y="T13"/>
              </a:cxn>
            </a:cxnLst>
            <a:rect l="0" t="0" r="r" b="b"/>
            <a:pathLst>
              <a:path w="85" h="75">
                <a:moveTo>
                  <a:pt x="43" y="0"/>
                </a:moveTo>
                <a:cubicBezTo>
                  <a:pt x="37" y="0"/>
                  <a:pt x="31" y="2"/>
                  <a:pt x="25" y="5"/>
                </a:cubicBezTo>
                <a:cubicBezTo>
                  <a:pt x="7" y="14"/>
                  <a:pt x="0" y="37"/>
                  <a:pt x="10" y="55"/>
                </a:cubicBezTo>
                <a:cubicBezTo>
                  <a:pt x="16" y="68"/>
                  <a:pt x="29" y="75"/>
                  <a:pt x="43" y="75"/>
                </a:cubicBezTo>
                <a:cubicBezTo>
                  <a:pt x="49" y="75"/>
                  <a:pt x="55" y="74"/>
                  <a:pt x="60" y="71"/>
                </a:cubicBezTo>
                <a:cubicBezTo>
                  <a:pt x="78" y="61"/>
                  <a:pt x="85" y="38"/>
                  <a:pt x="76" y="20"/>
                </a:cubicBezTo>
                <a:cubicBezTo>
                  <a:pt x="69" y="7"/>
                  <a:pt x="56" y="0"/>
                  <a:pt x="43"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3" name="Freeform 233">
            <a:extLst>
              <a:ext uri="{FF2B5EF4-FFF2-40B4-BE49-F238E27FC236}">
                <a16:creationId xmlns:a16="http://schemas.microsoft.com/office/drawing/2014/main" id="{9A1ADD92-F37B-4B5D-BA9F-80C9FCF53978}"/>
              </a:ext>
            </a:extLst>
          </p:cNvPr>
          <p:cNvSpPr/>
          <p:nvPr/>
        </p:nvSpPr>
        <p:spPr bwMode="auto">
          <a:xfrm rot="19800000">
            <a:off x="12027619" y="3894277"/>
            <a:ext cx="128475" cy="111857"/>
          </a:xfrm>
          <a:custGeom>
            <a:avLst/>
            <a:gdLst>
              <a:gd name="T0" fmla="*/ 42 w 85"/>
              <a:gd name="T1" fmla="*/ 0 h 74"/>
              <a:gd name="T2" fmla="*/ 25 w 85"/>
              <a:gd name="T3" fmla="*/ 4 h 74"/>
              <a:gd name="T4" fmla="*/ 9 w 85"/>
              <a:gd name="T5" fmla="*/ 54 h 74"/>
              <a:gd name="T6" fmla="*/ 42 w 85"/>
              <a:gd name="T7" fmla="*/ 74 h 74"/>
              <a:gd name="T8" fmla="*/ 60 w 85"/>
              <a:gd name="T9" fmla="*/ 70 h 74"/>
              <a:gd name="T10" fmla="*/ 75 w 85"/>
              <a:gd name="T11" fmla="*/ 20 h 74"/>
              <a:gd name="T12" fmla="*/ 42 w 85"/>
              <a:gd name="T13" fmla="*/ 0 h 74"/>
            </a:gdLst>
            <a:ahLst/>
            <a:cxnLst>
              <a:cxn ang="0">
                <a:pos x="T0" y="T1"/>
              </a:cxn>
              <a:cxn ang="0">
                <a:pos x="T2" y="T3"/>
              </a:cxn>
              <a:cxn ang="0">
                <a:pos x="T4" y="T5"/>
              </a:cxn>
              <a:cxn ang="0">
                <a:pos x="T6" y="T7"/>
              </a:cxn>
              <a:cxn ang="0">
                <a:pos x="T8" y="T9"/>
              </a:cxn>
              <a:cxn ang="0">
                <a:pos x="T10" y="T11"/>
              </a:cxn>
              <a:cxn ang="0">
                <a:pos x="T12" y="T13"/>
              </a:cxn>
            </a:cxnLst>
            <a:rect l="0" t="0" r="r" b="b"/>
            <a:pathLst>
              <a:path w="85" h="74">
                <a:moveTo>
                  <a:pt x="42" y="0"/>
                </a:moveTo>
                <a:cubicBezTo>
                  <a:pt x="36" y="0"/>
                  <a:pt x="30" y="1"/>
                  <a:pt x="25" y="4"/>
                </a:cubicBezTo>
                <a:cubicBezTo>
                  <a:pt x="7" y="14"/>
                  <a:pt x="0" y="36"/>
                  <a:pt x="9" y="54"/>
                </a:cubicBezTo>
                <a:cubicBezTo>
                  <a:pt x="16" y="67"/>
                  <a:pt x="29" y="74"/>
                  <a:pt x="42" y="74"/>
                </a:cubicBezTo>
                <a:cubicBezTo>
                  <a:pt x="48" y="74"/>
                  <a:pt x="54" y="73"/>
                  <a:pt x="60" y="70"/>
                </a:cubicBezTo>
                <a:cubicBezTo>
                  <a:pt x="78" y="60"/>
                  <a:pt x="85" y="38"/>
                  <a:pt x="75" y="20"/>
                </a:cubicBezTo>
                <a:cubicBezTo>
                  <a:pt x="69" y="7"/>
                  <a:pt x="56" y="0"/>
                  <a:pt x="42"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4" name="Freeform 234">
            <a:extLst>
              <a:ext uri="{FF2B5EF4-FFF2-40B4-BE49-F238E27FC236}">
                <a16:creationId xmlns:a16="http://schemas.microsoft.com/office/drawing/2014/main" id="{5664A5D3-1DE5-442D-8F25-DC4083094EAE}"/>
              </a:ext>
            </a:extLst>
          </p:cNvPr>
          <p:cNvSpPr/>
          <p:nvPr/>
        </p:nvSpPr>
        <p:spPr bwMode="auto">
          <a:xfrm rot="19800000">
            <a:off x="11896483" y="3101515"/>
            <a:ext cx="87750" cy="76400"/>
          </a:xfrm>
          <a:custGeom>
            <a:avLst/>
            <a:gdLst>
              <a:gd name="T0" fmla="*/ 42 w 85"/>
              <a:gd name="T1" fmla="*/ 0 h 74"/>
              <a:gd name="T2" fmla="*/ 25 w 85"/>
              <a:gd name="T3" fmla="*/ 4 h 74"/>
              <a:gd name="T4" fmla="*/ 9 w 85"/>
              <a:gd name="T5" fmla="*/ 54 h 74"/>
              <a:gd name="T6" fmla="*/ 43 w 85"/>
              <a:gd name="T7" fmla="*/ 74 h 74"/>
              <a:gd name="T8" fmla="*/ 60 w 85"/>
              <a:gd name="T9" fmla="*/ 70 h 74"/>
              <a:gd name="T10" fmla="*/ 76 w 85"/>
              <a:gd name="T11" fmla="*/ 20 h 74"/>
              <a:gd name="T12" fmla="*/ 42 w 85"/>
              <a:gd name="T13" fmla="*/ 0 h 74"/>
            </a:gdLst>
            <a:ahLst/>
            <a:cxnLst>
              <a:cxn ang="0">
                <a:pos x="T0" y="T1"/>
              </a:cxn>
              <a:cxn ang="0">
                <a:pos x="T2" y="T3"/>
              </a:cxn>
              <a:cxn ang="0">
                <a:pos x="T4" y="T5"/>
              </a:cxn>
              <a:cxn ang="0">
                <a:pos x="T6" y="T7"/>
              </a:cxn>
              <a:cxn ang="0">
                <a:pos x="T8" y="T9"/>
              </a:cxn>
              <a:cxn ang="0">
                <a:pos x="T10" y="T11"/>
              </a:cxn>
              <a:cxn ang="0">
                <a:pos x="T12" y="T13"/>
              </a:cxn>
            </a:cxnLst>
            <a:rect l="0" t="0" r="r" b="b"/>
            <a:pathLst>
              <a:path w="85" h="74">
                <a:moveTo>
                  <a:pt x="42" y="0"/>
                </a:moveTo>
                <a:cubicBezTo>
                  <a:pt x="37" y="0"/>
                  <a:pt x="31" y="1"/>
                  <a:pt x="25" y="4"/>
                </a:cubicBezTo>
                <a:cubicBezTo>
                  <a:pt x="7" y="14"/>
                  <a:pt x="0" y="36"/>
                  <a:pt x="9" y="54"/>
                </a:cubicBezTo>
                <a:cubicBezTo>
                  <a:pt x="16" y="67"/>
                  <a:pt x="29" y="74"/>
                  <a:pt x="43" y="74"/>
                </a:cubicBezTo>
                <a:cubicBezTo>
                  <a:pt x="48" y="74"/>
                  <a:pt x="54" y="73"/>
                  <a:pt x="60" y="70"/>
                </a:cubicBezTo>
                <a:cubicBezTo>
                  <a:pt x="78" y="60"/>
                  <a:pt x="85" y="38"/>
                  <a:pt x="76" y="20"/>
                </a:cubicBezTo>
                <a:cubicBezTo>
                  <a:pt x="69" y="7"/>
                  <a:pt x="56" y="0"/>
                  <a:pt x="42"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5" name="椭圆 14">
            <a:extLst>
              <a:ext uri="{FF2B5EF4-FFF2-40B4-BE49-F238E27FC236}">
                <a16:creationId xmlns:a16="http://schemas.microsoft.com/office/drawing/2014/main" id="{2D1D87CC-5060-4D45-9DAC-3B8ECC5EC673}"/>
              </a:ext>
            </a:extLst>
          </p:cNvPr>
          <p:cNvSpPr/>
          <p:nvPr/>
        </p:nvSpPr>
        <p:spPr>
          <a:xfrm>
            <a:off x="11649619" y="4830581"/>
            <a:ext cx="66050" cy="66050"/>
          </a:xfrm>
          <a:prstGeom prst="ellipse">
            <a:avLst/>
          </a:pr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solidFill>
              <a:cs typeface="+mn-ea"/>
              <a:sym typeface="+mn-lt"/>
            </a:endParaRPr>
          </a:p>
        </p:txBody>
      </p:sp>
      <p:cxnSp>
        <p:nvCxnSpPr>
          <p:cNvPr id="16" name="直接连接符 15">
            <a:extLst>
              <a:ext uri="{FF2B5EF4-FFF2-40B4-BE49-F238E27FC236}">
                <a16:creationId xmlns:a16="http://schemas.microsoft.com/office/drawing/2014/main" id="{2677EA8D-0D77-44B1-843B-FF417D0BD1EE}"/>
              </a:ext>
            </a:extLst>
          </p:cNvPr>
          <p:cNvCxnSpPr>
            <a:stCxn id="22" idx="4"/>
            <a:endCxn id="21" idx="5"/>
          </p:cNvCxnSpPr>
          <p:nvPr/>
        </p:nvCxnSpPr>
        <p:spPr>
          <a:xfrm flipV="1">
            <a:off x="12060431" y="5636749"/>
            <a:ext cx="40730" cy="864868"/>
          </a:xfrm>
          <a:prstGeom prst="line">
            <a:avLst/>
          </a:prstGeom>
          <a:ln w="3175">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FD8777D3-34E5-47D5-8813-801A4B6E62B8}"/>
              </a:ext>
            </a:extLst>
          </p:cNvPr>
          <p:cNvCxnSpPr>
            <a:stCxn id="10" idx="3"/>
            <a:endCxn id="9" idx="5"/>
          </p:cNvCxnSpPr>
          <p:nvPr/>
        </p:nvCxnSpPr>
        <p:spPr>
          <a:xfrm>
            <a:off x="11014116" y="3977121"/>
            <a:ext cx="206908" cy="608473"/>
          </a:xfrm>
          <a:prstGeom prst="line">
            <a:avLst/>
          </a:prstGeom>
          <a:ln w="3175">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E7E7BA62-D0AC-4295-A615-2FE6840D9E30}"/>
              </a:ext>
            </a:extLst>
          </p:cNvPr>
          <p:cNvCxnSpPr>
            <a:stCxn id="7" idx="2"/>
            <a:endCxn id="10" idx="0"/>
          </p:cNvCxnSpPr>
          <p:nvPr/>
        </p:nvCxnSpPr>
        <p:spPr>
          <a:xfrm flipH="1">
            <a:off x="10987704" y="3215492"/>
            <a:ext cx="93935" cy="715882"/>
          </a:xfrm>
          <a:prstGeom prst="line">
            <a:avLst/>
          </a:prstGeom>
          <a:ln w="3175">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B2A2046B-6AA3-400D-8141-1010EEF4D3F1}"/>
              </a:ext>
            </a:extLst>
          </p:cNvPr>
          <p:cNvCxnSpPr>
            <a:stCxn id="14" idx="1"/>
            <a:endCxn id="7" idx="5"/>
          </p:cNvCxnSpPr>
          <p:nvPr/>
        </p:nvCxnSpPr>
        <p:spPr>
          <a:xfrm flipH="1">
            <a:off x="11140351" y="3119243"/>
            <a:ext cx="767326" cy="3947"/>
          </a:xfrm>
          <a:prstGeom prst="line">
            <a:avLst/>
          </a:prstGeom>
          <a:ln w="3175">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sp>
        <p:nvSpPr>
          <p:cNvPr id="20" name="Freeform 198">
            <a:extLst>
              <a:ext uri="{FF2B5EF4-FFF2-40B4-BE49-F238E27FC236}">
                <a16:creationId xmlns:a16="http://schemas.microsoft.com/office/drawing/2014/main" id="{29F52877-8441-4EE6-8290-30B0F0A7A579}"/>
              </a:ext>
            </a:extLst>
          </p:cNvPr>
          <p:cNvSpPr/>
          <p:nvPr/>
        </p:nvSpPr>
        <p:spPr bwMode="auto">
          <a:xfrm rot="19800000">
            <a:off x="11735841" y="6996073"/>
            <a:ext cx="115237" cy="100544"/>
          </a:xfrm>
          <a:custGeom>
            <a:avLst/>
            <a:gdLst>
              <a:gd name="T0" fmla="*/ 31 w 63"/>
              <a:gd name="T1" fmla="*/ 0 h 55"/>
              <a:gd name="T2" fmla="*/ 18 w 63"/>
              <a:gd name="T3" fmla="*/ 3 h 55"/>
              <a:gd name="T4" fmla="*/ 7 w 63"/>
              <a:gd name="T5" fmla="*/ 41 h 55"/>
              <a:gd name="T6" fmla="*/ 31 w 63"/>
              <a:gd name="T7" fmla="*/ 55 h 55"/>
              <a:gd name="T8" fmla="*/ 44 w 63"/>
              <a:gd name="T9" fmla="*/ 52 h 55"/>
              <a:gd name="T10" fmla="*/ 55 w 63"/>
              <a:gd name="T11" fmla="*/ 15 h 55"/>
              <a:gd name="T12" fmla="*/ 31 w 63"/>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63" h="55">
                <a:moveTo>
                  <a:pt x="31" y="0"/>
                </a:moveTo>
                <a:cubicBezTo>
                  <a:pt x="27" y="0"/>
                  <a:pt x="22" y="1"/>
                  <a:pt x="18" y="3"/>
                </a:cubicBezTo>
                <a:cubicBezTo>
                  <a:pt x="5" y="10"/>
                  <a:pt x="0" y="27"/>
                  <a:pt x="7" y="41"/>
                </a:cubicBezTo>
                <a:cubicBezTo>
                  <a:pt x="12" y="50"/>
                  <a:pt x="21" y="55"/>
                  <a:pt x="31" y="55"/>
                </a:cubicBezTo>
                <a:cubicBezTo>
                  <a:pt x="35" y="55"/>
                  <a:pt x="40" y="54"/>
                  <a:pt x="44" y="52"/>
                </a:cubicBezTo>
                <a:cubicBezTo>
                  <a:pt x="57" y="45"/>
                  <a:pt x="63" y="28"/>
                  <a:pt x="55" y="15"/>
                </a:cubicBezTo>
                <a:cubicBezTo>
                  <a:pt x="51" y="6"/>
                  <a:pt x="41" y="0"/>
                  <a:pt x="31"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21" name="Freeform 199">
            <a:extLst>
              <a:ext uri="{FF2B5EF4-FFF2-40B4-BE49-F238E27FC236}">
                <a16:creationId xmlns:a16="http://schemas.microsoft.com/office/drawing/2014/main" id="{E17B370D-414F-4BB2-967A-CD4974797698}"/>
              </a:ext>
            </a:extLst>
          </p:cNvPr>
          <p:cNvSpPr/>
          <p:nvPr/>
        </p:nvSpPr>
        <p:spPr bwMode="auto">
          <a:xfrm rot="19800000">
            <a:off x="12018541" y="5629855"/>
            <a:ext cx="113692" cy="100544"/>
          </a:xfrm>
          <a:custGeom>
            <a:avLst/>
            <a:gdLst>
              <a:gd name="T0" fmla="*/ 31 w 62"/>
              <a:gd name="T1" fmla="*/ 0 h 55"/>
              <a:gd name="T2" fmla="*/ 18 w 62"/>
              <a:gd name="T3" fmla="*/ 3 h 55"/>
              <a:gd name="T4" fmla="*/ 7 w 62"/>
              <a:gd name="T5" fmla="*/ 40 h 55"/>
              <a:gd name="T6" fmla="*/ 31 w 62"/>
              <a:gd name="T7" fmla="*/ 55 h 55"/>
              <a:gd name="T8" fmla="*/ 44 w 62"/>
              <a:gd name="T9" fmla="*/ 52 h 55"/>
              <a:gd name="T10" fmla="*/ 55 w 62"/>
              <a:gd name="T11" fmla="*/ 14 h 55"/>
              <a:gd name="T12" fmla="*/ 31 w 62"/>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62" h="55">
                <a:moveTo>
                  <a:pt x="31" y="0"/>
                </a:moveTo>
                <a:cubicBezTo>
                  <a:pt x="27" y="0"/>
                  <a:pt x="22" y="1"/>
                  <a:pt x="18" y="3"/>
                </a:cubicBezTo>
                <a:cubicBezTo>
                  <a:pt x="5" y="10"/>
                  <a:pt x="0" y="27"/>
                  <a:pt x="7" y="40"/>
                </a:cubicBezTo>
                <a:cubicBezTo>
                  <a:pt x="12" y="49"/>
                  <a:pt x="21" y="55"/>
                  <a:pt x="31" y="55"/>
                </a:cubicBezTo>
                <a:cubicBezTo>
                  <a:pt x="35" y="55"/>
                  <a:pt x="40" y="54"/>
                  <a:pt x="44" y="52"/>
                </a:cubicBezTo>
                <a:cubicBezTo>
                  <a:pt x="57" y="45"/>
                  <a:pt x="62" y="28"/>
                  <a:pt x="55" y="14"/>
                </a:cubicBezTo>
                <a:cubicBezTo>
                  <a:pt x="50" y="5"/>
                  <a:pt x="41" y="0"/>
                  <a:pt x="31" y="0"/>
                </a:cubicBezTo>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2" name="Freeform 200">
            <a:extLst>
              <a:ext uri="{FF2B5EF4-FFF2-40B4-BE49-F238E27FC236}">
                <a16:creationId xmlns:a16="http://schemas.microsoft.com/office/drawing/2014/main" id="{F3AE70CC-FECA-4688-9402-472F294E36D5}"/>
              </a:ext>
            </a:extLst>
          </p:cNvPr>
          <p:cNvSpPr/>
          <p:nvPr/>
        </p:nvSpPr>
        <p:spPr bwMode="auto">
          <a:xfrm rot="19800000">
            <a:off x="11968148" y="6431976"/>
            <a:ext cx="104410" cy="92037"/>
          </a:xfrm>
          <a:custGeom>
            <a:avLst/>
            <a:gdLst>
              <a:gd name="T0" fmla="*/ 29 w 57"/>
              <a:gd name="T1" fmla="*/ 0 h 50"/>
              <a:gd name="T2" fmla="*/ 17 w 57"/>
              <a:gd name="T3" fmla="*/ 3 h 50"/>
              <a:gd name="T4" fmla="*/ 7 w 57"/>
              <a:gd name="T5" fmla="*/ 37 h 50"/>
              <a:gd name="T6" fmla="*/ 29 w 57"/>
              <a:gd name="T7" fmla="*/ 50 h 50"/>
              <a:gd name="T8" fmla="*/ 41 w 57"/>
              <a:gd name="T9" fmla="*/ 47 h 50"/>
              <a:gd name="T10" fmla="*/ 51 w 57"/>
              <a:gd name="T11" fmla="*/ 14 h 50"/>
              <a:gd name="T12" fmla="*/ 29 w 57"/>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57" h="50">
                <a:moveTo>
                  <a:pt x="29" y="0"/>
                </a:moveTo>
                <a:cubicBezTo>
                  <a:pt x="25" y="0"/>
                  <a:pt x="21" y="1"/>
                  <a:pt x="17" y="3"/>
                </a:cubicBezTo>
                <a:cubicBezTo>
                  <a:pt x="5" y="10"/>
                  <a:pt x="0" y="25"/>
                  <a:pt x="7" y="37"/>
                </a:cubicBezTo>
                <a:cubicBezTo>
                  <a:pt x="11" y="45"/>
                  <a:pt x="20" y="50"/>
                  <a:pt x="29" y="50"/>
                </a:cubicBezTo>
                <a:cubicBezTo>
                  <a:pt x="33" y="50"/>
                  <a:pt x="37" y="49"/>
                  <a:pt x="41" y="47"/>
                </a:cubicBezTo>
                <a:cubicBezTo>
                  <a:pt x="53" y="41"/>
                  <a:pt x="57" y="26"/>
                  <a:pt x="51" y="14"/>
                </a:cubicBezTo>
                <a:cubicBezTo>
                  <a:pt x="47" y="5"/>
                  <a:pt x="38" y="0"/>
                  <a:pt x="29" y="0"/>
                </a:cubicBezTo>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3" name="Freeform 212">
            <a:extLst>
              <a:ext uri="{FF2B5EF4-FFF2-40B4-BE49-F238E27FC236}">
                <a16:creationId xmlns:a16="http://schemas.microsoft.com/office/drawing/2014/main" id="{808CC404-B2FE-44E0-8728-E766A4BFB1C7}"/>
              </a:ext>
            </a:extLst>
          </p:cNvPr>
          <p:cNvSpPr/>
          <p:nvPr/>
        </p:nvSpPr>
        <p:spPr bwMode="auto">
          <a:xfrm rot="19800000">
            <a:off x="10523911" y="5616578"/>
            <a:ext cx="124858" cy="110452"/>
          </a:xfrm>
          <a:custGeom>
            <a:avLst/>
            <a:gdLst>
              <a:gd name="T0" fmla="*/ 61 w 121"/>
              <a:gd name="T1" fmla="*/ 0 h 107"/>
              <a:gd name="T2" fmla="*/ 36 w 121"/>
              <a:gd name="T3" fmla="*/ 7 h 107"/>
              <a:gd name="T4" fmla="*/ 14 w 121"/>
              <a:gd name="T5" fmla="*/ 78 h 107"/>
              <a:gd name="T6" fmla="*/ 61 w 121"/>
              <a:gd name="T7" fmla="*/ 107 h 107"/>
              <a:gd name="T8" fmla="*/ 86 w 121"/>
              <a:gd name="T9" fmla="*/ 101 h 107"/>
              <a:gd name="T10" fmla="*/ 108 w 121"/>
              <a:gd name="T11" fmla="*/ 29 h 107"/>
              <a:gd name="T12" fmla="*/ 61 w 121"/>
              <a:gd name="T13" fmla="*/ 0 h 107"/>
            </a:gdLst>
            <a:ahLst/>
            <a:cxnLst>
              <a:cxn ang="0">
                <a:pos x="T0" y="T1"/>
              </a:cxn>
              <a:cxn ang="0">
                <a:pos x="T2" y="T3"/>
              </a:cxn>
              <a:cxn ang="0">
                <a:pos x="T4" y="T5"/>
              </a:cxn>
              <a:cxn ang="0">
                <a:pos x="T6" y="T7"/>
              </a:cxn>
              <a:cxn ang="0">
                <a:pos x="T8" y="T9"/>
              </a:cxn>
              <a:cxn ang="0">
                <a:pos x="T10" y="T11"/>
              </a:cxn>
              <a:cxn ang="0">
                <a:pos x="T12" y="T13"/>
              </a:cxn>
            </a:cxnLst>
            <a:rect l="0" t="0" r="r" b="b"/>
            <a:pathLst>
              <a:path w="121" h="107">
                <a:moveTo>
                  <a:pt x="61" y="0"/>
                </a:moveTo>
                <a:cubicBezTo>
                  <a:pt x="52" y="0"/>
                  <a:pt x="44" y="2"/>
                  <a:pt x="36" y="7"/>
                </a:cubicBezTo>
                <a:cubicBezTo>
                  <a:pt x="10" y="20"/>
                  <a:pt x="0" y="52"/>
                  <a:pt x="14" y="78"/>
                </a:cubicBezTo>
                <a:cubicBezTo>
                  <a:pt x="23" y="96"/>
                  <a:pt x="42" y="107"/>
                  <a:pt x="61" y="107"/>
                </a:cubicBezTo>
                <a:cubicBezTo>
                  <a:pt x="69" y="107"/>
                  <a:pt x="78" y="105"/>
                  <a:pt x="86" y="101"/>
                </a:cubicBezTo>
                <a:cubicBezTo>
                  <a:pt x="111" y="87"/>
                  <a:pt x="121" y="55"/>
                  <a:pt x="108" y="29"/>
                </a:cubicBezTo>
                <a:cubicBezTo>
                  <a:pt x="98" y="11"/>
                  <a:pt x="80" y="0"/>
                  <a:pt x="61"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4" name="Freeform 216">
            <a:extLst>
              <a:ext uri="{FF2B5EF4-FFF2-40B4-BE49-F238E27FC236}">
                <a16:creationId xmlns:a16="http://schemas.microsoft.com/office/drawing/2014/main" id="{A82B13CB-EADC-4934-B18A-A05872CD5164}"/>
              </a:ext>
            </a:extLst>
          </p:cNvPr>
          <p:cNvSpPr/>
          <p:nvPr/>
        </p:nvSpPr>
        <p:spPr bwMode="auto">
          <a:xfrm rot="19800000">
            <a:off x="10952762" y="6184982"/>
            <a:ext cx="96918" cy="86005"/>
          </a:xfrm>
          <a:custGeom>
            <a:avLst/>
            <a:gdLst>
              <a:gd name="T0" fmla="*/ 47 w 94"/>
              <a:gd name="T1" fmla="*/ 0 h 83"/>
              <a:gd name="T2" fmla="*/ 28 w 94"/>
              <a:gd name="T3" fmla="*/ 5 h 83"/>
              <a:gd name="T4" fmla="*/ 10 w 94"/>
              <a:gd name="T5" fmla="*/ 61 h 83"/>
              <a:gd name="T6" fmla="*/ 47 w 94"/>
              <a:gd name="T7" fmla="*/ 83 h 83"/>
              <a:gd name="T8" fmla="*/ 66 w 94"/>
              <a:gd name="T9" fmla="*/ 78 h 83"/>
              <a:gd name="T10" fmla="*/ 83 w 94"/>
              <a:gd name="T11" fmla="*/ 22 h 83"/>
              <a:gd name="T12" fmla="*/ 47 w 94"/>
              <a:gd name="T13" fmla="*/ 0 h 83"/>
            </a:gdLst>
            <a:ahLst/>
            <a:cxnLst>
              <a:cxn ang="0">
                <a:pos x="T0" y="T1"/>
              </a:cxn>
              <a:cxn ang="0">
                <a:pos x="T2" y="T3"/>
              </a:cxn>
              <a:cxn ang="0">
                <a:pos x="T4" y="T5"/>
              </a:cxn>
              <a:cxn ang="0">
                <a:pos x="T6" y="T7"/>
              </a:cxn>
              <a:cxn ang="0">
                <a:pos x="T8" y="T9"/>
              </a:cxn>
              <a:cxn ang="0">
                <a:pos x="T10" y="T11"/>
              </a:cxn>
              <a:cxn ang="0">
                <a:pos x="T12" y="T13"/>
              </a:cxn>
            </a:cxnLst>
            <a:rect l="0" t="0" r="r" b="b"/>
            <a:pathLst>
              <a:path w="94" h="83">
                <a:moveTo>
                  <a:pt x="47" y="0"/>
                </a:moveTo>
                <a:cubicBezTo>
                  <a:pt x="40" y="0"/>
                  <a:pt x="34" y="2"/>
                  <a:pt x="28" y="5"/>
                </a:cubicBezTo>
                <a:cubicBezTo>
                  <a:pt x="7" y="16"/>
                  <a:pt x="0" y="41"/>
                  <a:pt x="10" y="61"/>
                </a:cubicBezTo>
                <a:cubicBezTo>
                  <a:pt x="18" y="75"/>
                  <a:pt x="32" y="83"/>
                  <a:pt x="47" y="83"/>
                </a:cubicBezTo>
                <a:cubicBezTo>
                  <a:pt x="53" y="83"/>
                  <a:pt x="60" y="81"/>
                  <a:pt x="66" y="78"/>
                </a:cubicBezTo>
                <a:cubicBezTo>
                  <a:pt x="86" y="68"/>
                  <a:pt x="94" y="43"/>
                  <a:pt x="83" y="22"/>
                </a:cubicBezTo>
                <a:cubicBezTo>
                  <a:pt x="76" y="8"/>
                  <a:pt x="62" y="0"/>
                  <a:pt x="47"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5" name="Freeform 221">
            <a:extLst>
              <a:ext uri="{FF2B5EF4-FFF2-40B4-BE49-F238E27FC236}">
                <a16:creationId xmlns:a16="http://schemas.microsoft.com/office/drawing/2014/main" id="{4DF9F754-9B69-4598-8A6A-A8FF61681690}"/>
              </a:ext>
            </a:extLst>
          </p:cNvPr>
          <p:cNvSpPr/>
          <p:nvPr/>
        </p:nvSpPr>
        <p:spPr bwMode="auto">
          <a:xfrm rot="19800000">
            <a:off x="10346035" y="6790890"/>
            <a:ext cx="172469" cy="150042"/>
          </a:xfrm>
          <a:custGeom>
            <a:avLst/>
            <a:gdLst>
              <a:gd name="T0" fmla="*/ 47 w 94"/>
              <a:gd name="T1" fmla="*/ 0 h 82"/>
              <a:gd name="T2" fmla="*/ 27 w 94"/>
              <a:gd name="T3" fmla="*/ 4 h 82"/>
              <a:gd name="T4" fmla="*/ 10 w 94"/>
              <a:gd name="T5" fmla="*/ 60 h 82"/>
              <a:gd name="T6" fmla="*/ 47 w 94"/>
              <a:gd name="T7" fmla="*/ 82 h 82"/>
              <a:gd name="T8" fmla="*/ 66 w 94"/>
              <a:gd name="T9" fmla="*/ 78 h 82"/>
              <a:gd name="T10" fmla="*/ 83 w 94"/>
              <a:gd name="T11" fmla="*/ 22 h 82"/>
              <a:gd name="T12" fmla="*/ 47 w 94"/>
              <a:gd name="T13" fmla="*/ 0 h 82"/>
            </a:gdLst>
            <a:ahLst/>
            <a:cxnLst>
              <a:cxn ang="0">
                <a:pos x="T0" y="T1"/>
              </a:cxn>
              <a:cxn ang="0">
                <a:pos x="T2" y="T3"/>
              </a:cxn>
              <a:cxn ang="0">
                <a:pos x="T4" y="T5"/>
              </a:cxn>
              <a:cxn ang="0">
                <a:pos x="T6" y="T7"/>
              </a:cxn>
              <a:cxn ang="0">
                <a:pos x="T8" y="T9"/>
              </a:cxn>
              <a:cxn ang="0">
                <a:pos x="T10" y="T11"/>
              </a:cxn>
              <a:cxn ang="0">
                <a:pos x="T12" y="T13"/>
              </a:cxn>
            </a:cxnLst>
            <a:rect l="0" t="0" r="r" b="b"/>
            <a:pathLst>
              <a:path w="94" h="82">
                <a:moveTo>
                  <a:pt x="47" y="0"/>
                </a:moveTo>
                <a:cubicBezTo>
                  <a:pt x="40" y="0"/>
                  <a:pt x="34" y="1"/>
                  <a:pt x="27" y="4"/>
                </a:cubicBezTo>
                <a:cubicBezTo>
                  <a:pt x="7" y="15"/>
                  <a:pt x="0" y="40"/>
                  <a:pt x="10" y="60"/>
                </a:cubicBezTo>
                <a:cubicBezTo>
                  <a:pt x="18" y="74"/>
                  <a:pt x="32" y="82"/>
                  <a:pt x="47" y="82"/>
                </a:cubicBezTo>
                <a:cubicBezTo>
                  <a:pt x="53" y="82"/>
                  <a:pt x="60" y="81"/>
                  <a:pt x="66" y="78"/>
                </a:cubicBezTo>
                <a:cubicBezTo>
                  <a:pt x="86" y="67"/>
                  <a:pt x="94" y="42"/>
                  <a:pt x="83" y="22"/>
                </a:cubicBezTo>
                <a:cubicBezTo>
                  <a:pt x="76" y="8"/>
                  <a:pt x="62" y="0"/>
                  <a:pt x="47"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6" name="Freeform 222">
            <a:extLst>
              <a:ext uri="{FF2B5EF4-FFF2-40B4-BE49-F238E27FC236}">
                <a16:creationId xmlns:a16="http://schemas.microsoft.com/office/drawing/2014/main" id="{CEB6A0F3-633C-47B8-ACAD-4B8AC939EC44}"/>
              </a:ext>
            </a:extLst>
          </p:cNvPr>
          <p:cNvSpPr>
            <a:spLocks noEditPoints="1"/>
          </p:cNvSpPr>
          <p:nvPr/>
        </p:nvSpPr>
        <p:spPr bwMode="auto">
          <a:xfrm rot="19800000">
            <a:off x="11174811" y="7111343"/>
            <a:ext cx="160869" cy="151587"/>
          </a:xfrm>
          <a:custGeom>
            <a:avLst/>
            <a:gdLst>
              <a:gd name="T0" fmla="*/ 87 w 88"/>
              <a:gd name="T1" fmla="*/ 53 h 83"/>
              <a:gd name="T2" fmla="*/ 76 w 88"/>
              <a:gd name="T3" fmla="*/ 55 h 83"/>
              <a:gd name="T4" fmla="*/ 50 w 88"/>
              <a:gd name="T5" fmla="*/ 83 h 83"/>
              <a:gd name="T6" fmla="*/ 66 w 88"/>
              <a:gd name="T7" fmla="*/ 78 h 83"/>
              <a:gd name="T8" fmla="*/ 87 w 88"/>
              <a:gd name="T9" fmla="*/ 53 h 83"/>
              <a:gd name="T10" fmla="*/ 88 w 88"/>
              <a:gd name="T11" fmla="*/ 46 h 83"/>
              <a:gd name="T12" fmla="*/ 84 w 88"/>
              <a:gd name="T13" fmla="*/ 49 h 83"/>
              <a:gd name="T14" fmla="*/ 88 w 88"/>
              <a:gd name="T15" fmla="*/ 48 h 83"/>
              <a:gd name="T16" fmla="*/ 88 w 88"/>
              <a:gd name="T17" fmla="*/ 46 h 83"/>
              <a:gd name="T18" fmla="*/ 47 w 88"/>
              <a:gd name="T19" fmla="*/ 0 h 83"/>
              <a:gd name="T20" fmla="*/ 28 w 88"/>
              <a:gd name="T21" fmla="*/ 5 h 83"/>
              <a:gd name="T22" fmla="*/ 11 w 88"/>
              <a:gd name="T23" fmla="*/ 61 h 83"/>
              <a:gd name="T24" fmla="*/ 43 w 88"/>
              <a:gd name="T25" fmla="*/ 82 h 83"/>
              <a:gd name="T26" fmla="*/ 73 w 88"/>
              <a:gd name="T27" fmla="*/ 51 h 83"/>
              <a:gd name="T28" fmla="*/ 72 w 88"/>
              <a:gd name="T29" fmla="*/ 50 h 83"/>
              <a:gd name="T30" fmla="*/ 88 w 88"/>
              <a:gd name="T31" fmla="*/ 40 h 83"/>
              <a:gd name="T32" fmla="*/ 84 w 88"/>
              <a:gd name="T33" fmla="*/ 22 h 83"/>
              <a:gd name="T34" fmla="*/ 47 w 88"/>
              <a:gd name="T35"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8" h="83">
                <a:moveTo>
                  <a:pt x="87" y="53"/>
                </a:moveTo>
                <a:cubicBezTo>
                  <a:pt x="76" y="55"/>
                  <a:pt x="76" y="55"/>
                  <a:pt x="76" y="55"/>
                </a:cubicBezTo>
                <a:cubicBezTo>
                  <a:pt x="50" y="83"/>
                  <a:pt x="50" y="83"/>
                  <a:pt x="50" y="83"/>
                </a:cubicBezTo>
                <a:cubicBezTo>
                  <a:pt x="55" y="82"/>
                  <a:pt x="61" y="81"/>
                  <a:pt x="66" y="78"/>
                </a:cubicBezTo>
                <a:cubicBezTo>
                  <a:pt x="77" y="73"/>
                  <a:pt x="84" y="63"/>
                  <a:pt x="87" y="53"/>
                </a:cubicBezTo>
                <a:moveTo>
                  <a:pt x="88" y="46"/>
                </a:moveTo>
                <a:cubicBezTo>
                  <a:pt x="84" y="49"/>
                  <a:pt x="84" y="49"/>
                  <a:pt x="84" y="49"/>
                </a:cubicBezTo>
                <a:cubicBezTo>
                  <a:pt x="88" y="48"/>
                  <a:pt x="88" y="48"/>
                  <a:pt x="88" y="48"/>
                </a:cubicBezTo>
                <a:cubicBezTo>
                  <a:pt x="88" y="47"/>
                  <a:pt x="88" y="46"/>
                  <a:pt x="88" y="46"/>
                </a:cubicBezTo>
                <a:moveTo>
                  <a:pt x="47" y="0"/>
                </a:moveTo>
                <a:cubicBezTo>
                  <a:pt x="41" y="0"/>
                  <a:pt x="34" y="1"/>
                  <a:pt x="28" y="5"/>
                </a:cubicBezTo>
                <a:cubicBezTo>
                  <a:pt x="8" y="15"/>
                  <a:pt x="0" y="40"/>
                  <a:pt x="11" y="61"/>
                </a:cubicBezTo>
                <a:cubicBezTo>
                  <a:pt x="17" y="73"/>
                  <a:pt x="30" y="81"/>
                  <a:pt x="43" y="82"/>
                </a:cubicBezTo>
                <a:cubicBezTo>
                  <a:pt x="73" y="51"/>
                  <a:pt x="73" y="51"/>
                  <a:pt x="73" y="51"/>
                </a:cubicBezTo>
                <a:cubicBezTo>
                  <a:pt x="72" y="50"/>
                  <a:pt x="72" y="50"/>
                  <a:pt x="72" y="50"/>
                </a:cubicBezTo>
                <a:cubicBezTo>
                  <a:pt x="88" y="40"/>
                  <a:pt x="88" y="40"/>
                  <a:pt x="88" y="40"/>
                </a:cubicBezTo>
                <a:cubicBezTo>
                  <a:pt x="88" y="34"/>
                  <a:pt x="87" y="28"/>
                  <a:pt x="84" y="22"/>
                </a:cubicBezTo>
                <a:cubicBezTo>
                  <a:pt x="76" y="8"/>
                  <a:pt x="62" y="0"/>
                  <a:pt x="47"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7" name="Freeform 223">
            <a:extLst>
              <a:ext uri="{FF2B5EF4-FFF2-40B4-BE49-F238E27FC236}">
                <a16:creationId xmlns:a16="http://schemas.microsoft.com/office/drawing/2014/main" id="{AB633EF1-6AD7-44E6-9044-6C1C31AD30BB}"/>
              </a:ext>
            </a:extLst>
          </p:cNvPr>
          <p:cNvSpPr/>
          <p:nvPr/>
        </p:nvSpPr>
        <p:spPr bwMode="auto">
          <a:xfrm rot="19800000">
            <a:off x="11256850" y="7190983"/>
            <a:ext cx="82755" cy="78887"/>
          </a:xfrm>
          <a:custGeom>
            <a:avLst/>
            <a:gdLst>
              <a:gd name="T0" fmla="*/ 45 w 45"/>
              <a:gd name="T1" fmla="*/ 0 h 43"/>
              <a:gd name="T2" fmla="*/ 29 w 45"/>
              <a:gd name="T3" fmla="*/ 10 h 43"/>
              <a:gd name="T4" fmla="*/ 30 w 45"/>
              <a:gd name="T5" fmla="*/ 11 h 43"/>
              <a:gd name="T6" fmla="*/ 0 w 45"/>
              <a:gd name="T7" fmla="*/ 42 h 43"/>
              <a:gd name="T8" fmla="*/ 4 w 45"/>
              <a:gd name="T9" fmla="*/ 43 h 43"/>
              <a:gd name="T10" fmla="*/ 7 w 45"/>
              <a:gd name="T11" fmla="*/ 43 h 43"/>
              <a:gd name="T12" fmla="*/ 33 w 45"/>
              <a:gd name="T13" fmla="*/ 15 h 43"/>
              <a:gd name="T14" fmla="*/ 44 w 45"/>
              <a:gd name="T15" fmla="*/ 13 h 43"/>
              <a:gd name="T16" fmla="*/ 45 w 45"/>
              <a:gd name="T17" fmla="*/ 8 h 43"/>
              <a:gd name="T18" fmla="*/ 41 w 45"/>
              <a:gd name="T19" fmla="*/ 9 h 43"/>
              <a:gd name="T20" fmla="*/ 45 w 45"/>
              <a:gd name="T21" fmla="*/ 6 h 43"/>
              <a:gd name="T22" fmla="*/ 45 w 45"/>
              <a:gd name="T23"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5" h="43">
                <a:moveTo>
                  <a:pt x="45" y="0"/>
                </a:moveTo>
                <a:cubicBezTo>
                  <a:pt x="29" y="10"/>
                  <a:pt x="29" y="10"/>
                  <a:pt x="29" y="10"/>
                </a:cubicBezTo>
                <a:cubicBezTo>
                  <a:pt x="30" y="11"/>
                  <a:pt x="30" y="11"/>
                  <a:pt x="30" y="11"/>
                </a:cubicBezTo>
                <a:cubicBezTo>
                  <a:pt x="0" y="42"/>
                  <a:pt x="0" y="42"/>
                  <a:pt x="0" y="42"/>
                </a:cubicBezTo>
                <a:cubicBezTo>
                  <a:pt x="1" y="43"/>
                  <a:pt x="3" y="43"/>
                  <a:pt x="4" y="43"/>
                </a:cubicBezTo>
                <a:cubicBezTo>
                  <a:pt x="5" y="43"/>
                  <a:pt x="6" y="43"/>
                  <a:pt x="7" y="43"/>
                </a:cubicBezTo>
                <a:cubicBezTo>
                  <a:pt x="33" y="15"/>
                  <a:pt x="33" y="15"/>
                  <a:pt x="33" y="15"/>
                </a:cubicBezTo>
                <a:cubicBezTo>
                  <a:pt x="44" y="13"/>
                  <a:pt x="44" y="13"/>
                  <a:pt x="44" y="13"/>
                </a:cubicBezTo>
                <a:cubicBezTo>
                  <a:pt x="44" y="12"/>
                  <a:pt x="45" y="10"/>
                  <a:pt x="45" y="8"/>
                </a:cubicBezTo>
                <a:cubicBezTo>
                  <a:pt x="41" y="9"/>
                  <a:pt x="41" y="9"/>
                  <a:pt x="41" y="9"/>
                </a:cubicBezTo>
                <a:cubicBezTo>
                  <a:pt x="45" y="6"/>
                  <a:pt x="45" y="6"/>
                  <a:pt x="45" y="6"/>
                </a:cubicBezTo>
                <a:cubicBezTo>
                  <a:pt x="45" y="4"/>
                  <a:pt x="45" y="2"/>
                  <a:pt x="45" y="0"/>
                </a:cubicBezTo>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8" name="Freeform 226">
            <a:extLst>
              <a:ext uri="{FF2B5EF4-FFF2-40B4-BE49-F238E27FC236}">
                <a16:creationId xmlns:a16="http://schemas.microsoft.com/office/drawing/2014/main" id="{15B79238-BBB2-43BA-93E9-38BC82951242}"/>
              </a:ext>
            </a:extLst>
          </p:cNvPr>
          <p:cNvSpPr/>
          <p:nvPr/>
        </p:nvSpPr>
        <p:spPr bwMode="auto">
          <a:xfrm rot="19800000">
            <a:off x="11348434" y="5356605"/>
            <a:ext cx="108278" cy="95130"/>
          </a:xfrm>
          <a:custGeom>
            <a:avLst/>
            <a:gdLst>
              <a:gd name="T0" fmla="*/ 29 w 59"/>
              <a:gd name="T1" fmla="*/ 0 h 52"/>
              <a:gd name="T2" fmla="*/ 18 w 59"/>
              <a:gd name="T3" fmla="*/ 3 h 52"/>
              <a:gd name="T4" fmla="*/ 7 w 59"/>
              <a:gd name="T5" fmla="*/ 38 h 52"/>
              <a:gd name="T6" fmla="*/ 29 w 59"/>
              <a:gd name="T7" fmla="*/ 52 h 52"/>
              <a:gd name="T8" fmla="*/ 41 w 59"/>
              <a:gd name="T9" fmla="*/ 49 h 52"/>
              <a:gd name="T10" fmla="*/ 52 w 59"/>
              <a:gd name="T11" fmla="*/ 14 h 52"/>
              <a:gd name="T12" fmla="*/ 29 w 59"/>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59" h="52">
                <a:moveTo>
                  <a:pt x="29" y="0"/>
                </a:moveTo>
                <a:cubicBezTo>
                  <a:pt x="25" y="0"/>
                  <a:pt x="21" y="1"/>
                  <a:pt x="18" y="3"/>
                </a:cubicBezTo>
                <a:cubicBezTo>
                  <a:pt x="5" y="10"/>
                  <a:pt x="0" y="25"/>
                  <a:pt x="7" y="38"/>
                </a:cubicBezTo>
                <a:cubicBezTo>
                  <a:pt x="11" y="47"/>
                  <a:pt x="20" y="52"/>
                  <a:pt x="29" y="52"/>
                </a:cubicBezTo>
                <a:cubicBezTo>
                  <a:pt x="33" y="52"/>
                  <a:pt x="38" y="51"/>
                  <a:pt x="41" y="49"/>
                </a:cubicBezTo>
                <a:cubicBezTo>
                  <a:pt x="54" y="42"/>
                  <a:pt x="59" y="27"/>
                  <a:pt x="52" y="14"/>
                </a:cubicBezTo>
                <a:cubicBezTo>
                  <a:pt x="48" y="5"/>
                  <a:pt x="39" y="0"/>
                  <a:pt x="29"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cxnSp>
        <p:nvCxnSpPr>
          <p:cNvPr id="29" name="直接连接符 28">
            <a:extLst>
              <a:ext uri="{FF2B5EF4-FFF2-40B4-BE49-F238E27FC236}">
                <a16:creationId xmlns:a16="http://schemas.microsoft.com/office/drawing/2014/main" id="{A400A45F-AEA6-437E-9C14-C3AED7873293}"/>
              </a:ext>
            </a:extLst>
          </p:cNvPr>
          <p:cNvCxnSpPr>
            <a:stCxn id="23" idx="2"/>
            <a:endCxn id="25" idx="0"/>
          </p:cNvCxnSpPr>
          <p:nvPr/>
        </p:nvCxnSpPr>
        <p:spPr>
          <a:xfrm flipH="1">
            <a:off x="10394759" y="5717697"/>
            <a:ext cx="162672" cy="1083244"/>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FC862803-F1F0-4889-B707-474E981950CA}"/>
              </a:ext>
            </a:extLst>
          </p:cNvPr>
          <p:cNvCxnSpPr>
            <a:stCxn id="23" idx="4"/>
            <a:endCxn id="28" idx="2"/>
          </p:cNvCxnSpPr>
          <p:nvPr/>
        </p:nvCxnSpPr>
        <p:spPr>
          <a:xfrm flipV="1">
            <a:off x="10633644" y="5443828"/>
            <a:ext cx="744146" cy="257282"/>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A6BFAD74-2A9A-4C97-B396-3CE687FB9A5E}"/>
              </a:ext>
            </a:extLst>
          </p:cNvPr>
          <p:cNvCxnSpPr>
            <a:stCxn id="12" idx="1"/>
            <a:endCxn id="15" idx="5"/>
          </p:cNvCxnSpPr>
          <p:nvPr/>
        </p:nvCxnSpPr>
        <p:spPr>
          <a:xfrm flipH="1" flipV="1">
            <a:off x="11705996" y="4886958"/>
            <a:ext cx="198718" cy="237312"/>
          </a:xfrm>
          <a:prstGeom prst="line">
            <a:avLst/>
          </a:prstGeom>
          <a:ln w="3175">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C7C94084-A218-4271-9779-8061814ABBD9}"/>
              </a:ext>
            </a:extLst>
          </p:cNvPr>
          <p:cNvCxnSpPr>
            <a:stCxn id="12" idx="5"/>
            <a:endCxn id="13" idx="3"/>
          </p:cNvCxnSpPr>
          <p:nvPr/>
        </p:nvCxnSpPr>
        <p:spPr>
          <a:xfrm flipV="1">
            <a:off x="11982785" y="3999019"/>
            <a:ext cx="136381" cy="1106304"/>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77391F53-4815-4AB6-9298-FAFEA7F0E940}"/>
              </a:ext>
            </a:extLst>
          </p:cNvPr>
          <p:cNvCxnSpPr>
            <a:stCxn id="15" idx="0"/>
            <a:endCxn id="13" idx="2"/>
          </p:cNvCxnSpPr>
          <p:nvPr/>
        </p:nvCxnSpPr>
        <p:spPr>
          <a:xfrm flipV="1">
            <a:off x="11682644" y="3997777"/>
            <a:ext cx="378210" cy="832804"/>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FD8B7E69-FD1B-4A3D-88D4-E86CE4942E6F}"/>
              </a:ext>
            </a:extLst>
          </p:cNvPr>
          <p:cNvCxnSpPr>
            <a:stCxn id="14" idx="5"/>
            <a:endCxn id="3" idx="2"/>
          </p:cNvCxnSpPr>
          <p:nvPr/>
        </p:nvCxnSpPr>
        <p:spPr>
          <a:xfrm flipV="1">
            <a:off x="11961533" y="2533771"/>
            <a:ext cx="205315" cy="573452"/>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DB187300-36A6-41F2-8FBF-933D5F8981C0}"/>
              </a:ext>
            </a:extLst>
          </p:cNvPr>
          <p:cNvCxnSpPr>
            <a:endCxn id="8" idx="2"/>
          </p:cNvCxnSpPr>
          <p:nvPr/>
        </p:nvCxnSpPr>
        <p:spPr>
          <a:xfrm flipV="1">
            <a:off x="11720491" y="2046943"/>
            <a:ext cx="515503" cy="645151"/>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0ACD7444-17CA-4951-8F62-983AC9313EA6}"/>
              </a:ext>
            </a:extLst>
          </p:cNvPr>
          <p:cNvCxnSpPr>
            <a:stCxn id="7" idx="4"/>
            <a:endCxn id="13" idx="1"/>
          </p:cNvCxnSpPr>
          <p:nvPr/>
        </p:nvCxnSpPr>
        <p:spPr>
          <a:xfrm>
            <a:off x="11156442" y="3198528"/>
            <a:ext cx="887566" cy="721703"/>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CDD95508-5F62-4E6B-A2B9-77C7D9586F27}"/>
              </a:ext>
            </a:extLst>
          </p:cNvPr>
          <p:cNvCxnSpPr>
            <a:stCxn id="13" idx="4"/>
          </p:cNvCxnSpPr>
          <p:nvPr/>
        </p:nvCxnSpPr>
        <p:spPr>
          <a:xfrm flipV="1">
            <a:off x="12139705" y="3913939"/>
            <a:ext cx="523841" cy="66241"/>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0C14831E-B2B0-4AA4-846E-8CF29D0BAE5F}"/>
              </a:ext>
            </a:extLst>
          </p:cNvPr>
          <p:cNvCxnSpPr/>
          <p:nvPr/>
        </p:nvCxnSpPr>
        <p:spPr>
          <a:xfrm flipH="1">
            <a:off x="11471350" y="5269524"/>
            <a:ext cx="764644" cy="94988"/>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AA1C9E76-8C50-43AB-A230-005915FFCE52}"/>
              </a:ext>
            </a:extLst>
          </p:cNvPr>
          <p:cNvCxnSpPr>
            <a:stCxn id="28" idx="3"/>
            <a:endCxn id="20" idx="5"/>
          </p:cNvCxnSpPr>
          <p:nvPr/>
        </p:nvCxnSpPr>
        <p:spPr>
          <a:xfrm>
            <a:off x="11425560" y="5445821"/>
            <a:ext cx="393701" cy="1559242"/>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589E489F-A857-4B5D-9CD5-2346CF9D3788}"/>
              </a:ext>
            </a:extLst>
          </p:cNvPr>
          <p:cNvCxnSpPr>
            <a:stCxn id="9" idx="3"/>
            <a:endCxn id="23" idx="5"/>
          </p:cNvCxnSpPr>
          <p:nvPr/>
        </p:nvCxnSpPr>
        <p:spPr>
          <a:xfrm flipH="1">
            <a:off x="10616143" y="4679728"/>
            <a:ext cx="603104" cy="945667"/>
          </a:xfrm>
          <a:prstGeom prst="line">
            <a:avLst/>
          </a:prstGeom>
          <a:ln w="3175">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id="{3380FB1B-12BC-42DE-B508-906624CCBC08}"/>
              </a:ext>
            </a:extLst>
          </p:cNvPr>
          <p:cNvCxnSpPr>
            <a:stCxn id="10" idx="4"/>
            <a:endCxn id="13" idx="2"/>
          </p:cNvCxnSpPr>
          <p:nvPr/>
        </p:nvCxnSpPr>
        <p:spPr>
          <a:xfrm>
            <a:off x="11023251" y="3968260"/>
            <a:ext cx="1037603" cy="29517"/>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id="{458CACA5-B991-4C0E-8EBA-448D3BC93231}"/>
              </a:ext>
            </a:extLst>
          </p:cNvPr>
          <p:cNvCxnSpPr>
            <a:stCxn id="9" idx="4"/>
            <a:endCxn id="15" idx="2"/>
          </p:cNvCxnSpPr>
          <p:nvPr/>
        </p:nvCxnSpPr>
        <p:spPr>
          <a:xfrm>
            <a:off x="11238535" y="4661429"/>
            <a:ext cx="411084" cy="202177"/>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42">
            <a:extLst>
              <a:ext uri="{FF2B5EF4-FFF2-40B4-BE49-F238E27FC236}">
                <a16:creationId xmlns:a16="http://schemas.microsoft.com/office/drawing/2014/main" id="{695EE9EF-5A00-4CDB-AB92-D0CE724B249C}"/>
              </a:ext>
            </a:extLst>
          </p:cNvPr>
          <p:cNvCxnSpPr>
            <a:stCxn id="14" idx="4"/>
            <a:endCxn id="13" idx="0"/>
          </p:cNvCxnSpPr>
          <p:nvPr/>
        </p:nvCxnSpPr>
        <p:spPr>
          <a:xfrm>
            <a:off x="11973039" y="3160187"/>
            <a:ext cx="90199" cy="741961"/>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a16="http://schemas.microsoft.com/office/drawing/2014/main" id="{213C1750-1C87-4FD4-9C46-592B046D1F7B}"/>
              </a:ext>
            </a:extLst>
          </p:cNvPr>
          <p:cNvCxnSpPr>
            <a:stCxn id="11" idx="3"/>
            <a:endCxn id="14" idx="0"/>
          </p:cNvCxnSpPr>
          <p:nvPr/>
        </p:nvCxnSpPr>
        <p:spPr>
          <a:xfrm>
            <a:off x="11710016" y="2736112"/>
            <a:ext cx="210795" cy="370779"/>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a16="http://schemas.microsoft.com/office/drawing/2014/main" id="{8A93385F-0203-4295-AAC2-F99DE463CB4C}"/>
              </a:ext>
            </a:extLst>
          </p:cNvPr>
          <p:cNvCxnSpPr>
            <a:stCxn id="15" idx="4"/>
            <a:endCxn id="28" idx="5"/>
          </p:cNvCxnSpPr>
          <p:nvPr/>
        </p:nvCxnSpPr>
        <p:spPr>
          <a:xfrm flipH="1">
            <a:off x="11427356" y="4896631"/>
            <a:ext cx="255288" cy="467881"/>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 45">
            <a:extLst>
              <a:ext uri="{FF2B5EF4-FFF2-40B4-BE49-F238E27FC236}">
                <a16:creationId xmlns:a16="http://schemas.microsoft.com/office/drawing/2014/main" id="{28849352-FA5E-477A-BCD0-AD3EED6D4B26}"/>
              </a:ext>
            </a:extLst>
          </p:cNvPr>
          <p:cNvCxnSpPr>
            <a:endCxn id="25" idx="5"/>
          </p:cNvCxnSpPr>
          <p:nvPr/>
        </p:nvCxnSpPr>
        <p:spPr>
          <a:xfrm flipH="1">
            <a:off x="10472089" y="6243411"/>
            <a:ext cx="459142" cy="559366"/>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id="{B6E22C8C-431A-4FED-B21F-2BCAD824FAC8}"/>
              </a:ext>
            </a:extLst>
          </p:cNvPr>
          <p:cNvCxnSpPr>
            <a:stCxn id="20" idx="5"/>
            <a:endCxn id="24" idx="4"/>
          </p:cNvCxnSpPr>
          <p:nvPr/>
        </p:nvCxnSpPr>
        <p:spPr>
          <a:xfrm flipH="1" flipV="1">
            <a:off x="11037097" y="6250944"/>
            <a:ext cx="782164" cy="754119"/>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id="{150FE8B8-D337-4241-BF8F-C70DAE7460C0}"/>
              </a:ext>
            </a:extLst>
          </p:cNvPr>
          <p:cNvCxnSpPr>
            <a:stCxn id="23" idx="3"/>
            <a:endCxn id="24" idx="0"/>
          </p:cNvCxnSpPr>
          <p:nvPr/>
        </p:nvCxnSpPr>
        <p:spPr>
          <a:xfrm>
            <a:off x="10614400" y="5719373"/>
            <a:ext cx="365320" cy="471370"/>
          </a:xfrm>
          <a:prstGeom prst="line">
            <a:avLst/>
          </a:prstGeom>
          <a:ln w="3175">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id="{88554967-27A0-4DF9-AE1A-936F59A93A36}"/>
              </a:ext>
            </a:extLst>
          </p:cNvPr>
          <p:cNvCxnSpPr>
            <a:stCxn id="28" idx="4"/>
            <a:endCxn id="21" idx="1"/>
          </p:cNvCxnSpPr>
          <p:nvPr/>
        </p:nvCxnSpPr>
        <p:spPr>
          <a:xfrm>
            <a:off x="11441889" y="5430057"/>
            <a:ext cx="590459" cy="223202"/>
          </a:xfrm>
          <a:prstGeom prst="line">
            <a:avLst/>
          </a:prstGeom>
          <a:ln w="3175">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50" name="直接连接符 49">
            <a:extLst>
              <a:ext uri="{FF2B5EF4-FFF2-40B4-BE49-F238E27FC236}">
                <a16:creationId xmlns:a16="http://schemas.microsoft.com/office/drawing/2014/main" id="{6DBE8FCB-57DC-4676-8E5D-92BBD12CA158}"/>
              </a:ext>
            </a:extLst>
          </p:cNvPr>
          <p:cNvCxnSpPr>
            <a:stCxn id="28" idx="2"/>
            <a:endCxn id="24" idx="5"/>
          </p:cNvCxnSpPr>
          <p:nvPr/>
        </p:nvCxnSpPr>
        <p:spPr>
          <a:xfrm flipH="1">
            <a:off x="11023263" y="5443828"/>
            <a:ext cx="354527" cy="748099"/>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sp>
        <p:nvSpPr>
          <p:cNvPr id="51" name="椭圆 50">
            <a:extLst>
              <a:ext uri="{FF2B5EF4-FFF2-40B4-BE49-F238E27FC236}">
                <a16:creationId xmlns:a16="http://schemas.microsoft.com/office/drawing/2014/main" id="{25B3AC06-3F8D-48F3-80F6-62465BA27A3D}"/>
              </a:ext>
            </a:extLst>
          </p:cNvPr>
          <p:cNvSpPr/>
          <p:nvPr/>
        </p:nvSpPr>
        <p:spPr>
          <a:xfrm>
            <a:off x="1388911" y="2385187"/>
            <a:ext cx="158615" cy="158615"/>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52" name="椭圆 51">
            <a:extLst>
              <a:ext uri="{FF2B5EF4-FFF2-40B4-BE49-F238E27FC236}">
                <a16:creationId xmlns:a16="http://schemas.microsoft.com/office/drawing/2014/main" id="{26F77A9B-B673-4215-BA64-5F4426E03B7C}"/>
              </a:ext>
            </a:extLst>
          </p:cNvPr>
          <p:cNvSpPr/>
          <p:nvPr/>
        </p:nvSpPr>
        <p:spPr>
          <a:xfrm>
            <a:off x="1795059" y="2385187"/>
            <a:ext cx="158615" cy="158615"/>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53" name="椭圆 52">
            <a:extLst>
              <a:ext uri="{FF2B5EF4-FFF2-40B4-BE49-F238E27FC236}">
                <a16:creationId xmlns:a16="http://schemas.microsoft.com/office/drawing/2014/main" id="{3EE60E55-44D7-40F0-886E-821EEF172C7B}"/>
              </a:ext>
            </a:extLst>
          </p:cNvPr>
          <p:cNvSpPr/>
          <p:nvPr/>
        </p:nvSpPr>
        <p:spPr>
          <a:xfrm>
            <a:off x="2201207" y="2385187"/>
            <a:ext cx="158615" cy="158615"/>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54" name="椭圆 53">
            <a:extLst>
              <a:ext uri="{FF2B5EF4-FFF2-40B4-BE49-F238E27FC236}">
                <a16:creationId xmlns:a16="http://schemas.microsoft.com/office/drawing/2014/main" id="{EA5BC3BE-EF1D-4607-A987-136DB2E225C1}"/>
              </a:ext>
            </a:extLst>
          </p:cNvPr>
          <p:cNvSpPr/>
          <p:nvPr/>
        </p:nvSpPr>
        <p:spPr>
          <a:xfrm>
            <a:off x="2607356" y="2385187"/>
            <a:ext cx="158615" cy="158615"/>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55" name="文本框 54">
            <a:extLst>
              <a:ext uri="{FF2B5EF4-FFF2-40B4-BE49-F238E27FC236}">
                <a16:creationId xmlns:a16="http://schemas.microsoft.com/office/drawing/2014/main" id="{728EE06F-BE03-479C-82E9-58283ED56866}"/>
              </a:ext>
            </a:extLst>
          </p:cNvPr>
          <p:cNvSpPr txBox="1"/>
          <p:nvPr/>
        </p:nvSpPr>
        <p:spPr>
          <a:xfrm>
            <a:off x="258644" y="66146"/>
            <a:ext cx="1040590" cy="923330"/>
          </a:xfrm>
          <a:prstGeom prst="rect">
            <a:avLst/>
          </a:prstGeom>
          <a:noFill/>
        </p:spPr>
        <p:txBody>
          <a:bodyPr wrap="square" rtlCol="0">
            <a:spAutoFit/>
          </a:bodyPr>
          <a:lstStyle>
            <a:defPPr>
              <a:defRPr lang="zh-CN"/>
            </a:defPPr>
            <a:lvl1pPr algn="just">
              <a:defRPr sz="5400">
                <a:latin typeface="Agency FB" panose="020B0503020202020204" pitchFamily="34" charset="0"/>
                <a:cs typeface="+mn-ea"/>
              </a:defRPr>
            </a:lvl1pPr>
          </a:lstStyle>
          <a:p>
            <a:r>
              <a:rPr lang="en-US" altLang="zh-CN" dirty="0">
                <a:sym typeface="+mn-lt"/>
              </a:rPr>
              <a:t>01</a:t>
            </a:r>
            <a:endParaRPr lang="zh-CN" altLang="en-US" dirty="0">
              <a:sym typeface="+mn-lt"/>
            </a:endParaRPr>
          </a:p>
        </p:txBody>
      </p:sp>
      <p:cxnSp>
        <p:nvCxnSpPr>
          <p:cNvPr id="56" name="直接连接符 55">
            <a:extLst>
              <a:ext uri="{FF2B5EF4-FFF2-40B4-BE49-F238E27FC236}">
                <a16:creationId xmlns:a16="http://schemas.microsoft.com/office/drawing/2014/main" id="{3D0099DD-EDD8-467E-AD58-438428AD0A76}"/>
              </a:ext>
            </a:extLst>
          </p:cNvPr>
          <p:cNvCxnSpPr/>
          <p:nvPr/>
        </p:nvCxnSpPr>
        <p:spPr>
          <a:xfrm flipH="1">
            <a:off x="973488" y="647670"/>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grpSp>
        <p:nvGrpSpPr>
          <p:cNvPr id="57" name="Group 4">
            <a:extLst>
              <a:ext uri="{FF2B5EF4-FFF2-40B4-BE49-F238E27FC236}">
                <a16:creationId xmlns:a16="http://schemas.microsoft.com/office/drawing/2014/main" id="{FABBA545-8B3B-49CC-8FB3-B2CE36C8111F}"/>
              </a:ext>
            </a:extLst>
          </p:cNvPr>
          <p:cNvGrpSpPr/>
          <p:nvPr/>
        </p:nvGrpSpPr>
        <p:grpSpPr>
          <a:xfrm>
            <a:off x="1305585" y="2665532"/>
            <a:ext cx="5373597" cy="989309"/>
            <a:chOff x="3503711" y="1376506"/>
            <a:chExt cx="7164797" cy="1319079"/>
          </a:xfrm>
        </p:grpSpPr>
        <p:sp>
          <p:nvSpPr>
            <p:cNvPr id="58" name="TextBox 108">
              <a:extLst>
                <a:ext uri="{FF2B5EF4-FFF2-40B4-BE49-F238E27FC236}">
                  <a16:creationId xmlns:a16="http://schemas.microsoft.com/office/drawing/2014/main" id="{14481EB3-8511-4DCB-ADE4-372A1AA66BDE}"/>
                </a:ext>
              </a:extLst>
            </p:cNvPr>
            <p:cNvSpPr txBox="1"/>
            <p:nvPr/>
          </p:nvSpPr>
          <p:spPr>
            <a:xfrm>
              <a:off x="3503711" y="1864588"/>
              <a:ext cx="7164797" cy="830997"/>
            </a:xfrm>
            <a:prstGeom prst="rect">
              <a:avLst/>
            </a:prstGeom>
          </p:spPr>
          <p:txBody>
            <a:bodyPr vert="horz" wrap="square" lIns="0" tIns="0" rIns="0" bIns="0" anchor="ctr" anchorCtr="0">
              <a:normAutofit/>
            </a:bodyPr>
            <a:lstStyle/>
            <a:p>
              <a:pPr algn="l">
                <a:lnSpc>
                  <a:spcPct val="120000"/>
                </a:lnSpc>
                <a:spcBef>
                  <a:spcPct val="0"/>
                </a:spcBef>
              </a:pPr>
              <a:r>
                <a:rPr lang="zh-CN" altLang="en-US" sz="1050" dirty="0">
                  <a:solidFill>
                    <a:srgbClr val="1A1D1A"/>
                  </a:solidFill>
                  <a:cs typeface="+mn-ea"/>
                  <a:sym typeface="+mn-lt"/>
                </a:rPr>
                <a:t>此部分内容作为文字排版占位显示 （建议使用主题字体）如需更改请在（设置形状格式）菜单下（文本选项）中调整此部分内容作为文字排版占位显示 （建议使用主题字体）如需更改请在（设置形状格式）菜单下（文本选项）中调整</a:t>
              </a:r>
            </a:p>
          </p:txBody>
        </p:sp>
        <p:sp>
          <p:nvSpPr>
            <p:cNvPr id="59" name="Rectangle 2">
              <a:extLst>
                <a:ext uri="{FF2B5EF4-FFF2-40B4-BE49-F238E27FC236}">
                  <a16:creationId xmlns:a16="http://schemas.microsoft.com/office/drawing/2014/main" id="{7ED1167E-2A63-4ACC-9461-693B6E619441}"/>
                </a:ext>
              </a:extLst>
            </p:cNvPr>
            <p:cNvSpPr/>
            <p:nvPr/>
          </p:nvSpPr>
          <p:spPr>
            <a:xfrm>
              <a:off x="3503711" y="1376506"/>
              <a:ext cx="1846659" cy="553998"/>
            </a:xfrm>
            <a:prstGeom prst="rect">
              <a:avLst/>
            </a:prstGeom>
          </p:spPr>
          <p:txBody>
            <a:bodyPr wrap="none" lIns="0" tIns="0" rIns="0" bIns="0">
              <a:normAutofit/>
            </a:bodyPr>
            <a:lstStyle/>
            <a:p>
              <a:r>
                <a:rPr lang="zh-CN" altLang="en-US" b="1">
                  <a:solidFill>
                    <a:srgbClr val="1A1D1A"/>
                  </a:solidFill>
                  <a:cs typeface="+mn-ea"/>
                  <a:sym typeface="+mn-lt"/>
                </a:rPr>
                <a:t>标题文本预设</a:t>
              </a:r>
            </a:p>
          </p:txBody>
        </p:sp>
      </p:grpSp>
    </p:spTree>
    <p:extLst>
      <p:ext uri="{BB962C8B-B14F-4D97-AF65-F5344CB8AC3E}">
        <p14:creationId xmlns:p14="http://schemas.microsoft.com/office/powerpoint/2010/main" val="831589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56"/>
                                        </p:tgtEl>
                                        <p:attrNameLst>
                                          <p:attrName>style.visibility</p:attrName>
                                        </p:attrNameLst>
                                      </p:cBhvr>
                                      <p:to>
                                        <p:strVal val="visible"/>
                                      </p:to>
                                    </p:set>
                                    <p:anim calcmode="lin" valueType="num">
                                      <p:cBhvr>
                                        <p:cTn id="7" dur="1000" fill="hold"/>
                                        <p:tgtEl>
                                          <p:spTgt spid="56"/>
                                        </p:tgtEl>
                                        <p:attrNameLst>
                                          <p:attrName>ppt_w</p:attrName>
                                        </p:attrNameLst>
                                      </p:cBhvr>
                                      <p:tavLst>
                                        <p:tav tm="0">
                                          <p:val>
                                            <p:fltVal val="0"/>
                                          </p:val>
                                        </p:tav>
                                        <p:tav tm="100000">
                                          <p:val>
                                            <p:strVal val="#ppt_w"/>
                                          </p:val>
                                        </p:tav>
                                      </p:tavLst>
                                    </p:anim>
                                    <p:anim calcmode="lin" valueType="num">
                                      <p:cBhvr>
                                        <p:cTn id="8" dur="1000" fill="hold"/>
                                        <p:tgtEl>
                                          <p:spTgt spid="56"/>
                                        </p:tgtEl>
                                        <p:attrNameLst>
                                          <p:attrName>ppt_h</p:attrName>
                                        </p:attrNameLst>
                                      </p:cBhvr>
                                      <p:tavLst>
                                        <p:tav tm="0">
                                          <p:val>
                                            <p:fltVal val="0"/>
                                          </p:val>
                                        </p:tav>
                                        <p:tav tm="100000">
                                          <p:val>
                                            <p:strVal val="#ppt_h"/>
                                          </p:val>
                                        </p:tav>
                                      </p:tavLst>
                                    </p:anim>
                                    <p:anim calcmode="lin" valueType="num">
                                      <p:cBhvr>
                                        <p:cTn id="9" dur="1000" fill="hold"/>
                                        <p:tgtEl>
                                          <p:spTgt spid="56"/>
                                        </p:tgtEl>
                                        <p:attrNameLst>
                                          <p:attrName>style.rotation</p:attrName>
                                        </p:attrNameLst>
                                      </p:cBhvr>
                                      <p:tavLst>
                                        <p:tav tm="0">
                                          <p:val>
                                            <p:fltVal val="90"/>
                                          </p:val>
                                        </p:tav>
                                        <p:tav tm="100000">
                                          <p:val>
                                            <p:fltVal val="0"/>
                                          </p:val>
                                        </p:tav>
                                      </p:tavLst>
                                    </p:anim>
                                    <p:animEffect transition="in" filter="fade">
                                      <p:cBhvr>
                                        <p:cTn id="10" dur="1000"/>
                                        <p:tgtEl>
                                          <p:spTgt spid="56"/>
                                        </p:tgtEl>
                                      </p:cBhvr>
                                    </p:animEffect>
                                  </p:childTnLst>
                                </p:cTn>
                              </p:par>
                              <p:par>
                                <p:cTn id="11" presetID="10" presetClass="entr" presetSubtype="0" fill="hold" grpId="0" nodeType="withEffect">
                                  <p:stCondLst>
                                    <p:cond delay="250"/>
                                  </p:stCondLst>
                                  <p:childTnLst>
                                    <p:set>
                                      <p:cBhvr>
                                        <p:cTn id="12" dur="1" fill="hold">
                                          <p:stCondLst>
                                            <p:cond delay="0"/>
                                          </p:stCondLst>
                                        </p:cTn>
                                        <p:tgtEl>
                                          <p:spTgt spid="55"/>
                                        </p:tgtEl>
                                        <p:attrNameLst>
                                          <p:attrName>style.visibility</p:attrName>
                                        </p:attrNameLst>
                                      </p:cBhvr>
                                      <p:to>
                                        <p:strVal val="visible"/>
                                      </p:to>
                                    </p:set>
                                    <p:animEffect transition="in" filter="fade">
                                      <p:cBhvr>
                                        <p:cTn id="13" dur="500"/>
                                        <p:tgtEl>
                                          <p:spTgt spid="55"/>
                                        </p:tgtEl>
                                      </p:cBhvr>
                                    </p:animEffect>
                                  </p:childTnLst>
                                </p:cTn>
                              </p:par>
                              <p:par>
                                <p:cTn id="14" presetID="42" presetClass="path" presetSubtype="0" decel="30000" fill="hold" grpId="1" nodeType="withEffect">
                                  <p:stCondLst>
                                    <p:cond delay="250"/>
                                  </p:stCondLst>
                                  <p:childTnLst>
                                    <p:animMotion origin="layout" path="M -2.08333E-6 -4.81481E-6 L 0.03373 0.04399 " pathEditMode="relative" rAng="0" ptsTypes="AA">
                                      <p:cBhvr>
                                        <p:cTn id="15" dur="750" spd="-100000" fill="hold"/>
                                        <p:tgtEl>
                                          <p:spTgt spid="55"/>
                                        </p:tgtEl>
                                        <p:attrNameLst>
                                          <p:attrName>ppt_x</p:attrName>
                                          <p:attrName>ppt_y</p:attrName>
                                        </p:attrNameLst>
                                      </p:cBhvr>
                                      <p:rCtr x="1680" y="2199"/>
                                    </p:animMotion>
                                  </p:childTnLst>
                                </p:cTn>
                              </p:par>
                              <p:par>
                                <p:cTn id="16" presetID="10" presetClass="entr" presetSubtype="0" repeatCount="indefinite" fill="hold" grpId="0" nodeType="withEffect">
                                  <p:stCondLst>
                                    <p:cond delay="1000"/>
                                  </p:stCondLst>
                                  <p:childTnLst>
                                    <p:set>
                                      <p:cBhvr>
                                        <p:cTn id="17" dur="1" fill="hold">
                                          <p:stCondLst>
                                            <p:cond delay="0"/>
                                          </p:stCondLst>
                                        </p:cTn>
                                        <p:tgtEl>
                                          <p:spTgt spid="51"/>
                                        </p:tgtEl>
                                        <p:attrNameLst>
                                          <p:attrName>style.visibility</p:attrName>
                                        </p:attrNameLst>
                                      </p:cBhvr>
                                      <p:to>
                                        <p:strVal val="visible"/>
                                      </p:to>
                                    </p:set>
                                    <p:animMotion origin="layout" path="M 0 7.40741E-7 L 0 -0.03079 " pathEditMode="relative">
                                      <p:cBhvr additive="base">
                                        <p:cTn id="18" dur="750" autoRev="1" fill="hold">
                                          <p:stCondLst>
                                            <p:cond delay="0"/>
                                          </p:stCondLst>
                                        </p:cTn>
                                        <p:tgtEl>
                                          <p:spTgt spid="51"/>
                                        </p:tgtEl>
                                        <p:attrNameLst>
                                          <p:attrName>ppt_x</p:attrName>
                                          <p:attrName>ppt_y</p:attrName>
                                        </p:attrNameLst>
                                      </p:cBhvr>
                                    </p:animMotion>
                                    <p:set>
                                      <p:cBhvr additive="base">
                                        <p:cTn id="19" dur="750" fill="hold">
                                          <p:stCondLst>
                                            <p:cond delay="1500"/>
                                          </p:stCondLst>
                                        </p:cTn>
                                        <p:tgtEl>
                                          <p:spTgt spid="51"/>
                                        </p:tgtEl>
                                        <p:attrNameLst>
                                          <p:attrName>style.visibility</p:attrName>
                                        </p:attrNameLst>
                                      </p:cBhvr>
                                      <p:to>
                                        <p:strVal val="visible"/>
                                      </p:to>
                                    </p:set>
                                  </p:childTnLst>
                                </p:cTn>
                              </p:par>
                              <p:par>
                                <p:cTn id="20" presetID="10" presetClass="entr" presetSubtype="0" repeatCount="indefinite" fill="hold" grpId="0" nodeType="withEffect">
                                  <p:stCondLst>
                                    <p:cond delay="1250"/>
                                  </p:stCondLst>
                                  <p:childTnLst>
                                    <p:set>
                                      <p:cBhvr>
                                        <p:cTn id="21" dur="1" fill="hold">
                                          <p:stCondLst>
                                            <p:cond delay="0"/>
                                          </p:stCondLst>
                                        </p:cTn>
                                        <p:tgtEl>
                                          <p:spTgt spid="52"/>
                                        </p:tgtEl>
                                        <p:attrNameLst>
                                          <p:attrName>style.visibility</p:attrName>
                                        </p:attrNameLst>
                                      </p:cBhvr>
                                      <p:to>
                                        <p:strVal val="visible"/>
                                      </p:to>
                                    </p:set>
                                    <p:animMotion origin="layout" path="M 0 7.40741E-7 L 0 -0.03079 " pathEditMode="relative">
                                      <p:cBhvr additive="base">
                                        <p:cTn id="22" dur="750" autoRev="1" fill="hold">
                                          <p:stCondLst>
                                            <p:cond delay="0"/>
                                          </p:stCondLst>
                                        </p:cTn>
                                        <p:tgtEl>
                                          <p:spTgt spid="52"/>
                                        </p:tgtEl>
                                        <p:attrNameLst>
                                          <p:attrName>ppt_x</p:attrName>
                                          <p:attrName>ppt_y</p:attrName>
                                        </p:attrNameLst>
                                      </p:cBhvr>
                                    </p:animMotion>
                                    <p:set>
                                      <p:cBhvr additive="base">
                                        <p:cTn id="23" dur="750" fill="hold">
                                          <p:stCondLst>
                                            <p:cond delay="1500"/>
                                          </p:stCondLst>
                                        </p:cTn>
                                        <p:tgtEl>
                                          <p:spTgt spid="52"/>
                                        </p:tgtEl>
                                        <p:attrNameLst>
                                          <p:attrName>style.visibility</p:attrName>
                                        </p:attrNameLst>
                                      </p:cBhvr>
                                      <p:to>
                                        <p:strVal val="visible"/>
                                      </p:to>
                                    </p:set>
                                  </p:childTnLst>
                                </p:cTn>
                              </p:par>
                              <p:par>
                                <p:cTn id="24" presetID="10" presetClass="entr" presetSubtype="0" repeatCount="indefinite" fill="hold" grpId="0" nodeType="withEffect">
                                  <p:stCondLst>
                                    <p:cond delay="1500"/>
                                  </p:stCondLst>
                                  <p:childTnLst>
                                    <p:set>
                                      <p:cBhvr>
                                        <p:cTn id="25" dur="1" fill="hold">
                                          <p:stCondLst>
                                            <p:cond delay="0"/>
                                          </p:stCondLst>
                                        </p:cTn>
                                        <p:tgtEl>
                                          <p:spTgt spid="53"/>
                                        </p:tgtEl>
                                        <p:attrNameLst>
                                          <p:attrName>style.visibility</p:attrName>
                                        </p:attrNameLst>
                                      </p:cBhvr>
                                      <p:to>
                                        <p:strVal val="visible"/>
                                      </p:to>
                                    </p:set>
                                    <p:animMotion origin="layout" path="M 0 7.40741E-7 L 0 -0.03079 " pathEditMode="relative">
                                      <p:cBhvr additive="base">
                                        <p:cTn id="26" dur="750" autoRev="1" fill="hold">
                                          <p:stCondLst>
                                            <p:cond delay="0"/>
                                          </p:stCondLst>
                                        </p:cTn>
                                        <p:tgtEl>
                                          <p:spTgt spid="53"/>
                                        </p:tgtEl>
                                        <p:attrNameLst>
                                          <p:attrName>ppt_x</p:attrName>
                                          <p:attrName>ppt_y</p:attrName>
                                        </p:attrNameLst>
                                      </p:cBhvr>
                                    </p:animMotion>
                                    <p:set>
                                      <p:cBhvr additive="base">
                                        <p:cTn id="27" dur="750" fill="hold">
                                          <p:stCondLst>
                                            <p:cond delay="1500"/>
                                          </p:stCondLst>
                                        </p:cTn>
                                        <p:tgtEl>
                                          <p:spTgt spid="53"/>
                                        </p:tgtEl>
                                        <p:attrNameLst>
                                          <p:attrName>style.visibility</p:attrName>
                                        </p:attrNameLst>
                                      </p:cBhvr>
                                      <p:to>
                                        <p:strVal val="visible"/>
                                      </p:to>
                                    </p:set>
                                  </p:childTnLst>
                                </p:cTn>
                              </p:par>
                              <p:par>
                                <p:cTn id="28" presetID="10" presetClass="entr" presetSubtype="0" repeatCount="indefinite" fill="hold" grpId="0" nodeType="withEffect">
                                  <p:stCondLst>
                                    <p:cond delay="1750"/>
                                  </p:stCondLst>
                                  <p:childTnLst>
                                    <p:set>
                                      <p:cBhvr>
                                        <p:cTn id="29" dur="1" fill="hold">
                                          <p:stCondLst>
                                            <p:cond delay="0"/>
                                          </p:stCondLst>
                                        </p:cTn>
                                        <p:tgtEl>
                                          <p:spTgt spid="54"/>
                                        </p:tgtEl>
                                        <p:attrNameLst>
                                          <p:attrName>style.visibility</p:attrName>
                                        </p:attrNameLst>
                                      </p:cBhvr>
                                      <p:to>
                                        <p:strVal val="visible"/>
                                      </p:to>
                                    </p:set>
                                    <p:animMotion origin="layout" path="M 0 7.40741E-7 L 0 -0.03079 " pathEditMode="relative">
                                      <p:cBhvr additive="base">
                                        <p:cTn id="30" dur="750" autoRev="1" fill="hold">
                                          <p:stCondLst>
                                            <p:cond delay="0"/>
                                          </p:stCondLst>
                                        </p:cTn>
                                        <p:tgtEl>
                                          <p:spTgt spid="54"/>
                                        </p:tgtEl>
                                        <p:attrNameLst>
                                          <p:attrName>ppt_x</p:attrName>
                                          <p:attrName>ppt_y</p:attrName>
                                        </p:attrNameLst>
                                      </p:cBhvr>
                                    </p:animMotion>
                                    <p:set>
                                      <p:cBhvr additive="base">
                                        <p:cTn id="31" dur="750" fill="hold">
                                          <p:stCondLst>
                                            <p:cond delay="1500"/>
                                          </p:stCondLst>
                                        </p:cTn>
                                        <p:tgtEl>
                                          <p:spTgt spid="54"/>
                                        </p:tgtEl>
                                        <p:attrNameLst>
                                          <p:attrName>style.visibility</p:attrName>
                                        </p:attrNameLst>
                                      </p:cBhvr>
                                      <p:to>
                                        <p:strVal val="visible"/>
                                      </p:to>
                                    </p:set>
                                  </p:childTnLst>
                                </p:cTn>
                              </p:par>
                              <p:par>
                                <p:cTn id="32" presetID="31" presetClass="entr" presetSubtype="0" fill="hold" nodeType="withEffect">
                                  <p:stCondLst>
                                    <p:cond delay="500"/>
                                  </p:stCondLst>
                                  <p:childTnLst>
                                    <p:set>
                                      <p:cBhvr>
                                        <p:cTn id="33" dur="1" fill="hold">
                                          <p:stCondLst>
                                            <p:cond delay="0"/>
                                          </p:stCondLst>
                                        </p:cTn>
                                        <p:tgtEl>
                                          <p:spTgt spid="47"/>
                                        </p:tgtEl>
                                        <p:attrNameLst>
                                          <p:attrName>style.visibility</p:attrName>
                                        </p:attrNameLst>
                                      </p:cBhvr>
                                      <p:to>
                                        <p:strVal val="visible"/>
                                      </p:to>
                                    </p:set>
                                    <p:anim calcmode="lin" valueType="num">
                                      <p:cBhvr>
                                        <p:cTn id="34" dur="1000" fill="hold"/>
                                        <p:tgtEl>
                                          <p:spTgt spid="47"/>
                                        </p:tgtEl>
                                        <p:attrNameLst>
                                          <p:attrName>ppt_w</p:attrName>
                                        </p:attrNameLst>
                                      </p:cBhvr>
                                      <p:tavLst>
                                        <p:tav tm="0">
                                          <p:val>
                                            <p:fltVal val="0"/>
                                          </p:val>
                                        </p:tav>
                                        <p:tav tm="100000">
                                          <p:val>
                                            <p:strVal val="#ppt_w"/>
                                          </p:val>
                                        </p:tav>
                                      </p:tavLst>
                                    </p:anim>
                                    <p:anim calcmode="lin" valueType="num">
                                      <p:cBhvr>
                                        <p:cTn id="35" dur="1000" fill="hold"/>
                                        <p:tgtEl>
                                          <p:spTgt spid="47"/>
                                        </p:tgtEl>
                                        <p:attrNameLst>
                                          <p:attrName>ppt_h</p:attrName>
                                        </p:attrNameLst>
                                      </p:cBhvr>
                                      <p:tavLst>
                                        <p:tav tm="0">
                                          <p:val>
                                            <p:fltVal val="0"/>
                                          </p:val>
                                        </p:tav>
                                        <p:tav tm="100000">
                                          <p:val>
                                            <p:strVal val="#ppt_h"/>
                                          </p:val>
                                        </p:tav>
                                      </p:tavLst>
                                    </p:anim>
                                    <p:anim calcmode="lin" valueType="num">
                                      <p:cBhvr>
                                        <p:cTn id="36" dur="1000" fill="hold"/>
                                        <p:tgtEl>
                                          <p:spTgt spid="47"/>
                                        </p:tgtEl>
                                        <p:attrNameLst>
                                          <p:attrName>style.rotation</p:attrName>
                                        </p:attrNameLst>
                                      </p:cBhvr>
                                      <p:tavLst>
                                        <p:tav tm="0">
                                          <p:val>
                                            <p:fltVal val="90"/>
                                          </p:val>
                                        </p:tav>
                                        <p:tav tm="100000">
                                          <p:val>
                                            <p:fltVal val="0"/>
                                          </p:val>
                                        </p:tav>
                                      </p:tavLst>
                                    </p:anim>
                                    <p:animEffect transition="in" filter="fade">
                                      <p:cBhvr>
                                        <p:cTn id="37" dur="1000"/>
                                        <p:tgtEl>
                                          <p:spTgt spid="47"/>
                                        </p:tgtEl>
                                      </p:cBhvr>
                                    </p:animEffect>
                                  </p:childTnLst>
                                </p:cTn>
                              </p:par>
                              <p:par>
                                <p:cTn id="38" presetID="31" presetClass="entr" presetSubtype="0" fill="hold" nodeType="withEffect">
                                  <p:stCondLst>
                                    <p:cond delay="500"/>
                                  </p:stCondLst>
                                  <p:childTnLst>
                                    <p:set>
                                      <p:cBhvr>
                                        <p:cTn id="39" dur="1" fill="hold">
                                          <p:stCondLst>
                                            <p:cond delay="0"/>
                                          </p:stCondLst>
                                        </p:cTn>
                                        <p:tgtEl>
                                          <p:spTgt spid="39"/>
                                        </p:tgtEl>
                                        <p:attrNameLst>
                                          <p:attrName>style.visibility</p:attrName>
                                        </p:attrNameLst>
                                      </p:cBhvr>
                                      <p:to>
                                        <p:strVal val="visible"/>
                                      </p:to>
                                    </p:set>
                                    <p:anim calcmode="lin" valueType="num">
                                      <p:cBhvr>
                                        <p:cTn id="40" dur="1000" fill="hold"/>
                                        <p:tgtEl>
                                          <p:spTgt spid="39"/>
                                        </p:tgtEl>
                                        <p:attrNameLst>
                                          <p:attrName>ppt_w</p:attrName>
                                        </p:attrNameLst>
                                      </p:cBhvr>
                                      <p:tavLst>
                                        <p:tav tm="0">
                                          <p:val>
                                            <p:fltVal val="0"/>
                                          </p:val>
                                        </p:tav>
                                        <p:tav tm="100000">
                                          <p:val>
                                            <p:strVal val="#ppt_w"/>
                                          </p:val>
                                        </p:tav>
                                      </p:tavLst>
                                    </p:anim>
                                    <p:anim calcmode="lin" valueType="num">
                                      <p:cBhvr>
                                        <p:cTn id="41" dur="1000" fill="hold"/>
                                        <p:tgtEl>
                                          <p:spTgt spid="39"/>
                                        </p:tgtEl>
                                        <p:attrNameLst>
                                          <p:attrName>ppt_h</p:attrName>
                                        </p:attrNameLst>
                                      </p:cBhvr>
                                      <p:tavLst>
                                        <p:tav tm="0">
                                          <p:val>
                                            <p:fltVal val="0"/>
                                          </p:val>
                                        </p:tav>
                                        <p:tav tm="100000">
                                          <p:val>
                                            <p:strVal val="#ppt_h"/>
                                          </p:val>
                                        </p:tav>
                                      </p:tavLst>
                                    </p:anim>
                                    <p:anim calcmode="lin" valueType="num">
                                      <p:cBhvr>
                                        <p:cTn id="42" dur="1000" fill="hold"/>
                                        <p:tgtEl>
                                          <p:spTgt spid="39"/>
                                        </p:tgtEl>
                                        <p:attrNameLst>
                                          <p:attrName>style.rotation</p:attrName>
                                        </p:attrNameLst>
                                      </p:cBhvr>
                                      <p:tavLst>
                                        <p:tav tm="0">
                                          <p:val>
                                            <p:fltVal val="90"/>
                                          </p:val>
                                        </p:tav>
                                        <p:tav tm="100000">
                                          <p:val>
                                            <p:fltVal val="0"/>
                                          </p:val>
                                        </p:tav>
                                      </p:tavLst>
                                    </p:anim>
                                    <p:animEffect transition="in" filter="fade">
                                      <p:cBhvr>
                                        <p:cTn id="43" dur="1000"/>
                                        <p:tgtEl>
                                          <p:spTgt spid="39"/>
                                        </p:tgtEl>
                                      </p:cBhvr>
                                    </p:animEffect>
                                  </p:childTnLst>
                                </p:cTn>
                              </p:par>
                              <p:par>
                                <p:cTn id="44" presetID="31" presetClass="entr" presetSubtype="0" fill="hold" nodeType="withEffect">
                                  <p:stCondLst>
                                    <p:cond delay="500"/>
                                  </p:stCondLst>
                                  <p:childTnLst>
                                    <p:set>
                                      <p:cBhvr>
                                        <p:cTn id="45" dur="1" fill="hold">
                                          <p:stCondLst>
                                            <p:cond delay="0"/>
                                          </p:stCondLst>
                                        </p:cTn>
                                        <p:tgtEl>
                                          <p:spTgt spid="48"/>
                                        </p:tgtEl>
                                        <p:attrNameLst>
                                          <p:attrName>style.visibility</p:attrName>
                                        </p:attrNameLst>
                                      </p:cBhvr>
                                      <p:to>
                                        <p:strVal val="visible"/>
                                      </p:to>
                                    </p:set>
                                    <p:anim calcmode="lin" valueType="num">
                                      <p:cBhvr>
                                        <p:cTn id="46" dur="1000" fill="hold"/>
                                        <p:tgtEl>
                                          <p:spTgt spid="48"/>
                                        </p:tgtEl>
                                        <p:attrNameLst>
                                          <p:attrName>ppt_w</p:attrName>
                                        </p:attrNameLst>
                                      </p:cBhvr>
                                      <p:tavLst>
                                        <p:tav tm="0">
                                          <p:val>
                                            <p:fltVal val="0"/>
                                          </p:val>
                                        </p:tav>
                                        <p:tav tm="100000">
                                          <p:val>
                                            <p:strVal val="#ppt_w"/>
                                          </p:val>
                                        </p:tav>
                                      </p:tavLst>
                                    </p:anim>
                                    <p:anim calcmode="lin" valueType="num">
                                      <p:cBhvr>
                                        <p:cTn id="47" dur="1000" fill="hold"/>
                                        <p:tgtEl>
                                          <p:spTgt spid="48"/>
                                        </p:tgtEl>
                                        <p:attrNameLst>
                                          <p:attrName>ppt_h</p:attrName>
                                        </p:attrNameLst>
                                      </p:cBhvr>
                                      <p:tavLst>
                                        <p:tav tm="0">
                                          <p:val>
                                            <p:fltVal val="0"/>
                                          </p:val>
                                        </p:tav>
                                        <p:tav tm="100000">
                                          <p:val>
                                            <p:strVal val="#ppt_h"/>
                                          </p:val>
                                        </p:tav>
                                      </p:tavLst>
                                    </p:anim>
                                    <p:anim calcmode="lin" valueType="num">
                                      <p:cBhvr>
                                        <p:cTn id="48" dur="1000" fill="hold"/>
                                        <p:tgtEl>
                                          <p:spTgt spid="48"/>
                                        </p:tgtEl>
                                        <p:attrNameLst>
                                          <p:attrName>style.rotation</p:attrName>
                                        </p:attrNameLst>
                                      </p:cBhvr>
                                      <p:tavLst>
                                        <p:tav tm="0">
                                          <p:val>
                                            <p:fltVal val="90"/>
                                          </p:val>
                                        </p:tav>
                                        <p:tav tm="100000">
                                          <p:val>
                                            <p:fltVal val="0"/>
                                          </p:val>
                                        </p:tav>
                                      </p:tavLst>
                                    </p:anim>
                                    <p:animEffect transition="in" filter="fade">
                                      <p:cBhvr>
                                        <p:cTn id="49" dur="1000"/>
                                        <p:tgtEl>
                                          <p:spTgt spid="48"/>
                                        </p:tgtEl>
                                      </p:cBhvr>
                                    </p:animEffect>
                                  </p:childTnLst>
                                </p:cTn>
                              </p:par>
                              <p:par>
                                <p:cTn id="50" presetID="31" presetClass="entr" presetSubtype="0" fill="hold" nodeType="withEffect">
                                  <p:stCondLst>
                                    <p:cond delay="500"/>
                                  </p:stCondLst>
                                  <p:childTnLst>
                                    <p:set>
                                      <p:cBhvr>
                                        <p:cTn id="51" dur="1" fill="hold">
                                          <p:stCondLst>
                                            <p:cond delay="0"/>
                                          </p:stCondLst>
                                        </p:cTn>
                                        <p:tgtEl>
                                          <p:spTgt spid="50"/>
                                        </p:tgtEl>
                                        <p:attrNameLst>
                                          <p:attrName>style.visibility</p:attrName>
                                        </p:attrNameLst>
                                      </p:cBhvr>
                                      <p:to>
                                        <p:strVal val="visible"/>
                                      </p:to>
                                    </p:set>
                                    <p:anim calcmode="lin" valueType="num">
                                      <p:cBhvr>
                                        <p:cTn id="52" dur="1000" fill="hold"/>
                                        <p:tgtEl>
                                          <p:spTgt spid="50"/>
                                        </p:tgtEl>
                                        <p:attrNameLst>
                                          <p:attrName>ppt_w</p:attrName>
                                        </p:attrNameLst>
                                      </p:cBhvr>
                                      <p:tavLst>
                                        <p:tav tm="0">
                                          <p:val>
                                            <p:fltVal val="0"/>
                                          </p:val>
                                        </p:tav>
                                        <p:tav tm="100000">
                                          <p:val>
                                            <p:strVal val="#ppt_w"/>
                                          </p:val>
                                        </p:tav>
                                      </p:tavLst>
                                    </p:anim>
                                    <p:anim calcmode="lin" valueType="num">
                                      <p:cBhvr>
                                        <p:cTn id="53" dur="1000" fill="hold"/>
                                        <p:tgtEl>
                                          <p:spTgt spid="50"/>
                                        </p:tgtEl>
                                        <p:attrNameLst>
                                          <p:attrName>ppt_h</p:attrName>
                                        </p:attrNameLst>
                                      </p:cBhvr>
                                      <p:tavLst>
                                        <p:tav tm="0">
                                          <p:val>
                                            <p:fltVal val="0"/>
                                          </p:val>
                                        </p:tav>
                                        <p:tav tm="100000">
                                          <p:val>
                                            <p:strVal val="#ppt_h"/>
                                          </p:val>
                                        </p:tav>
                                      </p:tavLst>
                                    </p:anim>
                                    <p:anim calcmode="lin" valueType="num">
                                      <p:cBhvr>
                                        <p:cTn id="54" dur="1000" fill="hold"/>
                                        <p:tgtEl>
                                          <p:spTgt spid="50"/>
                                        </p:tgtEl>
                                        <p:attrNameLst>
                                          <p:attrName>style.rotation</p:attrName>
                                        </p:attrNameLst>
                                      </p:cBhvr>
                                      <p:tavLst>
                                        <p:tav tm="0">
                                          <p:val>
                                            <p:fltVal val="90"/>
                                          </p:val>
                                        </p:tav>
                                        <p:tav tm="100000">
                                          <p:val>
                                            <p:fltVal val="0"/>
                                          </p:val>
                                        </p:tav>
                                      </p:tavLst>
                                    </p:anim>
                                    <p:animEffect transition="in" filter="fade">
                                      <p:cBhvr>
                                        <p:cTn id="55" dur="1000"/>
                                        <p:tgtEl>
                                          <p:spTgt spid="50"/>
                                        </p:tgtEl>
                                      </p:cBhvr>
                                    </p:animEffect>
                                  </p:childTnLst>
                                </p:cTn>
                              </p:par>
                              <p:par>
                                <p:cTn id="56" presetID="31" presetClass="entr" presetSubtype="0" fill="hold" nodeType="withEffect">
                                  <p:stCondLst>
                                    <p:cond delay="500"/>
                                  </p:stCondLst>
                                  <p:childTnLst>
                                    <p:set>
                                      <p:cBhvr>
                                        <p:cTn id="57" dur="1" fill="hold">
                                          <p:stCondLst>
                                            <p:cond delay="0"/>
                                          </p:stCondLst>
                                        </p:cTn>
                                        <p:tgtEl>
                                          <p:spTgt spid="30"/>
                                        </p:tgtEl>
                                        <p:attrNameLst>
                                          <p:attrName>style.visibility</p:attrName>
                                        </p:attrNameLst>
                                      </p:cBhvr>
                                      <p:to>
                                        <p:strVal val="visible"/>
                                      </p:to>
                                    </p:set>
                                    <p:anim calcmode="lin" valueType="num">
                                      <p:cBhvr>
                                        <p:cTn id="58" dur="1000" fill="hold"/>
                                        <p:tgtEl>
                                          <p:spTgt spid="30"/>
                                        </p:tgtEl>
                                        <p:attrNameLst>
                                          <p:attrName>ppt_w</p:attrName>
                                        </p:attrNameLst>
                                      </p:cBhvr>
                                      <p:tavLst>
                                        <p:tav tm="0">
                                          <p:val>
                                            <p:fltVal val="0"/>
                                          </p:val>
                                        </p:tav>
                                        <p:tav tm="100000">
                                          <p:val>
                                            <p:strVal val="#ppt_w"/>
                                          </p:val>
                                        </p:tav>
                                      </p:tavLst>
                                    </p:anim>
                                    <p:anim calcmode="lin" valueType="num">
                                      <p:cBhvr>
                                        <p:cTn id="59" dur="1000" fill="hold"/>
                                        <p:tgtEl>
                                          <p:spTgt spid="30"/>
                                        </p:tgtEl>
                                        <p:attrNameLst>
                                          <p:attrName>ppt_h</p:attrName>
                                        </p:attrNameLst>
                                      </p:cBhvr>
                                      <p:tavLst>
                                        <p:tav tm="0">
                                          <p:val>
                                            <p:fltVal val="0"/>
                                          </p:val>
                                        </p:tav>
                                        <p:tav tm="100000">
                                          <p:val>
                                            <p:strVal val="#ppt_h"/>
                                          </p:val>
                                        </p:tav>
                                      </p:tavLst>
                                    </p:anim>
                                    <p:anim calcmode="lin" valueType="num">
                                      <p:cBhvr>
                                        <p:cTn id="60" dur="1000" fill="hold"/>
                                        <p:tgtEl>
                                          <p:spTgt spid="30"/>
                                        </p:tgtEl>
                                        <p:attrNameLst>
                                          <p:attrName>style.rotation</p:attrName>
                                        </p:attrNameLst>
                                      </p:cBhvr>
                                      <p:tavLst>
                                        <p:tav tm="0">
                                          <p:val>
                                            <p:fltVal val="90"/>
                                          </p:val>
                                        </p:tav>
                                        <p:tav tm="100000">
                                          <p:val>
                                            <p:fltVal val="0"/>
                                          </p:val>
                                        </p:tav>
                                      </p:tavLst>
                                    </p:anim>
                                    <p:animEffect transition="in" filter="fade">
                                      <p:cBhvr>
                                        <p:cTn id="61" dur="1000"/>
                                        <p:tgtEl>
                                          <p:spTgt spid="30"/>
                                        </p:tgtEl>
                                      </p:cBhvr>
                                    </p:animEffect>
                                  </p:childTnLst>
                                </p:cTn>
                              </p:par>
                              <p:par>
                                <p:cTn id="62" presetID="31" presetClass="entr" presetSubtype="0" fill="hold" nodeType="withEffect">
                                  <p:stCondLst>
                                    <p:cond delay="500"/>
                                  </p:stCondLst>
                                  <p:childTnLst>
                                    <p:set>
                                      <p:cBhvr>
                                        <p:cTn id="63" dur="1" fill="hold">
                                          <p:stCondLst>
                                            <p:cond delay="0"/>
                                          </p:stCondLst>
                                        </p:cTn>
                                        <p:tgtEl>
                                          <p:spTgt spid="31"/>
                                        </p:tgtEl>
                                        <p:attrNameLst>
                                          <p:attrName>style.visibility</p:attrName>
                                        </p:attrNameLst>
                                      </p:cBhvr>
                                      <p:to>
                                        <p:strVal val="visible"/>
                                      </p:to>
                                    </p:set>
                                    <p:anim calcmode="lin" valueType="num">
                                      <p:cBhvr>
                                        <p:cTn id="64" dur="1000" fill="hold"/>
                                        <p:tgtEl>
                                          <p:spTgt spid="31"/>
                                        </p:tgtEl>
                                        <p:attrNameLst>
                                          <p:attrName>ppt_w</p:attrName>
                                        </p:attrNameLst>
                                      </p:cBhvr>
                                      <p:tavLst>
                                        <p:tav tm="0">
                                          <p:val>
                                            <p:fltVal val="0"/>
                                          </p:val>
                                        </p:tav>
                                        <p:tav tm="100000">
                                          <p:val>
                                            <p:strVal val="#ppt_w"/>
                                          </p:val>
                                        </p:tav>
                                      </p:tavLst>
                                    </p:anim>
                                    <p:anim calcmode="lin" valueType="num">
                                      <p:cBhvr>
                                        <p:cTn id="65" dur="1000" fill="hold"/>
                                        <p:tgtEl>
                                          <p:spTgt spid="31"/>
                                        </p:tgtEl>
                                        <p:attrNameLst>
                                          <p:attrName>ppt_h</p:attrName>
                                        </p:attrNameLst>
                                      </p:cBhvr>
                                      <p:tavLst>
                                        <p:tav tm="0">
                                          <p:val>
                                            <p:fltVal val="0"/>
                                          </p:val>
                                        </p:tav>
                                        <p:tav tm="100000">
                                          <p:val>
                                            <p:strVal val="#ppt_h"/>
                                          </p:val>
                                        </p:tav>
                                      </p:tavLst>
                                    </p:anim>
                                    <p:anim calcmode="lin" valueType="num">
                                      <p:cBhvr>
                                        <p:cTn id="66" dur="1000" fill="hold"/>
                                        <p:tgtEl>
                                          <p:spTgt spid="31"/>
                                        </p:tgtEl>
                                        <p:attrNameLst>
                                          <p:attrName>style.rotation</p:attrName>
                                        </p:attrNameLst>
                                      </p:cBhvr>
                                      <p:tavLst>
                                        <p:tav tm="0">
                                          <p:val>
                                            <p:fltVal val="90"/>
                                          </p:val>
                                        </p:tav>
                                        <p:tav tm="100000">
                                          <p:val>
                                            <p:fltVal val="0"/>
                                          </p:val>
                                        </p:tav>
                                      </p:tavLst>
                                    </p:anim>
                                    <p:animEffect transition="in" filter="fade">
                                      <p:cBhvr>
                                        <p:cTn id="67" dur="1000"/>
                                        <p:tgtEl>
                                          <p:spTgt spid="31"/>
                                        </p:tgtEl>
                                      </p:cBhvr>
                                    </p:animEffect>
                                  </p:childTnLst>
                                </p:cTn>
                              </p:par>
                              <p:par>
                                <p:cTn id="68" presetID="31" presetClass="entr" presetSubtype="0" fill="hold" nodeType="withEffect">
                                  <p:stCondLst>
                                    <p:cond delay="500"/>
                                  </p:stCondLst>
                                  <p:childTnLst>
                                    <p:set>
                                      <p:cBhvr>
                                        <p:cTn id="69" dur="1" fill="hold">
                                          <p:stCondLst>
                                            <p:cond delay="0"/>
                                          </p:stCondLst>
                                        </p:cTn>
                                        <p:tgtEl>
                                          <p:spTgt spid="46"/>
                                        </p:tgtEl>
                                        <p:attrNameLst>
                                          <p:attrName>style.visibility</p:attrName>
                                        </p:attrNameLst>
                                      </p:cBhvr>
                                      <p:to>
                                        <p:strVal val="visible"/>
                                      </p:to>
                                    </p:set>
                                    <p:anim calcmode="lin" valueType="num">
                                      <p:cBhvr>
                                        <p:cTn id="70" dur="1000" fill="hold"/>
                                        <p:tgtEl>
                                          <p:spTgt spid="46"/>
                                        </p:tgtEl>
                                        <p:attrNameLst>
                                          <p:attrName>ppt_w</p:attrName>
                                        </p:attrNameLst>
                                      </p:cBhvr>
                                      <p:tavLst>
                                        <p:tav tm="0">
                                          <p:val>
                                            <p:fltVal val="0"/>
                                          </p:val>
                                        </p:tav>
                                        <p:tav tm="100000">
                                          <p:val>
                                            <p:strVal val="#ppt_w"/>
                                          </p:val>
                                        </p:tav>
                                      </p:tavLst>
                                    </p:anim>
                                    <p:anim calcmode="lin" valueType="num">
                                      <p:cBhvr>
                                        <p:cTn id="71" dur="1000" fill="hold"/>
                                        <p:tgtEl>
                                          <p:spTgt spid="46"/>
                                        </p:tgtEl>
                                        <p:attrNameLst>
                                          <p:attrName>ppt_h</p:attrName>
                                        </p:attrNameLst>
                                      </p:cBhvr>
                                      <p:tavLst>
                                        <p:tav tm="0">
                                          <p:val>
                                            <p:fltVal val="0"/>
                                          </p:val>
                                        </p:tav>
                                        <p:tav tm="100000">
                                          <p:val>
                                            <p:strVal val="#ppt_h"/>
                                          </p:val>
                                        </p:tav>
                                      </p:tavLst>
                                    </p:anim>
                                    <p:anim calcmode="lin" valueType="num">
                                      <p:cBhvr>
                                        <p:cTn id="72" dur="1000" fill="hold"/>
                                        <p:tgtEl>
                                          <p:spTgt spid="46"/>
                                        </p:tgtEl>
                                        <p:attrNameLst>
                                          <p:attrName>style.rotation</p:attrName>
                                        </p:attrNameLst>
                                      </p:cBhvr>
                                      <p:tavLst>
                                        <p:tav tm="0">
                                          <p:val>
                                            <p:fltVal val="90"/>
                                          </p:val>
                                        </p:tav>
                                        <p:tav tm="100000">
                                          <p:val>
                                            <p:fltVal val="0"/>
                                          </p:val>
                                        </p:tav>
                                      </p:tavLst>
                                    </p:anim>
                                    <p:animEffect transition="in" filter="fade">
                                      <p:cBhvr>
                                        <p:cTn id="73" dur="1000"/>
                                        <p:tgtEl>
                                          <p:spTgt spid="46"/>
                                        </p:tgtEl>
                                      </p:cBhvr>
                                    </p:animEffect>
                                  </p:childTnLst>
                                </p:cTn>
                              </p:par>
                              <p:par>
                                <p:cTn id="74" presetID="31" presetClass="entr" presetSubtype="0" fill="hold" nodeType="withEffect">
                                  <p:stCondLst>
                                    <p:cond delay="500"/>
                                  </p:stCondLst>
                                  <p:childTnLst>
                                    <p:set>
                                      <p:cBhvr>
                                        <p:cTn id="75" dur="1" fill="hold">
                                          <p:stCondLst>
                                            <p:cond delay="0"/>
                                          </p:stCondLst>
                                        </p:cTn>
                                        <p:tgtEl>
                                          <p:spTgt spid="29"/>
                                        </p:tgtEl>
                                        <p:attrNameLst>
                                          <p:attrName>style.visibility</p:attrName>
                                        </p:attrNameLst>
                                      </p:cBhvr>
                                      <p:to>
                                        <p:strVal val="visible"/>
                                      </p:to>
                                    </p:set>
                                    <p:anim calcmode="lin" valueType="num">
                                      <p:cBhvr>
                                        <p:cTn id="76" dur="1000" fill="hold"/>
                                        <p:tgtEl>
                                          <p:spTgt spid="29"/>
                                        </p:tgtEl>
                                        <p:attrNameLst>
                                          <p:attrName>ppt_w</p:attrName>
                                        </p:attrNameLst>
                                      </p:cBhvr>
                                      <p:tavLst>
                                        <p:tav tm="0">
                                          <p:val>
                                            <p:fltVal val="0"/>
                                          </p:val>
                                        </p:tav>
                                        <p:tav tm="100000">
                                          <p:val>
                                            <p:strVal val="#ppt_w"/>
                                          </p:val>
                                        </p:tav>
                                      </p:tavLst>
                                    </p:anim>
                                    <p:anim calcmode="lin" valueType="num">
                                      <p:cBhvr>
                                        <p:cTn id="77" dur="1000" fill="hold"/>
                                        <p:tgtEl>
                                          <p:spTgt spid="29"/>
                                        </p:tgtEl>
                                        <p:attrNameLst>
                                          <p:attrName>ppt_h</p:attrName>
                                        </p:attrNameLst>
                                      </p:cBhvr>
                                      <p:tavLst>
                                        <p:tav tm="0">
                                          <p:val>
                                            <p:fltVal val="0"/>
                                          </p:val>
                                        </p:tav>
                                        <p:tav tm="100000">
                                          <p:val>
                                            <p:strVal val="#ppt_h"/>
                                          </p:val>
                                        </p:tav>
                                      </p:tavLst>
                                    </p:anim>
                                    <p:anim calcmode="lin" valueType="num">
                                      <p:cBhvr>
                                        <p:cTn id="78" dur="1000" fill="hold"/>
                                        <p:tgtEl>
                                          <p:spTgt spid="29"/>
                                        </p:tgtEl>
                                        <p:attrNameLst>
                                          <p:attrName>style.rotation</p:attrName>
                                        </p:attrNameLst>
                                      </p:cBhvr>
                                      <p:tavLst>
                                        <p:tav tm="0">
                                          <p:val>
                                            <p:fltVal val="90"/>
                                          </p:val>
                                        </p:tav>
                                        <p:tav tm="100000">
                                          <p:val>
                                            <p:fltVal val="0"/>
                                          </p:val>
                                        </p:tav>
                                      </p:tavLst>
                                    </p:anim>
                                    <p:animEffect transition="in" filter="fade">
                                      <p:cBhvr>
                                        <p:cTn id="79" dur="1000"/>
                                        <p:tgtEl>
                                          <p:spTgt spid="29"/>
                                        </p:tgtEl>
                                      </p:cBhvr>
                                    </p:animEffect>
                                  </p:childTnLst>
                                </p:cTn>
                              </p:par>
                              <p:par>
                                <p:cTn id="80" presetID="31" presetClass="entr" presetSubtype="0" fill="hold" nodeType="withEffect">
                                  <p:stCondLst>
                                    <p:cond delay="500"/>
                                  </p:stCondLst>
                                  <p:childTnLst>
                                    <p:set>
                                      <p:cBhvr>
                                        <p:cTn id="81" dur="1" fill="hold">
                                          <p:stCondLst>
                                            <p:cond delay="0"/>
                                          </p:stCondLst>
                                        </p:cTn>
                                        <p:tgtEl>
                                          <p:spTgt spid="40"/>
                                        </p:tgtEl>
                                        <p:attrNameLst>
                                          <p:attrName>style.visibility</p:attrName>
                                        </p:attrNameLst>
                                      </p:cBhvr>
                                      <p:to>
                                        <p:strVal val="visible"/>
                                      </p:to>
                                    </p:set>
                                    <p:anim calcmode="lin" valueType="num">
                                      <p:cBhvr>
                                        <p:cTn id="82" dur="1000" fill="hold"/>
                                        <p:tgtEl>
                                          <p:spTgt spid="40"/>
                                        </p:tgtEl>
                                        <p:attrNameLst>
                                          <p:attrName>ppt_w</p:attrName>
                                        </p:attrNameLst>
                                      </p:cBhvr>
                                      <p:tavLst>
                                        <p:tav tm="0">
                                          <p:val>
                                            <p:fltVal val="0"/>
                                          </p:val>
                                        </p:tav>
                                        <p:tav tm="100000">
                                          <p:val>
                                            <p:strVal val="#ppt_w"/>
                                          </p:val>
                                        </p:tav>
                                      </p:tavLst>
                                    </p:anim>
                                    <p:anim calcmode="lin" valueType="num">
                                      <p:cBhvr>
                                        <p:cTn id="83" dur="1000" fill="hold"/>
                                        <p:tgtEl>
                                          <p:spTgt spid="40"/>
                                        </p:tgtEl>
                                        <p:attrNameLst>
                                          <p:attrName>ppt_h</p:attrName>
                                        </p:attrNameLst>
                                      </p:cBhvr>
                                      <p:tavLst>
                                        <p:tav tm="0">
                                          <p:val>
                                            <p:fltVal val="0"/>
                                          </p:val>
                                        </p:tav>
                                        <p:tav tm="100000">
                                          <p:val>
                                            <p:strVal val="#ppt_h"/>
                                          </p:val>
                                        </p:tav>
                                      </p:tavLst>
                                    </p:anim>
                                    <p:anim calcmode="lin" valueType="num">
                                      <p:cBhvr>
                                        <p:cTn id="84" dur="1000" fill="hold"/>
                                        <p:tgtEl>
                                          <p:spTgt spid="40"/>
                                        </p:tgtEl>
                                        <p:attrNameLst>
                                          <p:attrName>style.rotation</p:attrName>
                                        </p:attrNameLst>
                                      </p:cBhvr>
                                      <p:tavLst>
                                        <p:tav tm="0">
                                          <p:val>
                                            <p:fltVal val="90"/>
                                          </p:val>
                                        </p:tav>
                                        <p:tav tm="100000">
                                          <p:val>
                                            <p:fltVal val="0"/>
                                          </p:val>
                                        </p:tav>
                                      </p:tavLst>
                                    </p:anim>
                                    <p:animEffect transition="in" filter="fade">
                                      <p:cBhvr>
                                        <p:cTn id="85" dur="1000"/>
                                        <p:tgtEl>
                                          <p:spTgt spid="40"/>
                                        </p:tgtEl>
                                      </p:cBhvr>
                                    </p:animEffect>
                                  </p:childTnLst>
                                </p:cTn>
                              </p:par>
                              <p:par>
                                <p:cTn id="86" presetID="31" presetClass="entr" presetSubtype="0" fill="hold" nodeType="withEffect">
                                  <p:stCondLst>
                                    <p:cond delay="500"/>
                                  </p:stCondLst>
                                  <p:childTnLst>
                                    <p:set>
                                      <p:cBhvr>
                                        <p:cTn id="87" dur="1" fill="hold">
                                          <p:stCondLst>
                                            <p:cond delay="0"/>
                                          </p:stCondLst>
                                        </p:cTn>
                                        <p:tgtEl>
                                          <p:spTgt spid="17"/>
                                        </p:tgtEl>
                                        <p:attrNameLst>
                                          <p:attrName>style.visibility</p:attrName>
                                        </p:attrNameLst>
                                      </p:cBhvr>
                                      <p:to>
                                        <p:strVal val="visible"/>
                                      </p:to>
                                    </p:set>
                                    <p:anim calcmode="lin" valueType="num">
                                      <p:cBhvr>
                                        <p:cTn id="88" dur="1000" fill="hold"/>
                                        <p:tgtEl>
                                          <p:spTgt spid="17"/>
                                        </p:tgtEl>
                                        <p:attrNameLst>
                                          <p:attrName>ppt_w</p:attrName>
                                        </p:attrNameLst>
                                      </p:cBhvr>
                                      <p:tavLst>
                                        <p:tav tm="0">
                                          <p:val>
                                            <p:fltVal val="0"/>
                                          </p:val>
                                        </p:tav>
                                        <p:tav tm="100000">
                                          <p:val>
                                            <p:strVal val="#ppt_w"/>
                                          </p:val>
                                        </p:tav>
                                      </p:tavLst>
                                    </p:anim>
                                    <p:anim calcmode="lin" valueType="num">
                                      <p:cBhvr>
                                        <p:cTn id="89" dur="1000" fill="hold"/>
                                        <p:tgtEl>
                                          <p:spTgt spid="17"/>
                                        </p:tgtEl>
                                        <p:attrNameLst>
                                          <p:attrName>ppt_h</p:attrName>
                                        </p:attrNameLst>
                                      </p:cBhvr>
                                      <p:tavLst>
                                        <p:tav tm="0">
                                          <p:val>
                                            <p:fltVal val="0"/>
                                          </p:val>
                                        </p:tav>
                                        <p:tav tm="100000">
                                          <p:val>
                                            <p:strVal val="#ppt_h"/>
                                          </p:val>
                                        </p:tav>
                                      </p:tavLst>
                                    </p:anim>
                                    <p:anim calcmode="lin" valueType="num">
                                      <p:cBhvr>
                                        <p:cTn id="90" dur="1000" fill="hold"/>
                                        <p:tgtEl>
                                          <p:spTgt spid="17"/>
                                        </p:tgtEl>
                                        <p:attrNameLst>
                                          <p:attrName>style.rotation</p:attrName>
                                        </p:attrNameLst>
                                      </p:cBhvr>
                                      <p:tavLst>
                                        <p:tav tm="0">
                                          <p:val>
                                            <p:fltVal val="90"/>
                                          </p:val>
                                        </p:tav>
                                        <p:tav tm="100000">
                                          <p:val>
                                            <p:fltVal val="0"/>
                                          </p:val>
                                        </p:tav>
                                      </p:tavLst>
                                    </p:anim>
                                    <p:animEffect transition="in" filter="fade">
                                      <p:cBhvr>
                                        <p:cTn id="91" dur="1000"/>
                                        <p:tgtEl>
                                          <p:spTgt spid="17"/>
                                        </p:tgtEl>
                                      </p:cBhvr>
                                    </p:animEffect>
                                  </p:childTnLst>
                                </p:cTn>
                              </p:par>
                              <p:par>
                                <p:cTn id="92" presetID="31" presetClass="entr" presetSubtype="0" fill="hold" nodeType="withEffect">
                                  <p:stCondLst>
                                    <p:cond delay="500"/>
                                  </p:stCondLst>
                                  <p:childTnLst>
                                    <p:set>
                                      <p:cBhvr>
                                        <p:cTn id="93" dur="1" fill="hold">
                                          <p:stCondLst>
                                            <p:cond delay="0"/>
                                          </p:stCondLst>
                                        </p:cTn>
                                        <p:tgtEl>
                                          <p:spTgt spid="18"/>
                                        </p:tgtEl>
                                        <p:attrNameLst>
                                          <p:attrName>style.visibility</p:attrName>
                                        </p:attrNameLst>
                                      </p:cBhvr>
                                      <p:to>
                                        <p:strVal val="visible"/>
                                      </p:to>
                                    </p:set>
                                    <p:anim calcmode="lin" valueType="num">
                                      <p:cBhvr>
                                        <p:cTn id="94" dur="1000" fill="hold"/>
                                        <p:tgtEl>
                                          <p:spTgt spid="18"/>
                                        </p:tgtEl>
                                        <p:attrNameLst>
                                          <p:attrName>ppt_w</p:attrName>
                                        </p:attrNameLst>
                                      </p:cBhvr>
                                      <p:tavLst>
                                        <p:tav tm="0">
                                          <p:val>
                                            <p:fltVal val="0"/>
                                          </p:val>
                                        </p:tav>
                                        <p:tav tm="100000">
                                          <p:val>
                                            <p:strVal val="#ppt_w"/>
                                          </p:val>
                                        </p:tav>
                                      </p:tavLst>
                                    </p:anim>
                                    <p:anim calcmode="lin" valueType="num">
                                      <p:cBhvr>
                                        <p:cTn id="95" dur="1000" fill="hold"/>
                                        <p:tgtEl>
                                          <p:spTgt spid="18"/>
                                        </p:tgtEl>
                                        <p:attrNameLst>
                                          <p:attrName>ppt_h</p:attrName>
                                        </p:attrNameLst>
                                      </p:cBhvr>
                                      <p:tavLst>
                                        <p:tav tm="0">
                                          <p:val>
                                            <p:fltVal val="0"/>
                                          </p:val>
                                        </p:tav>
                                        <p:tav tm="100000">
                                          <p:val>
                                            <p:strVal val="#ppt_h"/>
                                          </p:val>
                                        </p:tav>
                                      </p:tavLst>
                                    </p:anim>
                                    <p:anim calcmode="lin" valueType="num">
                                      <p:cBhvr>
                                        <p:cTn id="96" dur="1000" fill="hold"/>
                                        <p:tgtEl>
                                          <p:spTgt spid="18"/>
                                        </p:tgtEl>
                                        <p:attrNameLst>
                                          <p:attrName>style.rotation</p:attrName>
                                        </p:attrNameLst>
                                      </p:cBhvr>
                                      <p:tavLst>
                                        <p:tav tm="0">
                                          <p:val>
                                            <p:fltVal val="90"/>
                                          </p:val>
                                        </p:tav>
                                        <p:tav tm="100000">
                                          <p:val>
                                            <p:fltVal val="0"/>
                                          </p:val>
                                        </p:tav>
                                      </p:tavLst>
                                    </p:anim>
                                    <p:animEffect transition="in" filter="fade">
                                      <p:cBhvr>
                                        <p:cTn id="97" dur="1000"/>
                                        <p:tgtEl>
                                          <p:spTgt spid="18"/>
                                        </p:tgtEl>
                                      </p:cBhvr>
                                    </p:animEffect>
                                  </p:childTnLst>
                                </p:cTn>
                              </p:par>
                              <p:par>
                                <p:cTn id="98" presetID="31" presetClass="entr" presetSubtype="0" fill="hold" nodeType="withEffect">
                                  <p:stCondLst>
                                    <p:cond delay="500"/>
                                  </p:stCondLst>
                                  <p:childTnLst>
                                    <p:set>
                                      <p:cBhvr>
                                        <p:cTn id="99" dur="1" fill="hold">
                                          <p:stCondLst>
                                            <p:cond delay="0"/>
                                          </p:stCondLst>
                                        </p:cTn>
                                        <p:tgtEl>
                                          <p:spTgt spid="41"/>
                                        </p:tgtEl>
                                        <p:attrNameLst>
                                          <p:attrName>style.visibility</p:attrName>
                                        </p:attrNameLst>
                                      </p:cBhvr>
                                      <p:to>
                                        <p:strVal val="visible"/>
                                      </p:to>
                                    </p:set>
                                    <p:anim calcmode="lin" valueType="num">
                                      <p:cBhvr>
                                        <p:cTn id="100" dur="1000" fill="hold"/>
                                        <p:tgtEl>
                                          <p:spTgt spid="41"/>
                                        </p:tgtEl>
                                        <p:attrNameLst>
                                          <p:attrName>ppt_w</p:attrName>
                                        </p:attrNameLst>
                                      </p:cBhvr>
                                      <p:tavLst>
                                        <p:tav tm="0">
                                          <p:val>
                                            <p:fltVal val="0"/>
                                          </p:val>
                                        </p:tav>
                                        <p:tav tm="100000">
                                          <p:val>
                                            <p:strVal val="#ppt_w"/>
                                          </p:val>
                                        </p:tav>
                                      </p:tavLst>
                                    </p:anim>
                                    <p:anim calcmode="lin" valueType="num">
                                      <p:cBhvr>
                                        <p:cTn id="101" dur="1000" fill="hold"/>
                                        <p:tgtEl>
                                          <p:spTgt spid="41"/>
                                        </p:tgtEl>
                                        <p:attrNameLst>
                                          <p:attrName>ppt_h</p:attrName>
                                        </p:attrNameLst>
                                      </p:cBhvr>
                                      <p:tavLst>
                                        <p:tav tm="0">
                                          <p:val>
                                            <p:fltVal val="0"/>
                                          </p:val>
                                        </p:tav>
                                        <p:tav tm="100000">
                                          <p:val>
                                            <p:strVal val="#ppt_h"/>
                                          </p:val>
                                        </p:tav>
                                      </p:tavLst>
                                    </p:anim>
                                    <p:anim calcmode="lin" valueType="num">
                                      <p:cBhvr>
                                        <p:cTn id="102" dur="1000" fill="hold"/>
                                        <p:tgtEl>
                                          <p:spTgt spid="41"/>
                                        </p:tgtEl>
                                        <p:attrNameLst>
                                          <p:attrName>style.rotation</p:attrName>
                                        </p:attrNameLst>
                                      </p:cBhvr>
                                      <p:tavLst>
                                        <p:tav tm="0">
                                          <p:val>
                                            <p:fltVal val="90"/>
                                          </p:val>
                                        </p:tav>
                                        <p:tav tm="100000">
                                          <p:val>
                                            <p:fltVal val="0"/>
                                          </p:val>
                                        </p:tav>
                                      </p:tavLst>
                                    </p:anim>
                                    <p:animEffect transition="in" filter="fade">
                                      <p:cBhvr>
                                        <p:cTn id="103" dur="1000"/>
                                        <p:tgtEl>
                                          <p:spTgt spid="41"/>
                                        </p:tgtEl>
                                      </p:cBhvr>
                                    </p:animEffect>
                                  </p:childTnLst>
                                </p:cTn>
                              </p:par>
                              <p:par>
                                <p:cTn id="104" presetID="31" presetClass="entr" presetSubtype="0" fill="hold" nodeType="withEffect">
                                  <p:stCondLst>
                                    <p:cond delay="500"/>
                                  </p:stCondLst>
                                  <p:childTnLst>
                                    <p:set>
                                      <p:cBhvr>
                                        <p:cTn id="105" dur="1" fill="hold">
                                          <p:stCondLst>
                                            <p:cond delay="0"/>
                                          </p:stCondLst>
                                        </p:cTn>
                                        <p:tgtEl>
                                          <p:spTgt spid="36"/>
                                        </p:tgtEl>
                                        <p:attrNameLst>
                                          <p:attrName>style.visibility</p:attrName>
                                        </p:attrNameLst>
                                      </p:cBhvr>
                                      <p:to>
                                        <p:strVal val="visible"/>
                                      </p:to>
                                    </p:set>
                                    <p:anim calcmode="lin" valueType="num">
                                      <p:cBhvr>
                                        <p:cTn id="106" dur="1000" fill="hold"/>
                                        <p:tgtEl>
                                          <p:spTgt spid="36"/>
                                        </p:tgtEl>
                                        <p:attrNameLst>
                                          <p:attrName>ppt_w</p:attrName>
                                        </p:attrNameLst>
                                      </p:cBhvr>
                                      <p:tavLst>
                                        <p:tav tm="0">
                                          <p:val>
                                            <p:fltVal val="0"/>
                                          </p:val>
                                        </p:tav>
                                        <p:tav tm="100000">
                                          <p:val>
                                            <p:strVal val="#ppt_w"/>
                                          </p:val>
                                        </p:tav>
                                      </p:tavLst>
                                    </p:anim>
                                    <p:anim calcmode="lin" valueType="num">
                                      <p:cBhvr>
                                        <p:cTn id="107" dur="1000" fill="hold"/>
                                        <p:tgtEl>
                                          <p:spTgt spid="36"/>
                                        </p:tgtEl>
                                        <p:attrNameLst>
                                          <p:attrName>ppt_h</p:attrName>
                                        </p:attrNameLst>
                                      </p:cBhvr>
                                      <p:tavLst>
                                        <p:tav tm="0">
                                          <p:val>
                                            <p:fltVal val="0"/>
                                          </p:val>
                                        </p:tav>
                                        <p:tav tm="100000">
                                          <p:val>
                                            <p:strVal val="#ppt_h"/>
                                          </p:val>
                                        </p:tav>
                                      </p:tavLst>
                                    </p:anim>
                                    <p:anim calcmode="lin" valueType="num">
                                      <p:cBhvr>
                                        <p:cTn id="108" dur="1000" fill="hold"/>
                                        <p:tgtEl>
                                          <p:spTgt spid="36"/>
                                        </p:tgtEl>
                                        <p:attrNameLst>
                                          <p:attrName>style.rotation</p:attrName>
                                        </p:attrNameLst>
                                      </p:cBhvr>
                                      <p:tavLst>
                                        <p:tav tm="0">
                                          <p:val>
                                            <p:fltVal val="90"/>
                                          </p:val>
                                        </p:tav>
                                        <p:tav tm="100000">
                                          <p:val>
                                            <p:fltVal val="0"/>
                                          </p:val>
                                        </p:tav>
                                      </p:tavLst>
                                    </p:anim>
                                    <p:animEffect transition="in" filter="fade">
                                      <p:cBhvr>
                                        <p:cTn id="109" dur="1000"/>
                                        <p:tgtEl>
                                          <p:spTgt spid="36"/>
                                        </p:tgtEl>
                                      </p:cBhvr>
                                    </p:animEffect>
                                  </p:childTnLst>
                                </p:cTn>
                              </p:par>
                              <p:par>
                                <p:cTn id="110" presetID="31" presetClass="entr" presetSubtype="0" fill="hold" nodeType="withEffect">
                                  <p:stCondLst>
                                    <p:cond delay="500"/>
                                  </p:stCondLst>
                                  <p:childTnLst>
                                    <p:set>
                                      <p:cBhvr>
                                        <p:cTn id="111" dur="1" fill="hold">
                                          <p:stCondLst>
                                            <p:cond delay="0"/>
                                          </p:stCondLst>
                                        </p:cTn>
                                        <p:tgtEl>
                                          <p:spTgt spid="19"/>
                                        </p:tgtEl>
                                        <p:attrNameLst>
                                          <p:attrName>style.visibility</p:attrName>
                                        </p:attrNameLst>
                                      </p:cBhvr>
                                      <p:to>
                                        <p:strVal val="visible"/>
                                      </p:to>
                                    </p:set>
                                    <p:anim calcmode="lin" valueType="num">
                                      <p:cBhvr>
                                        <p:cTn id="112" dur="1000" fill="hold"/>
                                        <p:tgtEl>
                                          <p:spTgt spid="19"/>
                                        </p:tgtEl>
                                        <p:attrNameLst>
                                          <p:attrName>ppt_w</p:attrName>
                                        </p:attrNameLst>
                                      </p:cBhvr>
                                      <p:tavLst>
                                        <p:tav tm="0">
                                          <p:val>
                                            <p:fltVal val="0"/>
                                          </p:val>
                                        </p:tav>
                                        <p:tav tm="100000">
                                          <p:val>
                                            <p:strVal val="#ppt_w"/>
                                          </p:val>
                                        </p:tav>
                                      </p:tavLst>
                                    </p:anim>
                                    <p:anim calcmode="lin" valueType="num">
                                      <p:cBhvr>
                                        <p:cTn id="113" dur="1000" fill="hold"/>
                                        <p:tgtEl>
                                          <p:spTgt spid="19"/>
                                        </p:tgtEl>
                                        <p:attrNameLst>
                                          <p:attrName>ppt_h</p:attrName>
                                        </p:attrNameLst>
                                      </p:cBhvr>
                                      <p:tavLst>
                                        <p:tav tm="0">
                                          <p:val>
                                            <p:fltVal val="0"/>
                                          </p:val>
                                        </p:tav>
                                        <p:tav tm="100000">
                                          <p:val>
                                            <p:strVal val="#ppt_h"/>
                                          </p:val>
                                        </p:tav>
                                      </p:tavLst>
                                    </p:anim>
                                    <p:anim calcmode="lin" valueType="num">
                                      <p:cBhvr>
                                        <p:cTn id="114" dur="1000" fill="hold"/>
                                        <p:tgtEl>
                                          <p:spTgt spid="19"/>
                                        </p:tgtEl>
                                        <p:attrNameLst>
                                          <p:attrName>style.rotation</p:attrName>
                                        </p:attrNameLst>
                                      </p:cBhvr>
                                      <p:tavLst>
                                        <p:tav tm="0">
                                          <p:val>
                                            <p:fltVal val="90"/>
                                          </p:val>
                                        </p:tav>
                                        <p:tav tm="100000">
                                          <p:val>
                                            <p:fltVal val="0"/>
                                          </p:val>
                                        </p:tav>
                                      </p:tavLst>
                                    </p:anim>
                                    <p:animEffect transition="in" filter="fade">
                                      <p:cBhvr>
                                        <p:cTn id="115" dur="1000"/>
                                        <p:tgtEl>
                                          <p:spTgt spid="19"/>
                                        </p:tgtEl>
                                      </p:cBhvr>
                                    </p:animEffect>
                                  </p:childTnLst>
                                </p:cTn>
                              </p:par>
                              <p:par>
                                <p:cTn id="116" presetID="31" presetClass="entr" presetSubtype="0" fill="hold" nodeType="withEffect">
                                  <p:stCondLst>
                                    <p:cond delay="500"/>
                                  </p:stCondLst>
                                  <p:childTnLst>
                                    <p:set>
                                      <p:cBhvr>
                                        <p:cTn id="117" dur="1" fill="hold">
                                          <p:stCondLst>
                                            <p:cond delay="0"/>
                                          </p:stCondLst>
                                        </p:cTn>
                                        <p:tgtEl>
                                          <p:spTgt spid="44"/>
                                        </p:tgtEl>
                                        <p:attrNameLst>
                                          <p:attrName>style.visibility</p:attrName>
                                        </p:attrNameLst>
                                      </p:cBhvr>
                                      <p:to>
                                        <p:strVal val="visible"/>
                                      </p:to>
                                    </p:set>
                                    <p:anim calcmode="lin" valueType="num">
                                      <p:cBhvr>
                                        <p:cTn id="118" dur="1000" fill="hold"/>
                                        <p:tgtEl>
                                          <p:spTgt spid="44"/>
                                        </p:tgtEl>
                                        <p:attrNameLst>
                                          <p:attrName>ppt_w</p:attrName>
                                        </p:attrNameLst>
                                      </p:cBhvr>
                                      <p:tavLst>
                                        <p:tav tm="0">
                                          <p:val>
                                            <p:fltVal val="0"/>
                                          </p:val>
                                        </p:tav>
                                        <p:tav tm="100000">
                                          <p:val>
                                            <p:strVal val="#ppt_w"/>
                                          </p:val>
                                        </p:tav>
                                      </p:tavLst>
                                    </p:anim>
                                    <p:anim calcmode="lin" valueType="num">
                                      <p:cBhvr>
                                        <p:cTn id="119" dur="1000" fill="hold"/>
                                        <p:tgtEl>
                                          <p:spTgt spid="44"/>
                                        </p:tgtEl>
                                        <p:attrNameLst>
                                          <p:attrName>ppt_h</p:attrName>
                                        </p:attrNameLst>
                                      </p:cBhvr>
                                      <p:tavLst>
                                        <p:tav tm="0">
                                          <p:val>
                                            <p:fltVal val="0"/>
                                          </p:val>
                                        </p:tav>
                                        <p:tav tm="100000">
                                          <p:val>
                                            <p:strVal val="#ppt_h"/>
                                          </p:val>
                                        </p:tav>
                                      </p:tavLst>
                                    </p:anim>
                                    <p:anim calcmode="lin" valueType="num">
                                      <p:cBhvr>
                                        <p:cTn id="120" dur="1000" fill="hold"/>
                                        <p:tgtEl>
                                          <p:spTgt spid="44"/>
                                        </p:tgtEl>
                                        <p:attrNameLst>
                                          <p:attrName>style.rotation</p:attrName>
                                        </p:attrNameLst>
                                      </p:cBhvr>
                                      <p:tavLst>
                                        <p:tav tm="0">
                                          <p:val>
                                            <p:fltVal val="90"/>
                                          </p:val>
                                        </p:tav>
                                        <p:tav tm="100000">
                                          <p:val>
                                            <p:fltVal val="0"/>
                                          </p:val>
                                        </p:tav>
                                      </p:tavLst>
                                    </p:anim>
                                    <p:animEffect transition="in" filter="fade">
                                      <p:cBhvr>
                                        <p:cTn id="121" dur="1000"/>
                                        <p:tgtEl>
                                          <p:spTgt spid="44"/>
                                        </p:tgtEl>
                                      </p:cBhvr>
                                    </p:animEffect>
                                  </p:childTnLst>
                                </p:cTn>
                              </p:par>
                              <p:par>
                                <p:cTn id="122" presetID="31" presetClass="entr" presetSubtype="0" fill="hold" nodeType="withEffect">
                                  <p:stCondLst>
                                    <p:cond delay="500"/>
                                  </p:stCondLst>
                                  <p:childTnLst>
                                    <p:set>
                                      <p:cBhvr>
                                        <p:cTn id="123" dur="1" fill="hold">
                                          <p:stCondLst>
                                            <p:cond delay="0"/>
                                          </p:stCondLst>
                                        </p:cTn>
                                        <p:tgtEl>
                                          <p:spTgt spid="35"/>
                                        </p:tgtEl>
                                        <p:attrNameLst>
                                          <p:attrName>style.visibility</p:attrName>
                                        </p:attrNameLst>
                                      </p:cBhvr>
                                      <p:to>
                                        <p:strVal val="visible"/>
                                      </p:to>
                                    </p:set>
                                    <p:anim calcmode="lin" valueType="num">
                                      <p:cBhvr>
                                        <p:cTn id="124" dur="1000" fill="hold"/>
                                        <p:tgtEl>
                                          <p:spTgt spid="35"/>
                                        </p:tgtEl>
                                        <p:attrNameLst>
                                          <p:attrName>ppt_w</p:attrName>
                                        </p:attrNameLst>
                                      </p:cBhvr>
                                      <p:tavLst>
                                        <p:tav tm="0">
                                          <p:val>
                                            <p:fltVal val="0"/>
                                          </p:val>
                                        </p:tav>
                                        <p:tav tm="100000">
                                          <p:val>
                                            <p:strVal val="#ppt_w"/>
                                          </p:val>
                                        </p:tav>
                                      </p:tavLst>
                                    </p:anim>
                                    <p:anim calcmode="lin" valueType="num">
                                      <p:cBhvr>
                                        <p:cTn id="125" dur="1000" fill="hold"/>
                                        <p:tgtEl>
                                          <p:spTgt spid="35"/>
                                        </p:tgtEl>
                                        <p:attrNameLst>
                                          <p:attrName>ppt_h</p:attrName>
                                        </p:attrNameLst>
                                      </p:cBhvr>
                                      <p:tavLst>
                                        <p:tav tm="0">
                                          <p:val>
                                            <p:fltVal val="0"/>
                                          </p:val>
                                        </p:tav>
                                        <p:tav tm="100000">
                                          <p:val>
                                            <p:strVal val="#ppt_h"/>
                                          </p:val>
                                        </p:tav>
                                      </p:tavLst>
                                    </p:anim>
                                    <p:anim calcmode="lin" valueType="num">
                                      <p:cBhvr>
                                        <p:cTn id="126" dur="1000" fill="hold"/>
                                        <p:tgtEl>
                                          <p:spTgt spid="35"/>
                                        </p:tgtEl>
                                        <p:attrNameLst>
                                          <p:attrName>style.rotation</p:attrName>
                                        </p:attrNameLst>
                                      </p:cBhvr>
                                      <p:tavLst>
                                        <p:tav tm="0">
                                          <p:val>
                                            <p:fltVal val="90"/>
                                          </p:val>
                                        </p:tav>
                                        <p:tav tm="100000">
                                          <p:val>
                                            <p:fltVal val="0"/>
                                          </p:val>
                                        </p:tav>
                                      </p:tavLst>
                                    </p:anim>
                                    <p:animEffect transition="in" filter="fade">
                                      <p:cBhvr>
                                        <p:cTn id="127" dur="1000"/>
                                        <p:tgtEl>
                                          <p:spTgt spid="35"/>
                                        </p:tgtEl>
                                      </p:cBhvr>
                                    </p:animEffect>
                                  </p:childTnLst>
                                </p:cTn>
                              </p:par>
                              <p:par>
                                <p:cTn id="128" presetID="31" presetClass="entr" presetSubtype="0" fill="hold" nodeType="withEffect">
                                  <p:stCondLst>
                                    <p:cond delay="500"/>
                                  </p:stCondLst>
                                  <p:childTnLst>
                                    <p:set>
                                      <p:cBhvr>
                                        <p:cTn id="129" dur="1" fill="hold">
                                          <p:stCondLst>
                                            <p:cond delay="0"/>
                                          </p:stCondLst>
                                        </p:cTn>
                                        <p:tgtEl>
                                          <p:spTgt spid="34"/>
                                        </p:tgtEl>
                                        <p:attrNameLst>
                                          <p:attrName>style.visibility</p:attrName>
                                        </p:attrNameLst>
                                      </p:cBhvr>
                                      <p:to>
                                        <p:strVal val="visible"/>
                                      </p:to>
                                    </p:set>
                                    <p:anim calcmode="lin" valueType="num">
                                      <p:cBhvr>
                                        <p:cTn id="130" dur="1000" fill="hold"/>
                                        <p:tgtEl>
                                          <p:spTgt spid="34"/>
                                        </p:tgtEl>
                                        <p:attrNameLst>
                                          <p:attrName>ppt_w</p:attrName>
                                        </p:attrNameLst>
                                      </p:cBhvr>
                                      <p:tavLst>
                                        <p:tav tm="0">
                                          <p:val>
                                            <p:fltVal val="0"/>
                                          </p:val>
                                        </p:tav>
                                        <p:tav tm="100000">
                                          <p:val>
                                            <p:strVal val="#ppt_w"/>
                                          </p:val>
                                        </p:tav>
                                      </p:tavLst>
                                    </p:anim>
                                    <p:anim calcmode="lin" valueType="num">
                                      <p:cBhvr>
                                        <p:cTn id="131" dur="1000" fill="hold"/>
                                        <p:tgtEl>
                                          <p:spTgt spid="34"/>
                                        </p:tgtEl>
                                        <p:attrNameLst>
                                          <p:attrName>ppt_h</p:attrName>
                                        </p:attrNameLst>
                                      </p:cBhvr>
                                      <p:tavLst>
                                        <p:tav tm="0">
                                          <p:val>
                                            <p:fltVal val="0"/>
                                          </p:val>
                                        </p:tav>
                                        <p:tav tm="100000">
                                          <p:val>
                                            <p:strVal val="#ppt_h"/>
                                          </p:val>
                                        </p:tav>
                                      </p:tavLst>
                                    </p:anim>
                                    <p:anim calcmode="lin" valueType="num">
                                      <p:cBhvr>
                                        <p:cTn id="132" dur="1000" fill="hold"/>
                                        <p:tgtEl>
                                          <p:spTgt spid="34"/>
                                        </p:tgtEl>
                                        <p:attrNameLst>
                                          <p:attrName>style.rotation</p:attrName>
                                        </p:attrNameLst>
                                      </p:cBhvr>
                                      <p:tavLst>
                                        <p:tav tm="0">
                                          <p:val>
                                            <p:fltVal val="90"/>
                                          </p:val>
                                        </p:tav>
                                        <p:tav tm="100000">
                                          <p:val>
                                            <p:fltVal val="0"/>
                                          </p:val>
                                        </p:tav>
                                      </p:tavLst>
                                    </p:anim>
                                    <p:animEffect transition="in" filter="fade">
                                      <p:cBhvr>
                                        <p:cTn id="133" dur="1000"/>
                                        <p:tgtEl>
                                          <p:spTgt spid="34"/>
                                        </p:tgtEl>
                                      </p:cBhvr>
                                    </p:animEffect>
                                  </p:childTnLst>
                                </p:cTn>
                              </p:par>
                              <p:par>
                                <p:cTn id="134" presetID="31" presetClass="entr" presetSubtype="0" fill="hold" nodeType="withEffect">
                                  <p:stCondLst>
                                    <p:cond delay="500"/>
                                  </p:stCondLst>
                                  <p:childTnLst>
                                    <p:set>
                                      <p:cBhvr>
                                        <p:cTn id="135" dur="1" fill="hold">
                                          <p:stCondLst>
                                            <p:cond delay="0"/>
                                          </p:stCondLst>
                                        </p:cTn>
                                        <p:tgtEl>
                                          <p:spTgt spid="43"/>
                                        </p:tgtEl>
                                        <p:attrNameLst>
                                          <p:attrName>style.visibility</p:attrName>
                                        </p:attrNameLst>
                                      </p:cBhvr>
                                      <p:to>
                                        <p:strVal val="visible"/>
                                      </p:to>
                                    </p:set>
                                    <p:anim calcmode="lin" valueType="num">
                                      <p:cBhvr>
                                        <p:cTn id="136" dur="1000" fill="hold"/>
                                        <p:tgtEl>
                                          <p:spTgt spid="43"/>
                                        </p:tgtEl>
                                        <p:attrNameLst>
                                          <p:attrName>ppt_w</p:attrName>
                                        </p:attrNameLst>
                                      </p:cBhvr>
                                      <p:tavLst>
                                        <p:tav tm="0">
                                          <p:val>
                                            <p:fltVal val="0"/>
                                          </p:val>
                                        </p:tav>
                                        <p:tav tm="100000">
                                          <p:val>
                                            <p:strVal val="#ppt_w"/>
                                          </p:val>
                                        </p:tav>
                                      </p:tavLst>
                                    </p:anim>
                                    <p:anim calcmode="lin" valueType="num">
                                      <p:cBhvr>
                                        <p:cTn id="137" dur="1000" fill="hold"/>
                                        <p:tgtEl>
                                          <p:spTgt spid="43"/>
                                        </p:tgtEl>
                                        <p:attrNameLst>
                                          <p:attrName>ppt_h</p:attrName>
                                        </p:attrNameLst>
                                      </p:cBhvr>
                                      <p:tavLst>
                                        <p:tav tm="0">
                                          <p:val>
                                            <p:fltVal val="0"/>
                                          </p:val>
                                        </p:tav>
                                        <p:tav tm="100000">
                                          <p:val>
                                            <p:strVal val="#ppt_h"/>
                                          </p:val>
                                        </p:tav>
                                      </p:tavLst>
                                    </p:anim>
                                    <p:anim calcmode="lin" valueType="num">
                                      <p:cBhvr>
                                        <p:cTn id="138" dur="1000" fill="hold"/>
                                        <p:tgtEl>
                                          <p:spTgt spid="43"/>
                                        </p:tgtEl>
                                        <p:attrNameLst>
                                          <p:attrName>style.rotation</p:attrName>
                                        </p:attrNameLst>
                                      </p:cBhvr>
                                      <p:tavLst>
                                        <p:tav tm="0">
                                          <p:val>
                                            <p:fltVal val="90"/>
                                          </p:val>
                                        </p:tav>
                                        <p:tav tm="100000">
                                          <p:val>
                                            <p:fltVal val="0"/>
                                          </p:val>
                                        </p:tav>
                                      </p:tavLst>
                                    </p:anim>
                                    <p:animEffect transition="in" filter="fade">
                                      <p:cBhvr>
                                        <p:cTn id="139" dur="1000"/>
                                        <p:tgtEl>
                                          <p:spTgt spid="43"/>
                                        </p:tgtEl>
                                      </p:cBhvr>
                                    </p:animEffect>
                                  </p:childTnLst>
                                </p:cTn>
                              </p:par>
                              <p:par>
                                <p:cTn id="140" presetID="31" presetClass="entr" presetSubtype="0" fill="hold" nodeType="withEffect">
                                  <p:stCondLst>
                                    <p:cond delay="500"/>
                                  </p:stCondLst>
                                  <p:childTnLst>
                                    <p:set>
                                      <p:cBhvr>
                                        <p:cTn id="141" dur="1" fill="hold">
                                          <p:stCondLst>
                                            <p:cond delay="0"/>
                                          </p:stCondLst>
                                        </p:cTn>
                                        <p:tgtEl>
                                          <p:spTgt spid="37"/>
                                        </p:tgtEl>
                                        <p:attrNameLst>
                                          <p:attrName>style.visibility</p:attrName>
                                        </p:attrNameLst>
                                      </p:cBhvr>
                                      <p:to>
                                        <p:strVal val="visible"/>
                                      </p:to>
                                    </p:set>
                                    <p:anim calcmode="lin" valueType="num">
                                      <p:cBhvr>
                                        <p:cTn id="142" dur="1000" fill="hold"/>
                                        <p:tgtEl>
                                          <p:spTgt spid="37"/>
                                        </p:tgtEl>
                                        <p:attrNameLst>
                                          <p:attrName>ppt_w</p:attrName>
                                        </p:attrNameLst>
                                      </p:cBhvr>
                                      <p:tavLst>
                                        <p:tav tm="0">
                                          <p:val>
                                            <p:fltVal val="0"/>
                                          </p:val>
                                        </p:tav>
                                        <p:tav tm="100000">
                                          <p:val>
                                            <p:strVal val="#ppt_w"/>
                                          </p:val>
                                        </p:tav>
                                      </p:tavLst>
                                    </p:anim>
                                    <p:anim calcmode="lin" valueType="num">
                                      <p:cBhvr>
                                        <p:cTn id="143" dur="1000" fill="hold"/>
                                        <p:tgtEl>
                                          <p:spTgt spid="37"/>
                                        </p:tgtEl>
                                        <p:attrNameLst>
                                          <p:attrName>ppt_h</p:attrName>
                                        </p:attrNameLst>
                                      </p:cBhvr>
                                      <p:tavLst>
                                        <p:tav tm="0">
                                          <p:val>
                                            <p:fltVal val="0"/>
                                          </p:val>
                                        </p:tav>
                                        <p:tav tm="100000">
                                          <p:val>
                                            <p:strVal val="#ppt_h"/>
                                          </p:val>
                                        </p:tav>
                                      </p:tavLst>
                                    </p:anim>
                                    <p:anim calcmode="lin" valueType="num">
                                      <p:cBhvr>
                                        <p:cTn id="144" dur="1000" fill="hold"/>
                                        <p:tgtEl>
                                          <p:spTgt spid="37"/>
                                        </p:tgtEl>
                                        <p:attrNameLst>
                                          <p:attrName>style.rotation</p:attrName>
                                        </p:attrNameLst>
                                      </p:cBhvr>
                                      <p:tavLst>
                                        <p:tav tm="0">
                                          <p:val>
                                            <p:fltVal val="90"/>
                                          </p:val>
                                        </p:tav>
                                        <p:tav tm="100000">
                                          <p:val>
                                            <p:fltVal val="0"/>
                                          </p:val>
                                        </p:tav>
                                      </p:tavLst>
                                    </p:anim>
                                    <p:animEffect transition="in" filter="fade">
                                      <p:cBhvr>
                                        <p:cTn id="145" dur="1000"/>
                                        <p:tgtEl>
                                          <p:spTgt spid="37"/>
                                        </p:tgtEl>
                                      </p:cBhvr>
                                    </p:animEffect>
                                  </p:childTnLst>
                                </p:cTn>
                              </p:par>
                              <p:par>
                                <p:cTn id="146" presetID="31" presetClass="entr" presetSubtype="0" fill="hold" nodeType="withEffect">
                                  <p:stCondLst>
                                    <p:cond delay="500"/>
                                  </p:stCondLst>
                                  <p:childTnLst>
                                    <p:set>
                                      <p:cBhvr>
                                        <p:cTn id="147" dur="1" fill="hold">
                                          <p:stCondLst>
                                            <p:cond delay="0"/>
                                          </p:stCondLst>
                                        </p:cTn>
                                        <p:tgtEl>
                                          <p:spTgt spid="32"/>
                                        </p:tgtEl>
                                        <p:attrNameLst>
                                          <p:attrName>style.visibility</p:attrName>
                                        </p:attrNameLst>
                                      </p:cBhvr>
                                      <p:to>
                                        <p:strVal val="visible"/>
                                      </p:to>
                                    </p:set>
                                    <p:anim calcmode="lin" valueType="num">
                                      <p:cBhvr>
                                        <p:cTn id="148" dur="1000" fill="hold"/>
                                        <p:tgtEl>
                                          <p:spTgt spid="32"/>
                                        </p:tgtEl>
                                        <p:attrNameLst>
                                          <p:attrName>ppt_w</p:attrName>
                                        </p:attrNameLst>
                                      </p:cBhvr>
                                      <p:tavLst>
                                        <p:tav tm="0">
                                          <p:val>
                                            <p:fltVal val="0"/>
                                          </p:val>
                                        </p:tav>
                                        <p:tav tm="100000">
                                          <p:val>
                                            <p:strVal val="#ppt_w"/>
                                          </p:val>
                                        </p:tav>
                                      </p:tavLst>
                                    </p:anim>
                                    <p:anim calcmode="lin" valueType="num">
                                      <p:cBhvr>
                                        <p:cTn id="149" dur="1000" fill="hold"/>
                                        <p:tgtEl>
                                          <p:spTgt spid="32"/>
                                        </p:tgtEl>
                                        <p:attrNameLst>
                                          <p:attrName>ppt_h</p:attrName>
                                        </p:attrNameLst>
                                      </p:cBhvr>
                                      <p:tavLst>
                                        <p:tav tm="0">
                                          <p:val>
                                            <p:fltVal val="0"/>
                                          </p:val>
                                        </p:tav>
                                        <p:tav tm="100000">
                                          <p:val>
                                            <p:strVal val="#ppt_h"/>
                                          </p:val>
                                        </p:tav>
                                      </p:tavLst>
                                    </p:anim>
                                    <p:anim calcmode="lin" valueType="num">
                                      <p:cBhvr>
                                        <p:cTn id="150" dur="1000" fill="hold"/>
                                        <p:tgtEl>
                                          <p:spTgt spid="32"/>
                                        </p:tgtEl>
                                        <p:attrNameLst>
                                          <p:attrName>style.rotation</p:attrName>
                                        </p:attrNameLst>
                                      </p:cBhvr>
                                      <p:tavLst>
                                        <p:tav tm="0">
                                          <p:val>
                                            <p:fltVal val="90"/>
                                          </p:val>
                                        </p:tav>
                                        <p:tav tm="100000">
                                          <p:val>
                                            <p:fltVal val="0"/>
                                          </p:val>
                                        </p:tav>
                                      </p:tavLst>
                                    </p:anim>
                                    <p:animEffect transition="in" filter="fade">
                                      <p:cBhvr>
                                        <p:cTn id="151" dur="1000"/>
                                        <p:tgtEl>
                                          <p:spTgt spid="32"/>
                                        </p:tgtEl>
                                      </p:cBhvr>
                                    </p:animEffect>
                                  </p:childTnLst>
                                </p:cTn>
                              </p:par>
                              <p:par>
                                <p:cTn id="152" presetID="31" presetClass="entr" presetSubtype="0" fill="hold" nodeType="withEffect">
                                  <p:stCondLst>
                                    <p:cond delay="500"/>
                                  </p:stCondLst>
                                  <p:childTnLst>
                                    <p:set>
                                      <p:cBhvr>
                                        <p:cTn id="153" dur="1" fill="hold">
                                          <p:stCondLst>
                                            <p:cond delay="0"/>
                                          </p:stCondLst>
                                        </p:cTn>
                                        <p:tgtEl>
                                          <p:spTgt spid="16"/>
                                        </p:tgtEl>
                                        <p:attrNameLst>
                                          <p:attrName>style.visibility</p:attrName>
                                        </p:attrNameLst>
                                      </p:cBhvr>
                                      <p:to>
                                        <p:strVal val="visible"/>
                                      </p:to>
                                    </p:set>
                                    <p:anim calcmode="lin" valueType="num">
                                      <p:cBhvr>
                                        <p:cTn id="154" dur="1000" fill="hold"/>
                                        <p:tgtEl>
                                          <p:spTgt spid="16"/>
                                        </p:tgtEl>
                                        <p:attrNameLst>
                                          <p:attrName>ppt_w</p:attrName>
                                        </p:attrNameLst>
                                      </p:cBhvr>
                                      <p:tavLst>
                                        <p:tav tm="0">
                                          <p:val>
                                            <p:fltVal val="0"/>
                                          </p:val>
                                        </p:tav>
                                        <p:tav tm="100000">
                                          <p:val>
                                            <p:strVal val="#ppt_w"/>
                                          </p:val>
                                        </p:tav>
                                      </p:tavLst>
                                    </p:anim>
                                    <p:anim calcmode="lin" valueType="num">
                                      <p:cBhvr>
                                        <p:cTn id="155" dur="1000" fill="hold"/>
                                        <p:tgtEl>
                                          <p:spTgt spid="16"/>
                                        </p:tgtEl>
                                        <p:attrNameLst>
                                          <p:attrName>ppt_h</p:attrName>
                                        </p:attrNameLst>
                                      </p:cBhvr>
                                      <p:tavLst>
                                        <p:tav tm="0">
                                          <p:val>
                                            <p:fltVal val="0"/>
                                          </p:val>
                                        </p:tav>
                                        <p:tav tm="100000">
                                          <p:val>
                                            <p:strVal val="#ppt_h"/>
                                          </p:val>
                                        </p:tav>
                                      </p:tavLst>
                                    </p:anim>
                                    <p:anim calcmode="lin" valueType="num">
                                      <p:cBhvr>
                                        <p:cTn id="156" dur="1000" fill="hold"/>
                                        <p:tgtEl>
                                          <p:spTgt spid="16"/>
                                        </p:tgtEl>
                                        <p:attrNameLst>
                                          <p:attrName>style.rotation</p:attrName>
                                        </p:attrNameLst>
                                      </p:cBhvr>
                                      <p:tavLst>
                                        <p:tav tm="0">
                                          <p:val>
                                            <p:fltVal val="90"/>
                                          </p:val>
                                        </p:tav>
                                        <p:tav tm="100000">
                                          <p:val>
                                            <p:fltVal val="0"/>
                                          </p:val>
                                        </p:tav>
                                      </p:tavLst>
                                    </p:anim>
                                    <p:animEffect transition="in" filter="fade">
                                      <p:cBhvr>
                                        <p:cTn id="157" dur="1000"/>
                                        <p:tgtEl>
                                          <p:spTgt spid="16"/>
                                        </p:tgtEl>
                                      </p:cBhvr>
                                    </p:animEffect>
                                  </p:childTnLst>
                                </p:cTn>
                              </p:par>
                              <p:par>
                                <p:cTn id="158" presetID="31" presetClass="entr" presetSubtype="0" fill="hold" nodeType="withEffect">
                                  <p:stCondLst>
                                    <p:cond delay="500"/>
                                  </p:stCondLst>
                                  <p:childTnLst>
                                    <p:set>
                                      <p:cBhvr>
                                        <p:cTn id="159" dur="1" fill="hold">
                                          <p:stCondLst>
                                            <p:cond delay="0"/>
                                          </p:stCondLst>
                                        </p:cTn>
                                        <p:tgtEl>
                                          <p:spTgt spid="49"/>
                                        </p:tgtEl>
                                        <p:attrNameLst>
                                          <p:attrName>style.visibility</p:attrName>
                                        </p:attrNameLst>
                                      </p:cBhvr>
                                      <p:to>
                                        <p:strVal val="visible"/>
                                      </p:to>
                                    </p:set>
                                    <p:anim calcmode="lin" valueType="num">
                                      <p:cBhvr>
                                        <p:cTn id="160" dur="1000" fill="hold"/>
                                        <p:tgtEl>
                                          <p:spTgt spid="49"/>
                                        </p:tgtEl>
                                        <p:attrNameLst>
                                          <p:attrName>ppt_w</p:attrName>
                                        </p:attrNameLst>
                                      </p:cBhvr>
                                      <p:tavLst>
                                        <p:tav tm="0">
                                          <p:val>
                                            <p:fltVal val="0"/>
                                          </p:val>
                                        </p:tav>
                                        <p:tav tm="100000">
                                          <p:val>
                                            <p:strVal val="#ppt_w"/>
                                          </p:val>
                                        </p:tav>
                                      </p:tavLst>
                                    </p:anim>
                                    <p:anim calcmode="lin" valueType="num">
                                      <p:cBhvr>
                                        <p:cTn id="161" dur="1000" fill="hold"/>
                                        <p:tgtEl>
                                          <p:spTgt spid="49"/>
                                        </p:tgtEl>
                                        <p:attrNameLst>
                                          <p:attrName>ppt_h</p:attrName>
                                        </p:attrNameLst>
                                      </p:cBhvr>
                                      <p:tavLst>
                                        <p:tav tm="0">
                                          <p:val>
                                            <p:fltVal val="0"/>
                                          </p:val>
                                        </p:tav>
                                        <p:tav tm="100000">
                                          <p:val>
                                            <p:strVal val="#ppt_h"/>
                                          </p:val>
                                        </p:tav>
                                      </p:tavLst>
                                    </p:anim>
                                    <p:anim calcmode="lin" valueType="num">
                                      <p:cBhvr>
                                        <p:cTn id="162" dur="1000" fill="hold"/>
                                        <p:tgtEl>
                                          <p:spTgt spid="49"/>
                                        </p:tgtEl>
                                        <p:attrNameLst>
                                          <p:attrName>style.rotation</p:attrName>
                                        </p:attrNameLst>
                                      </p:cBhvr>
                                      <p:tavLst>
                                        <p:tav tm="0">
                                          <p:val>
                                            <p:fltVal val="90"/>
                                          </p:val>
                                        </p:tav>
                                        <p:tav tm="100000">
                                          <p:val>
                                            <p:fltVal val="0"/>
                                          </p:val>
                                        </p:tav>
                                      </p:tavLst>
                                    </p:anim>
                                    <p:animEffect transition="in" filter="fade">
                                      <p:cBhvr>
                                        <p:cTn id="163" dur="1000"/>
                                        <p:tgtEl>
                                          <p:spTgt spid="49"/>
                                        </p:tgtEl>
                                      </p:cBhvr>
                                    </p:animEffect>
                                  </p:childTnLst>
                                </p:cTn>
                              </p:par>
                              <p:par>
                                <p:cTn id="164" presetID="31" presetClass="entr" presetSubtype="0" fill="hold" nodeType="withEffect">
                                  <p:stCondLst>
                                    <p:cond delay="500"/>
                                  </p:stCondLst>
                                  <p:childTnLst>
                                    <p:set>
                                      <p:cBhvr>
                                        <p:cTn id="165" dur="1" fill="hold">
                                          <p:stCondLst>
                                            <p:cond delay="0"/>
                                          </p:stCondLst>
                                        </p:cTn>
                                        <p:tgtEl>
                                          <p:spTgt spid="38"/>
                                        </p:tgtEl>
                                        <p:attrNameLst>
                                          <p:attrName>style.visibility</p:attrName>
                                        </p:attrNameLst>
                                      </p:cBhvr>
                                      <p:to>
                                        <p:strVal val="visible"/>
                                      </p:to>
                                    </p:set>
                                    <p:anim calcmode="lin" valueType="num">
                                      <p:cBhvr>
                                        <p:cTn id="166" dur="1000" fill="hold"/>
                                        <p:tgtEl>
                                          <p:spTgt spid="38"/>
                                        </p:tgtEl>
                                        <p:attrNameLst>
                                          <p:attrName>ppt_w</p:attrName>
                                        </p:attrNameLst>
                                      </p:cBhvr>
                                      <p:tavLst>
                                        <p:tav tm="0">
                                          <p:val>
                                            <p:fltVal val="0"/>
                                          </p:val>
                                        </p:tav>
                                        <p:tav tm="100000">
                                          <p:val>
                                            <p:strVal val="#ppt_w"/>
                                          </p:val>
                                        </p:tav>
                                      </p:tavLst>
                                    </p:anim>
                                    <p:anim calcmode="lin" valueType="num">
                                      <p:cBhvr>
                                        <p:cTn id="167" dur="1000" fill="hold"/>
                                        <p:tgtEl>
                                          <p:spTgt spid="38"/>
                                        </p:tgtEl>
                                        <p:attrNameLst>
                                          <p:attrName>ppt_h</p:attrName>
                                        </p:attrNameLst>
                                      </p:cBhvr>
                                      <p:tavLst>
                                        <p:tav tm="0">
                                          <p:val>
                                            <p:fltVal val="0"/>
                                          </p:val>
                                        </p:tav>
                                        <p:tav tm="100000">
                                          <p:val>
                                            <p:strVal val="#ppt_h"/>
                                          </p:val>
                                        </p:tav>
                                      </p:tavLst>
                                    </p:anim>
                                    <p:anim calcmode="lin" valueType="num">
                                      <p:cBhvr>
                                        <p:cTn id="168" dur="1000" fill="hold"/>
                                        <p:tgtEl>
                                          <p:spTgt spid="38"/>
                                        </p:tgtEl>
                                        <p:attrNameLst>
                                          <p:attrName>style.rotation</p:attrName>
                                        </p:attrNameLst>
                                      </p:cBhvr>
                                      <p:tavLst>
                                        <p:tav tm="0">
                                          <p:val>
                                            <p:fltVal val="90"/>
                                          </p:val>
                                        </p:tav>
                                        <p:tav tm="100000">
                                          <p:val>
                                            <p:fltVal val="0"/>
                                          </p:val>
                                        </p:tav>
                                      </p:tavLst>
                                    </p:anim>
                                    <p:animEffect transition="in" filter="fade">
                                      <p:cBhvr>
                                        <p:cTn id="169" dur="1000"/>
                                        <p:tgtEl>
                                          <p:spTgt spid="38"/>
                                        </p:tgtEl>
                                      </p:cBhvr>
                                    </p:animEffect>
                                  </p:childTnLst>
                                </p:cTn>
                              </p:par>
                              <p:par>
                                <p:cTn id="170" presetID="31" presetClass="entr" presetSubtype="0" fill="hold" nodeType="withEffect">
                                  <p:stCondLst>
                                    <p:cond delay="500"/>
                                  </p:stCondLst>
                                  <p:childTnLst>
                                    <p:set>
                                      <p:cBhvr>
                                        <p:cTn id="171" dur="1" fill="hold">
                                          <p:stCondLst>
                                            <p:cond delay="0"/>
                                          </p:stCondLst>
                                        </p:cTn>
                                        <p:tgtEl>
                                          <p:spTgt spid="45"/>
                                        </p:tgtEl>
                                        <p:attrNameLst>
                                          <p:attrName>style.visibility</p:attrName>
                                        </p:attrNameLst>
                                      </p:cBhvr>
                                      <p:to>
                                        <p:strVal val="visible"/>
                                      </p:to>
                                    </p:set>
                                    <p:anim calcmode="lin" valueType="num">
                                      <p:cBhvr>
                                        <p:cTn id="172" dur="1000" fill="hold"/>
                                        <p:tgtEl>
                                          <p:spTgt spid="45"/>
                                        </p:tgtEl>
                                        <p:attrNameLst>
                                          <p:attrName>ppt_w</p:attrName>
                                        </p:attrNameLst>
                                      </p:cBhvr>
                                      <p:tavLst>
                                        <p:tav tm="0">
                                          <p:val>
                                            <p:fltVal val="0"/>
                                          </p:val>
                                        </p:tav>
                                        <p:tav tm="100000">
                                          <p:val>
                                            <p:strVal val="#ppt_w"/>
                                          </p:val>
                                        </p:tav>
                                      </p:tavLst>
                                    </p:anim>
                                    <p:anim calcmode="lin" valueType="num">
                                      <p:cBhvr>
                                        <p:cTn id="173" dur="1000" fill="hold"/>
                                        <p:tgtEl>
                                          <p:spTgt spid="45"/>
                                        </p:tgtEl>
                                        <p:attrNameLst>
                                          <p:attrName>ppt_h</p:attrName>
                                        </p:attrNameLst>
                                      </p:cBhvr>
                                      <p:tavLst>
                                        <p:tav tm="0">
                                          <p:val>
                                            <p:fltVal val="0"/>
                                          </p:val>
                                        </p:tav>
                                        <p:tav tm="100000">
                                          <p:val>
                                            <p:strVal val="#ppt_h"/>
                                          </p:val>
                                        </p:tav>
                                      </p:tavLst>
                                    </p:anim>
                                    <p:anim calcmode="lin" valueType="num">
                                      <p:cBhvr>
                                        <p:cTn id="174" dur="1000" fill="hold"/>
                                        <p:tgtEl>
                                          <p:spTgt spid="45"/>
                                        </p:tgtEl>
                                        <p:attrNameLst>
                                          <p:attrName>style.rotation</p:attrName>
                                        </p:attrNameLst>
                                      </p:cBhvr>
                                      <p:tavLst>
                                        <p:tav tm="0">
                                          <p:val>
                                            <p:fltVal val="90"/>
                                          </p:val>
                                        </p:tav>
                                        <p:tav tm="100000">
                                          <p:val>
                                            <p:fltVal val="0"/>
                                          </p:val>
                                        </p:tav>
                                      </p:tavLst>
                                    </p:anim>
                                    <p:animEffect transition="in" filter="fade">
                                      <p:cBhvr>
                                        <p:cTn id="175" dur="1000"/>
                                        <p:tgtEl>
                                          <p:spTgt spid="45"/>
                                        </p:tgtEl>
                                      </p:cBhvr>
                                    </p:animEffect>
                                  </p:childTnLst>
                                </p:cTn>
                              </p:par>
                              <p:par>
                                <p:cTn id="176" presetID="31" presetClass="entr" presetSubtype="0" fill="hold" nodeType="withEffect">
                                  <p:stCondLst>
                                    <p:cond delay="500"/>
                                  </p:stCondLst>
                                  <p:childTnLst>
                                    <p:set>
                                      <p:cBhvr>
                                        <p:cTn id="177" dur="1" fill="hold">
                                          <p:stCondLst>
                                            <p:cond delay="0"/>
                                          </p:stCondLst>
                                        </p:cTn>
                                        <p:tgtEl>
                                          <p:spTgt spid="42"/>
                                        </p:tgtEl>
                                        <p:attrNameLst>
                                          <p:attrName>style.visibility</p:attrName>
                                        </p:attrNameLst>
                                      </p:cBhvr>
                                      <p:to>
                                        <p:strVal val="visible"/>
                                      </p:to>
                                    </p:set>
                                    <p:anim calcmode="lin" valueType="num">
                                      <p:cBhvr>
                                        <p:cTn id="178" dur="1000" fill="hold"/>
                                        <p:tgtEl>
                                          <p:spTgt spid="42"/>
                                        </p:tgtEl>
                                        <p:attrNameLst>
                                          <p:attrName>ppt_w</p:attrName>
                                        </p:attrNameLst>
                                      </p:cBhvr>
                                      <p:tavLst>
                                        <p:tav tm="0">
                                          <p:val>
                                            <p:fltVal val="0"/>
                                          </p:val>
                                        </p:tav>
                                        <p:tav tm="100000">
                                          <p:val>
                                            <p:strVal val="#ppt_w"/>
                                          </p:val>
                                        </p:tav>
                                      </p:tavLst>
                                    </p:anim>
                                    <p:anim calcmode="lin" valueType="num">
                                      <p:cBhvr>
                                        <p:cTn id="179" dur="1000" fill="hold"/>
                                        <p:tgtEl>
                                          <p:spTgt spid="42"/>
                                        </p:tgtEl>
                                        <p:attrNameLst>
                                          <p:attrName>ppt_h</p:attrName>
                                        </p:attrNameLst>
                                      </p:cBhvr>
                                      <p:tavLst>
                                        <p:tav tm="0">
                                          <p:val>
                                            <p:fltVal val="0"/>
                                          </p:val>
                                        </p:tav>
                                        <p:tav tm="100000">
                                          <p:val>
                                            <p:strVal val="#ppt_h"/>
                                          </p:val>
                                        </p:tav>
                                      </p:tavLst>
                                    </p:anim>
                                    <p:anim calcmode="lin" valueType="num">
                                      <p:cBhvr>
                                        <p:cTn id="180" dur="1000" fill="hold"/>
                                        <p:tgtEl>
                                          <p:spTgt spid="42"/>
                                        </p:tgtEl>
                                        <p:attrNameLst>
                                          <p:attrName>style.rotation</p:attrName>
                                        </p:attrNameLst>
                                      </p:cBhvr>
                                      <p:tavLst>
                                        <p:tav tm="0">
                                          <p:val>
                                            <p:fltVal val="90"/>
                                          </p:val>
                                        </p:tav>
                                        <p:tav tm="100000">
                                          <p:val>
                                            <p:fltVal val="0"/>
                                          </p:val>
                                        </p:tav>
                                      </p:tavLst>
                                    </p:anim>
                                    <p:animEffect transition="in" filter="fade">
                                      <p:cBhvr>
                                        <p:cTn id="181" dur="1000"/>
                                        <p:tgtEl>
                                          <p:spTgt spid="42"/>
                                        </p:tgtEl>
                                      </p:cBhvr>
                                    </p:animEffect>
                                  </p:childTnLst>
                                </p:cTn>
                              </p:par>
                              <p:par>
                                <p:cTn id="182" presetID="31" presetClass="entr" presetSubtype="0" fill="hold" nodeType="withEffect">
                                  <p:stCondLst>
                                    <p:cond delay="500"/>
                                  </p:stCondLst>
                                  <p:childTnLst>
                                    <p:set>
                                      <p:cBhvr>
                                        <p:cTn id="183" dur="1" fill="hold">
                                          <p:stCondLst>
                                            <p:cond delay="0"/>
                                          </p:stCondLst>
                                        </p:cTn>
                                        <p:tgtEl>
                                          <p:spTgt spid="33"/>
                                        </p:tgtEl>
                                        <p:attrNameLst>
                                          <p:attrName>style.visibility</p:attrName>
                                        </p:attrNameLst>
                                      </p:cBhvr>
                                      <p:to>
                                        <p:strVal val="visible"/>
                                      </p:to>
                                    </p:set>
                                    <p:anim calcmode="lin" valueType="num">
                                      <p:cBhvr>
                                        <p:cTn id="184" dur="1000" fill="hold"/>
                                        <p:tgtEl>
                                          <p:spTgt spid="33"/>
                                        </p:tgtEl>
                                        <p:attrNameLst>
                                          <p:attrName>ppt_w</p:attrName>
                                        </p:attrNameLst>
                                      </p:cBhvr>
                                      <p:tavLst>
                                        <p:tav tm="0">
                                          <p:val>
                                            <p:fltVal val="0"/>
                                          </p:val>
                                        </p:tav>
                                        <p:tav tm="100000">
                                          <p:val>
                                            <p:strVal val="#ppt_w"/>
                                          </p:val>
                                        </p:tav>
                                      </p:tavLst>
                                    </p:anim>
                                    <p:anim calcmode="lin" valueType="num">
                                      <p:cBhvr>
                                        <p:cTn id="185" dur="1000" fill="hold"/>
                                        <p:tgtEl>
                                          <p:spTgt spid="33"/>
                                        </p:tgtEl>
                                        <p:attrNameLst>
                                          <p:attrName>ppt_h</p:attrName>
                                        </p:attrNameLst>
                                      </p:cBhvr>
                                      <p:tavLst>
                                        <p:tav tm="0">
                                          <p:val>
                                            <p:fltVal val="0"/>
                                          </p:val>
                                        </p:tav>
                                        <p:tav tm="100000">
                                          <p:val>
                                            <p:strVal val="#ppt_h"/>
                                          </p:val>
                                        </p:tav>
                                      </p:tavLst>
                                    </p:anim>
                                    <p:anim calcmode="lin" valueType="num">
                                      <p:cBhvr>
                                        <p:cTn id="186" dur="1000" fill="hold"/>
                                        <p:tgtEl>
                                          <p:spTgt spid="33"/>
                                        </p:tgtEl>
                                        <p:attrNameLst>
                                          <p:attrName>style.rotation</p:attrName>
                                        </p:attrNameLst>
                                      </p:cBhvr>
                                      <p:tavLst>
                                        <p:tav tm="0">
                                          <p:val>
                                            <p:fltVal val="90"/>
                                          </p:val>
                                        </p:tav>
                                        <p:tav tm="100000">
                                          <p:val>
                                            <p:fltVal val="0"/>
                                          </p:val>
                                        </p:tav>
                                      </p:tavLst>
                                    </p:anim>
                                    <p:animEffect transition="in" filter="fade">
                                      <p:cBhvr>
                                        <p:cTn id="187" dur="1000"/>
                                        <p:tgtEl>
                                          <p:spTgt spid="33"/>
                                        </p:tgtEl>
                                      </p:cBhvr>
                                    </p:animEffect>
                                  </p:childTnLst>
                                </p:cTn>
                              </p:par>
                              <p:par>
                                <p:cTn id="188" presetID="53" presetClass="entr" presetSubtype="16" fill="hold" grpId="0" nodeType="withEffect">
                                  <p:stCondLst>
                                    <p:cond delay="1250"/>
                                  </p:stCondLst>
                                  <p:childTnLst>
                                    <p:set>
                                      <p:cBhvr>
                                        <p:cTn id="189" dur="1" fill="hold">
                                          <p:stCondLst>
                                            <p:cond delay="0"/>
                                          </p:stCondLst>
                                        </p:cTn>
                                        <p:tgtEl>
                                          <p:spTgt spid="6"/>
                                        </p:tgtEl>
                                        <p:attrNameLst>
                                          <p:attrName>style.visibility</p:attrName>
                                        </p:attrNameLst>
                                      </p:cBhvr>
                                      <p:to>
                                        <p:strVal val="visible"/>
                                      </p:to>
                                    </p:set>
                                    <p:anim calcmode="lin" valueType="num">
                                      <p:cBhvr>
                                        <p:cTn id="190" dur="500" fill="hold"/>
                                        <p:tgtEl>
                                          <p:spTgt spid="6"/>
                                        </p:tgtEl>
                                        <p:attrNameLst>
                                          <p:attrName>ppt_w</p:attrName>
                                        </p:attrNameLst>
                                      </p:cBhvr>
                                      <p:tavLst>
                                        <p:tav tm="0">
                                          <p:val>
                                            <p:fltVal val="0"/>
                                          </p:val>
                                        </p:tav>
                                        <p:tav tm="100000">
                                          <p:val>
                                            <p:strVal val="#ppt_w"/>
                                          </p:val>
                                        </p:tav>
                                      </p:tavLst>
                                    </p:anim>
                                    <p:anim calcmode="lin" valueType="num">
                                      <p:cBhvr>
                                        <p:cTn id="191" dur="500" fill="hold"/>
                                        <p:tgtEl>
                                          <p:spTgt spid="6"/>
                                        </p:tgtEl>
                                        <p:attrNameLst>
                                          <p:attrName>ppt_h</p:attrName>
                                        </p:attrNameLst>
                                      </p:cBhvr>
                                      <p:tavLst>
                                        <p:tav tm="0">
                                          <p:val>
                                            <p:fltVal val="0"/>
                                          </p:val>
                                        </p:tav>
                                        <p:tav tm="100000">
                                          <p:val>
                                            <p:strVal val="#ppt_h"/>
                                          </p:val>
                                        </p:tav>
                                      </p:tavLst>
                                    </p:anim>
                                    <p:animEffect transition="in" filter="fade">
                                      <p:cBhvr>
                                        <p:cTn id="192" dur="500"/>
                                        <p:tgtEl>
                                          <p:spTgt spid="6"/>
                                        </p:tgtEl>
                                      </p:cBhvr>
                                    </p:animEffect>
                                  </p:childTnLst>
                                </p:cTn>
                              </p:par>
                              <p:par>
                                <p:cTn id="193" presetID="53" presetClass="entr" presetSubtype="16" fill="hold" grpId="0" nodeType="withEffect">
                                  <p:stCondLst>
                                    <p:cond delay="1250"/>
                                  </p:stCondLst>
                                  <p:childTnLst>
                                    <p:set>
                                      <p:cBhvr>
                                        <p:cTn id="194" dur="1" fill="hold">
                                          <p:stCondLst>
                                            <p:cond delay="0"/>
                                          </p:stCondLst>
                                        </p:cTn>
                                        <p:tgtEl>
                                          <p:spTgt spid="8"/>
                                        </p:tgtEl>
                                        <p:attrNameLst>
                                          <p:attrName>style.visibility</p:attrName>
                                        </p:attrNameLst>
                                      </p:cBhvr>
                                      <p:to>
                                        <p:strVal val="visible"/>
                                      </p:to>
                                    </p:set>
                                    <p:anim calcmode="lin" valueType="num">
                                      <p:cBhvr>
                                        <p:cTn id="195" dur="500" fill="hold"/>
                                        <p:tgtEl>
                                          <p:spTgt spid="8"/>
                                        </p:tgtEl>
                                        <p:attrNameLst>
                                          <p:attrName>ppt_w</p:attrName>
                                        </p:attrNameLst>
                                      </p:cBhvr>
                                      <p:tavLst>
                                        <p:tav tm="0">
                                          <p:val>
                                            <p:fltVal val="0"/>
                                          </p:val>
                                        </p:tav>
                                        <p:tav tm="100000">
                                          <p:val>
                                            <p:strVal val="#ppt_w"/>
                                          </p:val>
                                        </p:tav>
                                      </p:tavLst>
                                    </p:anim>
                                    <p:anim calcmode="lin" valueType="num">
                                      <p:cBhvr>
                                        <p:cTn id="196" dur="500" fill="hold"/>
                                        <p:tgtEl>
                                          <p:spTgt spid="8"/>
                                        </p:tgtEl>
                                        <p:attrNameLst>
                                          <p:attrName>ppt_h</p:attrName>
                                        </p:attrNameLst>
                                      </p:cBhvr>
                                      <p:tavLst>
                                        <p:tav tm="0">
                                          <p:val>
                                            <p:fltVal val="0"/>
                                          </p:val>
                                        </p:tav>
                                        <p:tav tm="100000">
                                          <p:val>
                                            <p:strVal val="#ppt_h"/>
                                          </p:val>
                                        </p:tav>
                                      </p:tavLst>
                                    </p:anim>
                                    <p:animEffect transition="in" filter="fade">
                                      <p:cBhvr>
                                        <p:cTn id="197" dur="500"/>
                                        <p:tgtEl>
                                          <p:spTgt spid="8"/>
                                        </p:tgtEl>
                                      </p:cBhvr>
                                    </p:animEffect>
                                  </p:childTnLst>
                                </p:cTn>
                              </p:par>
                              <p:par>
                                <p:cTn id="198" presetID="53" presetClass="entr" presetSubtype="16" fill="hold" grpId="0" nodeType="withEffect">
                                  <p:stCondLst>
                                    <p:cond delay="1250"/>
                                  </p:stCondLst>
                                  <p:childTnLst>
                                    <p:set>
                                      <p:cBhvr>
                                        <p:cTn id="199" dur="1" fill="hold">
                                          <p:stCondLst>
                                            <p:cond delay="0"/>
                                          </p:stCondLst>
                                        </p:cTn>
                                        <p:tgtEl>
                                          <p:spTgt spid="7"/>
                                        </p:tgtEl>
                                        <p:attrNameLst>
                                          <p:attrName>style.visibility</p:attrName>
                                        </p:attrNameLst>
                                      </p:cBhvr>
                                      <p:to>
                                        <p:strVal val="visible"/>
                                      </p:to>
                                    </p:set>
                                    <p:anim calcmode="lin" valueType="num">
                                      <p:cBhvr>
                                        <p:cTn id="200" dur="500" fill="hold"/>
                                        <p:tgtEl>
                                          <p:spTgt spid="7"/>
                                        </p:tgtEl>
                                        <p:attrNameLst>
                                          <p:attrName>ppt_w</p:attrName>
                                        </p:attrNameLst>
                                      </p:cBhvr>
                                      <p:tavLst>
                                        <p:tav tm="0">
                                          <p:val>
                                            <p:fltVal val="0"/>
                                          </p:val>
                                        </p:tav>
                                        <p:tav tm="100000">
                                          <p:val>
                                            <p:strVal val="#ppt_w"/>
                                          </p:val>
                                        </p:tav>
                                      </p:tavLst>
                                    </p:anim>
                                    <p:anim calcmode="lin" valueType="num">
                                      <p:cBhvr>
                                        <p:cTn id="201" dur="500" fill="hold"/>
                                        <p:tgtEl>
                                          <p:spTgt spid="7"/>
                                        </p:tgtEl>
                                        <p:attrNameLst>
                                          <p:attrName>ppt_h</p:attrName>
                                        </p:attrNameLst>
                                      </p:cBhvr>
                                      <p:tavLst>
                                        <p:tav tm="0">
                                          <p:val>
                                            <p:fltVal val="0"/>
                                          </p:val>
                                        </p:tav>
                                        <p:tav tm="100000">
                                          <p:val>
                                            <p:strVal val="#ppt_h"/>
                                          </p:val>
                                        </p:tav>
                                      </p:tavLst>
                                    </p:anim>
                                    <p:animEffect transition="in" filter="fade">
                                      <p:cBhvr>
                                        <p:cTn id="202" dur="500"/>
                                        <p:tgtEl>
                                          <p:spTgt spid="7"/>
                                        </p:tgtEl>
                                      </p:cBhvr>
                                    </p:animEffect>
                                  </p:childTnLst>
                                </p:cTn>
                              </p:par>
                              <p:par>
                                <p:cTn id="203" presetID="53" presetClass="entr" presetSubtype="16" fill="hold" grpId="0" nodeType="withEffect">
                                  <p:stCondLst>
                                    <p:cond delay="1250"/>
                                  </p:stCondLst>
                                  <p:childTnLst>
                                    <p:set>
                                      <p:cBhvr>
                                        <p:cTn id="204" dur="1" fill="hold">
                                          <p:stCondLst>
                                            <p:cond delay="0"/>
                                          </p:stCondLst>
                                        </p:cTn>
                                        <p:tgtEl>
                                          <p:spTgt spid="11"/>
                                        </p:tgtEl>
                                        <p:attrNameLst>
                                          <p:attrName>style.visibility</p:attrName>
                                        </p:attrNameLst>
                                      </p:cBhvr>
                                      <p:to>
                                        <p:strVal val="visible"/>
                                      </p:to>
                                    </p:set>
                                    <p:anim calcmode="lin" valueType="num">
                                      <p:cBhvr>
                                        <p:cTn id="205" dur="500" fill="hold"/>
                                        <p:tgtEl>
                                          <p:spTgt spid="11"/>
                                        </p:tgtEl>
                                        <p:attrNameLst>
                                          <p:attrName>ppt_w</p:attrName>
                                        </p:attrNameLst>
                                      </p:cBhvr>
                                      <p:tavLst>
                                        <p:tav tm="0">
                                          <p:val>
                                            <p:fltVal val="0"/>
                                          </p:val>
                                        </p:tav>
                                        <p:tav tm="100000">
                                          <p:val>
                                            <p:strVal val="#ppt_w"/>
                                          </p:val>
                                        </p:tav>
                                      </p:tavLst>
                                    </p:anim>
                                    <p:anim calcmode="lin" valueType="num">
                                      <p:cBhvr>
                                        <p:cTn id="206" dur="500" fill="hold"/>
                                        <p:tgtEl>
                                          <p:spTgt spid="11"/>
                                        </p:tgtEl>
                                        <p:attrNameLst>
                                          <p:attrName>ppt_h</p:attrName>
                                        </p:attrNameLst>
                                      </p:cBhvr>
                                      <p:tavLst>
                                        <p:tav tm="0">
                                          <p:val>
                                            <p:fltVal val="0"/>
                                          </p:val>
                                        </p:tav>
                                        <p:tav tm="100000">
                                          <p:val>
                                            <p:strVal val="#ppt_h"/>
                                          </p:val>
                                        </p:tav>
                                      </p:tavLst>
                                    </p:anim>
                                    <p:animEffect transition="in" filter="fade">
                                      <p:cBhvr>
                                        <p:cTn id="207" dur="500"/>
                                        <p:tgtEl>
                                          <p:spTgt spid="11"/>
                                        </p:tgtEl>
                                      </p:cBhvr>
                                    </p:animEffect>
                                  </p:childTnLst>
                                </p:cTn>
                              </p:par>
                              <p:par>
                                <p:cTn id="208" presetID="53" presetClass="entr" presetSubtype="16" fill="hold" grpId="0" nodeType="withEffect">
                                  <p:stCondLst>
                                    <p:cond delay="1250"/>
                                  </p:stCondLst>
                                  <p:childTnLst>
                                    <p:set>
                                      <p:cBhvr>
                                        <p:cTn id="209" dur="1" fill="hold">
                                          <p:stCondLst>
                                            <p:cond delay="0"/>
                                          </p:stCondLst>
                                        </p:cTn>
                                        <p:tgtEl>
                                          <p:spTgt spid="14"/>
                                        </p:tgtEl>
                                        <p:attrNameLst>
                                          <p:attrName>style.visibility</p:attrName>
                                        </p:attrNameLst>
                                      </p:cBhvr>
                                      <p:to>
                                        <p:strVal val="visible"/>
                                      </p:to>
                                    </p:set>
                                    <p:anim calcmode="lin" valueType="num">
                                      <p:cBhvr>
                                        <p:cTn id="210" dur="500" fill="hold"/>
                                        <p:tgtEl>
                                          <p:spTgt spid="14"/>
                                        </p:tgtEl>
                                        <p:attrNameLst>
                                          <p:attrName>ppt_w</p:attrName>
                                        </p:attrNameLst>
                                      </p:cBhvr>
                                      <p:tavLst>
                                        <p:tav tm="0">
                                          <p:val>
                                            <p:fltVal val="0"/>
                                          </p:val>
                                        </p:tav>
                                        <p:tav tm="100000">
                                          <p:val>
                                            <p:strVal val="#ppt_w"/>
                                          </p:val>
                                        </p:tav>
                                      </p:tavLst>
                                    </p:anim>
                                    <p:anim calcmode="lin" valueType="num">
                                      <p:cBhvr>
                                        <p:cTn id="211" dur="500" fill="hold"/>
                                        <p:tgtEl>
                                          <p:spTgt spid="14"/>
                                        </p:tgtEl>
                                        <p:attrNameLst>
                                          <p:attrName>ppt_h</p:attrName>
                                        </p:attrNameLst>
                                      </p:cBhvr>
                                      <p:tavLst>
                                        <p:tav tm="0">
                                          <p:val>
                                            <p:fltVal val="0"/>
                                          </p:val>
                                        </p:tav>
                                        <p:tav tm="100000">
                                          <p:val>
                                            <p:strVal val="#ppt_h"/>
                                          </p:val>
                                        </p:tav>
                                      </p:tavLst>
                                    </p:anim>
                                    <p:animEffect transition="in" filter="fade">
                                      <p:cBhvr>
                                        <p:cTn id="212" dur="500"/>
                                        <p:tgtEl>
                                          <p:spTgt spid="14"/>
                                        </p:tgtEl>
                                      </p:cBhvr>
                                    </p:animEffect>
                                  </p:childTnLst>
                                </p:cTn>
                              </p:par>
                              <p:par>
                                <p:cTn id="213" presetID="53" presetClass="entr" presetSubtype="16" fill="hold" grpId="0" nodeType="withEffect">
                                  <p:stCondLst>
                                    <p:cond delay="1250"/>
                                  </p:stCondLst>
                                  <p:childTnLst>
                                    <p:set>
                                      <p:cBhvr>
                                        <p:cTn id="214" dur="1" fill="hold">
                                          <p:stCondLst>
                                            <p:cond delay="0"/>
                                          </p:stCondLst>
                                        </p:cTn>
                                        <p:tgtEl>
                                          <p:spTgt spid="10"/>
                                        </p:tgtEl>
                                        <p:attrNameLst>
                                          <p:attrName>style.visibility</p:attrName>
                                        </p:attrNameLst>
                                      </p:cBhvr>
                                      <p:to>
                                        <p:strVal val="visible"/>
                                      </p:to>
                                    </p:set>
                                    <p:anim calcmode="lin" valueType="num">
                                      <p:cBhvr>
                                        <p:cTn id="215" dur="500" fill="hold"/>
                                        <p:tgtEl>
                                          <p:spTgt spid="10"/>
                                        </p:tgtEl>
                                        <p:attrNameLst>
                                          <p:attrName>ppt_w</p:attrName>
                                        </p:attrNameLst>
                                      </p:cBhvr>
                                      <p:tavLst>
                                        <p:tav tm="0">
                                          <p:val>
                                            <p:fltVal val="0"/>
                                          </p:val>
                                        </p:tav>
                                        <p:tav tm="100000">
                                          <p:val>
                                            <p:strVal val="#ppt_w"/>
                                          </p:val>
                                        </p:tav>
                                      </p:tavLst>
                                    </p:anim>
                                    <p:anim calcmode="lin" valueType="num">
                                      <p:cBhvr>
                                        <p:cTn id="216" dur="500" fill="hold"/>
                                        <p:tgtEl>
                                          <p:spTgt spid="10"/>
                                        </p:tgtEl>
                                        <p:attrNameLst>
                                          <p:attrName>ppt_h</p:attrName>
                                        </p:attrNameLst>
                                      </p:cBhvr>
                                      <p:tavLst>
                                        <p:tav tm="0">
                                          <p:val>
                                            <p:fltVal val="0"/>
                                          </p:val>
                                        </p:tav>
                                        <p:tav tm="100000">
                                          <p:val>
                                            <p:strVal val="#ppt_h"/>
                                          </p:val>
                                        </p:tav>
                                      </p:tavLst>
                                    </p:anim>
                                    <p:animEffect transition="in" filter="fade">
                                      <p:cBhvr>
                                        <p:cTn id="217" dur="500"/>
                                        <p:tgtEl>
                                          <p:spTgt spid="10"/>
                                        </p:tgtEl>
                                      </p:cBhvr>
                                    </p:animEffect>
                                  </p:childTnLst>
                                </p:cTn>
                              </p:par>
                              <p:par>
                                <p:cTn id="218" presetID="53" presetClass="entr" presetSubtype="16" fill="hold" grpId="0" nodeType="withEffect">
                                  <p:stCondLst>
                                    <p:cond delay="1250"/>
                                  </p:stCondLst>
                                  <p:childTnLst>
                                    <p:set>
                                      <p:cBhvr>
                                        <p:cTn id="219" dur="1" fill="hold">
                                          <p:stCondLst>
                                            <p:cond delay="0"/>
                                          </p:stCondLst>
                                        </p:cTn>
                                        <p:tgtEl>
                                          <p:spTgt spid="13"/>
                                        </p:tgtEl>
                                        <p:attrNameLst>
                                          <p:attrName>style.visibility</p:attrName>
                                        </p:attrNameLst>
                                      </p:cBhvr>
                                      <p:to>
                                        <p:strVal val="visible"/>
                                      </p:to>
                                    </p:set>
                                    <p:anim calcmode="lin" valueType="num">
                                      <p:cBhvr>
                                        <p:cTn id="220" dur="500" fill="hold"/>
                                        <p:tgtEl>
                                          <p:spTgt spid="13"/>
                                        </p:tgtEl>
                                        <p:attrNameLst>
                                          <p:attrName>ppt_w</p:attrName>
                                        </p:attrNameLst>
                                      </p:cBhvr>
                                      <p:tavLst>
                                        <p:tav tm="0">
                                          <p:val>
                                            <p:fltVal val="0"/>
                                          </p:val>
                                        </p:tav>
                                        <p:tav tm="100000">
                                          <p:val>
                                            <p:strVal val="#ppt_w"/>
                                          </p:val>
                                        </p:tav>
                                      </p:tavLst>
                                    </p:anim>
                                    <p:anim calcmode="lin" valueType="num">
                                      <p:cBhvr>
                                        <p:cTn id="221" dur="500" fill="hold"/>
                                        <p:tgtEl>
                                          <p:spTgt spid="13"/>
                                        </p:tgtEl>
                                        <p:attrNameLst>
                                          <p:attrName>ppt_h</p:attrName>
                                        </p:attrNameLst>
                                      </p:cBhvr>
                                      <p:tavLst>
                                        <p:tav tm="0">
                                          <p:val>
                                            <p:fltVal val="0"/>
                                          </p:val>
                                        </p:tav>
                                        <p:tav tm="100000">
                                          <p:val>
                                            <p:strVal val="#ppt_h"/>
                                          </p:val>
                                        </p:tav>
                                      </p:tavLst>
                                    </p:anim>
                                    <p:animEffect transition="in" filter="fade">
                                      <p:cBhvr>
                                        <p:cTn id="222" dur="500"/>
                                        <p:tgtEl>
                                          <p:spTgt spid="13"/>
                                        </p:tgtEl>
                                      </p:cBhvr>
                                    </p:animEffect>
                                  </p:childTnLst>
                                </p:cTn>
                              </p:par>
                              <p:par>
                                <p:cTn id="223" presetID="53" presetClass="entr" presetSubtype="16" fill="hold" grpId="0" nodeType="withEffect">
                                  <p:stCondLst>
                                    <p:cond delay="1250"/>
                                  </p:stCondLst>
                                  <p:childTnLst>
                                    <p:set>
                                      <p:cBhvr>
                                        <p:cTn id="224" dur="1" fill="hold">
                                          <p:stCondLst>
                                            <p:cond delay="0"/>
                                          </p:stCondLst>
                                        </p:cTn>
                                        <p:tgtEl>
                                          <p:spTgt spid="9"/>
                                        </p:tgtEl>
                                        <p:attrNameLst>
                                          <p:attrName>style.visibility</p:attrName>
                                        </p:attrNameLst>
                                      </p:cBhvr>
                                      <p:to>
                                        <p:strVal val="visible"/>
                                      </p:to>
                                    </p:set>
                                    <p:anim calcmode="lin" valueType="num">
                                      <p:cBhvr>
                                        <p:cTn id="225" dur="500" fill="hold"/>
                                        <p:tgtEl>
                                          <p:spTgt spid="9"/>
                                        </p:tgtEl>
                                        <p:attrNameLst>
                                          <p:attrName>ppt_w</p:attrName>
                                        </p:attrNameLst>
                                      </p:cBhvr>
                                      <p:tavLst>
                                        <p:tav tm="0">
                                          <p:val>
                                            <p:fltVal val="0"/>
                                          </p:val>
                                        </p:tav>
                                        <p:tav tm="100000">
                                          <p:val>
                                            <p:strVal val="#ppt_w"/>
                                          </p:val>
                                        </p:tav>
                                      </p:tavLst>
                                    </p:anim>
                                    <p:anim calcmode="lin" valueType="num">
                                      <p:cBhvr>
                                        <p:cTn id="226" dur="500" fill="hold"/>
                                        <p:tgtEl>
                                          <p:spTgt spid="9"/>
                                        </p:tgtEl>
                                        <p:attrNameLst>
                                          <p:attrName>ppt_h</p:attrName>
                                        </p:attrNameLst>
                                      </p:cBhvr>
                                      <p:tavLst>
                                        <p:tav tm="0">
                                          <p:val>
                                            <p:fltVal val="0"/>
                                          </p:val>
                                        </p:tav>
                                        <p:tav tm="100000">
                                          <p:val>
                                            <p:strVal val="#ppt_h"/>
                                          </p:val>
                                        </p:tav>
                                      </p:tavLst>
                                    </p:anim>
                                    <p:animEffect transition="in" filter="fade">
                                      <p:cBhvr>
                                        <p:cTn id="227" dur="500"/>
                                        <p:tgtEl>
                                          <p:spTgt spid="9"/>
                                        </p:tgtEl>
                                      </p:cBhvr>
                                    </p:animEffect>
                                  </p:childTnLst>
                                </p:cTn>
                              </p:par>
                              <p:par>
                                <p:cTn id="228" presetID="53" presetClass="entr" presetSubtype="16" fill="hold" grpId="0" nodeType="withEffect">
                                  <p:stCondLst>
                                    <p:cond delay="1250"/>
                                  </p:stCondLst>
                                  <p:childTnLst>
                                    <p:set>
                                      <p:cBhvr>
                                        <p:cTn id="229" dur="1" fill="hold">
                                          <p:stCondLst>
                                            <p:cond delay="0"/>
                                          </p:stCondLst>
                                        </p:cTn>
                                        <p:tgtEl>
                                          <p:spTgt spid="15"/>
                                        </p:tgtEl>
                                        <p:attrNameLst>
                                          <p:attrName>style.visibility</p:attrName>
                                        </p:attrNameLst>
                                      </p:cBhvr>
                                      <p:to>
                                        <p:strVal val="visible"/>
                                      </p:to>
                                    </p:set>
                                    <p:anim calcmode="lin" valueType="num">
                                      <p:cBhvr>
                                        <p:cTn id="230" dur="500" fill="hold"/>
                                        <p:tgtEl>
                                          <p:spTgt spid="15"/>
                                        </p:tgtEl>
                                        <p:attrNameLst>
                                          <p:attrName>ppt_w</p:attrName>
                                        </p:attrNameLst>
                                      </p:cBhvr>
                                      <p:tavLst>
                                        <p:tav tm="0">
                                          <p:val>
                                            <p:fltVal val="0"/>
                                          </p:val>
                                        </p:tav>
                                        <p:tav tm="100000">
                                          <p:val>
                                            <p:strVal val="#ppt_w"/>
                                          </p:val>
                                        </p:tav>
                                      </p:tavLst>
                                    </p:anim>
                                    <p:anim calcmode="lin" valueType="num">
                                      <p:cBhvr>
                                        <p:cTn id="231" dur="500" fill="hold"/>
                                        <p:tgtEl>
                                          <p:spTgt spid="15"/>
                                        </p:tgtEl>
                                        <p:attrNameLst>
                                          <p:attrName>ppt_h</p:attrName>
                                        </p:attrNameLst>
                                      </p:cBhvr>
                                      <p:tavLst>
                                        <p:tav tm="0">
                                          <p:val>
                                            <p:fltVal val="0"/>
                                          </p:val>
                                        </p:tav>
                                        <p:tav tm="100000">
                                          <p:val>
                                            <p:strVal val="#ppt_h"/>
                                          </p:val>
                                        </p:tav>
                                      </p:tavLst>
                                    </p:anim>
                                    <p:animEffect transition="in" filter="fade">
                                      <p:cBhvr>
                                        <p:cTn id="232" dur="500"/>
                                        <p:tgtEl>
                                          <p:spTgt spid="15"/>
                                        </p:tgtEl>
                                      </p:cBhvr>
                                    </p:animEffect>
                                  </p:childTnLst>
                                </p:cTn>
                              </p:par>
                              <p:par>
                                <p:cTn id="233" presetID="53" presetClass="entr" presetSubtype="16" fill="hold" grpId="0" nodeType="withEffect">
                                  <p:stCondLst>
                                    <p:cond delay="1250"/>
                                  </p:stCondLst>
                                  <p:childTnLst>
                                    <p:set>
                                      <p:cBhvr>
                                        <p:cTn id="234" dur="1" fill="hold">
                                          <p:stCondLst>
                                            <p:cond delay="0"/>
                                          </p:stCondLst>
                                        </p:cTn>
                                        <p:tgtEl>
                                          <p:spTgt spid="12"/>
                                        </p:tgtEl>
                                        <p:attrNameLst>
                                          <p:attrName>style.visibility</p:attrName>
                                        </p:attrNameLst>
                                      </p:cBhvr>
                                      <p:to>
                                        <p:strVal val="visible"/>
                                      </p:to>
                                    </p:set>
                                    <p:anim calcmode="lin" valueType="num">
                                      <p:cBhvr>
                                        <p:cTn id="235" dur="500" fill="hold"/>
                                        <p:tgtEl>
                                          <p:spTgt spid="12"/>
                                        </p:tgtEl>
                                        <p:attrNameLst>
                                          <p:attrName>ppt_w</p:attrName>
                                        </p:attrNameLst>
                                      </p:cBhvr>
                                      <p:tavLst>
                                        <p:tav tm="0">
                                          <p:val>
                                            <p:fltVal val="0"/>
                                          </p:val>
                                        </p:tav>
                                        <p:tav tm="100000">
                                          <p:val>
                                            <p:strVal val="#ppt_w"/>
                                          </p:val>
                                        </p:tav>
                                      </p:tavLst>
                                    </p:anim>
                                    <p:anim calcmode="lin" valueType="num">
                                      <p:cBhvr>
                                        <p:cTn id="236" dur="500" fill="hold"/>
                                        <p:tgtEl>
                                          <p:spTgt spid="12"/>
                                        </p:tgtEl>
                                        <p:attrNameLst>
                                          <p:attrName>ppt_h</p:attrName>
                                        </p:attrNameLst>
                                      </p:cBhvr>
                                      <p:tavLst>
                                        <p:tav tm="0">
                                          <p:val>
                                            <p:fltVal val="0"/>
                                          </p:val>
                                        </p:tav>
                                        <p:tav tm="100000">
                                          <p:val>
                                            <p:strVal val="#ppt_h"/>
                                          </p:val>
                                        </p:tav>
                                      </p:tavLst>
                                    </p:anim>
                                    <p:animEffect transition="in" filter="fade">
                                      <p:cBhvr>
                                        <p:cTn id="237" dur="500"/>
                                        <p:tgtEl>
                                          <p:spTgt spid="12"/>
                                        </p:tgtEl>
                                      </p:cBhvr>
                                    </p:animEffect>
                                  </p:childTnLst>
                                </p:cTn>
                              </p:par>
                              <p:par>
                                <p:cTn id="238" presetID="53" presetClass="entr" presetSubtype="16" fill="hold" grpId="0" nodeType="withEffect">
                                  <p:stCondLst>
                                    <p:cond delay="1250"/>
                                  </p:stCondLst>
                                  <p:childTnLst>
                                    <p:set>
                                      <p:cBhvr>
                                        <p:cTn id="239" dur="1" fill="hold">
                                          <p:stCondLst>
                                            <p:cond delay="0"/>
                                          </p:stCondLst>
                                        </p:cTn>
                                        <p:tgtEl>
                                          <p:spTgt spid="23"/>
                                        </p:tgtEl>
                                        <p:attrNameLst>
                                          <p:attrName>style.visibility</p:attrName>
                                        </p:attrNameLst>
                                      </p:cBhvr>
                                      <p:to>
                                        <p:strVal val="visible"/>
                                      </p:to>
                                    </p:set>
                                    <p:anim calcmode="lin" valueType="num">
                                      <p:cBhvr>
                                        <p:cTn id="240" dur="500" fill="hold"/>
                                        <p:tgtEl>
                                          <p:spTgt spid="23"/>
                                        </p:tgtEl>
                                        <p:attrNameLst>
                                          <p:attrName>ppt_w</p:attrName>
                                        </p:attrNameLst>
                                      </p:cBhvr>
                                      <p:tavLst>
                                        <p:tav tm="0">
                                          <p:val>
                                            <p:fltVal val="0"/>
                                          </p:val>
                                        </p:tav>
                                        <p:tav tm="100000">
                                          <p:val>
                                            <p:strVal val="#ppt_w"/>
                                          </p:val>
                                        </p:tav>
                                      </p:tavLst>
                                    </p:anim>
                                    <p:anim calcmode="lin" valueType="num">
                                      <p:cBhvr>
                                        <p:cTn id="241" dur="500" fill="hold"/>
                                        <p:tgtEl>
                                          <p:spTgt spid="23"/>
                                        </p:tgtEl>
                                        <p:attrNameLst>
                                          <p:attrName>ppt_h</p:attrName>
                                        </p:attrNameLst>
                                      </p:cBhvr>
                                      <p:tavLst>
                                        <p:tav tm="0">
                                          <p:val>
                                            <p:fltVal val="0"/>
                                          </p:val>
                                        </p:tav>
                                        <p:tav tm="100000">
                                          <p:val>
                                            <p:strVal val="#ppt_h"/>
                                          </p:val>
                                        </p:tav>
                                      </p:tavLst>
                                    </p:anim>
                                    <p:animEffect transition="in" filter="fade">
                                      <p:cBhvr>
                                        <p:cTn id="242" dur="500"/>
                                        <p:tgtEl>
                                          <p:spTgt spid="23"/>
                                        </p:tgtEl>
                                      </p:cBhvr>
                                    </p:animEffect>
                                  </p:childTnLst>
                                </p:cTn>
                              </p:par>
                              <p:par>
                                <p:cTn id="243" presetID="53" presetClass="entr" presetSubtype="16" fill="hold" grpId="0" nodeType="withEffect">
                                  <p:stCondLst>
                                    <p:cond delay="1250"/>
                                  </p:stCondLst>
                                  <p:childTnLst>
                                    <p:set>
                                      <p:cBhvr>
                                        <p:cTn id="244" dur="1" fill="hold">
                                          <p:stCondLst>
                                            <p:cond delay="0"/>
                                          </p:stCondLst>
                                        </p:cTn>
                                        <p:tgtEl>
                                          <p:spTgt spid="28"/>
                                        </p:tgtEl>
                                        <p:attrNameLst>
                                          <p:attrName>style.visibility</p:attrName>
                                        </p:attrNameLst>
                                      </p:cBhvr>
                                      <p:to>
                                        <p:strVal val="visible"/>
                                      </p:to>
                                    </p:set>
                                    <p:anim calcmode="lin" valueType="num">
                                      <p:cBhvr>
                                        <p:cTn id="245" dur="500" fill="hold"/>
                                        <p:tgtEl>
                                          <p:spTgt spid="28"/>
                                        </p:tgtEl>
                                        <p:attrNameLst>
                                          <p:attrName>ppt_w</p:attrName>
                                        </p:attrNameLst>
                                      </p:cBhvr>
                                      <p:tavLst>
                                        <p:tav tm="0">
                                          <p:val>
                                            <p:fltVal val="0"/>
                                          </p:val>
                                        </p:tav>
                                        <p:tav tm="100000">
                                          <p:val>
                                            <p:strVal val="#ppt_w"/>
                                          </p:val>
                                        </p:tav>
                                      </p:tavLst>
                                    </p:anim>
                                    <p:anim calcmode="lin" valueType="num">
                                      <p:cBhvr>
                                        <p:cTn id="246" dur="500" fill="hold"/>
                                        <p:tgtEl>
                                          <p:spTgt spid="28"/>
                                        </p:tgtEl>
                                        <p:attrNameLst>
                                          <p:attrName>ppt_h</p:attrName>
                                        </p:attrNameLst>
                                      </p:cBhvr>
                                      <p:tavLst>
                                        <p:tav tm="0">
                                          <p:val>
                                            <p:fltVal val="0"/>
                                          </p:val>
                                        </p:tav>
                                        <p:tav tm="100000">
                                          <p:val>
                                            <p:strVal val="#ppt_h"/>
                                          </p:val>
                                        </p:tav>
                                      </p:tavLst>
                                    </p:anim>
                                    <p:animEffect transition="in" filter="fade">
                                      <p:cBhvr>
                                        <p:cTn id="247" dur="500"/>
                                        <p:tgtEl>
                                          <p:spTgt spid="28"/>
                                        </p:tgtEl>
                                      </p:cBhvr>
                                    </p:animEffect>
                                  </p:childTnLst>
                                </p:cTn>
                              </p:par>
                              <p:par>
                                <p:cTn id="248" presetID="53" presetClass="entr" presetSubtype="16" fill="hold" grpId="0" nodeType="withEffect">
                                  <p:stCondLst>
                                    <p:cond delay="1250"/>
                                  </p:stCondLst>
                                  <p:childTnLst>
                                    <p:set>
                                      <p:cBhvr>
                                        <p:cTn id="249" dur="1" fill="hold">
                                          <p:stCondLst>
                                            <p:cond delay="0"/>
                                          </p:stCondLst>
                                        </p:cTn>
                                        <p:tgtEl>
                                          <p:spTgt spid="21"/>
                                        </p:tgtEl>
                                        <p:attrNameLst>
                                          <p:attrName>style.visibility</p:attrName>
                                        </p:attrNameLst>
                                      </p:cBhvr>
                                      <p:to>
                                        <p:strVal val="visible"/>
                                      </p:to>
                                    </p:set>
                                    <p:anim calcmode="lin" valueType="num">
                                      <p:cBhvr>
                                        <p:cTn id="250" dur="500" fill="hold"/>
                                        <p:tgtEl>
                                          <p:spTgt spid="21"/>
                                        </p:tgtEl>
                                        <p:attrNameLst>
                                          <p:attrName>ppt_w</p:attrName>
                                        </p:attrNameLst>
                                      </p:cBhvr>
                                      <p:tavLst>
                                        <p:tav tm="0">
                                          <p:val>
                                            <p:fltVal val="0"/>
                                          </p:val>
                                        </p:tav>
                                        <p:tav tm="100000">
                                          <p:val>
                                            <p:strVal val="#ppt_w"/>
                                          </p:val>
                                        </p:tav>
                                      </p:tavLst>
                                    </p:anim>
                                    <p:anim calcmode="lin" valueType="num">
                                      <p:cBhvr>
                                        <p:cTn id="251" dur="500" fill="hold"/>
                                        <p:tgtEl>
                                          <p:spTgt spid="21"/>
                                        </p:tgtEl>
                                        <p:attrNameLst>
                                          <p:attrName>ppt_h</p:attrName>
                                        </p:attrNameLst>
                                      </p:cBhvr>
                                      <p:tavLst>
                                        <p:tav tm="0">
                                          <p:val>
                                            <p:fltVal val="0"/>
                                          </p:val>
                                        </p:tav>
                                        <p:tav tm="100000">
                                          <p:val>
                                            <p:strVal val="#ppt_h"/>
                                          </p:val>
                                        </p:tav>
                                      </p:tavLst>
                                    </p:anim>
                                    <p:animEffect transition="in" filter="fade">
                                      <p:cBhvr>
                                        <p:cTn id="252" dur="500"/>
                                        <p:tgtEl>
                                          <p:spTgt spid="21"/>
                                        </p:tgtEl>
                                      </p:cBhvr>
                                    </p:animEffect>
                                  </p:childTnLst>
                                </p:cTn>
                              </p:par>
                              <p:par>
                                <p:cTn id="253" presetID="53" presetClass="entr" presetSubtype="16" fill="hold" grpId="0" nodeType="withEffect">
                                  <p:stCondLst>
                                    <p:cond delay="1250"/>
                                  </p:stCondLst>
                                  <p:childTnLst>
                                    <p:set>
                                      <p:cBhvr>
                                        <p:cTn id="254" dur="1" fill="hold">
                                          <p:stCondLst>
                                            <p:cond delay="0"/>
                                          </p:stCondLst>
                                        </p:cTn>
                                        <p:tgtEl>
                                          <p:spTgt spid="22"/>
                                        </p:tgtEl>
                                        <p:attrNameLst>
                                          <p:attrName>style.visibility</p:attrName>
                                        </p:attrNameLst>
                                      </p:cBhvr>
                                      <p:to>
                                        <p:strVal val="visible"/>
                                      </p:to>
                                    </p:set>
                                    <p:anim calcmode="lin" valueType="num">
                                      <p:cBhvr>
                                        <p:cTn id="255" dur="500" fill="hold"/>
                                        <p:tgtEl>
                                          <p:spTgt spid="22"/>
                                        </p:tgtEl>
                                        <p:attrNameLst>
                                          <p:attrName>ppt_w</p:attrName>
                                        </p:attrNameLst>
                                      </p:cBhvr>
                                      <p:tavLst>
                                        <p:tav tm="0">
                                          <p:val>
                                            <p:fltVal val="0"/>
                                          </p:val>
                                        </p:tav>
                                        <p:tav tm="100000">
                                          <p:val>
                                            <p:strVal val="#ppt_w"/>
                                          </p:val>
                                        </p:tav>
                                      </p:tavLst>
                                    </p:anim>
                                    <p:anim calcmode="lin" valueType="num">
                                      <p:cBhvr>
                                        <p:cTn id="256" dur="500" fill="hold"/>
                                        <p:tgtEl>
                                          <p:spTgt spid="22"/>
                                        </p:tgtEl>
                                        <p:attrNameLst>
                                          <p:attrName>ppt_h</p:attrName>
                                        </p:attrNameLst>
                                      </p:cBhvr>
                                      <p:tavLst>
                                        <p:tav tm="0">
                                          <p:val>
                                            <p:fltVal val="0"/>
                                          </p:val>
                                        </p:tav>
                                        <p:tav tm="100000">
                                          <p:val>
                                            <p:strVal val="#ppt_h"/>
                                          </p:val>
                                        </p:tav>
                                      </p:tavLst>
                                    </p:anim>
                                    <p:animEffect transition="in" filter="fade">
                                      <p:cBhvr>
                                        <p:cTn id="257" dur="500"/>
                                        <p:tgtEl>
                                          <p:spTgt spid="22"/>
                                        </p:tgtEl>
                                      </p:cBhvr>
                                    </p:animEffect>
                                  </p:childTnLst>
                                </p:cTn>
                              </p:par>
                              <p:par>
                                <p:cTn id="258" presetID="53" presetClass="entr" presetSubtype="16" fill="hold" grpId="0" nodeType="withEffect">
                                  <p:stCondLst>
                                    <p:cond delay="1250"/>
                                  </p:stCondLst>
                                  <p:childTnLst>
                                    <p:set>
                                      <p:cBhvr>
                                        <p:cTn id="259" dur="1" fill="hold">
                                          <p:stCondLst>
                                            <p:cond delay="0"/>
                                          </p:stCondLst>
                                        </p:cTn>
                                        <p:tgtEl>
                                          <p:spTgt spid="24"/>
                                        </p:tgtEl>
                                        <p:attrNameLst>
                                          <p:attrName>style.visibility</p:attrName>
                                        </p:attrNameLst>
                                      </p:cBhvr>
                                      <p:to>
                                        <p:strVal val="visible"/>
                                      </p:to>
                                    </p:set>
                                    <p:anim calcmode="lin" valueType="num">
                                      <p:cBhvr>
                                        <p:cTn id="260" dur="500" fill="hold"/>
                                        <p:tgtEl>
                                          <p:spTgt spid="24"/>
                                        </p:tgtEl>
                                        <p:attrNameLst>
                                          <p:attrName>ppt_w</p:attrName>
                                        </p:attrNameLst>
                                      </p:cBhvr>
                                      <p:tavLst>
                                        <p:tav tm="0">
                                          <p:val>
                                            <p:fltVal val="0"/>
                                          </p:val>
                                        </p:tav>
                                        <p:tav tm="100000">
                                          <p:val>
                                            <p:strVal val="#ppt_w"/>
                                          </p:val>
                                        </p:tav>
                                      </p:tavLst>
                                    </p:anim>
                                    <p:anim calcmode="lin" valueType="num">
                                      <p:cBhvr>
                                        <p:cTn id="261" dur="500" fill="hold"/>
                                        <p:tgtEl>
                                          <p:spTgt spid="24"/>
                                        </p:tgtEl>
                                        <p:attrNameLst>
                                          <p:attrName>ppt_h</p:attrName>
                                        </p:attrNameLst>
                                      </p:cBhvr>
                                      <p:tavLst>
                                        <p:tav tm="0">
                                          <p:val>
                                            <p:fltVal val="0"/>
                                          </p:val>
                                        </p:tav>
                                        <p:tav tm="100000">
                                          <p:val>
                                            <p:strVal val="#ppt_h"/>
                                          </p:val>
                                        </p:tav>
                                      </p:tavLst>
                                    </p:anim>
                                    <p:animEffect transition="in" filter="fade">
                                      <p:cBhvr>
                                        <p:cTn id="262" dur="500"/>
                                        <p:tgtEl>
                                          <p:spTgt spid="24"/>
                                        </p:tgtEl>
                                      </p:cBhvr>
                                    </p:animEffect>
                                  </p:childTnLst>
                                </p:cTn>
                              </p:par>
                              <p:par>
                                <p:cTn id="263" presetID="53" presetClass="entr" presetSubtype="16" fill="hold" grpId="0" nodeType="withEffect">
                                  <p:stCondLst>
                                    <p:cond delay="1250"/>
                                  </p:stCondLst>
                                  <p:childTnLst>
                                    <p:set>
                                      <p:cBhvr>
                                        <p:cTn id="264" dur="1" fill="hold">
                                          <p:stCondLst>
                                            <p:cond delay="0"/>
                                          </p:stCondLst>
                                        </p:cTn>
                                        <p:tgtEl>
                                          <p:spTgt spid="25"/>
                                        </p:tgtEl>
                                        <p:attrNameLst>
                                          <p:attrName>style.visibility</p:attrName>
                                        </p:attrNameLst>
                                      </p:cBhvr>
                                      <p:to>
                                        <p:strVal val="visible"/>
                                      </p:to>
                                    </p:set>
                                    <p:anim calcmode="lin" valueType="num">
                                      <p:cBhvr>
                                        <p:cTn id="265" dur="500" fill="hold"/>
                                        <p:tgtEl>
                                          <p:spTgt spid="25"/>
                                        </p:tgtEl>
                                        <p:attrNameLst>
                                          <p:attrName>ppt_w</p:attrName>
                                        </p:attrNameLst>
                                      </p:cBhvr>
                                      <p:tavLst>
                                        <p:tav tm="0">
                                          <p:val>
                                            <p:fltVal val="0"/>
                                          </p:val>
                                        </p:tav>
                                        <p:tav tm="100000">
                                          <p:val>
                                            <p:strVal val="#ppt_w"/>
                                          </p:val>
                                        </p:tav>
                                      </p:tavLst>
                                    </p:anim>
                                    <p:anim calcmode="lin" valueType="num">
                                      <p:cBhvr>
                                        <p:cTn id="266" dur="500" fill="hold"/>
                                        <p:tgtEl>
                                          <p:spTgt spid="25"/>
                                        </p:tgtEl>
                                        <p:attrNameLst>
                                          <p:attrName>ppt_h</p:attrName>
                                        </p:attrNameLst>
                                      </p:cBhvr>
                                      <p:tavLst>
                                        <p:tav tm="0">
                                          <p:val>
                                            <p:fltVal val="0"/>
                                          </p:val>
                                        </p:tav>
                                        <p:tav tm="100000">
                                          <p:val>
                                            <p:strVal val="#ppt_h"/>
                                          </p:val>
                                        </p:tav>
                                      </p:tavLst>
                                    </p:anim>
                                    <p:animEffect transition="in" filter="fade">
                                      <p:cBhvr>
                                        <p:cTn id="267" dur="500"/>
                                        <p:tgtEl>
                                          <p:spTgt spid="25"/>
                                        </p:tgtEl>
                                      </p:cBhvr>
                                    </p:animEffect>
                                  </p:childTnLst>
                                </p:cTn>
                              </p:par>
                              <p:par>
                                <p:cTn id="268" presetID="53" presetClass="entr" presetSubtype="16" fill="hold" grpId="0" nodeType="withEffect">
                                  <p:stCondLst>
                                    <p:cond delay="1250"/>
                                  </p:stCondLst>
                                  <p:childTnLst>
                                    <p:set>
                                      <p:cBhvr>
                                        <p:cTn id="269" dur="1" fill="hold">
                                          <p:stCondLst>
                                            <p:cond delay="0"/>
                                          </p:stCondLst>
                                        </p:cTn>
                                        <p:tgtEl>
                                          <p:spTgt spid="3"/>
                                        </p:tgtEl>
                                        <p:attrNameLst>
                                          <p:attrName>style.visibility</p:attrName>
                                        </p:attrNameLst>
                                      </p:cBhvr>
                                      <p:to>
                                        <p:strVal val="visible"/>
                                      </p:to>
                                    </p:set>
                                    <p:anim calcmode="lin" valueType="num">
                                      <p:cBhvr>
                                        <p:cTn id="270" dur="500" fill="hold"/>
                                        <p:tgtEl>
                                          <p:spTgt spid="3"/>
                                        </p:tgtEl>
                                        <p:attrNameLst>
                                          <p:attrName>ppt_w</p:attrName>
                                        </p:attrNameLst>
                                      </p:cBhvr>
                                      <p:tavLst>
                                        <p:tav tm="0">
                                          <p:val>
                                            <p:fltVal val="0"/>
                                          </p:val>
                                        </p:tav>
                                        <p:tav tm="100000">
                                          <p:val>
                                            <p:strVal val="#ppt_w"/>
                                          </p:val>
                                        </p:tav>
                                      </p:tavLst>
                                    </p:anim>
                                    <p:anim calcmode="lin" valueType="num">
                                      <p:cBhvr>
                                        <p:cTn id="271" dur="500" fill="hold"/>
                                        <p:tgtEl>
                                          <p:spTgt spid="3"/>
                                        </p:tgtEl>
                                        <p:attrNameLst>
                                          <p:attrName>ppt_h</p:attrName>
                                        </p:attrNameLst>
                                      </p:cBhvr>
                                      <p:tavLst>
                                        <p:tav tm="0">
                                          <p:val>
                                            <p:fltVal val="0"/>
                                          </p:val>
                                        </p:tav>
                                        <p:tav tm="100000">
                                          <p:val>
                                            <p:strVal val="#ppt_h"/>
                                          </p:val>
                                        </p:tav>
                                      </p:tavLst>
                                    </p:anim>
                                    <p:animEffect transition="in" filter="fade">
                                      <p:cBhvr>
                                        <p:cTn id="272" dur="500"/>
                                        <p:tgtEl>
                                          <p:spTgt spid="3"/>
                                        </p:tgtEl>
                                      </p:cBhvr>
                                    </p:animEffect>
                                  </p:childTnLst>
                                </p:cTn>
                              </p:par>
                              <p:par>
                                <p:cTn id="273" presetID="10" presetClass="entr" presetSubtype="0" fill="hold" grpId="0" nodeType="withEffect">
                                  <p:stCondLst>
                                    <p:cond delay="1000"/>
                                  </p:stCondLst>
                                  <p:childTnLst>
                                    <p:set>
                                      <p:cBhvr>
                                        <p:cTn id="274" dur="1" fill="hold">
                                          <p:stCondLst>
                                            <p:cond delay="0"/>
                                          </p:stCondLst>
                                        </p:cTn>
                                        <p:tgtEl>
                                          <p:spTgt spid="2"/>
                                        </p:tgtEl>
                                        <p:attrNameLst>
                                          <p:attrName>style.visibility</p:attrName>
                                        </p:attrNameLst>
                                      </p:cBhvr>
                                      <p:to>
                                        <p:strVal val="visible"/>
                                      </p:to>
                                    </p:set>
                                    <p:animEffect transition="in" filter="fade">
                                      <p:cBhvr>
                                        <p:cTn id="275" dur="750"/>
                                        <p:tgtEl>
                                          <p:spTgt spid="2"/>
                                        </p:tgtEl>
                                      </p:cBhvr>
                                    </p:animEffect>
                                  </p:childTnLst>
                                </p:cTn>
                              </p:par>
                              <p:par>
                                <p:cTn id="276" presetID="63" presetClass="path" presetSubtype="0" decel="50000" fill="hold" grpId="1" nodeType="withEffect">
                                  <p:stCondLst>
                                    <p:cond delay="1000"/>
                                  </p:stCondLst>
                                  <p:childTnLst>
                                    <p:animMotion origin="layout" path="M 0.01523 -3.7037E-6 L -0.10885 -3.7037E-6 " pathEditMode="relative" rAng="0" ptsTypes="AA">
                                      <p:cBhvr>
                                        <p:cTn id="277" dur="1000" spd="-100000" fill="hold"/>
                                        <p:tgtEl>
                                          <p:spTgt spid="2"/>
                                        </p:tgtEl>
                                        <p:attrNameLst>
                                          <p:attrName>ppt_x</p:attrName>
                                          <p:attrName>ppt_y</p:attrName>
                                        </p:attrNameLst>
                                      </p:cBhvr>
                                      <p:rCtr x="-6211" y="0"/>
                                    </p:animMotion>
                                  </p:childTnLst>
                                </p:cTn>
                              </p:par>
                              <p:par>
                                <p:cTn id="278" presetID="35" presetClass="path" presetSubtype="0" accel="50000" decel="50000" fill="hold" grpId="2" nodeType="withEffect">
                                  <p:stCondLst>
                                    <p:cond delay="2000"/>
                                  </p:stCondLst>
                                  <p:childTnLst>
                                    <p:animMotion origin="layout" path="M 0.01601 -3.7037E-6 L 8.33333E-7 -3.7037E-6 " pathEditMode="relative" rAng="0" ptsTypes="AA">
                                      <p:cBhvr>
                                        <p:cTn id="279" dur="1000" fill="hold"/>
                                        <p:tgtEl>
                                          <p:spTgt spid="2"/>
                                        </p:tgtEl>
                                        <p:attrNameLst>
                                          <p:attrName>ppt_x</p:attrName>
                                          <p:attrName>ppt_y</p:attrName>
                                        </p:attrNameLst>
                                      </p:cBhvr>
                                      <p:rCtr x="-807" y="0"/>
                                    </p:animMotion>
                                  </p:childTnLst>
                                </p:cTn>
                              </p:par>
                            </p:childTnLst>
                          </p:cTn>
                        </p:par>
                      </p:childTnLst>
                    </p:cTn>
                  </p:par>
                  <p:par>
                    <p:cTn id="280" fill="hold">
                      <p:stCondLst>
                        <p:cond delay="indefinite"/>
                      </p:stCondLst>
                      <p:childTnLst>
                        <p:par>
                          <p:cTn id="281" fill="hold">
                            <p:stCondLst>
                              <p:cond delay="0"/>
                            </p:stCondLst>
                            <p:childTnLst>
                              <p:par>
                                <p:cTn id="282" presetID="42" presetClass="entr" presetSubtype="0" fill="hold" nodeType="clickEffect">
                                  <p:stCondLst>
                                    <p:cond delay="0"/>
                                  </p:stCondLst>
                                  <p:childTnLst>
                                    <p:set>
                                      <p:cBhvr>
                                        <p:cTn id="283" dur="1" fill="hold">
                                          <p:stCondLst>
                                            <p:cond delay="0"/>
                                          </p:stCondLst>
                                        </p:cTn>
                                        <p:tgtEl>
                                          <p:spTgt spid="57"/>
                                        </p:tgtEl>
                                        <p:attrNameLst>
                                          <p:attrName>style.visibility</p:attrName>
                                        </p:attrNameLst>
                                      </p:cBhvr>
                                      <p:to>
                                        <p:strVal val="visible"/>
                                      </p:to>
                                    </p:set>
                                    <p:animEffect transition="in" filter="fade">
                                      <p:cBhvr>
                                        <p:cTn id="284" dur="1000"/>
                                        <p:tgtEl>
                                          <p:spTgt spid="57"/>
                                        </p:tgtEl>
                                      </p:cBhvr>
                                    </p:animEffect>
                                    <p:anim calcmode="lin" valueType="num">
                                      <p:cBhvr>
                                        <p:cTn id="285" dur="1000" fill="hold"/>
                                        <p:tgtEl>
                                          <p:spTgt spid="57"/>
                                        </p:tgtEl>
                                        <p:attrNameLst>
                                          <p:attrName>ppt_x</p:attrName>
                                        </p:attrNameLst>
                                      </p:cBhvr>
                                      <p:tavLst>
                                        <p:tav tm="0">
                                          <p:val>
                                            <p:strVal val="#ppt_x"/>
                                          </p:val>
                                        </p:tav>
                                        <p:tav tm="100000">
                                          <p:val>
                                            <p:strVal val="#ppt_x"/>
                                          </p:val>
                                        </p:tav>
                                      </p:tavLst>
                                    </p:anim>
                                    <p:anim calcmode="lin" valueType="num">
                                      <p:cBhvr>
                                        <p:cTn id="286" dur="1000" fill="hold"/>
                                        <p:tgtEl>
                                          <p:spTgt spid="5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AsOne/>
      </p:bldGraphic>
      <p:bldGraphic spid="2" grpId="1">
        <p:bldAsOne/>
      </p:bldGraphic>
      <p:bldGraphic spid="2" grpId="2">
        <p:bldAsOne/>
      </p:bldGraphic>
      <p:bldP spid="3"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21" grpId="0" animBg="1"/>
      <p:bldP spid="22" grpId="0" animBg="1"/>
      <p:bldP spid="23" grpId="0" animBg="1"/>
      <p:bldP spid="24" grpId="0" animBg="1"/>
      <p:bldP spid="25" grpId="0" animBg="1"/>
      <p:bldP spid="28" grpId="0" animBg="1"/>
      <p:bldP spid="51" grpId="0" animBg="1"/>
      <p:bldP spid="52" grpId="0" animBg="1"/>
      <p:bldP spid="53" grpId="0" animBg="1"/>
      <p:bldP spid="54" grpId="0" animBg="1"/>
      <p:bldP spid="55" grpId="0"/>
      <p:bldP spid="55" grpId="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1058">
            <a:extLst>
              <a:ext uri="{FF2B5EF4-FFF2-40B4-BE49-F238E27FC236}">
                <a16:creationId xmlns:a16="http://schemas.microsoft.com/office/drawing/2014/main" id="{4121501C-7B3B-485C-94DC-A710E4984EEC}"/>
              </a:ext>
            </a:extLst>
          </p:cNvPr>
          <p:cNvSpPr/>
          <p:nvPr/>
        </p:nvSpPr>
        <p:spPr bwMode="auto">
          <a:xfrm>
            <a:off x="921815" y="4931622"/>
            <a:ext cx="1443192" cy="2105653"/>
          </a:xfrm>
          <a:custGeom>
            <a:avLst/>
            <a:gdLst>
              <a:gd name="T0" fmla="*/ 1928 w 1928"/>
              <a:gd name="T1" fmla="*/ 0 h 2813"/>
              <a:gd name="T2" fmla="*/ 0 w 1928"/>
              <a:gd name="T3" fmla="*/ 2813 h 2813"/>
              <a:gd name="T4" fmla="*/ 1928 w 1928"/>
              <a:gd name="T5" fmla="*/ 0 h 2813"/>
            </a:gdLst>
            <a:ahLst/>
            <a:cxnLst>
              <a:cxn ang="0">
                <a:pos x="T0" y="T1"/>
              </a:cxn>
              <a:cxn ang="0">
                <a:pos x="T2" y="T3"/>
              </a:cxn>
              <a:cxn ang="0">
                <a:pos x="T4" y="T5"/>
              </a:cxn>
            </a:cxnLst>
            <a:rect l="0" t="0" r="r" b="b"/>
            <a:pathLst>
              <a:path w="1928" h="2813">
                <a:moveTo>
                  <a:pt x="1928" y="0"/>
                </a:moveTo>
                <a:lnTo>
                  <a:pt x="0" y="2813"/>
                </a:lnTo>
                <a:lnTo>
                  <a:pt x="1928" y="0"/>
                </a:lnTo>
                <a:close/>
              </a:path>
            </a:pathLst>
          </a:cu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3" name="Line 1059">
            <a:extLst>
              <a:ext uri="{FF2B5EF4-FFF2-40B4-BE49-F238E27FC236}">
                <a16:creationId xmlns:a16="http://schemas.microsoft.com/office/drawing/2014/main" id="{7E5EC200-8953-46EC-A259-E79E93F52206}"/>
              </a:ext>
            </a:extLst>
          </p:cNvPr>
          <p:cNvSpPr>
            <a:spLocks noChangeShapeType="1"/>
          </p:cNvSpPr>
          <p:nvPr/>
        </p:nvSpPr>
        <p:spPr bwMode="auto">
          <a:xfrm flipH="1">
            <a:off x="921815" y="4931622"/>
            <a:ext cx="1443192" cy="2105653"/>
          </a:xfrm>
          <a:prstGeom prst="line">
            <a:avLst/>
          </a:prstGeom>
          <a:solidFill>
            <a:schemeClr val="tx2"/>
          </a:solidFill>
          <a:ln w="3175" cap="flat">
            <a:solidFill>
              <a:schemeClr val="tx2">
                <a:alpha val="14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4" name="Freeform 1060">
            <a:extLst>
              <a:ext uri="{FF2B5EF4-FFF2-40B4-BE49-F238E27FC236}">
                <a16:creationId xmlns:a16="http://schemas.microsoft.com/office/drawing/2014/main" id="{49BCA304-2D34-45B3-AAEB-EAA47BA49F3E}"/>
              </a:ext>
            </a:extLst>
          </p:cNvPr>
          <p:cNvSpPr/>
          <p:nvPr/>
        </p:nvSpPr>
        <p:spPr bwMode="auto">
          <a:xfrm>
            <a:off x="921815" y="6723635"/>
            <a:ext cx="1737370" cy="313640"/>
          </a:xfrm>
          <a:custGeom>
            <a:avLst/>
            <a:gdLst>
              <a:gd name="T0" fmla="*/ 2321 w 2321"/>
              <a:gd name="T1" fmla="*/ 0 h 419"/>
              <a:gd name="T2" fmla="*/ 0 w 2321"/>
              <a:gd name="T3" fmla="*/ 419 h 419"/>
              <a:gd name="T4" fmla="*/ 2321 w 2321"/>
              <a:gd name="T5" fmla="*/ 0 h 419"/>
            </a:gdLst>
            <a:ahLst/>
            <a:cxnLst>
              <a:cxn ang="0">
                <a:pos x="T0" y="T1"/>
              </a:cxn>
              <a:cxn ang="0">
                <a:pos x="T2" y="T3"/>
              </a:cxn>
              <a:cxn ang="0">
                <a:pos x="T4" y="T5"/>
              </a:cxn>
            </a:cxnLst>
            <a:rect l="0" t="0" r="r" b="b"/>
            <a:pathLst>
              <a:path w="2321" h="419">
                <a:moveTo>
                  <a:pt x="2321" y="0"/>
                </a:moveTo>
                <a:lnTo>
                  <a:pt x="0" y="419"/>
                </a:lnTo>
                <a:lnTo>
                  <a:pt x="2321" y="0"/>
                </a:lnTo>
                <a:close/>
              </a:path>
            </a:pathLst>
          </a:cu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5" name="Line 1061">
            <a:extLst>
              <a:ext uri="{FF2B5EF4-FFF2-40B4-BE49-F238E27FC236}">
                <a16:creationId xmlns:a16="http://schemas.microsoft.com/office/drawing/2014/main" id="{4064BE02-EB4B-4EB8-A5B9-21E1E07BB74F}"/>
              </a:ext>
            </a:extLst>
          </p:cNvPr>
          <p:cNvSpPr>
            <a:spLocks noChangeShapeType="1"/>
          </p:cNvSpPr>
          <p:nvPr/>
        </p:nvSpPr>
        <p:spPr bwMode="auto">
          <a:xfrm flipH="1">
            <a:off x="921815" y="6723635"/>
            <a:ext cx="1737370" cy="313640"/>
          </a:xfrm>
          <a:prstGeom prst="line">
            <a:avLst/>
          </a:prstGeom>
          <a:solidFill>
            <a:schemeClr val="tx2"/>
          </a:solidFill>
          <a:ln w="3175" cap="flat">
            <a:solidFill>
              <a:schemeClr val="tx2">
                <a:alpha val="14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6" name="Freeform 1062">
            <a:extLst>
              <a:ext uri="{FF2B5EF4-FFF2-40B4-BE49-F238E27FC236}">
                <a16:creationId xmlns:a16="http://schemas.microsoft.com/office/drawing/2014/main" id="{3142B1DC-308E-4A1B-B2FE-E276119D54CE}"/>
              </a:ext>
            </a:extLst>
          </p:cNvPr>
          <p:cNvSpPr/>
          <p:nvPr/>
        </p:nvSpPr>
        <p:spPr bwMode="auto">
          <a:xfrm>
            <a:off x="963734" y="6710910"/>
            <a:ext cx="600332" cy="315137"/>
          </a:xfrm>
          <a:custGeom>
            <a:avLst/>
            <a:gdLst>
              <a:gd name="T0" fmla="*/ 802 w 802"/>
              <a:gd name="T1" fmla="*/ 0 h 421"/>
              <a:gd name="T2" fmla="*/ 0 w 802"/>
              <a:gd name="T3" fmla="*/ 421 h 421"/>
              <a:gd name="T4" fmla="*/ 802 w 802"/>
              <a:gd name="T5" fmla="*/ 0 h 421"/>
            </a:gdLst>
            <a:ahLst/>
            <a:cxnLst>
              <a:cxn ang="0">
                <a:pos x="T0" y="T1"/>
              </a:cxn>
              <a:cxn ang="0">
                <a:pos x="T2" y="T3"/>
              </a:cxn>
              <a:cxn ang="0">
                <a:pos x="T4" y="T5"/>
              </a:cxn>
            </a:cxnLst>
            <a:rect l="0" t="0" r="r" b="b"/>
            <a:pathLst>
              <a:path w="802" h="421">
                <a:moveTo>
                  <a:pt x="802" y="0"/>
                </a:moveTo>
                <a:lnTo>
                  <a:pt x="0" y="421"/>
                </a:lnTo>
                <a:lnTo>
                  <a:pt x="802" y="0"/>
                </a:lnTo>
                <a:close/>
              </a:path>
            </a:pathLst>
          </a:cu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7" name="Line 1063">
            <a:extLst>
              <a:ext uri="{FF2B5EF4-FFF2-40B4-BE49-F238E27FC236}">
                <a16:creationId xmlns:a16="http://schemas.microsoft.com/office/drawing/2014/main" id="{29DF9F74-2F28-471F-8799-52B2E6F23716}"/>
              </a:ext>
            </a:extLst>
          </p:cNvPr>
          <p:cNvSpPr>
            <a:spLocks noChangeShapeType="1"/>
          </p:cNvSpPr>
          <p:nvPr/>
        </p:nvSpPr>
        <p:spPr bwMode="auto">
          <a:xfrm flipH="1">
            <a:off x="963734" y="6710910"/>
            <a:ext cx="600332" cy="315137"/>
          </a:xfrm>
          <a:prstGeom prst="line">
            <a:avLst/>
          </a:prstGeom>
          <a:solidFill>
            <a:schemeClr val="tx2"/>
          </a:solidFill>
          <a:ln w="3175" cap="flat">
            <a:solidFill>
              <a:schemeClr val="tx2">
                <a:alpha val="14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8" name="Freeform 1064">
            <a:extLst>
              <a:ext uri="{FF2B5EF4-FFF2-40B4-BE49-F238E27FC236}">
                <a16:creationId xmlns:a16="http://schemas.microsoft.com/office/drawing/2014/main" id="{9493193B-757A-45D3-AE43-786A06A71909}"/>
              </a:ext>
            </a:extLst>
          </p:cNvPr>
          <p:cNvSpPr/>
          <p:nvPr/>
        </p:nvSpPr>
        <p:spPr bwMode="auto">
          <a:xfrm>
            <a:off x="2659185" y="6201152"/>
            <a:ext cx="728333" cy="522483"/>
          </a:xfrm>
          <a:custGeom>
            <a:avLst/>
            <a:gdLst>
              <a:gd name="T0" fmla="*/ 0 w 973"/>
              <a:gd name="T1" fmla="*/ 698 h 698"/>
              <a:gd name="T2" fmla="*/ 973 w 973"/>
              <a:gd name="T3" fmla="*/ 0 h 698"/>
              <a:gd name="T4" fmla="*/ 0 w 973"/>
              <a:gd name="T5" fmla="*/ 698 h 698"/>
            </a:gdLst>
            <a:ahLst/>
            <a:cxnLst>
              <a:cxn ang="0">
                <a:pos x="T0" y="T1"/>
              </a:cxn>
              <a:cxn ang="0">
                <a:pos x="T2" y="T3"/>
              </a:cxn>
              <a:cxn ang="0">
                <a:pos x="T4" y="T5"/>
              </a:cxn>
            </a:cxnLst>
            <a:rect l="0" t="0" r="r" b="b"/>
            <a:pathLst>
              <a:path w="973" h="698">
                <a:moveTo>
                  <a:pt x="0" y="698"/>
                </a:moveTo>
                <a:lnTo>
                  <a:pt x="973" y="0"/>
                </a:lnTo>
                <a:lnTo>
                  <a:pt x="0" y="698"/>
                </a:lnTo>
                <a:close/>
              </a:path>
            </a:pathLst>
          </a:cu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9" name="Line 1065">
            <a:extLst>
              <a:ext uri="{FF2B5EF4-FFF2-40B4-BE49-F238E27FC236}">
                <a16:creationId xmlns:a16="http://schemas.microsoft.com/office/drawing/2014/main" id="{7684F899-A4F7-4763-9BA3-6614888B9E48}"/>
              </a:ext>
            </a:extLst>
          </p:cNvPr>
          <p:cNvSpPr>
            <a:spLocks noChangeShapeType="1"/>
          </p:cNvSpPr>
          <p:nvPr/>
        </p:nvSpPr>
        <p:spPr bwMode="auto">
          <a:xfrm flipV="1">
            <a:off x="2659185" y="6201152"/>
            <a:ext cx="728333" cy="522483"/>
          </a:xfrm>
          <a:prstGeom prst="line">
            <a:avLst/>
          </a:prstGeom>
          <a:solidFill>
            <a:schemeClr val="tx2"/>
          </a:solidFill>
          <a:ln w="3175" cap="flat">
            <a:solidFill>
              <a:schemeClr val="tx2">
                <a:alpha val="14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10" name="Freeform 1066">
            <a:extLst>
              <a:ext uri="{FF2B5EF4-FFF2-40B4-BE49-F238E27FC236}">
                <a16:creationId xmlns:a16="http://schemas.microsoft.com/office/drawing/2014/main" id="{67B412FA-484A-4775-A4D9-AAEB5DCB299D}"/>
              </a:ext>
            </a:extLst>
          </p:cNvPr>
          <p:cNvSpPr/>
          <p:nvPr/>
        </p:nvSpPr>
        <p:spPr bwMode="auto">
          <a:xfrm>
            <a:off x="3387518" y="6201152"/>
            <a:ext cx="90574" cy="1285249"/>
          </a:xfrm>
          <a:custGeom>
            <a:avLst/>
            <a:gdLst>
              <a:gd name="T0" fmla="*/ 0 w 121"/>
              <a:gd name="T1" fmla="*/ 0 h 1717"/>
              <a:gd name="T2" fmla="*/ 121 w 121"/>
              <a:gd name="T3" fmla="*/ 1717 h 1717"/>
              <a:gd name="T4" fmla="*/ 0 w 121"/>
              <a:gd name="T5" fmla="*/ 0 h 1717"/>
            </a:gdLst>
            <a:ahLst/>
            <a:cxnLst>
              <a:cxn ang="0">
                <a:pos x="T0" y="T1"/>
              </a:cxn>
              <a:cxn ang="0">
                <a:pos x="T2" y="T3"/>
              </a:cxn>
              <a:cxn ang="0">
                <a:pos x="T4" y="T5"/>
              </a:cxn>
            </a:cxnLst>
            <a:rect l="0" t="0" r="r" b="b"/>
            <a:pathLst>
              <a:path w="121" h="1717">
                <a:moveTo>
                  <a:pt x="0" y="0"/>
                </a:moveTo>
                <a:lnTo>
                  <a:pt x="121" y="1717"/>
                </a:lnTo>
                <a:lnTo>
                  <a:pt x="0" y="0"/>
                </a:lnTo>
                <a:close/>
              </a:path>
            </a:pathLst>
          </a:cu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11" name="Line 1067">
            <a:extLst>
              <a:ext uri="{FF2B5EF4-FFF2-40B4-BE49-F238E27FC236}">
                <a16:creationId xmlns:a16="http://schemas.microsoft.com/office/drawing/2014/main" id="{F3E98DF3-11FC-4A16-BD37-A4EEF3FD727C}"/>
              </a:ext>
            </a:extLst>
          </p:cNvPr>
          <p:cNvSpPr>
            <a:spLocks noChangeShapeType="1"/>
          </p:cNvSpPr>
          <p:nvPr/>
        </p:nvSpPr>
        <p:spPr bwMode="auto">
          <a:xfrm>
            <a:off x="3387518" y="6201152"/>
            <a:ext cx="90574" cy="1285249"/>
          </a:xfrm>
          <a:prstGeom prst="line">
            <a:avLst/>
          </a:prstGeom>
          <a:solidFill>
            <a:schemeClr val="tx2"/>
          </a:solidFill>
          <a:ln w="3175" cap="flat">
            <a:solidFill>
              <a:schemeClr val="tx2">
                <a:alpha val="14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12" name="Freeform 1068">
            <a:extLst>
              <a:ext uri="{FF2B5EF4-FFF2-40B4-BE49-F238E27FC236}">
                <a16:creationId xmlns:a16="http://schemas.microsoft.com/office/drawing/2014/main" id="{C421E589-A50E-42CF-85EF-0EED1DF16A76}"/>
              </a:ext>
            </a:extLst>
          </p:cNvPr>
          <p:cNvSpPr/>
          <p:nvPr/>
        </p:nvSpPr>
        <p:spPr bwMode="auto">
          <a:xfrm>
            <a:off x="1710780" y="6723635"/>
            <a:ext cx="948405" cy="761269"/>
          </a:xfrm>
          <a:custGeom>
            <a:avLst/>
            <a:gdLst>
              <a:gd name="T0" fmla="*/ 1267 w 1267"/>
              <a:gd name="T1" fmla="*/ 0 h 1017"/>
              <a:gd name="T2" fmla="*/ 0 w 1267"/>
              <a:gd name="T3" fmla="*/ 1017 h 1017"/>
              <a:gd name="T4" fmla="*/ 1267 w 1267"/>
              <a:gd name="T5" fmla="*/ 0 h 1017"/>
            </a:gdLst>
            <a:ahLst/>
            <a:cxnLst>
              <a:cxn ang="0">
                <a:pos x="T0" y="T1"/>
              </a:cxn>
              <a:cxn ang="0">
                <a:pos x="T2" y="T3"/>
              </a:cxn>
              <a:cxn ang="0">
                <a:pos x="T4" y="T5"/>
              </a:cxn>
            </a:cxnLst>
            <a:rect l="0" t="0" r="r" b="b"/>
            <a:pathLst>
              <a:path w="1267" h="1017">
                <a:moveTo>
                  <a:pt x="1267" y="0"/>
                </a:moveTo>
                <a:lnTo>
                  <a:pt x="0" y="1017"/>
                </a:lnTo>
                <a:lnTo>
                  <a:pt x="1267" y="0"/>
                </a:lnTo>
                <a:close/>
              </a:path>
            </a:pathLst>
          </a:cu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13" name="Line 1069">
            <a:extLst>
              <a:ext uri="{FF2B5EF4-FFF2-40B4-BE49-F238E27FC236}">
                <a16:creationId xmlns:a16="http://schemas.microsoft.com/office/drawing/2014/main" id="{ACE95834-08CE-4854-9678-E65B838ACF08}"/>
              </a:ext>
            </a:extLst>
          </p:cNvPr>
          <p:cNvSpPr>
            <a:spLocks noChangeShapeType="1"/>
          </p:cNvSpPr>
          <p:nvPr/>
        </p:nvSpPr>
        <p:spPr bwMode="auto">
          <a:xfrm flipH="1">
            <a:off x="1710780" y="6723635"/>
            <a:ext cx="948405" cy="761269"/>
          </a:xfrm>
          <a:prstGeom prst="line">
            <a:avLst/>
          </a:prstGeom>
          <a:solidFill>
            <a:schemeClr val="tx2"/>
          </a:solidFill>
          <a:ln w="3175" cap="flat">
            <a:solidFill>
              <a:schemeClr val="tx2">
                <a:alpha val="14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14" name="Freeform 1070">
            <a:extLst>
              <a:ext uri="{FF2B5EF4-FFF2-40B4-BE49-F238E27FC236}">
                <a16:creationId xmlns:a16="http://schemas.microsoft.com/office/drawing/2014/main" id="{AC4ACB1D-0C3D-414B-895E-9A34B15BED07}"/>
              </a:ext>
            </a:extLst>
          </p:cNvPr>
          <p:cNvSpPr/>
          <p:nvPr/>
        </p:nvSpPr>
        <p:spPr bwMode="auto">
          <a:xfrm>
            <a:off x="2365008" y="4931622"/>
            <a:ext cx="294178" cy="1792013"/>
          </a:xfrm>
          <a:custGeom>
            <a:avLst/>
            <a:gdLst>
              <a:gd name="T0" fmla="*/ 0 w 393"/>
              <a:gd name="T1" fmla="*/ 0 h 2394"/>
              <a:gd name="T2" fmla="*/ 393 w 393"/>
              <a:gd name="T3" fmla="*/ 2394 h 2394"/>
              <a:gd name="T4" fmla="*/ 0 w 393"/>
              <a:gd name="T5" fmla="*/ 0 h 2394"/>
            </a:gdLst>
            <a:ahLst/>
            <a:cxnLst>
              <a:cxn ang="0">
                <a:pos x="T0" y="T1"/>
              </a:cxn>
              <a:cxn ang="0">
                <a:pos x="T2" y="T3"/>
              </a:cxn>
              <a:cxn ang="0">
                <a:pos x="T4" y="T5"/>
              </a:cxn>
            </a:cxnLst>
            <a:rect l="0" t="0" r="r" b="b"/>
            <a:pathLst>
              <a:path w="393" h="2394">
                <a:moveTo>
                  <a:pt x="0" y="0"/>
                </a:moveTo>
                <a:lnTo>
                  <a:pt x="393" y="2394"/>
                </a:lnTo>
                <a:lnTo>
                  <a:pt x="0" y="0"/>
                </a:lnTo>
                <a:close/>
              </a:path>
            </a:pathLst>
          </a:cu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15" name="Line 1071">
            <a:extLst>
              <a:ext uri="{FF2B5EF4-FFF2-40B4-BE49-F238E27FC236}">
                <a16:creationId xmlns:a16="http://schemas.microsoft.com/office/drawing/2014/main" id="{D977792F-3CCA-4971-9FE4-DE07A3A7123C}"/>
              </a:ext>
            </a:extLst>
          </p:cNvPr>
          <p:cNvSpPr>
            <a:spLocks noChangeShapeType="1"/>
          </p:cNvSpPr>
          <p:nvPr/>
        </p:nvSpPr>
        <p:spPr bwMode="auto">
          <a:xfrm>
            <a:off x="2365008" y="4931622"/>
            <a:ext cx="294178" cy="1792013"/>
          </a:xfrm>
          <a:prstGeom prst="line">
            <a:avLst/>
          </a:prstGeom>
          <a:solidFill>
            <a:schemeClr val="tx2"/>
          </a:solidFill>
          <a:ln w="3175" cap="flat">
            <a:solidFill>
              <a:schemeClr val="tx2">
                <a:alpha val="14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16" name="Freeform 1072">
            <a:extLst>
              <a:ext uri="{FF2B5EF4-FFF2-40B4-BE49-F238E27FC236}">
                <a16:creationId xmlns:a16="http://schemas.microsoft.com/office/drawing/2014/main" id="{A872A01F-A554-49F0-9F6C-2AD668EFDDF5}"/>
              </a:ext>
            </a:extLst>
          </p:cNvPr>
          <p:cNvSpPr/>
          <p:nvPr/>
        </p:nvSpPr>
        <p:spPr bwMode="auto">
          <a:xfrm>
            <a:off x="2659185" y="4813352"/>
            <a:ext cx="1163986" cy="1910283"/>
          </a:xfrm>
          <a:custGeom>
            <a:avLst/>
            <a:gdLst>
              <a:gd name="T0" fmla="*/ 1555 w 1555"/>
              <a:gd name="T1" fmla="*/ 0 h 2552"/>
              <a:gd name="T2" fmla="*/ 0 w 1555"/>
              <a:gd name="T3" fmla="*/ 2552 h 2552"/>
              <a:gd name="T4" fmla="*/ 1555 w 1555"/>
              <a:gd name="T5" fmla="*/ 0 h 2552"/>
            </a:gdLst>
            <a:ahLst/>
            <a:cxnLst>
              <a:cxn ang="0">
                <a:pos x="T0" y="T1"/>
              </a:cxn>
              <a:cxn ang="0">
                <a:pos x="T2" y="T3"/>
              </a:cxn>
              <a:cxn ang="0">
                <a:pos x="T4" y="T5"/>
              </a:cxn>
            </a:cxnLst>
            <a:rect l="0" t="0" r="r" b="b"/>
            <a:pathLst>
              <a:path w="1555" h="2552">
                <a:moveTo>
                  <a:pt x="1555" y="0"/>
                </a:moveTo>
                <a:lnTo>
                  <a:pt x="0" y="2552"/>
                </a:lnTo>
                <a:lnTo>
                  <a:pt x="1555" y="0"/>
                </a:lnTo>
                <a:close/>
              </a:path>
            </a:pathLst>
          </a:cu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17" name="Line 1073">
            <a:extLst>
              <a:ext uri="{FF2B5EF4-FFF2-40B4-BE49-F238E27FC236}">
                <a16:creationId xmlns:a16="http://schemas.microsoft.com/office/drawing/2014/main" id="{AB2D574D-5D75-4A72-B2F7-49CA9F12A5DA}"/>
              </a:ext>
            </a:extLst>
          </p:cNvPr>
          <p:cNvSpPr>
            <a:spLocks noChangeShapeType="1"/>
          </p:cNvSpPr>
          <p:nvPr/>
        </p:nvSpPr>
        <p:spPr bwMode="auto">
          <a:xfrm flipH="1">
            <a:off x="2659185" y="4813352"/>
            <a:ext cx="1163986" cy="1910283"/>
          </a:xfrm>
          <a:prstGeom prst="line">
            <a:avLst/>
          </a:prstGeom>
          <a:solidFill>
            <a:schemeClr val="tx2"/>
          </a:solidFill>
          <a:ln w="3175" cap="flat">
            <a:solidFill>
              <a:schemeClr val="tx2">
                <a:alpha val="14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18" name="Freeform 1074">
            <a:extLst>
              <a:ext uri="{FF2B5EF4-FFF2-40B4-BE49-F238E27FC236}">
                <a16:creationId xmlns:a16="http://schemas.microsoft.com/office/drawing/2014/main" id="{2B3E5A12-A17F-4506-A413-5A9A413049D1}"/>
              </a:ext>
            </a:extLst>
          </p:cNvPr>
          <p:cNvSpPr/>
          <p:nvPr/>
        </p:nvSpPr>
        <p:spPr bwMode="auto">
          <a:xfrm>
            <a:off x="3387518" y="5611300"/>
            <a:ext cx="1681229" cy="589852"/>
          </a:xfrm>
          <a:custGeom>
            <a:avLst/>
            <a:gdLst>
              <a:gd name="T0" fmla="*/ 0 w 2246"/>
              <a:gd name="T1" fmla="*/ 788 h 788"/>
              <a:gd name="T2" fmla="*/ 2246 w 2246"/>
              <a:gd name="T3" fmla="*/ 0 h 788"/>
              <a:gd name="T4" fmla="*/ 0 w 2246"/>
              <a:gd name="T5" fmla="*/ 788 h 788"/>
            </a:gdLst>
            <a:ahLst/>
            <a:cxnLst>
              <a:cxn ang="0">
                <a:pos x="T0" y="T1"/>
              </a:cxn>
              <a:cxn ang="0">
                <a:pos x="T2" y="T3"/>
              </a:cxn>
              <a:cxn ang="0">
                <a:pos x="T4" y="T5"/>
              </a:cxn>
            </a:cxnLst>
            <a:rect l="0" t="0" r="r" b="b"/>
            <a:pathLst>
              <a:path w="2246" h="788">
                <a:moveTo>
                  <a:pt x="0" y="788"/>
                </a:moveTo>
                <a:lnTo>
                  <a:pt x="2246" y="0"/>
                </a:lnTo>
                <a:lnTo>
                  <a:pt x="0" y="788"/>
                </a:lnTo>
                <a:close/>
              </a:path>
            </a:pathLst>
          </a:cu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19" name="Line 1075">
            <a:extLst>
              <a:ext uri="{FF2B5EF4-FFF2-40B4-BE49-F238E27FC236}">
                <a16:creationId xmlns:a16="http://schemas.microsoft.com/office/drawing/2014/main" id="{DF4C9813-9396-498D-A7F1-CEF4440BEBA5}"/>
              </a:ext>
            </a:extLst>
          </p:cNvPr>
          <p:cNvSpPr>
            <a:spLocks noChangeShapeType="1"/>
          </p:cNvSpPr>
          <p:nvPr/>
        </p:nvSpPr>
        <p:spPr bwMode="auto">
          <a:xfrm flipV="1">
            <a:off x="3387518" y="5611300"/>
            <a:ext cx="1681229" cy="589852"/>
          </a:xfrm>
          <a:prstGeom prst="line">
            <a:avLst/>
          </a:prstGeom>
          <a:solidFill>
            <a:schemeClr val="tx2"/>
          </a:solidFill>
          <a:ln w="3175" cap="flat">
            <a:solidFill>
              <a:schemeClr val="tx2">
                <a:alpha val="14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20" name="Freeform 1076">
            <a:extLst>
              <a:ext uri="{FF2B5EF4-FFF2-40B4-BE49-F238E27FC236}">
                <a16:creationId xmlns:a16="http://schemas.microsoft.com/office/drawing/2014/main" id="{E3935D75-3B73-46F7-B8B3-01614862C31C}"/>
              </a:ext>
            </a:extLst>
          </p:cNvPr>
          <p:cNvSpPr/>
          <p:nvPr/>
        </p:nvSpPr>
        <p:spPr bwMode="auto">
          <a:xfrm>
            <a:off x="4850921" y="5639744"/>
            <a:ext cx="184142" cy="830883"/>
          </a:xfrm>
          <a:custGeom>
            <a:avLst/>
            <a:gdLst>
              <a:gd name="T0" fmla="*/ 246 w 246"/>
              <a:gd name="T1" fmla="*/ 0 h 1110"/>
              <a:gd name="T2" fmla="*/ 0 w 246"/>
              <a:gd name="T3" fmla="*/ 1110 h 1110"/>
              <a:gd name="T4" fmla="*/ 246 w 246"/>
              <a:gd name="T5" fmla="*/ 0 h 1110"/>
            </a:gdLst>
            <a:ahLst/>
            <a:cxnLst>
              <a:cxn ang="0">
                <a:pos x="T0" y="T1"/>
              </a:cxn>
              <a:cxn ang="0">
                <a:pos x="T2" y="T3"/>
              </a:cxn>
              <a:cxn ang="0">
                <a:pos x="T4" y="T5"/>
              </a:cxn>
            </a:cxnLst>
            <a:rect l="0" t="0" r="r" b="b"/>
            <a:pathLst>
              <a:path w="246" h="1110">
                <a:moveTo>
                  <a:pt x="246" y="0"/>
                </a:moveTo>
                <a:lnTo>
                  <a:pt x="0" y="1110"/>
                </a:lnTo>
                <a:lnTo>
                  <a:pt x="246" y="0"/>
                </a:lnTo>
                <a:close/>
              </a:path>
            </a:pathLst>
          </a:cu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21" name="Line 1077">
            <a:extLst>
              <a:ext uri="{FF2B5EF4-FFF2-40B4-BE49-F238E27FC236}">
                <a16:creationId xmlns:a16="http://schemas.microsoft.com/office/drawing/2014/main" id="{573BBF6C-3EB2-4182-AD0E-A23400B137DA}"/>
              </a:ext>
            </a:extLst>
          </p:cNvPr>
          <p:cNvSpPr>
            <a:spLocks noChangeShapeType="1"/>
          </p:cNvSpPr>
          <p:nvPr/>
        </p:nvSpPr>
        <p:spPr bwMode="auto">
          <a:xfrm flipH="1">
            <a:off x="4850921" y="5639744"/>
            <a:ext cx="184142" cy="830883"/>
          </a:xfrm>
          <a:prstGeom prst="line">
            <a:avLst/>
          </a:prstGeom>
          <a:solidFill>
            <a:schemeClr val="tx2"/>
          </a:solidFill>
          <a:ln w="3175" cap="flat">
            <a:solidFill>
              <a:schemeClr val="tx2">
                <a:alpha val="14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22" name="Freeform 1078">
            <a:extLst>
              <a:ext uri="{FF2B5EF4-FFF2-40B4-BE49-F238E27FC236}">
                <a16:creationId xmlns:a16="http://schemas.microsoft.com/office/drawing/2014/main" id="{9AA120E3-E5E9-47B0-BFB3-726CC581D728}"/>
              </a:ext>
            </a:extLst>
          </p:cNvPr>
          <p:cNvSpPr/>
          <p:nvPr/>
        </p:nvSpPr>
        <p:spPr bwMode="auto">
          <a:xfrm>
            <a:off x="4709446" y="6470628"/>
            <a:ext cx="141475" cy="853340"/>
          </a:xfrm>
          <a:custGeom>
            <a:avLst/>
            <a:gdLst>
              <a:gd name="T0" fmla="*/ 189 w 189"/>
              <a:gd name="T1" fmla="*/ 0 h 1140"/>
              <a:gd name="T2" fmla="*/ 0 w 189"/>
              <a:gd name="T3" fmla="*/ 1140 h 1140"/>
              <a:gd name="T4" fmla="*/ 189 w 189"/>
              <a:gd name="T5" fmla="*/ 0 h 1140"/>
            </a:gdLst>
            <a:ahLst/>
            <a:cxnLst>
              <a:cxn ang="0">
                <a:pos x="T0" y="T1"/>
              </a:cxn>
              <a:cxn ang="0">
                <a:pos x="T2" y="T3"/>
              </a:cxn>
              <a:cxn ang="0">
                <a:pos x="T4" y="T5"/>
              </a:cxn>
            </a:cxnLst>
            <a:rect l="0" t="0" r="r" b="b"/>
            <a:pathLst>
              <a:path w="189" h="1140">
                <a:moveTo>
                  <a:pt x="189" y="0"/>
                </a:moveTo>
                <a:lnTo>
                  <a:pt x="0" y="1140"/>
                </a:lnTo>
                <a:lnTo>
                  <a:pt x="189" y="0"/>
                </a:lnTo>
                <a:close/>
              </a:path>
            </a:pathLst>
          </a:cu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23" name="Line 1079">
            <a:extLst>
              <a:ext uri="{FF2B5EF4-FFF2-40B4-BE49-F238E27FC236}">
                <a16:creationId xmlns:a16="http://schemas.microsoft.com/office/drawing/2014/main" id="{A42C8912-8549-4F8C-83ED-0CB29E9F0C59}"/>
              </a:ext>
            </a:extLst>
          </p:cNvPr>
          <p:cNvSpPr>
            <a:spLocks noChangeShapeType="1"/>
          </p:cNvSpPr>
          <p:nvPr/>
        </p:nvSpPr>
        <p:spPr bwMode="auto">
          <a:xfrm flipH="1">
            <a:off x="4709446" y="6470628"/>
            <a:ext cx="141475" cy="853340"/>
          </a:xfrm>
          <a:prstGeom prst="line">
            <a:avLst/>
          </a:prstGeom>
          <a:solidFill>
            <a:schemeClr val="tx2"/>
          </a:solidFill>
          <a:ln w="3175" cap="flat">
            <a:solidFill>
              <a:schemeClr val="tx2">
                <a:alpha val="14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24" name="Freeform 1080">
            <a:extLst>
              <a:ext uri="{FF2B5EF4-FFF2-40B4-BE49-F238E27FC236}">
                <a16:creationId xmlns:a16="http://schemas.microsoft.com/office/drawing/2014/main" id="{7E665E2B-DACB-46FF-B07D-7EB2DA2572A9}"/>
              </a:ext>
            </a:extLst>
          </p:cNvPr>
          <p:cNvSpPr/>
          <p:nvPr/>
        </p:nvSpPr>
        <p:spPr bwMode="auto">
          <a:xfrm>
            <a:off x="3478092" y="7323967"/>
            <a:ext cx="1231355" cy="162434"/>
          </a:xfrm>
          <a:custGeom>
            <a:avLst/>
            <a:gdLst>
              <a:gd name="T0" fmla="*/ 1645 w 1645"/>
              <a:gd name="T1" fmla="*/ 0 h 217"/>
              <a:gd name="T2" fmla="*/ 0 w 1645"/>
              <a:gd name="T3" fmla="*/ 217 h 217"/>
              <a:gd name="T4" fmla="*/ 1645 w 1645"/>
              <a:gd name="T5" fmla="*/ 0 h 217"/>
            </a:gdLst>
            <a:ahLst/>
            <a:cxnLst>
              <a:cxn ang="0">
                <a:pos x="T0" y="T1"/>
              </a:cxn>
              <a:cxn ang="0">
                <a:pos x="T2" y="T3"/>
              </a:cxn>
              <a:cxn ang="0">
                <a:pos x="T4" y="T5"/>
              </a:cxn>
            </a:cxnLst>
            <a:rect l="0" t="0" r="r" b="b"/>
            <a:pathLst>
              <a:path w="1645" h="217">
                <a:moveTo>
                  <a:pt x="1645" y="0"/>
                </a:moveTo>
                <a:lnTo>
                  <a:pt x="0" y="217"/>
                </a:lnTo>
                <a:lnTo>
                  <a:pt x="1645" y="0"/>
                </a:lnTo>
                <a:close/>
              </a:path>
            </a:pathLst>
          </a:cu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25" name="Line 1081">
            <a:extLst>
              <a:ext uri="{FF2B5EF4-FFF2-40B4-BE49-F238E27FC236}">
                <a16:creationId xmlns:a16="http://schemas.microsoft.com/office/drawing/2014/main" id="{F01D07CB-2237-46F2-BE82-40C3D5A6B999}"/>
              </a:ext>
            </a:extLst>
          </p:cNvPr>
          <p:cNvSpPr>
            <a:spLocks noChangeShapeType="1"/>
          </p:cNvSpPr>
          <p:nvPr/>
        </p:nvSpPr>
        <p:spPr bwMode="auto">
          <a:xfrm flipH="1">
            <a:off x="3478092" y="7323967"/>
            <a:ext cx="1231355" cy="162434"/>
          </a:xfrm>
          <a:prstGeom prst="line">
            <a:avLst/>
          </a:prstGeom>
          <a:solidFill>
            <a:schemeClr val="tx2"/>
          </a:solidFill>
          <a:ln w="3175" cap="flat">
            <a:solidFill>
              <a:schemeClr val="tx2">
                <a:alpha val="14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26" name="Freeform 1082">
            <a:extLst>
              <a:ext uri="{FF2B5EF4-FFF2-40B4-BE49-F238E27FC236}">
                <a16:creationId xmlns:a16="http://schemas.microsoft.com/office/drawing/2014/main" id="{59A02DEC-E768-4D0C-A1F2-6E5B2AE2CFD0}"/>
              </a:ext>
            </a:extLst>
          </p:cNvPr>
          <p:cNvSpPr/>
          <p:nvPr/>
        </p:nvSpPr>
        <p:spPr bwMode="auto">
          <a:xfrm>
            <a:off x="3387518" y="6201152"/>
            <a:ext cx="1321928" cy="1122815"/>
          </a:xfrm>
          <a:custGeom>
            <a:avLst/>
            <a:gdLst>
              <a:gd name="T0" fmla="*/ 1766 w 1766"/>
              <a:gd name="T1" fmla="*/ 1500 h 1500"/>
              <a:gd name="T2" fmla="*/ 0 w 1766"/>
              <a:gd name="T3" fmla="*/ 0 h 1500"/>
              <a:gd name="T4" fmla="*/ 1766 w 1766"/>
              <a:gd name="T5" fmla="*/ 1500 h 1500"/>
            </a:gdLst>
            <a:ahLst/>
            <a:cxnLst>
              <a:cxn ang="0">
                <a:pos x="T0" y="T1"/>
              </a:cxn>
              <a:cxn ang="0">
                <a:pos x="T2" y="T3"/>
              </a:cxn>
              <a:cxn ang="0">
                <a:pos x="T4" y="T5"/>
              </a:cxn>
            </a:cxnLst>
            <a:rect l="0" t="0" r="r" b="b"/>
            <a:pathLst>
              <a:path w="1766" h="1500">
                <a:moveTo>
                  <a:pt x="1766" y="1500"/>
                </a:moveTo>
                <a:lnTo>
                  <a:pt x="0" y="0"/>
                </a:lnTo>
                <a:lnTo>
                  <a:pt x="1766" y="1500"/>
                </a:lnTo>
                <a:close/>
              </a:path>
            </a:pathLst>
          </a:cu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27" name="Line 1083">
            <a:extLst>
              <a:ext uri="{FF2B5EF4-FFF2-40B4-BE49-F238E27FC236}">
                <a16:creationId xmlns:a16="http://schemas.microsoft.com/office/drawing/2014/main" id="{7645623E-EE83-4E07-B4A0-A91747F800ED}"/>
              </a:ext>
            </a:extLst>
          </p:cNvPr>
          <p:cNvSpPr>
            <a:spLocks noChangeShapeType="1"/>
          </p:cNvSpPr>
          <p:nvPr/>
        </p:nvSpPr>
        <p:spPr bwMode="auto">
          <a:xfrm flipH="1" flipV="1">
            <a:off x="3387518" y="6201152"/>
            <a:ext cx="1321928" cy="1122815"/>
          </a:xfrm>
          <a:prstGeom prst="line">
            <a:avLst/>
          </a:prstGeom>
          <a:solidFill>
            <a:schemeClr val="tx2"/>
          </a:solidFill>
          <a:ln w="3175" cap="flat">
            <a:solidFill>
              <a:schemeClr val="tx2">
                <a:alpha val="14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28" name="Freeform 1084">
            <a:extLst>
              <a:ext uri="{FF2B5EF4-FFF2-40B4-BE49-F238E27FC236}">
                <a16:creationId xmlns:a16="http://schemas.microsoft.com/office/drawing/2014/main" id="{F46FDB8E-F2B9-46E8-B02C-11035A82ABE8}"/>
              </a:ext>
            </a:extLst>
          </p:cNvPr>
          <p:cNvSpPr/>
          <p:nvPr/>
        </p:nvSpPr>
        <p:spPr bwMode="auto">
          <a:xfrm>
            <a:off x="3478092" y="6470628"/>
            <a:ext cx="1372829" cy="1015774"/>
          </a:xfrm>
          <a:custGeom>
            <a:avLst/>
            <a:gdLst>
              <a:gd name="T0" fmla="*/ 1834 w 1834"/>
              <a:gd name="T1" fmla="*/ 0 h 1357"/>
              <a:gd name="T2" fmla="*/ 0 w 1834"/>
              <a:gd name="T3" fmla="*/ 1357 h 1357"/>
              <a:gd name="T4" fmla="*/ 1834 w 1834"/>
              <a:gd name="T5" fmla="*/ 0 h 1357"/>
            </a:gdLst>
            <a:ahLst/>
            <a:cxnLst>
              <a:cxn ang="0">
                <a:pos x="T0" y="T1"/>
              </a:cxn>
              <a:cxn ang="0">
                <a:pos x="T2" y="T3"/>
              </a:cxn>
              <a:cxn ang="0">
                <a:pos x="T4" y="T5"/>
              </a:cxn>
            </a:cxnLst>
            <a:rect l="0" t="0" r="r" b="b"/>
            <a:pathLst>
              <a:path w="1834" h="1357">
                <a:moveTo>
                  <a:pt x="1834" y="0"/>
                </a:moveTo>
                <a:lnTo>
                  <a:pt x="0" y="1357"/>
                </a:lnTo>
                <a:lnTo>
                  <a:pt x="1834" y="0"/>
                </a:lnTo>
                <a:close/>
              </a:path>
            </a:pathLst>
          </a:cu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29" name="Line 1085">
            <a:extLst>
              <a:ext uri="{FF2B5EF4-FFF2-40B4-BE49-F238E27FC236}">
                <a16:creationId xmlns:a16="http://schemas.microsoft.com/office/drawing/2014/main" id="{8BA09F26-5416-4DF5-AF4B-5EC2E4C5EAC2}"/>
              </a:ext>
            </a:extLst>
          </p:cNvPr>
          <p:cNvSpPr>
            <a:spLocks noChangeShapeType="1"/>
          </p:cNvSpPr>
          <p:nvPr/>
        </p:nvSpPr>
        <p:spPr bwMode="auto">
          <a:xfrm flipH="1">
            <a:off x="3478092" y="6470628"/>
            <a:ext cx="1372829" cy="1015774"/>
          </a:xfrm>
          <a:prstGeom prst="line">
            <a:avLst/>
          </a:prstGeom>
          <a:solidFill>
            <a:schemeClr val="tx2"/>
          </a:solidFill>
          <a:ln w="3175" cap="flat">
            <a:solidFill>
              <a:schemeClr val="tx2">
                <a:alpha val="14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30" name="Freeform 1086">
            <a:extLst>
              <a:ext uri="{FF2B5EF4-FFF2-40B4-BE49-F238E27FC236}">
                <a16:creationId xmlns:a16="http://schemas.microsoft.com/office/drawing/2014/main" id="{5263A993-1333-4065-AD5A-83BDC8CF9D69}"/>
              </a:ext>
            </a:extLst>
          </p:cNvPr>
          <p:cNvSpPr/>
          <p:nvPr/>
        </p:nvSpPr>
        <p:spPr bwMode="auto">
          <a:xfrm>
            <a:off x="3478092" y="7486401"/>
            <a:ext cx="979844" cy="483559"/>
          </a:xfrm>
          <a:custGeom>
            <a:avLst/>
            <a:gdLst>
              <a:gd name="T0" fmla="*/ 0 w 1309"/>
              <a:gd name="T1" fmla="*/ 0 h 646"/>
              <a:gd name="T2" fmla="*/ 1309 w 1309"/>
              <a:gd name="T3" fmla="*/ 646 h 646"/>
              <a:gd name="T4" fmla="*/ 0 w 1309"/>
              <a:gd name="T5" fmla="*/ 0 h 646"/>
            </a:gdLst>
            <a:ahLst/>
            <a:cxnLst>
              <a:cxn ang="0">
                <a:pos x="T0" y="T1"/>
              </a:cxn>
              <a:cxn ang="0">
                <a:pos x="T2" y="T3"/>
              </a:cxn>
              <a:cxn ang="0">
                <a:pos x="T4" y="T5"/>
              </a:cxn>
            </a:cxnLst>
            <a:rect l="0" t="0" r="r" b="b"/>
            <a:pathLst>
              <a:path w="1309" h="646">
                <a:moveTo>
                  <a:pt x="0" y="0"/>
                </a:moveTo>
                <a:lnTo>
                  <a:pt x="1309" y="646"/>
                </a:lnTo>
                <a:lnTo>
                  <a:pt x="0" y="0"/>
                </a:lnTo>
                <a:close/>
              </a:path>
            </a:pathLst>
          </a:cu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31" name="Line 1087">
            <a:extLst>
              <a:ext uri="{FF2B5EF4-FFF2-40B4-BE49-F238E27FC236}">
                <a16:creationId xmlns:a16="http://schemas.microsoft.com/office/drawing/2014/main" id="{D4D2E5EA-5F40-4475-AA82-7F06DD24AEBA}"/>
              </a:ext>
            </a:extLst>
          </p:cNvPr>
          <p:cNvSpPr>
            <a:spLocks noChangeShapeType="1"/>
          </p:cNvSpPr>
          <p:nvPr/>
        </p:nvSpPr>
        <p:spPr bwMode="auto">
          <a:xfrm>
            <a:off x="3478092" y="7486401"/>
            <a:ext cx="979844" cy="483559"/>
          </a:xfrm>
          <a:prstGeom prst="line">
            <a:avLst/>
          </a:prstGeom>
          <a:solidFill>
            <a:schemeClr val="tx2"/>
          </a:solidFill>
          <a:ln w="3175" cap="flat">
            <a:solidFill>
              <a:schemeClr val="tx2">
                <a:alpha val="14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32" name="Freeform 1088">
            <a:extLst>
              <a:ext uri="{FF2B5EF4-FFF2-40B4-BE49-F238E27FC236}">
                <a16:creationId xmlns:a16="http://schemas.microsoft.com/office/drawing/2014/main" id="{996112E7-1880-4F38-8D4F-553EFB744228}"/>
              </a:ext>
            </a:extLst>
          </p:cNvPr>
          <p:cNvSpPr/>
          <p:nvPr/>
        </p:nvSpPr>
        <p:spPr bwMode="auto">
          <a:xfrm>
            <a:off x="4457936" y="7308248"/>
            <a:ext cx="1109342" cy="661712"/>
          </a:xfrm>
          <a:custGeom>
            <a:avLst/>
            <a:gdLst>
              <a:gd name="T0" fmla="*/ 0 w 1482"/>
              <a:gd name="T1" fmla="*/ 884 h 884"/>
              <a:gd name="T2" fmla="*/ 1482 w 1482"/>
              <a:gd name="T3" fmla="*/ 0 h 884"/>
              <a:gd name="T4" fmla="*/ 0 w 1482"/>
              <a:gd name="T5" fmla="*/ 884 h 884"/>
            </a:gdLst>
            <a:ahLst/>
            <a:cxnLst>
              <a:cxn ang="0">
                <a:pos x="T0" y="T1"/>
              </a:cxn>
              <a:cxn ang="0">
                <a:pos x="T2" y="T3"/>
              </a:cxn>
              <a:cxn ang="0">
                <a:pos x="T4" y="T5"/>
              </a:cxn>
            </a:cxnLst>
            <a:rect l="0" t="0" r="r" b="b"/>
            <a:pathLst>
              <a:path w="1482" h="884">
                <a:moveTo>
                  <a:pt x="0" y="884"/>
                </a:moveTo>
                <a:lnTo>
                  <a:pt x="1482" y="0"/>
                </a:lnTo>
                <a:lnTo>
                  <a:pt x="0" y="884"/>
                </a:lnTo>
                <a:close/>
              </a:path>
            </a:pathLst>
          </a:cu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33" name="Line 1089">
            <a:extLst>
              <a:ext uri="{FF2B5EF4-FFF2-40B4-BE49-F238E27FC236}">
                <a16:creationId xmlns:a16="http://schemas.microsoft.com/office/drawing/2014/main" id="{9739C240-C4BB-4488-AA6F-E7D6A00C773F}"/>
              </a:ext>
            </a:extLst>
          </p:cNvPr>
          <p:cNvSpPr>
            <a:spLocks noChangeShapeType="1"/>
          </p:cNvSpPr>
          <p:nvPr/>
        </p:nvSpPr>
        <p:spPr bwMode="auto">
          <a:xfrm flipV="1">
            <a:off x="4457936" y="7308248"/>
            <a:ext cx="1109342" cy="661712"/>
          </a:xfrm>
          <a:prstGeom prst="line">
            <a:avLst/>
          </a:prstGeom>
          <a:solidFill>
            <a:schemeClr val="tx2"/>
          </a:solidFill>
          <a:ln w="3175" cap="flat">
            <a:solidFill>
              <a:schemeClr val="tx2">
                <a:alpha val="14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34" name="Freeform 1090">
            <a:extLst>
              <a:ext uri="{FF2B5EF4-FFF2-40B4-BE49-F238E27FC236}">
                <a16:creationId xmlns:a16="http://schemas.microsoft.com/office/drawing/2014/main" id="{28E5B4C2-FC4F-4C51-8BDE-76DA20D3737E}"/>
              </a:ext>
            </a:extLst>
          </p:cNvPr>
          <p:cNvSpPr/>
          <p:nvPr/>
        </p:nvSpPr>
        <p:spPr bwMode="auto">
          <a:xfrm>
            <a:off x="4831459" y="5639744"/>
            <a:ext cx="1586913" cy="802439"/>
          </a:xfrm>
          <a:custGeom>
            <a:avLst/>
            <a:gdLst>
              <a:gd name="T0" fmla="*/ 2120 w 2120"/>
              <a:gd name="T1" fmla="*/ 0 h 1072"/>
              <a:gd name="T2" fmla="*/ 0 w 2120"/>
              <a:gd name="T3" fmla="*/ 1072 h 1072"/>
              <a:gd name="T4" fmla="*/ 2120 w 2120"/>
              <a:gd name="T5" fmla="*/ 0 h 1072"/>
            </a:gdLst>
            <a:ahLst/>
            <a:cxnLst>
              <a:cxn ang="0">
                <a:pos x="T0" y="T1"/>
              </a:cxn>
              <a:cxn ang="0">
                <a:pos x="T2" y="T3"/>
              </a:cxn>
              <a:cxn ang="0">
                <a:pos x="T4" y="T5"/>
              </a:cxn>
            </a:cxnLst>
            <a:rect l="0" t="0" r="r" b="b"/>
            <a:pathLst>
              <a:path w="2120" h="1072">
                <a:moveTo>
                  <a:pt x="2120" y="0"/>
                </a:moveTo>
                <a:lnTo>
                  <a:pt x="0" y="1072"/>
                </a:lnTo>
                <a:lnTo>
                  <a:pt x="2120" y="0"/>
                </a:lnTo>
                <a:close/>
              </a:path>
            </a:pathLst>
          </a:cu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35" name="Line 1091">
            <a:extLst>
              <a:ext uri="{FF2B5EF4-FFF2-40B4-BE49-F238E27FC236}">
                <a16:creationId xmlns:a16="http://schemas.microsoft.com/office/drawing/2014/main" id="{536D4943-E61F-4B77-9D49-58B56ACA1B5D}"/>
              </a:ext>
            </a:extLst>
          </p:cNvPr>
          <p:cNvSpPr>
            <a:spLocks noChangeShapeType="1"/>
          </p:cNvSpPr>
          <p:nvPr/>
        </p:nvSpPr>
        <p:spPr bwMode="auto">
          <a:xfrm flipH="1">
            <a:off x="4831459" y="5639744"/>
            <a:ext cx="1586913" cy="802439"/>
          </a:xfrm>
          <a:prstGeom prst="line">
            <a:avLst/>
          </a:prstGeom>
          <a:solidFill>
            <a:schemeClr val="tx2"/>
          </a:solidFill>
          <a:ln w="3175" cap="flat">
            <a:solidFill>
              <a:schemeClr val="tx2">
                <a:alpha val="14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36" name="Freeform 1092">
            <a:extLst>
              <a:ext uri="{FF2B5EF4-FFF2-40B4-BE49-F238E27FC236}">
                <a16:creationId xmlns:a16="http://schemas.microsoft.com/office/drawing/2014/main" id="{5DCA0555-F97D-4224-B977-E6FABFF64BC9}"/>
              </a:ext>
            </a:extLst>
          </p:cNvPr>
          <p:cNvSpPr/>
          <p:nvPr/>
        </p:nvSpPr>
        <p:spPr bwMode="auto">
          <a:xfrm>
            <a:off x="3823171" y="4813352"/>
            <a:ext cx="886276" cy="2510615"/>
          </a:xfrm>
          <a:custGeom>
            <a:avLst/>
            <a:gdLst>
              <a:gd name="T0" fmla="*/ 0 w 1184"/>
              <a:gd name="T1" fmla="*/ 0 h 3354"/>
              <a:gd name="T2" fmla="*/ 1184 w 1184"/>
              <a:gd name="T3" fmla="*/ 3354 h 3354"/>
              <a:gd name="T4" fmla="*/ 0 w 1184"/>
              <a:gd name="T5" fmla="*/ 0 h 3354"/>
            </a:gdLst>
            <a:ahLst/>
            <a:cxnLst>
              <a:cxn ang="0">
                <a:pos x="T0" y="T1"/>
              </a:cxn>
              <a:cxn ang="0">
                <a:pos x="T2" y="T3"/>
              </a:cxn>
              <a:cxn ang="0">
                <a:pos x="T4" y="T5"/>
              </a:cxn>
            </a:cxnLst>
            <a:rect l="0" t="0" r="r" b="b"/>
            <a:pathLst>
              <a:path w="1184" h="3354">
                <a:moveTo>
                  <a:pt x="0" y="0"/>
                </a:moveTo>
                <a:lnTo>
                  <a:pt x="1184" y="3354"/>
                </a:lnTo>
                <a:lnTo>
                  <a:pt x="0" y="0"/>
                </a:lnTo>
                <a:close/>
              </a:path>
            </a:pathLst>
          </a:cu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37" name="Line 1093">
            <a:extLst>
              <a:ext uri="{FF2B5EF4-FFF2-40B4-BE49-F238E27FC236}">
                <a16:creationId xmlns:a16="http://schemas.microsoft.com/office/drawing/2014/main" id="{0A3C8644-93A3-43F6-87C3-1E70605D704A}"/>
              </a:ext>
            </a:extLst>
          </p:cNvPr>
          <p:cNvSpPr>
            <a:spLocks noChangeShapeType="1"/>
          </p:cNvSpPr>
          <p:nvPr/>
        </p:nvSpPr>
        <p:spPr bwMode="auto">
          <a:xfrm>
            <a:off x="3823171" y="4813352"/>
            <a:ext cx="886276" cy="2510615"/>
          </a:xfrm>
          <a:prstGeom prst="line">
            <a:avLst/>
          </a:prstGeom>
          <a:solidFill>
            <a:schemeClr val="tx2"/>
          </a:solidFill>
          <a:ln w="3175" cap="flat">
            <a:solidFill>
              <a:schemeClr val="tx2">
                <a:alpha val="14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38" name="Freeform 1094">
            <a:extLst>
              <a:ext uri="{FF2B5EF4-FFF2-40B4-BE49-F238E27FC236}">
                <a16:creationId xmlns:a16="http://schemas.microsoft.com/office/drawing/2014/main" id="{6FBAAE9E-FB5E-4FFB-B56C-4CC14C72313C}"/>
              </a:ext>
            </a:extLst>
          </p:cNvPr>
          <p:cNvSpPr/>
          <p:nvPr/>
        </p:nvSpPr>
        <p:spPr bwMode="auto">
          <a:xfrm>
            <a:off x="4850921" y="6470628"/>
            <a:ext cx="716357" cy="837620"/>
          </a:xfrm>
          <a:custGeom>
            <a:avLst/>
            <a:gdLst>
              <a:gd name="T0" fmla="*/ 0 w 957"/>
              <a:gd name="T1" fmla="*/ 0 h 1119"/>
              <a:gd name="T2" fmla="*/ 957 w 957"/>
              <a:gd name="T3" fmla="*/ 1119 h 1119"/>
              <a:gd name="T4" fmla="*/ 0 w 957"/>
              <a:gd name="T5" fmla="*/ 0 h 1119"/>
            </a:gdLst>
            <a:ahLst/>
            <a:cxnLst>
              <a:cxn ang="0">
                <a:pos x="T0" y="T1"/>
              </a:cxn>
              <a:cxn ang="0">
                <a:pos x="T2" y="T3"/>
              </a:cxn>
              <a:cxn ang="0">
                <a:pos x="T4" y="T5"/>
              </a:cxn>
            </a:cxnLst>
            <a:rect l="0" t="0" r="r" b="b"/>
            <a:pathLst>
              <a:path w="957" h="1119">
                <a:moveTo>
                  <a:pt x="0" y="0"/>
                </a:moveTo>
                <a:lnTo>
                  <a:pt x="957" y="1119"/>
                </a:lnTo>
                <a:lnTo>
                  <a:pt x="0" y="0"/>
                </a:lnTo>
                <a:close/>
              </a:path>
            </a:pathLst>
          </a:cu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39" name="Line 1095">
            <a:extLst>
              <a:ext uri="{FF2B5EF4-FFF2-40B4-BE49-F238E27FC236}">
                <a16:creationId xmlns:a16="http://schemas.microsoft.com/office/drawing/2014/main" id="{96DD99BE-8567-4EA8-B8F1-7C5536EEDA88}"/>
              </a:ext>
            </a:extLst>
          </p:cNvPr>
          <p:cNvSpPr>
            <a:spLocks noChangeShapeType="1"/>
          </p:cNvSpPr>
          <p:nvPr/>
        </p:nvSpPr>
        <p:spPr bwMode="auto">
          <a:xfrm>
            <a:off x="4850921" y="6470628"/>
            <a:ext cx="716357" cy="837620"/>
          </a:xfrm>
          <a:prstGeom prst="line">
            <a:avLst/>
          </a:prstGeom>
          <a:solidFill>
            <a:schemeClr val="tx2"/>
          </a:solidFill>
          <a:ln w="3175" cap="flat">
            <a:solidFill>
              <a:schemeClr val="tx2">
                <a:alpha val="14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40" name="Freeform 1096">
            <a:extLst>
              <a:ext uri="{FF2B5EF4-FFF2-40B4-BE49-F238E27FC236}">
                <a16:creationId xmlns:a16="http://schemas.microsoft.com/office/drawing/2014/main" id="{80AACF1A-EC75-471E-8717-8B1AADC987CF}"/>
              </a:ext>
            </a:extLst>
          </p:cNvPr>
          <p:cNvSpPr/>
          <p:nvPr/>
        </p:nvSpPr>
        <p:spPr bwMode="auto">
          <a:xfrm>
            <a:off x="1424088" y="5186876"/>
            <a:ext cx="1358607" cy="291932"/>
          </a:xfrm>
          <a:custGeom>
            <a:avLst/>
            <a:gdLst>
              <a:gd name="T0" fmla="*/ 0 w 1815"/>
              <a:gd name="T1" fmla="*/ 0 h 390"/>
              <a:gd name="T2" fmla="*/ 1815 w 1815"/>
              <a:gd name="T3" fmla="*/ 390 h 390"/>
              <a:gd name="T4" fmla="*/ 0 w 1815"/>
              <a:gd name="T5" fmla="*/ 0 h 390"/>
            </a:gdLst>
            <a:ahLst/>
            <a:cxnLst>
              <a:cxn ang="0">
                <a:pos x="T0" y="T1"/>
              </a:cxn>
              <a:cxn ang="0">
                <a:pos x="T2" y="T3"/>
              </a:cxn>
              <a:cxn ang="0">
                <a:pos x="T4" y="T5"/>
              </a:cxn>
            </a:cxnLst>
            <a:rect l="0" t="0" r="r" b="b"/>
            <a:pathLst>
              <a:path w="1815" h="390">
                <a:moveTo>
                  <a:pt x="0" y="0"/>
                </a:moveTo>
                <a:lnTo>
                  <a:pt x="1815" y="390"/>
                </a:lnTo>
                <a:lnTo>
                  <a:pt x="0" y="0"/>
                </a:lnTo>
                <a:close/>
              </a:path>
            </a:pathLst>
          </a:cu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41" name="Line 1097">
            <a:extLst>
              <a:ext uri="{FF2B5EF4-FFF2-40B4-BE49-F238E27FC236}">
                <a16:creationId xmlns:a16="http://schemas.microsoft.com/office/drawing/2014/main" id="{211EB396-33AA-409D-B4BD-3977D8F13D1B}"/>
              </a:ext>
            </a:extLst>
          </p:cNvPr>
          <p:cNvSpPr>
            <a:spLocks noChangeShapeType="1"/>
          </p:cNvSpPr>
          <p:nvPr/>
        </p:nvSpPr>
        <p:spPr bwMode="auto">
          <a:xfrm>
            <a:off x="1424088" y="5186876"/>
            <a:ext cx="1358607" cy="291932"/>
          </a:xfrm>
          <a:prstGeom prst="line">
            <a:avLst/>
          </a:prstGeom>
          <a:solidFill>
            <a:schemeClr val="tx2"/>
          </a:solidFill>
          <a:ln w="3175" cap="flat">
            <a:solidFill>
              <a:schemeClr val="tx2">
                <a:alpha val="14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42" name="Freeform 1098">
            <a:extLst>
              <a:ext uri="{FF2B5EF4-FFF2-40B4-BE49-F238E27FC236}">
                <a16:creationId xmlns:a16="http://schemas.microsoft.com/office/drawing/2014/main" id="{EDFD1A42-0C8E-427C-9D33-4158F3288ABD}"/>
              </a:ext>
            </a:extLst>
          </p:cNvPr>
          <p:cNvSpPr/>
          <p:nvPr/>
        </p:nvSpPr>
        <p:spPr bwMode="auto">
          <a:xfrm>
            <a:off x="3387518" y="5987068"/>
            <a:ext cx="50153" cy="214083"/>
          </a:xfrm>
          <a:custGeom>
            <a:avLst/>
            <a:gdLst>
              <a:gd name="T0" fmla="*/ 67 w 67"/>
              <a:gd name="T1" fmla="*/ 0 h 286"/>
              <a:gd name="T2" fmla="*/ 0 w 67"/>
              <a:gd name="T3" fmla="*/ 286 h 286"/>
              <a:gd name="T4" fmla="*/ 67 w 67"/>
              <a:gd name="T5" fmla="*/ 0 h 286"/>
            </a:gdLst>
            <a:ahLst/>
            <a:cxnLst>
              <a:cxn ang="0">
                <a:pos x="T0" y="T1"/>
              </a:cxn>
              <a:cxn ang="0">
                <a:pos x="T2" y="T3"/>
              </a:cxn>
              <a:cxn ang="0">
                <a:pos x="T4" y="T5"/>
              </a:cxn>
            </a:cxnLst>
            <a:rect l="0" t="0" r="r" b="b"/>
            <a:pathLst>
              <a:path w="67" h="286">
                <a:moveTo>
                  <a:pt x="67" y="0"/>
                </a:moveTo>
                <a:lnTo>
                  <a:pt x="0" y="286"/>
                </a:lnTo>
                <a:lnTo>
                  <a:pt x="67" y="0"/>
                </a:lnTo>
                <a:close/>
              </a:path>
            </a:pathLst>
          </a:cu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43" name="Line 1099">
            <a:extLst>
              <a:ext uri="{FF2B5EF4-FFF2-40B4-BE49-F238E27FC236}">
                <a16:creationId xmlns:a16="http://schemas.microsoft.com/office/drawing/2014/main" id="{6612363B-C509-49C7-A37F-3606830EFD59}"/>
              </a:ext>
            </a:extLst>
          </p:cNvPr>
          <p:cNvSpPr>
            <a:spLocks noChangeShapeType="1"/>
          </p:cNvSpPr>
          <p:nvPr/>
        </p:nvSpPr>
        <p:spPr bwMode="auto">
          <a:xfrm flipH="1">
            <a:off x="3387518" y="5987068"/>
            <a:ext cx="50153" cy="214083"/>
          </a:xfrm>
          <a:prstGeom prst="line">
            <a:avLst/>
          </a:prstGeom>
          <a:solidFill>
            <a:schemeClr val="tx2"/>
          </a:solidFill>
          <a:ln w="3175" cap="flat">
            <a:solidFill>
              <a:schemeClr val="tx2">
                <a:alpha val="14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44" name="Freeform 1100">
            <a:extLst>
              <a:ext uri="{FF2B5EF4-FFF2-40B4-BE49-F238E27FC236}">
                <a16:creationId xmlns:a16="http://schemas.microsoft.com/office/drawing/2014/main" id="{514A1476-4DAF-40FB-9DA3-C40659E59005}"/>
              </a:ext>
            </a:extLst>
          </p:cNvPr>
          <p:cNvSpPr/>
          <p:nvPr/>
        </p:nvSpPr>
        <p:spPr bwMode="auto">
          <a:xfrm>
            <a:off x="2938392" y="6201152"/>
            <a:ext cx="449126" cy="1025505"/>
          </a:xfrm>
          <a:custGeom>
            <a:avLst/>
            <a:gdLst>
              <a:gd name="T0" fmla="*/ 600 w 600"/>
              <a:gd name="T1" fmla="*/ 0 h 1370"/>
              <a:gd name="T2" fmla="*/ 0 w 600"/>
              <a:gd name="T3" fmla="*/ 1370 h 1370"/>
              <a:gd name="T4" fmla="*/ 600 w 600"/>
              <a:gd name="T5" fmla="*/ 0 h 1370"/>
            </a:gdLst>
            <a:ahLst/>
            <a:cxnLst>
              <a:cxn ang="0">
                <a:pos x="T0" y="T1"/>
              </a:cxn>
              <a:cxn ang="0">
                <a:pos x="T2" y="T3"/>
              </a:cxn>
              <a:cxn ang="0">
                <a:pos x="T4" y="T5"/>
              </a:cxn>
            </a:cxnLst>
            <a:rect l="0" t="0" r="r" b="b"/>
            <a:pathLst>
              <a:path w="600" h="1370">
                <a:moveTo>
                  <a:pt x="600" y="0"/>
                </a:moveTo>
                <a:lnTo>
                  <a:pt x="0" y="1370"/>
                </a:lnTo>
                <a:lnTo>
                  <a:pt x="600" y="0"/>
                </a:lnTo>
                <a:close/>
              </a:path>
            </a:pathLst>
          </a:cu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45" name="Line 1101">
            <a:extLst>
              <a:ext uri="{FF2B5EF4-FFF2-40B4-BE49-F238E27FC236}">
                <a16:creationId xmlns:a16="http://schemas.microsoft.com/office/drawing/2014/main" id="{200A92D1-3708-4554-8044-53E1C086A955}"/>
              </a:ext>
            </a:extLst>
          </p:cNvPr>
          <p:cNvSpPr>
            <a:spLocks noChangeShapeType="1"/>
          </p:cNvSpPr>
          <p:nvPr/>
        </p:nvSpPr>
        <p:spPr bwMode="auto">
          <a:xfrm flipH="1">
            <a:off x="2938392" y="6201152"/>
            <a:ext cx="449126" cy="1025505"/>
          </a:xfrm>
          <a:prstGeom prst="line">
            <a:avLst/>
          </a:prstGeom>
          <a:solidFill>
            <a:schemeClr val="tx2"/>
          </a:solidFill>
          <a:ln w="3175" cap="flat">
            <a:solidFill>
              <a:schemeClr val="tx2">
                <a:alpha val="14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46" name="Freeform 1102">
            <a:extLst>
              <a:ext uri="{FF2B5EF4-FFF2-40B4-BE49-F238E27FC236}">
                <a16:creationId xmlns:a16="http://schemas.microsoft.com/office/drawing/2014/main" id="{045F0759-15B5-4A9D-8381-3ECD20C84D8C}"/>
              </a:ext>
            </a:extLst>
          </p:cNvPr>
          <p:cNvSpPr/>
          <p:nvPr/>
        </p:nvSpPr>
        <p:spPr bwMode="auto">
          <a:xfrm>
            <a:off x="4233373" y="6473622"/>
            <a:ext cx="569642" cy="1604877"/>
          </a:xfrm>
          <a:custGeom>
            <a:avLst/>
            <a:gdLst>
              <a:gd name="T0" fmla="*/ 0 w 761"/>
              <a:gd name="T1" fmla="*/ 2144 h 2144"/>
              <a:gd name="T2" fmla="*/ 761 w 761"/>
              <a:gd name="T3" fmla="*/ 0 h 2144"/>
              <a:gd name="T4" fmla="*/ 0 w 761"/>
              <a:gd name="T5" fmla="*/ 2144 h 2144"/>
            </a:gdLst>
            <a:ahLst/>
            <a:cxnLst>
              <a:cxn ang="0">
                <a:pos x="T0" y="T1"/>
              </a:cxn>
              <a:cxn ang="0">
                <a:pos x="T2" y="T3"/>
              </a:cxn>
              <a:cxn ang="0">
                <a:pos x="T4" y="T5"/>
              </a:cxn>
            </a:cxnLst>
            <a:rect l="0" t="0" r="r" b="b"/>
            <a:pathLst>
              <a:path w="761" h="2144">
                <a:moveTo>
                  <a:pt x="0" y="2144"/>
                </a:moveTo>
                <a:lnTo>
                  <a:pt x="761" y="0"/>
                </a:lnTo>
                <a:lnTo>
                  <a:pt x="0" y="2144"/>
                </a:lnTo>
                <a:close/>
              </a:path>
            </a:pathLst>
          </a:cu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47" name="Line 1103">
            <a:extLst>
              <a:ext uri="{FF2B5EF4-FFF2-40B4-BE49-F238E27FC236}">
                <a16:creationId xmlns:a16="http://schemas.microsoft.com/office/drawing/2014/main" id="{31F4EF20-B861-49B9-AB9F-D7638FB9C2AB}"/>
              </a:ext>
            </a:extLst>
          </p:cNvPr>
          <p:cNvSpPr>
            <a:spLocks noChangeShapeType="1"/>
          </p:cNvSpPr>
          <p:nvPr/>
        </p:nvSpPr>
        <p:spPr bwMode="auto">
          <a:xfrm flipV="1">
            <a:off x="4233373" y="6473622"/>
            <a:ext cx="569642" cy="1604877"/>
          </a:xfrm>
          <a:prstGeom prst="line">
            <a:avLst/>
          </a:prstGeom>
          <a:solidFill>
            <a:schemeClr val="tx2"/>
          </a:solidFill>
          <a:ln w="3175" cap="flat">
            <a:solidFill>
              <a:schemeClr val="tx2">
                <a:alpha val="14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48" name="Freeform 1104">
            <a:extLst>
              <a:ext uri="{FF2B5EF4-FFF2-40B4-BE49-F238E27FC236}">
                <a16:creationId xmlns:a16="http://schemas.microsoft.com/office/drawing/2014/main" id="{86A5E591-B1AC-4334-8308-20DF47916CA6}"/>
              </a:ext>
            </a:extLst>
          </p:cNvPr>
          <p:cNvSpPr/>
          <p:nvPr/>
        </p:nvSpPr>
        <p:spPr bwMode="auto">
          <a:xfrm>
            <a:off x="4228133" y="7969960"/>
            <a:ext cx="229803" cy="71112"/>
          </a:xfrm>
          <a:custGeom>
            <a:avLst/>
            <a:gdLst>
              <a:gd name="T0" fmla="*/ 307 w 307"/>
              <a:gd name="T1" fmla="*/ 0 h 95"/>
              <a:gd name="T2" fmla="*/ 0 w 307"/>
              <a:gd name="T3" fmla="*/ 95 h 95"/>
              <a:gd name="T4" fmla="*/ 307 w 307"/>
              <a:gd name="T5" fmla="*/ 0 h 95"/>
            </a:gdLst>
            <a:ahLst/>
            <a:cxnLst>
              <a:cxn ang="0">
                <a:pos x="T0" y="T1"/>
              </a:cxn>
              <a:cxn ang="0">
                <a:pos x="T2" y="T3"/>
              </a:cxn>
              <a:cxn ang="0">
                <a:pos x="T4" y="T5"/>
              </a:cxn>
            </a:cxnLst>
            <a:rect l="0" t="0" r="r" b="b"/>
            <a:pathLst>
              <a:path w="307" h="95">
                <a:moveTo>
                  <a:pt x="307" y="0"/>
                </a:moveTo>
                <a:lnTo>
                  <a:pt x="0" y="95"/>
                </a:lnTo>
                <a:lnTo>
                  <a:pt x="307" y="0"/>
                </a:lnTo>
                <a:close/>
              </a:path>
            </a:pathLst>
          </a:cu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49" name="Line 1105">
            <a:extLst>
              <a:ext uri="{FF2B5EF4-FFF2-40B4-BE49-F238E27FC236}">
                <a16:creationId xmlns:a16="http://schemas.microsoft.com/office/drawing/2014/main" id="{683FA3A4-1AEF-4A20-BDEC-9BD18FEC256A}"/>
              </a:ext>
            </a:extLst>
          </p:cNvPr>
          <p:cNvSpPr>
            <a:spLocks noChangeShapeType="1"/>
          </p:cNvSpPr>
          <p:nvPr/>
        </p:nvSpPr>
        <p:spPr bwMode="auto">
          <a:xfrm flipH="1">
            <a:off x="4228133" y="7969960"/>
            <a:ext cx="229803" cy="71112"/>
          </a:xfrm>
          <a:prstGeom prst="line">
            <a:avLst/>
          </a:prstGeom>
          <a:solidFill>
            <a:schemeClr val="tx2"/>
          </a:solidFill>
          <a:ln w="3175" cap="flat">
            <a:solidFill>
              <a:schemeClr val="tx2">
                <a:alpha val="14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50" name="Freeform 1106">
            <a:extLst>
              <a:ext uri="{FF2B5EF4-FFF2-40B4-BE49-F238E27FC236}">
                <a16:creationId xmlns:a16="http://schemas.microsoft.com/office/drawing/2014/main" id="{C71202EE-19C1-419F-9246-0C1FEFE0C830}"/>
              </a:ext>
            </a:extLst>
          </p:cNvPr>
          <p:cNvSpPr/>
          <p:nvPr/>
        </p:nvSpPr>
        <p:spPr bwMode="auto">
          <a:xfrm>
            <a:off x="5567277" y="7308248"/>
            <a:ext cx="246271" cy="587607"/>
          </a:xfrm>
          <a:custGeom>
            <a:avLst/>
            <a:gdLst>
              <a:gd name="T0" fmla="*/ 0 w 329"/>
              <a:gd name="T1" fmla="*/ 0 h 785"/>
              <a:gd name="T2" fmla="*/ 329 w 329"/>
              <a:gd name="T3" fmla="*/ 785 h 785"/>
              <a:gd name="T4" fmla="*/ 0 w 329"/>
              <a:gd name="T5" fmla="*/ 0 h 785"/>
            </a:gdLst>
            <a:ahLst/>
            <a:cxnLst>
              <a:cxn ang="0">
                <a:pos x="T0" y="T1"/>
              </a:cxn>
              <a:cxn ang="0">
                <a:pos x="T2" y="T3"/>
              </a:cxn>
              <a:cxn ang="0">
                <a:pos x="T4" y="T5"/>
              </a:cxn>
            </a:cxnLst>
            <a:rect l="0" t="0" r="r" b="b"/>
            <a:pathLst>
              <a:path w="329" h="785">
                <a:moveTo>
                  <a:pt x="0" y="0"/>
                </a:moveTo>
                <a:lnTo>
                  <a:pt x="329" y="785"/>
                </a:lnTo>
                <a:lnTo>
                  <a:pt x="0" y="0"/>
                </a:lnTo>
                <a:close/>
              </a:path>
            </a:pathLst>
          </a:cu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51" name="Line 1107">
            <a:extLst>
              <a:ext uri="{FF2B5EF4-FFF2-40B4-BE49-F238E27FC236}">
                <a16:creationId xmlns:a16="http://schemas.microsoft.com/office/drawing/2014/main" id="{CF1A3C1C-4BE4-4698-ADCA-74AD4DF7BD04}"/>
              </a:ext>
            </a:extLst>
          </p:cNvPr>
          <p:cNvSpPr>
            <a:spLocks noChangeShapeType="1"/>
          </p:cNvSpPr>
          <p:nvPr/>
        </p:nvSpPr>
        <p:spPr bwMode="auto">
          <a:xfrm>
            <a:off x="5567277" y="7308248"/>
            <a:ext cx="246271" cy="587607"/>
          </a:xfrm>
          <a:prstGeom prst="line">
            <a:avLst/>
          </a:prstGeom>
          <a:solidFill>
            <a:schemeClr val="tx2"/>
          </a:solidFill>
          <a:ln w="3175" cap="flat">
            <a:solidFill>
              <a:schemeClr val="tx2">
                <a:alpha val="14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52" name="Freeform 1108">
            <a:extLst>
              <a:ext uri="{FF2B5EF4-FFF2-40B4-BE49-F238E27FC236}">
                <a16:creationId xmlns:a16="http://schemas.microsoft.com/office/drawing/2014/main" id="{F7D3C6A4-2602-45EB-8005-C5612D12B742}"/>
              </a:ext>
            </a:extLst>
          </p:cNvPr>
          <p:cNvSpPr/>
          <p:nvPr/>
        </p:nvSpPr>
        <p:spPr bwMode="auto">
          <a:xfrm>
            <a:off x="5567277" y="6695191"/>
            <a:ext cx="738064" cy="613057"/>
          </a:xfrm>
          <a:custGeom>
            <a:avLst/>
            <a:gdLst>
              <a:gd name="T0" fmla="*/ 986 w 986"/>
              <a:gd name="T1" fmla="*/ 0 h 819"/>
              <a:gd name="T2" fmla="*/ 0 w 986"/>
              <a:gd name="T3" fmla="*/ 819 h 819"/>
              <a:gd name="T4" fmla="*/ 986 w 986"/>
              <a:gd name="T5" fmla="*/ 0 h 819"/>
            </a:gdLst>
            <a:ahLst/>
            <a:cxnLst>
              <a:cxn ang="0">
                <a:pos x="T0" y="T1"/>
              </a:cxn>
              <a:cxn ang="0">
                <a:pos x="T2" y="T3"/>
              </a:cxn>
              <a:cxn ang="0">
                <a:pos x="T4" y="T5"/>
              </a:cxn>
            </a:cxnLst>
            <a:rect l="0" t="0" r="r" b="b"/>
            <a:pathLst>
              <a:path w="986" h="819">
                <a:moveTo>
                  <a:pt x="986" y="0"/>
                </a:moveTo>
                <a:lnTo>
                  <a:pt x="0" y="819"/>
                </a:lnTo>
                <a:lnTo>
                  <a:pt x="986" y="0"/>
                </a:lnTo>
                <a:close/>
              </a:path>
            </a:pathLst>
          </a:cu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53" name="Line 1109">
            <a:extLst>
              <a:ext uri="{FF2B5EF4-FFF2-40B4-BE49-F238E27FC236}">
                <a16:creationId xmlns:a16="http://schemas.microsoft.com/office/drawing/2014/main" id="{B07128EB-B20F-4A4B-8ECC-6C9B67274122}"/>
              </a:ext>
            </a:extLst>
          </p:cNvPr>
          <p:cNvSpPr>
            <a:spLocks noChangeShapeType="1"/>
          </p:cNvSpPr>
          <p:nvPr/>
        </p:nvSpPr>
        <p:spPr bwMode="auto">
          <a:xfrm flipH="1">
            <a:off x="5567277" y="6695191"/>
            <a:ext cx="738064" cy="613057"/>
          </a:xfrm>
          <a:prstGeom prst="line">
            <a:avLst/>
          </a:prstGeom>
          <a:solidFill>
            <a:schemeClr val="tx2"/>
          </a:solidFill>
          <a:ln w="3175" cap="flat">
            <a:solidFill>
              <a:schemeClr val="tx2">
                <a:alpha val="14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54" name="Freeform 1110">
            <a:extLst>
              <a:ext uri="{FF2B5EF4-FFF2-40B4-BE49-F238E27FC236}">
                <a16:creationId xmlns:a16="http://schemas.microsoft.com/office/drawing/2014/main" id="{8191602A-DA80-4E4B-BAE8-6B9749967FDF}"/>
              </a:ext>
            </a:extLst>
          </p:cNvPr>
          <p:cNvSpPr/>
          <p:nvPr/>
        </p:nvSpPr>
        <p:spPr bwMode="auto">
          <a:xfrm>
            <a:off x="4913050" y="6722138"/>
            <a:ext cx="1411753" cy="15720"/>
          </a:xfrm>
          <a:custGeom>
            <a:avLst/>
            <a:gdLst>
              <a:gd name="T0" fmla="*/ 1886 w 1886"/>
              <a:gd name="T1" fmla="*/ 0 h 21"/>
              <a:gd name="T2" fmla="*/ 0 w 1886"/>
              <a:gd name="T3" fmla="*/ 21 h 21"/>
              <a:gd name="T4" fmla="*/ 1886 w 1886"/>
              <a:gd name="T5" fmla="*/ 0 h 21"/>
            </a:gdLst>
            <a:ahLst/>
            <a:cxnLst>
              <a:cxn ang="0">
                <a:pos x="T0" y="T1"/>
              </a:cxn>
              <a:cxn ang="0">
                <a:pos x="T2" y="T3"/>
              </a:cxn>
              <a:cxn ang="0">
                <a:pos x="T4" y="T5"/>
              </a:cxn>
            </a:cxnLst>
            <a:rect l="0" t="0" r="r" b="b"/>
            <a:pathLst>
              <a:path w="1886" h="21">
                <a:moveTo>
                  <a:pt x="1886" y="0"/>
                </a:moveTo>
                <a:lnTo>
                  <a:pt x="0" y="21"/>
                </a:lnTo>
                <a:lnTo>
                  <a:pt x="1886" y="0"/>
                </a:lnTo>
                <a:close/>
              </a:path>
            </a:pathLst>
          </a:cu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55" name="Line 1111">
            <a:extLst>
              <a:ext uri="{FF2B5EF4-FFF2-40B4-BE49-F238E27FC236}">
                <a16:creationId xmlns:a16="http://schemas.microsoft.com/office/drawing/2014/main" id="{E9FB1EE4-D0B2-4801-BAA5-AB12627311CC}"/>
              </a:ext>
            </a:extLst>
          </p:cNvPr>
          <p:cNvSpPr>
            <a:spLocks noChangeShapeType="1"/>
          </p:cNvSpPr>
          <p:nvPr/>
        </p:nvSpPr>
        <p:spPr bwMode="auto">
          <a:xfrm flipH="1">
            <a:off x="4913050" y="6722138"/>
            <a:ext cx="1411753" cy="15720"/>
          </a:xfrm>
          <a:prstGeom prst="line">
            <a:avLst/>
          </a:prstGeom>
          <a:solidFill>
            <a:schemeClr val="tx2"/>
          </a:solidFill>
          <a:ln w="3175" cap="flat">
            <a:solidFill>
              <a:schemeClr val="tx2">
                <a:alpha val="14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56" name="Freeform 1112">
            <a:extLst>
              <a:ext uri="{FF2B5EF4-FFF2-40B4-BE49-F238E27FC236}">
                <a16:creationId xmlns:a16="http://schemas.microsoft.com/office/drawing/2014/main" id="{4AD9C161-18FA-4BB1-9F10-E849D51918FB}"/>
              </a:ext>
            </a:extLst>
          </p:cNvPr>
          <p:cNvSpPr/>
          <p:nvPr/>
        </p:nvSpPr>
        <p:spPr bwMode="auto">
          <a:xfrm>
            <a:off x="4988653" y="5367274"/>
            <a:ext cx="46410" cy="272470"/>
          </a:xfrm>
          <a:custGeom>
            <a:avLst/>
            <a:gdLst>
              <a:gd name="T0" fmla="*/ 0 w 62"/>
              <a:gd name="T1" fmla="*/ 0 h 364"/>
              <a:gd name="T2" fmla="*/ 62 w 62"/>
              <a:gd name="T3" fmla="*/ 364 h 364"/>
              <a:gd name="T4" fmla="*/ 0 w 62"/>
              <a:gd name="T5" fmla="*/ 0 h 364"/>
            </a:gdLst>
            <a:ahLst/>
            <a:cxnLst>
              <a:cxn ang="0">
                <a:pos x="T0" y="T1"/>
              </a:cxn>
              <a:cxn ang="0">
                <a:pos x="T2" y="T3"/>
              </a:cxn>
              <a:cxn ang="0">
                <a:pos x="T4" y="T5"/>
              </a:cxn>
            </a:cxnLst>
            <a:rect l="0" t="0" r="r" b="b"/>
            <a:pathLst>
              <a:path w="62" h="364">
                <a:moveTo>
                  <a:pt x="0" y="0"/>
                </a:moveTo>
                <a:lnTo>
                  <a:pt x="62" y="364"/>
                </a:lnTo>
                <a:lnTo>
                  <a:pt x="0" y="0"/>
                </a:lnTo>
                <a:close/>
              </a:path>
            </a:pathLst>
          </a:cu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57" name="Line 1113">
            <a:extLst>
              <a:ext uri="{FF2B5EF4-FFF2-40B4-BE49-F238E27FC236}">
                <a16:creationId xmlns:a16="http://schemas.microsoft.com/office/drawing/2014/main" id="{3C891F4C-665E-4D60-965F-EAB2D891C4D5}"/>
              </a:ext>
            </a:extLst>
          </p:cNvPr>
          <p:cNvSpPr>
            <a:spLocks noChangeShapeType="1"/>
          </p:cNvSpPr>
          <p:nvPr/>
        </p:nvSpPr>
        <p:spPr bwMode="auto">
          <a:xfrm>
            <a:off x="4988653" y="5367274"/>
            <a:ext cx="46410" cy="272470"/>
          </a:xfrm>
          <a:prstGeom prst="line">
            <a:avLst/>
          </a:prstGeom>
          <a:solidFill>
            <a:schemeClr val="tx2"/>
          </a:solidFill>
          <a:ln w="3175" cap="flat">
            <a:solidFill>
              <a:schemeClr val="tx2">
                <a:alpha val="14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58" name="Freeform 1114">
            <a:extLst>
              <a:ext uri="{FF2B5EF4-FFF2-40B4-BE49-F238E27FC236}">
                <a16:creationId xmlns:a16="http://schemas.microsoft.com/office/drawing/2014/main" id="{18C2F14A-5DBD-43EC-A66D-60715654343D}"/>
              </a:ext>
            </a:extLst>
          </p:cNvPr>
          <p:cNvSpPr/>
          <p:nvPr/>
        </p:nvSpPr>
        <p:spPr bwMode="auto">
          <a:xfrm>
            <a:off x="3823171" y="4590286"/>
            <a:ext cx="277710" cy="223066"/>
          </a:xfrm>
          <a:custGeom>
            <a:avLst/>
            <a:gdLst>
              <a:gd name="T0" fmla="*/ 371 w 371"/>
              <a:gd name="T1" fmla="*/ 0 h 298"/>
              <a:gd name="T2" fmla="*/ 0 w 371"/>
              <a:gd name="T3" fmla="*/ 298 h 298"/>
              <a:gd name="T4" fmla="*/ 371 w 371"/>
              <a:gd name="T5" fmla="*/ 0 h 298"/>
            </a:gdLst>
            <a:ahLst/>
            <a:cxnLst>
              <a:cxn ang="0">
                <a:pos x="T0" y="T1"/>
              </a:cxn>
              <a:cxn ang="0">
                <a:pos x="T2" y="T3"/>
              </a:cxn>
              <a:cxn ang="0">
                <a:pos x="T4" y="T5"/>
              </a:cxn>
            </a:cxnLst>
            <a:rect l="0" t="0" r="r" b="b"/>
            <a:pathLst>
              <a:path w="371" h="298">
                <a:moveTo>
                  <a:pt x="371" y="0"/>
                </a:moveTo>
                <a:lnTo>
                  <a:pt x="0" y="298"/>
                </a:lnTo>
                <a:lnTo>
                  <a:pt x="371" y="0"/>
                </a:lnTo>
                <a:close/>
              </a:path>
            </a:pathLst>
          </a:cu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59" name="Line 1115">
            <a:extLst>
              <a:ext uri="{FF2B5EF4-FFF2-40B4-BE49-F238E27FC236}">
                <a16:creationId xmlns:a16="http://schemas.microsoft.com/office/drawing/2014/main" id="{DF1DC13D-7C19-4831-A838-48E0C7D86AFA}"/>
              </a:ext>
            </a:extLst>
          </p:cNvPr>
          <p:cNvSpPr>
            <a:spLocks noChangeShapeType="1"/>
          </p:cNvSpPr>
          <p:nvPr/>
        </p:nvSpPr>
        <p:spPr bwMode="auto">
          <a:xfrm flipH="1">
            <a:off x="3823171" y="4590286"/>
            <a:ext cx="277710" cy="223066"/>
          </a:xfrm>
          <a:prstGeom prst="line">
            <a:avLst/>
          </a:prstGeom>
          <a:solidFill>
            <a:schemeClr val="tx2"/>
          </a:solidFill>
          <a:ln w="3175" cap="flat">
            <a:solidFill>
              <a:schemeClr val="tx2">
                <a:alpha val="14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60" name="Oval 1116">
            <a:extLst>
              <a:ext uri="{FF2B5EF4-FFF2-40B4-BE49-F238E27FC236}">
                <a16:creationId xmlns:a16="http://schemas.microsoft.com/office/drawing/2014/main" id="{ABA19C19-4F0B-4886-BF20-AE7293327AE4}"/>
              </a:ext>
            </a:extLst>
          </p:cNvPr>
          <p:cNvSpPr>
            <a:spLocks noChangeArrowheads="1"/>
          </p:cNvSpPr>
          <p:nvPr/>
        </p:nvSpPr>
        <p:spPr bwMode="auto">
          <a:xfrm>
            <a:off x="2323089" y="4888955"/>
            <a:ext cx="83089" cy="85334"/>
          </a:xfrm>
          <a:prstGeom prst="ellipse">
            <a:avLst/>
          </a:pr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61" name="Oval 1117">
            <a:extLst>
              <a:ext uri="{FF2B5EF4-FFF2-40B4-BE49-F238E27FC236}">
                <a16:creationId xmlns:a16="http://schemas.microsoft.com/office/drawing/2014/main" id="{AA0070B5-0241-4B1E-A43B-FE94101A261E}"/>
              </a:ext>
            </a:extLst>
          </p:cNvPr>
          <p:cNvSpPr>
            <a:spLocks noChangeArrowheads="1"/>
          </p:cNvSpPr>
          <p:nvPr/>
        </p:nvSpPr>
        <p:spPr bwMode="auto">
          <a:xfrm>
            <a:off x="1526639" y="6671986"/>
            <a:ext cx="76351" cy="76351"/>
          </a:xfrm>
          <a:prstGeom prst="ellipse">
            <a:avLst/>
          </a:pr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62" name="Oval 1118">
            <a:extLst>
              <a:ext uri="{FF2B5EF4-FFF2-40B4-BE49-F238E27FC236}">
                <a16:creationId xmlns:a16="http://schemas.microsoft.com/office/drawing/2014/main" id="{38242E6A-806F-4D56-8C67-A6AB6B0DE098}"/>
              </a:ext>
            </a:extLst>
          </p:cNvPr>
          <p:cNvSpPr>
            <a:spLocks noChangeArrowheads="1"/>
          </p:cNvSpPr>
          <p:nvPr/>
        </p:nvSpPr>
        <p:spPr bwMode="auto">
          <a:xfrm>
            <a:off x="2745268" y="5441380"/>
            <a:ext cx="74854" cy="74854"/>
          </a:xfrm>
          <a:prstGeom prst="ellipse">
            <a:avLst/>
          </a:pr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63" name="Oval 1119">
            <a:extLst>
              <a:ext uri="{FF2B5EF4-FFF2-40B4-BE49-F238E27FC236}">
                <a16:creationId xmlns:a16="http://schemas.microsoft.com/office/drawing/2014/main" id="{502EBB56-62ED-4E46-BB43-3CC74A6E107B}"/>
              </a:ext>
            </a:extLst>
          </p:cNvPr>
          <p:cNvSpPr>
            <a:spLocks noChangeArrowheads="1"/>
          </p:cNvSpPr>
          <p:nvPr/>
        </p:nvSpPr>
        <p:spPr bwMode="auto">
          <a:xfrm>
            <a:off x="1386661" y="5149448"/>
            <a:ext cx="74854" cy="74106"/>
          </a:xfrm>
          <a:prstGeom prst="ellipse">
            <a:avLst/>
          </a:pr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64" name="Oval 1120">
            <a:extLst>
              <a:ext uri="{FF2B5EF4-FFF2-40B4-BE49-F238E27FC236}">
                <a16:creationId xmlns:a16="http://schemas.microsoft.com/office/drawing/2014/main" id="{03C7E9E8-B3DD-4E5B-8CC6-0C177242FE1E}"/>
              </a:ext>
            </a:extLst>
          </p:cNvPr>
          <p:cNvSpPr>
            <a:spLocks noChangeArrowheads="1"/>
          </p:cNvSpPr>
          <p:nvPr/>
        </p:nvSpPr>
        <p:spPr bwMode="auto">
          <a:xfrm>
            <a:off x="6267914" y="6657763"/>
            <a:ext cx="76351" cy="74854"/>
          </a:xfrm>
          <a:prstGeom prst="ellipse">
            <a:avLst/>
          </a:pr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65" name="Oval 1121">
            <a:extLst>
              <a:ext uri="{FF2B5EF4-FFF2-40B4-BE49-F238E27FC236}">
                <a16:creationId xmlns:a16="http://schemas.microsoft.com/office/drawing/2014/main" id="{FDCF5324-D51F-4E5D-BC8A-908C0B671956}"/>
              </a:ext>
            </a:extLst>
          </p:cNvPr>
          <p:cNvSpPr>
            <a:spLocks noChangeArrowheads="1"/>
          </p:cNvSpPr>
          <p:nvPr/>
        </p:nvSpPr>
        <p:spPr bwMode="auto">
          <a:xfrm>
            <a:off x="5795583" y="7890615"/>
            <a:ext cx="76351" cy="74106"/>
          </a:xfrm>
          <a:prstGeom prst="ellipse">
            <a:avLst/>
          </a:pr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66" name="Oval 1122">
            <a:extLst>
              <a:ext uri="{FF2B5EF4-FFF2-40B4-BE49-F238E27FC236}">
                <a16:creationId xmlns:a16="http://schemas.microsoft.com/office/drawing/2014/main" id="{1302C41F-2DA1-4FED-83AA-1C061FDD64D3}"/>
              </a:ext>
            </a:extLst>
          </p:cNvPr>
          <p:cNvSpPr>
            <a:spLocks noChangeArrowheads="1"/>
          </p:cNvSpPr>
          <p:nvPr/>
        </p:nvSpPr>
        <p:spPr bwMode="auto">
          <a:xfrm>
            <a:off x="2900965" y="7189229"/>
            <a:ext cx="74854" cy="74106"/>
          </a:xfrm>
          <a:prstGeom prst="ellipse">
            <a:avLst/>
          </a:pr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67" name="Oval 1123">
            <a:extLst>
              <a:ext uri="{FF2B5EF4-FFF2-40B4-BE49-F238E27FC236}">
                <a16:creationId xmlns:a16="http://schemas.microsoft.com/office/drawing/2014/main" id="{D5C01C5C-4503-4484-993E-57A875B178FA}"/>
              </a:ext>
            </a:extLst>
          </p:cNvPr>
          <p:cNvSpPr>
            <a:spLocks noChangeArrowheads="1"/>
          </p:cNvSpPr>
          <p:nvPr/>
        </p:nvSpPr>
        <p:spPr bwMode="auto">
          <a:xfrm>
            <a:off x="3400243" y="5949641"/>
            <a:ext cx="76351" cy="74854"/>
          </a:xfrm>
          <a:prstGeom prst="ellipse">
            <a:avLst/>
          </a:pr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68" name="Oval 1124">
            <a:extLst>
              <a:ext uri="{FF2B5EF4-FFF2-40B4-BE49-F238E27FC236}">
                <a16:creationId xmlns:a16="http://schemas.microsoft.com/office/drawing/2014/main" id="{87D5E25E-FDF9-44A9-AB9D-40E67E048B5F}"/>
              </a:ext>
            </a:extLst>
          </p:cNvPr>
          <p:cNvSpPr>
            <a:spLocks noChangeArrowheads="1"/>
          </p:cNvSpPr>
          <p:nvPr/>
        </p:nvSpPr>
        <p:spPr bwMode="auto">
          <a:xfrm>
            <a:off x="4928770" y="5342573"/>
            <a:ext cx="76351" cy="76351"/>
          </a:xfrm>
          <a:prstGeom prst="ellipse">
            <a:avLst/>
          </a:pr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69" name="Oval 1125">
            <a:extLst>
              <a:ext uri="{FF2B5EF4-FFF2-40B4-BE49-F238E27FC236}">
                <a16:creationId xmlns:a16="http://schemas.microsoft.com/office/drawing/2014/main" id="{778A1927-C1E7-4838-8F3D-6A7F499B77CE}"/>
              </a:ext>
            </a:extLst>
          </p:cNvPr>
          <p:cNvSpPr>
            <a:spLocks noChangeArrowheads="1"/>
          </p:cNvSpPr>
          <p:nvPr/>
        </p:nvSpPr>
        <p:spPr bwMode="auto">
          <a:xfrm>
            <a:off x="4875623" y="6700431"/>
            <a:ext cx="74106" cy="74854"/>
          </a:xfrm>
          <a:prstGeom prst="ellipse">
            <a:avLst/>
          </a:pr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70" name="Oval 1126">
            <a:extLst>
              <a:ext uri="{FF2B5EF4-FFF2-40B4-BE49-F238E27FC236}">
                <a16:creationId xmlns:a16="http://schemas.microsoft.com/office/drawing/2014/main" id="{028BEAE2-78F7-4DDD-892C-FD5C888EE3FF}"/>
              </a:ext>
            </a:extLst>
          </p:cNvPr>
          <p:cNvSpPr>
            <a:spLocks noChangeArrowheads="1"/>
          </p:cNvSpPr>
          <p:nvPr/>
        </p:nvSpPr>
        <p:spPr bwMode="auto">
          <a:xfrm>
            <a:off x="4195945" y="8003645"/>
            <a:ext cx="74854" cy="74854"/>
          </a:xfrm>
          <a:prstGeom prst="ellipse">
            <a:avLst/>
          </a:pr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71" name="Oval 1127">
            <a:extLst>
              <a:ext uri="{FF2B5EF4-FFF2-40B4-BE49-F238E27FC236}">
                <a16:creationId xmlns:a16="http://schemas.microsoft.com/office/drawing/2014/main" id="{D1073406-3AFD-4708-8467-E63F02A4D3EF}"/>
              </a:ext>
            </a:extLst>
          </p:cNvPr>
          <p:cNvSpPr>
            <a:spLocks noChangeArrowheads="1"/>
          </p:cNvSpPr>
          <p:nvPr/>
        </p:nvSpPr>
        <p:spPr bwMode="auto">
          <a:xfrm>
            <a:off x="4063453" y="4552859"/>
            <a:ext cx="74106" cy="74106"/>
          </a:xfrm>
          <a:prstGeom prst="ellipse">
            <a:avLst/>
          </a:pr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72" name="Oval 1128">
            <a:extLst>
              <a:ext uri="{FF2B5EF4-FFF2-40B4-BE49-F238E27FC236}">
                <a16:creationId xmlns:a16="http://schemas.microsoft.com/office/drawing/2014/main" id="{B26DE2BA-408B-49DF-95F0-86D5478B65FD}"/>
              </a:ext>
            </a:extLst>
          </p:cNvPr>
          <p:cNvSpPr>
            <a:spLocks noChangeArrowheads="1"/>
          </p:cNvSpPr>
          <p:nvPr/>
        </p:nvSpPr>
        <p:spPr bwMode="auto">
          <a:xfrm>
            <a:off x="1677096" y="7453465"/>
            <a:ext cx="65124" cy="63626"/>
          </a:xfrm>
          <a:prstGeom prst="ellipse">
            <a:avLst/>
          </a:prstGeom>
          <a:solidFill>
            <a:schemeClr val="tx2"/>
          </a:solidFill>
          <a:ln w="3175" cap="flat">
            <a:solidFill>
              <a:schemeClr val="tx2">
                <a:alpha val="14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73" name="Oval 1129">
            <a:extLst>
              <a:ext uri="{FF2B5EF4-FFF2-40B4-BE49-F238E27FC236}">
                <a16:creationId xmlns:a16="http://schemas.microsoft.com/office/drawing/2014/main" id="{1F91E4FC-B5A6-4D8B-9037-253B898C9A3C}"/>
              </a:ext>
            </a:extLst>
          </p:cNvPr>
          <p:cNvSpPr>
            <a:spLocks noChangeArrowheads="1"/>
          </p:cNvSpPr>
          <p:nvPr/>
        </p:nvSpPr>
        <p:spPr bwMode="auto">
          <a:xfrm>
            <a:off x="2602296" y="6666746"/>
            <a:ext cx="115276" cy="115276"/>
          </a:xfrm>
          <a:prstGeom prst="ellipse">
            <a:avLst/>
          </a:prstGeom>
          <a:solidFill>
            <a:schemeClr val="tx2"/>
          </a:solidFill>
          <a:ln w="3175" cap="flat">
            <a:solidFill>
              <a:schemeClr val="tx2">
                <a:alpha val="14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74" name="Oval 1130">
            <a:extLst>
              <a:ext uri="{FF2B5EF4-FFF2-40B4-BE49-F238E27FC236}">
                <a16:creationId xmlns:a16="http://schemas.microsoft.com/office/drawing/2014/main" id="{CDEB7128-C76A-4573-9940-82A338B2C108}"/>
              </a:ext>
            </a:extLst>
          </p:cNvPr>
          <p:cNvSpPr>
            <a:spLocks noChangeArrowheads="1"/>
          </p:cNvSpPr>
          <p:nvPr/>
        </p:nvSpPr>
        <p:spPr bwMode="auto">
          <a:xfrm>
            <a:off x="4960209" y="5547674"/>
            <a:ext cx="172165" cy="169920"/>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75" name="Oval 1131">
            <a:extLst>
              <a:ext uri="{FF2B5EF4-FFF2-40B4-BE49-F238E27FC236}">
                <a16:creationId xmlns:a16="http://schemas.microsoft.com/office/drawing/2014/main" id="{F6825540-E317-4F29-BC11-1AD7A3A8AE08}"/>
              </a:ext>
            </a:extLst>
          </p:cNvPr>
          <p:cNvSpPr>
            <a:spLocks noChangeArrowheads="1"/>
          </p:cNvSpPr>
          <p:nvPr/>
        </p:nvSpPr>
        <p:spPr bwMode="auto">
          <a:xfrm>
            <a:off x="4657797" y="7263335"/>
            <a:ext cx="77849" cy="80094"/>
          </a:xfrm>
          <a:prstGeom prst="ellipse">
            <a:avLst/>
          </a:prstGeom>
          <a:solidFill>
            <a:schemeClr val="tx2"/>
          </a:solidFill>
          <a:ln w="3175" cap="flat">
            <a:solidFill>
              <a:schemeClr val="tx2">
                <a:alpha val="14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76" name="Oval 1132">
            <a:extLst>
              <a:ext uri="{FF2B5EF4-FFF2-40B4-BE49-F238E27FC236}">
                <a16:creationId xmlns:a16="http://schemas.microsoft.com/office/drawing/2014/main" id="{34A084ED-0D91-42EC-AB30-78230467CBE1}"/>
              </a:ext>
            </a:extLst>
          </p:cNvPr>
          <p:cNvSpPr>
            <a:spLocks noChangeArrowheads="1"/>
          </p:cNvSpPr>
          <p:nvPr/>
        </p:nvSpPr>
        <p:spPr bwMode="auto">
          <a:xfrm>
            <a:off x="3785743" y="4775925"/>
            <a:ext cx="74106" cy="76351"/>
          </a:xfrm>
          <a:prstGeom prst="ellipse">
            <a:avLst/>
          </a:pr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77" name="Oval 1133">
            <a:extLst>
              <a:ext uri="{FF2B5EF4-FFF2-40B4-BE49-F238E27FC236}">
                <a16:creationId xmlns:a16="http://schemas.microsoft.com/office/drawing/2014/main" id="{F51D10A1-9151-42D7-A7FF-EB4A642709DA}"/>
              </a:ext>
            </a:extLst>
          </p:cNvPr>
          <p:cNvSpPr>
            <a:spLocks noChangeArrowheads="1"/>
          </p:cNvSpPr>
          <p:nvPr/>
        </p:nvSpPr>
        <p:spPr bwMode="auto">
          <a:xfrm>
            <a:off x="3445905" y="7454962"/>
            <a:ext cx="65872" cy="65124"/>
          </a:xfrm>
          <a:prstGeom prst="ellipse">
            <a:avLst/>
          </a:pr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78" name="Oval 1134">
            <a:extLst>
              <a:ext uri="{FF2B5EF4-FFF2-40B4-BE49-F238E27FC236}">
                <a16:creationId xmlns:a16="http://schemas.microsoft.com/office/drawing/2014/main" id="{9E44420F-2528-4FC6-9737-3A2260E48788}"/>
              </a:ext>
            </a:extLst>
          </p:cNvPr>
          <p:cNvSpPr>
            <a:spLocks noChangeArrowheads="1"/>
          </p:cNvSpPr>
          <p:nvPr/>
        </p:nvSpPr>
        <p:spPr bwMode="auto">
          <a:xfrm>
            <a:off x="4387573" y="7899597"/>
            <a:ext cx="141475" cy="141475"/>
          </a:xfrm>
          <a:prstGeom prst="ellipse">
            <a:avLst/>
          </a:pr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79" name="Oval 1135">
            <a:extLst>
              <a:ext uri="{FF2B5EF4-FFF2-40B4-BE49-F238E27FC236}">
                <a16:creationId xmlns:a16="http://schemas.microsoft.com/office/drawing/2014/main" id="{24808DFB-C604-405A-8EBE-7BA94FD4B1D2}"/>
              </a:ext>
            </a:extLst>
          </p:cNvPr>
          <p:cNvSpPr>
            <a:spLocks noChangeArrowheads="1"/>
          </p:cNvSpPr>
          <p:nvPr/>
        </p:nvSpPr>
        <p:spPr bwMode="auto">
          <a:xfrm>
            <a:off x="5541079" y="7281300"/>
            <a:ext cx="50901" cy="51650"/>
          </a:xfrm>
          <a:prstGeom prst="ellipse">
            <a:avLst/>
          </a:pr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80" name="Oval 1136">
            <a:extLst>
              <a:ext uri="{FF2B5EF4-FFF2-40B4-BE49-F238E27FC236}">
                <a16:creationId xmlns:a16="http://schemas.microsoft.com/office/drawing/2014/main" id="{CEFCB094-CB30-4479-9470-CD6FDA70CDAD}"/>
              </a:ext>
            </a:extLst>
          </p:cNvPr>
          <p:cNvSpPr>
            <a:spLocks noChangeArrowheads="1"/>
          </p:cNvSpPr>
          <p:nvPr/>
        </p:nvSpPr>
        <p:spPr bwMode="auto">
          <a:xfrm>
            <a:off x="4803014" y="6420475"/>
            <a:ext cx="110036" cy="108539"/>
          </a:xfrm>
          <a:prstGeom prst="ellipse">
            <a:avLst/>
          </a:pr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81" name="Oval 1137">
            <a:extLst>
              <a:ext uri="{FF2B5EF4-FFF2-40B4-BE49-F238E27FC236}">
                <a16:creationId xmlns:a16="http://schemas.microsoft.com/office/drawing/2014/main" id="{6208EE9B-7025-4B11-B690-2EFA3ABD2145}"/>
              </a:ext>
            </a:extLst>
          </p:cNvPr>
          <p:cNvSpPr>
            <a:spLocks noChangeArrowheads="1"/>
          </p:cNvSpPr>
          <p:nvPr/>
        </p:nvSpPr>
        <p:spPr bwMode="auto">
          <a:xfrm>
            <a:off x="3329132" y="6141268"/>
            <a:ext cx="119019" cy="120516"/>
          </a:xfrm>
          <a:prstGeom prst="ellipse">
            <a:avLst/>
          </a:pr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82" name="Oval 1138">
            <a:extLst>
              <a:ext uri="{FF2B5EF4-FFF2-40B4-BE49-F238E27FC236}">
                <a16:creationId xmlns:a16="http://schemas.microsoft.com/office/drawing/2014/main" id="{EAADDA37-DE72-4AC1-AC28-7896067001DF}"/>
              </a:ext>
            </a:extLst>
          </p:cNvPr>
          <p:cNvSpPr>
            <a:spLocks noChangeArrowheads="1"/>
          </p:cNvSpPr>
          <p:nvPr/>
        </p:nvSpPr>
        <p:spPr bwMode="auto">
          <a:xfrm>
            <a:off x="6361482" y="5583604"/>
            <a:ext cx="111533" cy="111533"/>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83" name="Oval 1139">
            <a:extLst>
              <a:ext uri="{FF2B5EF4-FFF2-40B4-BE49-F238E27FC236}">
                <a16:creationId xmlns:a16="http://schemas.microsoft.com/office/drawing/2014/main" id="{B22C0A4B-4F3D-44A5-9B56-04ED95136403}"/>
              </a:ext>
            </a:extLst>
          </p:cNvPr>
          <p:cNvSpPr>
            <a:spLocks noChangeArrowheads="1"/>
          </p:cNvSpPr>
          <p:nvPr/>
        </p:nvSpPr>
        <p:spPr bwMode="auto">
          <a:xfrm>
            <a:off x="845464" y="6960924"/>
            <a:ext cx="151955" cy="154200"/>
          </a:xfrm>
          <a:prstGeom prst="ellipse">
            <a:avLst/>
          </a:pr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84" name="Freeform 1140">
            <a:extLst>
              <a:ext uri="{FF2B5EF4-FFF2-40B4-BE49-F238E27FC236}">
                <a16:creationId xmlns:a16="http://schemas.microsoft.com/office/drawing/2014/main" id="{DCD1FBCF-975D-43E4-BE75-74975045B341}"/>
              </a:ext>
            </a:extLst>
          </p:cNvPr>
          <p:cNvSpPr/>
          <p:nvPr/>
        </p:nvSpPr>
        <p:spPr bwMode="auto">
          <a:xfrm>
            <a:off x="10416343" y="5594083"/>
            <a:ext cx="1442444" cy="2104904"/>
          </a:xfrm>
          <a:custGeom>
            <a:avLst/>
            <a:gdLst>
              <a:gd name="T0" fmla="*/ 0 w 1927"/>
              <a:gd name="T1" fmla="*/ 2812 h 2812"/>
              <a:gd name="T2" fmla="*/ 1927 w 1927"/>
              <a:gd name="T3" fmla="*/ 0 h 2812"/>
              <a:gd name="T4" fmla="*/ 0 w 1927"/>
              <a:gd name="T5" fmla="*/ 2812 h 2812"/>
            </a:gdLst>
            <a:ahLst/>
            <a:cxnLst>
              <a:cxn ang="0">
                <a:pos x="T0" y="T1"/>
              </a:cxn>
              <a:cxn ang="0">
                <a:pos x="T2" y="T3"/>
              </a:cxn>
              <a:cxn ang="0">
                <a:pos x="T4" y="T5"/>
              </a:cxn>
            </a:cxnLst>
            <a:rect l="0" t="0" r="r" b="b"/>
            <a:pathLst>
              <a:path w="1927" h="2812">
                <a:moveTo>
                  <a:pt x="0" y="2812"/>
                </a:moveTo>
                <a:lnTo>
                  <a:pt x="1927" y="0"/>
                </a:lnTo>
                <a:lnTo>
                  <a:pt x="0" y="2812"/>
                </a:lnTo>
                <a:close/>
              </a:path>
            </a:pathLst>
          </a:cu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85" name="Line 1141">
            <a:extLst>
              <a:ext uri="{FF2B5EF4-FFF2-40B4-BE49-F238E27FC236}">
                <a16:creationId xmlns:a16="http://schemas.microsoft.com/office/drawing/2014/main" id="{8979867A-F384-4DA1-A13D-D2B8573472D2}"/>
              </a:ext>
            </a:extLst>
          </p:cNvPr>
          <p:cNvSpPr>
            <a:spLocks noChangeShapeType="1"/>
          </p:cNvSpPr>
          <p:nvPr/>
        </p:nvSpPr>
        <p:spPr bwMode="auto">
          <a:xfrm flipV="1">
            <a:off x="10416343" y="5594083"/>
            <a:ext cx="1442444" cy="2104904"/>
          </a:xfrm>
          <a:prstGeom prst="line">
            <a:avLst/>
          </a:prstGeom>
          <a:solidFill>
            <a:schemeClr val="tx2"/>
          </a:solidFill>
          <a:ln w="3175" cap="flat">
            <a:solidFill>
              <a:schemeClr val="tx2">
                <a:alpha val="14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86" name="Freeform 1142">
            <a:extLst>
              <a:ext uri="{FF2B5EF4-FFF2-40B4-BE49-F238E27FC236}">
                <a16:creationId xmlns:a16="http://schemas.microsoft.com/office/drawing/2014/main" id="{047C9B1A-D02A-4A50-827A-82D19A29D8E8}"/>
              </a:ext>
            </a:extLst>
          </p:cNvPr>
          <p:cNvSpPr/>
          <p:nvPr/>
        </p:nvSpPr>
        <p:spPr bwMode="auto">
          <a:xfrm>
            <a:off x="10121417" y="5594083"/>
            <a:ext cx="1737370" cy="312891"/>
          </a:xfrm>
          <a:custGeom>
            <a:avLst/>
            <a:gdLst>
              <a:gd name="T0" fmla="*/ 0 w 2321"/>
              <a:gd name="T1" fmla="*/ 418 h 418"/>
              <a:gd name="T2" fmla="*/ 2321 w 2321"/>
              <a:gd name="T3" fmla="*/ 0 h 418"/>
              <a:gd name="T4" fmla="*/ 0 w 2321"/>
              <a:gd name="T5" fmla="*/ 418 h 418"/>
            </a:gdLst>
            <a:ahLst/>
            <a:cxnLst>
              <a:cxn ang="0">
                <a:pos x="T0" y="T1"/>
              </a:cxn>
              <a:cxn ang="0">
                <a:pos x="T2" y="T3"/>
              </a:cxn>
              <a:cxn ang="0">
                <a:pos x="T4" y="T5"/>
              </a:cxn>
            </a:cxnLst>
            <a:rect l="0" t="0" r="r" b="b"/>
            <a:pathLst>
              <a:path w="2321" h="418">
                <a:moveTo>
                  <a:pt x="0" y="418"/>
                </a:moveTo>
                <a:lnTo>
                  <a:pt x="2321" y="0"/>
                </a:lnTo>
                <a:lnTo>
                  <a:pt x="0" y="418"/>
                </a:lnTo>
                <a:close/>
              </a:path>
            </a:pathLst>
          </a:cu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87" name="Line 1143">
            <a:extLst>
              <a:ext uri="{FF2B5EF4-FFF2-40B4-BE49-F238E27FC236}">
                <a16:creationId xmlns:a16="http://schemas.microsoft.com/office/drawing/2014/main" id="{E0F86484-91D0-4EE6-A80F-A57F540A804D}"/>
              </a:ext>
            </a:extLst>
          </p:cNvPr>
          <p:cNvSpPr>
            <a:spLocks noChangeShapeType="1"/>
          </p:cNvSpPr>
          <p:nvPr/>
        </p:nvSpPr>
        <p:spPr bwMode="auto">
          <a:xfrm flipV="1">
            <a:off x="10121417" y="5594083"/>
            <a:ext cx="1737370" cy="312891"/>
          </a:xfrm>
          <a:prstGeom prst="line">
            <a:avLst/>
          </a:prstGeom>
          <a:solidFill>
            <a:schemeClr val="tx2"/>
          </a:solidFill>
          <a:ln w="3175" cap="flat">
            <a:solidFill>
              <a:schemeClr val="tx2">
                <a:alpha val="14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88" name="Freeform 1144">
            <a:extLst>
              <a:ext uri="{FF2B5EF4-FFF2-40B4-BE49-F238E27FC236}">
                <a16:creationId xmlns:a16="http://schemas.microsoft.com/office/drawing/2014/main" id="{B97FCD61-DB1B-48E0-860A-40711EE200C4}"/>
              </a:ext>
            </a:extLst>
          </p:cNvPr>
          <p:cNvSpPr/>
          <p:nvPr/>
        </p:nvSpPr>
        <p:spPr bwMode="auto">
          <a:xfrm>
            <a:off x="11216536" y="5604563"/>
            <a:ext cx="599584" cy="316634"/>
          </a:xfrm>
          <a:custGeom>
            <a:avLst/>
            <a:gdLst>
              <a:gd name="T0" fmla="*/ 0 w 801"/>
              <a:gd name="T1" fmla="*/ 423 h 423"/>
              <a:gd name="T2" fmla="*/ 801 w 801"/>
              <a:gd name="T3" fmla="*/ 0 h 423"/>
              <a:gd name="T4" fmla="*/ 0 w 801"/>
              <a:gd name="T5" fmla="*/ 423 h 423"/>
            </a:gdLst>
            <a:ahLst/>
            <a:cxnLst>
              <a:cxn ang="0">
                <a:pos x="T0" y="T1"/>
              </a:cxn>
              <a:cxn ang="0">
                <a:pos x="T2" y="T3"/>
              </a:cxn>
              <a:cxn ang="0">
                <a:pos x="T4" y="T5"/>
              </a:cxn>
            </a:cxnLst>
            <a:rect l="0" t="0" r="r" b="b"/>
            <a:pathLst>
              <a:path w="801" h="423">
                <a:moveTo>
                  <a:pt x="0" y="423"/>
                </a:moveTo>
                <a:lnTo>
                  <a:pt x="801" y="0"/>
                </a:lnTo>
                <a:lnTo>
                  <a:pt x="0" y="423"/>
                </a:lnTo>
                <a:close/>
              </a:path>
            </a:pathLst>
          </a:cu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89" name="Line 1145">
            <a:extLst>
              <a:ext uri="{FF2B5EF4-FFF2-40B4-BE49-F238E27FC236}">
                <a16:creationId xmlns:a16="http://schemas.microsoft.com/office/drawing/2014/main" id="{45A0A075-D121-4CD0-8ADB-C0A34748F069}"/>
              </a:ext>
            </a:extLst>
          </p:cNvPr>
          <p:cNvSpPr>
            <a:spLocks noChangeShapeType="1"/>
          </p:cNvSpPr>
          <p:nvPr/>
        </p:nvSpPr>
        <p:spPr bwMode="auto">
          <a:xfrm flipV="1">
            <a:off x="11216536" y="5604563"/>
            <a:ext cx="599584" cy="316634"/>
          </a:xfrm>
          <a:prstGeom prst="line">
            <a:avLst/>
          </a:prstGeom>
          <a:solidFill>
            <a:schemeClr val="tx2"/>
          </a:solidFill>
          <a:ln w="3175" cap="flat">
            <a:solidFill>
              <a:schemeClr val="tx2">
                <a:alpha val="14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90" name="Freeform 1146">
            <a:extLst>
              <a:ext uri="{FF2B5EF4-FFF2-40B4-BE49-F238E27FC236}">
                <a16:creationId xmlns:a16="http://schemas.microsoft.com/office/drawing/2014/main" id="{DF3843EA-AF57-4ED0-BD7D-388C8F737CA8}"/>
              </a:ext>
            </a:extLst>
          </p:cNvPr>
          <p:cNvSpPr/>
          <p:nvPr/>
        </p:nvSpPr>
        <p:spPr bwMode="auto">
          <a:xfrm>
            <a:off x="9392335" y="5906974"/>
            <a:ext cx="729082" cy="522483"/>
          </a:xfrm>
          <a:custGeom>
            <a:avLst/>
            <a:gdLst>
              <a:gd name="T0" fmla="*/ 974 w 974"/>
              <a:gd name="T1" fmla="*/ 0 h 698"/>
              <a:gd name="T2" fmla="*/ 0 w 974"/>
              <a:gd name="T3" fmla="*/ 698 h 698"/>
              <a:gd name="T4" fmla="*/ 974 w 974"/>
              <a:gd name="T5" fmla="*/ 0 h 698"/>
            </a:gdLst>
            <a:ahLst/>
            <a:cxnLst>
              <a:cxn ang="0">
                <a:pos x="T0" y="T1"/>
              </a:cxn>
              <a:cxn ang="0">
                <a:pos x="T2" y="T3"/>
              </a:cxn>
              <a:cxn ang="0">
                <a:pos x="T4" y="T5"/>
              </a:cxn>
            </a:cxnLst>
            <a:rect l="0" t="0" r="r" b="b"/>
            <a:pathLst>
              <a:path w="974" h="698">
                <a:moveTo>
                  <a:pt x="974" y="0"/>
                </a:moveTo>
                <a:lnTo>
                  <a:pt x="0" y="698"/>
                </a:lnTo>
                <a:lnTo>
                  <a:pt x="974" y="0"/>
                </a:lnTo>
                <a:close/>
              </a:path>
            </a:pathLst>
          </a:cu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91" name="Line 1147">
            <a:extLst>
              <a:ext uri="{FF2B5EF4-FFF2-40B4-BE49-F238E27FC236}">
                <a16:creationId xmlns:a16="http://schemas.microsoft.com/office/drawing/2014/main" id="{31997601-34FB-4B9A-A4B1-2707338EA740}"/>
              </a:ext>
            </a:extLst>
          </p:cNvPr>
          <p:cNvSpPr>
            <a:spLocks noChangeShapeType="1"/>
          </p:cNvSpPr>
          <p:nvPr/>
        </p:nvSpPr>
        <p:spPr bwMode="auto">
          <a:xfrm flipH="1">
            <a:off x="9392335" y="5906974"/>
            <a:ext cx="729082" cy="522483"/>
          </a:xfrm>
          <a:prstGeom prst="line">
            <a:avLst/>
          </a:prstGeom>
          <a:solidFill>
            <a:schemeClr val="tx2"/>
          </a:solidFill>
          <a:ln w="3175" cap="flat">
            <a:solidFill>
              <a:schemeClr val="tx2">
                <a:alpha val="14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92" name="Freeform 1148">
            <a:extLst>
              <a:ext uri="{FF2B5EF4-FFF2-40B4-BE49-F238E27FC236}">
                <a16:creationId xmlns:a16="http://schemas.microsoft.com/office/drawing/2014/main" id="{8C4D8EE0-D543-4B29-9460-9F18431FDB98}"/>
              </a:ext>
            </a:extLst>
          </p:cNvPr>
          <p:cNvSpPr/>
          <p:nvPr/>
        </p:nvSpPr>
        <p:spPr bwMode="auto">
          <a:xfrm>
            <a:off x="9301762" y="5144208"/>
            <a:ext cx="90574" cy="1285249"/>
          </a:xfrm>
          <a:custGeom>
            <a:avLst/>
            <a:gdLst>
              <a:gd name="T0" fmla="*/ 121 w 121"/>
              <a:gd name="T1" fmla="*/ 1717 h 1717"/>
              <a:gd name="T2" fmla="*/ 0 w 121"/>
              <a:gd name="T3" fmla="*/ 0 h 1717"/>
              <a:gd name="T4" fmla="*/ 121 w 121"/>
              <a:gd name="T5" fmla="*/ 1717 h 1717"/>
            </a:gdLst>
            <a:ahLst/>
            <a:cxnLst>
              <a:cxn ang="0">
                <a:pos x="T0" y="T1"/>
              </a:cxn>
              <a:cxn ang="0">
                <a:pos x="T2" y="T3"/>
              </a:cxn>
              <a:cxn ang="0">
                <a:pos x="T4" y="T5"/>
              </a:cxn>
            </a:cxnLst>
            <a:rect l="0" t="0" r="r" b="b"/>
            <a:pathLst>
              <a:path w="121" h="1717">
                <a:moveTo>
                  <a:pt x="121" y="1717"/>
                </a:moveTo>
                <a:lnTo>
                  <a:pt x="0" y="0"/>
                </a:lnTo>
                <a:lnTo>
                  <a:pt x="121" y="1717"/>
                </a:lnTo>
                <a:close/>
              </a:path>
            </a:pathLst>
          </a:cu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93" name="Line 1149">
            <a:extLst>
              <a:ext uri="{FF2B5EF4-FFF2-40B4-BE49-F238E27FC236}">
                <a16:creationId xmlns:a16="http://schemas.microsoft.com/office/drawing/2014/main" id="{32059BE8-6830-46EA-9121-4CE9C3836227}"/>
              </a:ext>
            </a:extLst>
          </p:cNvPr>
          <p:cNvSpPr>
            <a:spLocks noChangeShapeType="1"/>
          </p:cNvSpPr>
          <p:nvPr/>
        </p:nvSpPr>
        <p:spPr bwMode="auto">
          <a:xfrm flipH="1" flipV="1">
            <a:off x="9301762" y="5144208"/>
            <a:ext cx="90574" cy="1285249"/>
          </a:xfrm>
          <a:prstGeom prst="line">
            <a:avLst/>
          </a:prstGeom>
          <a:solidFill>
            <a:schemeClr val="tx2"/>
          </a:solidFill>
          <a:ln w="3175" cap="flat">
            <a:solidFill>
              <a:schemeClr val="tx2">
                <a:alpha val="14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94" name="Freeform 1150">
            <a:extLst>
              <a:ext uri="{FF2B5EF4-FFF2-40B4-BE49-F238E27FC236}">
                <a16:creationId xmlns:a16="http://schemas.microsoft.com/office/drawing/2014/main" id="{4E5205CC-A88D-46B7-AE6B-0CD990BFC776}"/>
              </a:ext>
            </a:extLst>
          </p:cNvPr>
          <p:cNvSpPr/>
          <p:nvPr/>
        </p:nvSpPr>
        <p:spPr bwMode="auto">
          <a:xfrm>
            <a:off x="10121417" y="5145705"/>
            <a:ext cx="947656" cy="761269"/>
          </a:xfrm>
          <a:custGeom>
            <a:avLst/>
            <a:gdLst>
              <a:gd name="T0" fmla="*/ 0 w 1266"/>
              <a:gd name="T1" fmla="*/ 1017 h 1017"/>
              <a:gd name="T2" fmla="*/ 1266 w 1266"/>
              <a:gd name="T3" fmla="*/ 0 h 1017"/>
              <a:gd name="T4" fmla="*/ 0 w 1266"/>
              <a:gd name="T5" fmla="*/ 1017 h 1017"/>
            </a:gdLst>
            <a:ahLst/>
            <a:cxnLst>
              <a:cxn ang="0">
                <a:pos x="T0" y="T1"/>
              </a:cxn>
              <a:cxn ang="0">
                <a:pos x="T2" y="T3"/>
              </a:cxn>
              <a:cxn ang="0">
                <a:pos x="T4" y="T5"/>
              </a:cxn>
            </a:cxnLst>
            <a:rect l="0" t="0" r="r" b="b"/>
            <a:pathLst>
              <a:path w="1266" h="1017">
                <a:moveTo>
                  <a:pt x="0" y="1017"/>
                </a:moveTo>
                <a:lnTo>
                  <a:pt x="1266" y="0"/>
                </a:lnTo>
                <a:lnTo>
                  <a:pt x="0" y="1017"/>
                </a:lnTo>
                <a:close/>
              </a:path>
            </a:pathLst>
          </a:cu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95" name="Line 1151">
            <a:extLst>
              <a:ext uri="{FF2B5EF4-FFF2-40B4-BE49-F238E27FC236}">
                <a16:creationId xmlns:a16="http://schemas.microsoft.com/office/drawing/2014/main" id="{BB436ACF-B60F-4F86-B974-275D33581077}"/>
              </a:ext>
            </a:extLst>
          </p:cNvPr>
          <p:cNvSpPr>
            <a:spLocks noChangeShapeType="1"/>
          </p:cNvSpPr>
          <p:nvPr/>
        </p:nvSpPr>
        <p:spPr bwMode="auto">
          <a:xfrm flipV="1">
            <a:off x="10121417" y="5145705"/>
            <a:ext cx="947656" cy="761269"/>
          </a:xfrm>
          <a:prstGeom prst="line">
            <a:avLst/>
          </a:prstGeom>
          <a:solidFill>
            <a:schemeClr val="tx2"/>
          </a:solidFill>
          <a:ln w="3175" cap="flat">
            <a:solidFill>
              <a:schemeClr val="tx2">
                <a:alpha val="14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96" name="Freeform 1152">
            <a:extLst>
              <a:ext uri="{FF2B5EF4-FFF2-40B4-BE49-F238E27FC236}">
                <a16:creationId xmlns:a16="http://schemas.microsoft.com/office/drawing/2014/main" id="{A790F74C-AE73-4621-B995-342E557DEFD3}"/>
              </a:ext>
            </a:extLst>
          </p:cNvPr>
          <p:cNvSpPr/>
          <p:nvPr/>
        </p:nvSpPr>
        <p:spPr bwMode="auto">
          <a:xfrm>
            <a:off x="10121417" y="5906974"/>
            <a:ext cx="294926" cy="1792013"/>
          </a:xfrm>
          <a:custGeom>
            <a:avLst/>
            <a:gdLst>
              <a:gd name="T0" fmla="*/ 394 w 394"/>
              <a:gd name="T1" fmla="*/ 2394 h 2394"/>
              <a:gd name="T2" fmla="*/ 0 w 394"/>
              <a:gd name="T3" fmla="*/ 0 h 2394"/>
              <a:gd name="T4" fmla="*/ 394 w 394"/>
              <a:gd name="T5" fmla="*/ 2394 h 2394"/>
            </a:gdLst>
            <a:ahLst/>
            <a:cxnLst>
              <a:cxn ang="0">
                <a:pos x="T0" y="T1"/>
              </a:cxn>
              <a:cxn ang="0">
                <a:pos x="T2" y="T3"/>
              </a:cxn>
              <a:cxn ang="0">
                <a:pos x="T4" y="T5"/>
              </a:cxn>
            </a:cxnLst>
            <a:rect l="0" t="0" r="r" b="b"/>
            <a:pathLst>
              <a:path w="394" h="2394">
                <a:moveTo>
                  <a:pt x="394" y="2394"/>
                </a:moveTo>
                <a:lnTo>
                  <a:pt x="0" y="0"/>
                </a:lnTo>
                <a:lnTo>
                  <a:pt x="394" y="2394"/>
                </a:lnTo>
                <a:close/>
              </a:path>
            </a:pathLst>
          </a:cu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97" name="Line 1153">
            <a:extLst>
              <a:ext uri="{FF2B5EF4-FFF2-40B4-BE49-F238E27FC236}">
                <a16:creationId xmlns:a16="http://schemas.microsoft.com/office/drawing/2014/main" id="{E6146284-4889-4ADA-A55A-FACD4C356587}"/>
              </a:ext>
            </a:extLst>
          </p:cNvPr>
          <p:cNvSpPr>
            <a:spLocks noChangeShapeType="1"/>
          </p:cNvSpPr>
          <p:nvPr/>
        </p:nvSpPr>
        <p:spPr bwMode="auto">
          <a:xfrm flipH="1" flipV="1">
            <a:off x="10121417" y="5906974"/>
            <a:ext cx="294926" cy="1792013"/>
          </a:xfrm>
          <a:prstGeom prst="line">
            <a:avLst/>
          </a:prstGeom>
          <a:solidFill>
            <a:schemeClr val="tx2"/>
          </a:solidFill>
          <a:ln w="3175" cap="flat">
            <a:solidFill>
              <a:schemeClr val="tx2">
                <a:alpha val="14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98" name="Freeform 1154">
            <a:extLst>
              <a:ext uri="{FF2B5EF4-FFF2-40B4-BE49-F238E27FC236}">
                <a16:creationId xmlns:a16="http://schemas.microsoft.com/office/drawing/2014/main" id="{E9B26EFC-7189-40E9-A273-C9D3927E12D3}"/>
              </a:ext>
            </a:extLst>
          </p:cNvPr>
          <p:cNvSpPr/>
          <p:nvPr/>
        </p:nvSpPr>
        <p:spPr bwMode="auto">
          <a:xfrm>
            <a:off x="8957432" y="5906974"/>
            <a:ext cx="1163986" cy="1911032"/>
          </a:xfrm>
          <a:custGeom>
            <a:avLst/>
            <a:gdLst>
              <a:gd name="T0" fmla="*/ 0 w 1555"/>
              <a:gd name="T1" fmla="*/ 2553 h 2553"/>
              <a:gd name="T2" fmla="*/ 1555 w 1555"/>
              <a:gd name="T3" fmla="*/ 0 h 2553"/>
              <a:gd name="T4" fmla="*/ 0 w 1555"/>
              <a:gd name="T5" fmla="*/ 2553 h 2553"/>
            </a:gdLst>
            <a:ahLst/>
            <a:cxnLst>
              <a:cxn ang="0">
                <a:pos x="T0" y="T1"/>
              </a:cxn>
              <a:cxn ang="0">
                <a:pos x="T2" y="T3"/>
              </a:cxn>
              <a:cxn ang="0">
                <a:pos x="T4" y="T5"/>
              </a:cxn>
            </a:cxnLst>
            <a:rect l="0" t="0" r="r" b="b"/>
            <a:pathLst>
              <a:path w="1555" h="2553">
                <a:moveTo>
                  <a:pt x="0" y="2553"/>
                </a:moveTo>
                <a:lnTo>
                  <a:pt x="1555" y="0"/>
                </a:lnTo>
                <a:lnTo>
                  <a:pt x="0" y="2553"/>
                </a:lnTo>
                <a:close/>
              </a:path>
            </a:pathLst>
          </a:cu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99" name="Line 1155">
            <a:extLst>
              <a:ext uri="{FF2B5EF4-FFF2-40B4-BE49-F238E27FC236}">
                <a16:creationId xmlns:a16="http://schemas.microsoft.com/office/drawing/2014/main" id="{C3992217-B49F-4DCB-84A1-C3C6FD5906A9}"/>
              </a:ext>
            </a:extLst>
          </p:cNvPr>
          <p:cNvSpPr>
            <a:spLocks noChangeShapeType="1"/>
          </p:cNvSpPr>
          <p:nvPr/>
        </p:nvSpPr>
        <p:spPr bwMode="auto">
          <a:xfrm flipV="1">
            <a:off x="8957432" y="5906974"/>
            <a:ext cx="1163986" cy="1911032"/>
          </a:xfrm>
          <a:prstGeom prst="line">
            <a:avLst/>
          </a:prstGeom>
          <a:solidFill>
            <a:schemeClr val="tx2"/>
          </a:solidFill>
          <a:ln w="3175" cap="flat">
            <a:solidFill>
              <a:schemeClr val="tx2">
                <a:alpha val="14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100" name="Freeform 1156">
            <a:extLst>
              <a:ext uri="{FF2B5EF4-FFF2-40B4-BE49-F238E27FC236}">
                <a16:creationId xmlns:a16="http://schemas.microsoft.com/office/drawing/2014/main" id="{DFB76B2D-1524-42EE-8263-60B781FE984B}"/>
              </a:ext>
            </a:extLst>
          </p:cNvPr>
          <p:cNvSpPr/>
          <p:nvPr/>
        </p:nvSpPr>
        <p:spPr bwMode="auto">
          <a:xfrm>
            <a:off x="7711855" y="6429458"/>
            <a:ext cx="1680481" cy="589852"/>
          </a:xfrm>
          <a:custGeom>
            <a:avLst/>
            <a:gdLst>
              <a:gd name="T0" fmla="*/ 2245 w 2245"/>
              <a:gd name="T1" fmla="*/ 0 h 788"/>
              <a:gd name="T2" fmla="*/ 0 w 2245"/>
              <a:gd name="T3" fmla="*/ 788 h 788"/>
              <a:gd name="T4" fmla="*/ 2245 w 2245"/>
              <a:gd name="T5" fmla="*/ 0 h 788"/>
            </a:gdLst>
            <a:ahLst/>
            <a:cxnLst>
              <a:cxn ang="0">
                <a:pos x="T0" y="T1"/>
              </a:cxn>
              <a:cxn ang="0">
                <a:pos x="T2" y="T3"/>
              </a:cxn>
              <a:cxn ang="0">
                <a:pos x="T4" y="T5"/>
              </a:cxn>
            </a:cxnLst>
            <a:rect l="0" t="0" r="r" b="b"/>
            <a:pathLst>
              <a:path w="2245" h="788">
                <a:moveTo>
                  <a:pt x="2245" y="0"/>
                </a:moveTo>
                <a:lnTo>
                  <a:pt x="0" y="788"/>
                </a:lnTo>
                <a:lnTo>
                  <a:pt x="2245" y="0"/>
                </a:lnTo>
                <a:close/>
              </a:path>
            </a:pathLst>
          </a:cu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101" name="Line 1157">
            <a:extLst>
              <a:ext uri="{FF2B5EF4-FFF2-40B4-BE49-F238E27FC236}">
                <a16:creationId xmlns:a16="http://schemas.microsoft.com/office/drawing/2014/main" id="{20CD020A-CAAD-4F18-AFCE-D47B25E8CC44}"/>
              </a:ext>
            </a:extLst>
          </p:cNvPr>
          <p:cNvSpPr>
            <a:spLocks noChangeShapeType="1"/>
          </p:cNvSpPr>
          <p:nvPr/>
        </p:nvSpPr>
        <p:spPr bwMode="auto">
          <a:xfrm flipH="1">
            <a:off x="7711855" y="6429458"/>
            <a:ext cx="1680481" cy="589852"/>
          </a:xfrm>
          <a:prstGeom prst="line">
            <a:avLst/>
          </a:prstGeom>
          <a:solidFill>
            <a:schemeClr val="tx2"/>
          </a:solidFill>
          <a:ln w="3175" cap="flat">
            <a:solidFill>
              <a:schemeClr val="tx2">
                <a:alpha val="14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102" name="Freeform 1158">
            <a:extLst>
              <a:ext uri="{FF2B5EF4-FFF2-40B4-BE49-F238E27FC236}">
                <a16:creationId xmlns:a16="http://schemas.microsoft.com/office/drawing/2014/main" id="{180F640E-72FC-42A0-BAEB-1D7954F71D7B}"/>
              </a:ext>
            </a:extLst>
          </p:cNvPr>
          <p:cNvSpPr/>
          <p:nvPr/>
        </p:nvSpPr>
        <p:spPr bwMode="auto">
          <a:xfrm>
            <a:off x="7745539" y="6160730"/>
            <a:ext cx="183393" cy="832380"/>
          </a:xfrm>
          <a:custGeom>
            <a:avLst/>
            <a:gdLst>
              <a:gd name="T0" fmla="*/ 0 w 245"/>
              <a:gd name="T1" fmla="*/ 1112 h 1112"/>
              <a:gd name="T2" fmla="*/ 245 w 245"/>
              <a:gd name="T3" fmla="*/ 0 h 1112"/>
              <a:gd name="T4" fmla="*/ 0 w 245"/>
              <a:gd name="T5" fmla="*/ 1112 h 1112"/>
            </a:gdLst>
            <a:ahLst/>
            <a:cxnLst>
              <a:cxn ang="0">
                <a:pos x="T0" y="T1"/>
              </a:cxn>
              <a:cxn ang="0">
                <a:pos x="T2" y="T3"/>
              </a:cxn>
              <a:cxn ang="0">
                <a:pos x="T4" y="T5"/>
              </a:cxn>
            </a:cxnLst>
            <a:rect l="0" t="0" r="r" b="b"/>
            <a:pathLst>
              <a:path w="245" h="1112">
                <a:moveTo>
                  <a:pt x="0" y="1112"/>
                </a:moveTo>
                <a:lnTo>
                  <a:pt x="245" y="0"/>
                </a:lnTo>
                <a:lnTo>
                  <a:pt x="0" y="1112"/>
                </a:lnTo>
                <a:close/>
              </a:path>
            </a:pathLst>
          </a:cu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103" name="Line 1159">
            <a:extLst>
              <a:ext uri="{FF2B5EF4-FFF2-40B4-BE49-F238E27FC236}">
                <a16:creationId xmlns:a16="http://schemas.microsoft.com/office/drawing/2014/main" id="{95D43021-3C36-40BD-B745-EE658F2771C6}"/>
              </a:ext>
            </a:extLst>
          </p:cNvPr>
          <p:cNvSpPr>
            <a:spLocks noChangeShapeType="1"/>
          </p:cNvSpPr>
          <p:nvPr/>
        </p:nvSpPr>
        <p:spPr bwMode="auto">
          <a:xfrm flipV="1">
            <a:off x="7745539" y="6160730"/>
            <a:ext cx="183393" cy="832380"/>
          </a:xfrm>
          <a:prstGeom prst="line">
            <a:avLst/>
          </a:prstGeom>
          <a:solidFill>
            <a:schemeClr val="tx2"/>
          </a:solidFill>
          <a:ln w="3175" cap="flat">
            <a:solidFill>
              <a:schemeClr val="tx2">
                <a:alpha val="14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104" name="Freeform 1160">
            <a:extLst>
              <a:ext uri="{FF2B5EF4-FFF2-40B4-BE49-F238E27FC236}">
                <a16:creationId xmlns:a16="http://schemas.microsoft.com/office/drawing/2014/main" id="{5DCBA826-2B0D-430C-A78C-8AD14DCB1018}"/>
              </a:ext>
            </a:extLst>
          </p:cNvPr>
          <p:cNvSpPr/>
          <p:nvPr/>
        </p:nvSpPr>
        <p:spPr bwMode="auto">
          <a:xfrm>
            <a:off x="7928933" y="5307391"/>
            <a:ext cx="141475" cy="853340"/>
          </a:xfrm>
          <a:custGeom>
            <a:avLst/>
            <a:gdLst>
              <a:gd name="T0" fmla="*/ 0 w 189"/>
              <a:gd name="T1" fmla="*/ 1140 h 1140"/>
              <a:gd name="T2" fmla="*/ 189 w 189"/>
              <a:gd name="T3" fmla="*/ 0 h 1140"/>
              <a:gd name="T4" fmla="*/ 0 w 189"/>
              <a:gd name="T5" fmla="*/ 1140 h 1140"/>
            </a:gdLst>
            <a:ahLst/>
            <a:cxnLst>
              <a:cxn ang="0">
                <a:pos x="T0" y="T1"/>
              </a:cxn>
              <a:cxn ang="0">
                <a:pos x="T2" y="T3"/>
              </a:cxn>
              <a:cxn ang="0">
                <a:pos x="T4" y="T5"/>
              </a:cxn>
            </a:cxnLst>
            <a:rect l="0" t="0" r="r" b="b"/>
            <a:pathLst>
              <a:path w="189" h="1140">
                <a:moveTo>
                  <a:pt x="0" y="1140"/>
                </a:moveTo>
                <a:lnTo>
                  <a:pt x="189" y="0"/>
                </a:lnTo>
                <a:lnTo>
                  <a:pt x="0" y="1140"/>
                </a:lnTo>
                <a:close/>
              </a:path>
            </a:pathLst>
          </a:cu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105" name="Line 1161">
            <a:extLst>
              <a:ext uri="{FF2B5EF4-FFF2-40B4-BE49-F238E27FC236}">
                <a16:creationId xmlns:a16="http://schemas.microsoft.com/office/drawing/2014/main" id="{8D611B09-595E-4D57-834D-FC33C4D4AFA8}"/>
              </a:ext>
            </a:extLst>
          </p:cNvPr>
          <p:cNvSpPr>
            <a:spLocks noChangeShapeType="1"/>
          </p:cNvSpPr>
          <p:nvPr/>
        </p:nvSpPr>
        <p:spPr bwMode="auto">
          <a:xfrm flipV="1">
            <a:off x="7928933" y="5307391"/>
            <a:ext cx="141475" cy="853340"/>
          </a:xfrm>
          <a:prstGeom prst="line">
            <a:avLst/>
          </a:prstGeom>
          <a:solidFill>
            <a:schemeClr val="tx2"/>
          </a:solidFill>
          <a:ln w="3175" cap="flat">
            <a:solidFill>
              <a:schemeClr val="tx2">
                <a:alpha val="14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106" name="Freeform 1162">
            <a:extLst>
              <a:ext uri="{FF2B5EF4-FFF2-40B4-BE49-F238E27FC236}">
                <a16:creationId xmlns:a16="http://schemas.microsoft.com/office/drawing/2014/main" id="{B0A01ECA-75D9-4011-8EF3-8CBAB9BD6D3C}"/>
              </a:ext>
            </a:extLst>
          </p:cNvPr>
          <p:cNvSpPr/>
          <p:nvPr/>
        </p:nvSpPr>
        <p:spPr bwMode="auto">
          <a:xfrm>
            <a:off x="8070407" y="5144208"/>
            <a:ext cx="1231355" cy="163182"/>
          </a:xfrm>
          <a:custGeom>
            <a:avLst/>
            <a:gdLst>
              <a:gd name="T0" fmla="*/ 0 w 1645"/>
              <a:gd name="T1" fmla="*/ 218 h 218"/>
              <a:gd name="T2" fmla="*/ 1645 w 1645"/>
              <a:gd name="T3" fmla="*/ 0 h 218"/>
              <a:gd name="T4" fmla="*/ 0 w 1645"/>
              <a:gd name="T5" fmla="*/ 218 h 218"/>
            </a:gdLst>
            <a:ahLst/>
            <a:cxnLst>
              <a:cxn ang="0">
                <a:pos x="T0" y="T1"/>
              </a:cxn>
              <a:cxn ang="0">
                <a:pos x="T2" y="T3"/>
              </a:cxn>
              <a:cxn ang="0">
                <a:pos x="T4" y="T5"/>
              </a:cxn>
            </a:cxnLst>
            <a:rect l="0" t="0" r="r" b="b"/>
            <a:pathLst>
              <a:path w="1645" h="218">
                <a:moveTo>
                  <a:pt x="0" y="218"/>
                </a:moveTo>
                <a:lnTo>
                  <a:pt x="1645" y="0"/>
                </a:lnTo>
                <a:lnTo>
                  <a:pt x="0" y="218"/>
                </a:lnTo>
                <a:close/>
              </a:path>
            </a:pathLst>
          </a:cu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107" name="Line 1163">
            <a:extLst>
              <a:ext uri="{FF2B5EF4-FFF2-40B4-BE49-F238E27FC236}">
                <a16:creationId xmlns:a16="http://schemas.microsoft.com/office/drawing/2014/main" id="{D08A937F-F3F2-46B8-A4B1-26B4AC99D986}"/>
              </a:ext>
            </a:extLst>
          </p:cNvPr>
          <p:cNvSpPr>
            <a:spLocks noChangeShapeType="1"/>
          </p:cNvSpPr>
          <p:nvPr/>
        </p:nvSpPr>
        <p:spPr bwMode="auto">
          <a:xfrm flipV="1">
            <a:off x="8070407" y="5144208"/>
            <a:ext cx="1231355" cy="163182"/>
          </a:xfrm>
          <a:prstGeom prst="line">
            <a:avLst/>
          </a:prstGeom>
          <a:solidFill>
            <a:schemeClr val="tx2"/>
          </a:solidFill>
          <a:ln w="3175" cap="flat">
            <a:solidFill>
              <a:schemeClr val="tx2">
                <a:alpha val="14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108" name="Freeform 1164">
            <a:extLst>
              <a:ext uri="{FF2B5EF4-FFF2-40B4-BE49-F238E27FC236}">
                <a16:creationId xmlns:a16="http://schemas.microsoft.com/office/drawing/2014/main" id="{1F61DA74-06DA-4DD5-BD51-982E9630CAE9}"/>
              </a:ext>
            </a:extLst>
          </p:cNvPr>
          <p:cNvSpPr/>
          <p:nvPr/>
        </p:nvSpPr>
        <p:spPr bwMode="auto">
          <a:xfrm>
            <a:off x="8070407" y="5307391"/>
            <a:ext cx="1321928" cy="1122067"/>
          </a:xfrm>
          <a:custGeom>
            <a:avLst/>
            <a:gdLst>
              <a:gd name="T0" fmla="*/ 0 w 1766"/>
              <a:gd name="T1" fmla="*/ 0 h 1499"/>
              <a:gd name="T2" fmla="*/ 1766 w 1766"/>
              <a:gd name="T3" fmla="*/ 1499 h 1499"/>
              <a:gd name="T4" fmla="*/ 0 w 1766"/>
              <a:gd name="T5" fmla="*/ 0 h 1499"/>
            </a:gdLst>
            <a:ahLst/>
            <a:cxnLst>
              <a:cxn ang="0">
                <a:pos x="T0" y="T1"/>
              </a:cxn>
              <a:cxn ang="0">
                <a:pos x="T2" y="T3"/>
              </a:cxn>
              <a:cxn ang="0">
                <a:pos x="T4" y="T5"/>
              </a:cxn>
            </a:cxnLst>
            <a:rect l="0" t="0" r="r" b="b"/>
            <a:pathLst>
              <a:path w="1766" h="1499">
                <a:moveTo>
                  <a:pt x="0" y="0"/>
                </a:moveTo>
                <a:lnTo>
                  <a:pt x="1766" y="1499"/>
                </a:lnTo>
                <a:lnTo>
                  <a:pt x="0" y="0"/>
                </a:lnTo>
                <a:close/>
              </a:path>
            </a:pathLst>
          </a:cu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109" name="Line 1165">
            <a:extLst>
              <a:ext uri="{FF2B5EF4-FFF2-40B4-BE49-F238E27FC236}">
                <a16:creationId xmlns:a16="http://schemas.microsoft.com/office/drawing/2014/main" id="{0DF4F7C8-6FA2-4FFF-9A7A-024D4E6212BC}"/>
              </a:ext>
            </a:extLst>
          </p:cNvPr>
          <p:cNvSpPr>
            <a:spLocks noChangeShapeType="1"/>
          </p:cNvSpPr>
          <p:nvPr/>
        </p:nvSpPr>
        <p:spPr bwMode="auto">
          <a:xfrm>
            <a:off x="8070407" y="5307391"/>
            <a:ext cx="1321928" cy="1122067"/>
          </a:xfrm>
          <a:prstGeom prst="line">
            <a:avLst/>
          </a:prstGeom>
          <a:solidFill>
            <a:schemeClr val="tx2"/>
          </a:solidFill>
          <a:ln w="3175" cap="flat">
            <a:solidFill>
              <a:schemeClr val="tx2">
                <a:alpha val="14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110" name="Freeform 1166">
            <a:extLst>
              <a:ext uri="{FF2B5EF4-FFF2-40B4-BE49-F238E27FC236}">
                <a16:creationId xmlns:a16="http://schemas.microsoft.com/office/drawing/2014/main" id="{88429F5C-AAEE-4370-A270-DB7B5FD169DF}"/>
              </a:ext>
            </a:extLst>
          </p:cNvPr>
          <p:cNvSpPr/>
          <p:nvPr/>
        </p:nvSpPr>
        <p:spPr bwMode="auto">
          <a:xfrm>
            <a:off x="7928933" y="5144208"/>
            <a:ext cx="1372829" cy="1016522"/>
          </a:xfrm>
          <a:custGeom>
            <a:avLst/>
            <a:gdLst>
              <a:gd name="T0" fmla="*/ 0 w 1834"/>
              <a:gd name="T1" fmla="*/ 1358 h 1358"/>
              <a:gd name="T2" fmla="*/ 1834 w 1834"/>
              <a:gd name="T3" fmla="*/ 0 h 1358"/>
              <a:gd name="T4" fmla="*/ 0 w 1834"/>
              <a:gd name="T5" fmla="*/ 1358 h 1358"/>
            </a:gdLst>
            <a:ahLst/>
            <a:cxnLst>
              <a:cxn ang="0">
                <a:pos x="T0" y="T1"/>
              </a:cxn>
              <a:cxn ang="0">
                <a:pos x="T2" y="T3"/>
              </a:cxn>
              <a:cxn ang="0">
                <a:pos x="T4" y="T5"/>
              </a:cxn>
            </a:cxnLst>
            <a:rect l="0" t="0" r="r" b="b"/>
            <a:pathLst>
              <a:path w="1834" h="1358">
                <a:moveTo>
                  <a:pt x="0" y="1358"/>
                </a:moveTo>
                <a:lnTo>
                  <a:pt x="1834" y="0"/>
                </a:lnTo>
                <a:lnTo>
                  <a:pt x="0" y="1358"/>
                </a:lnTo>
                <a:close/>
              </a:path>
            </a:pathLst>
          </a:cu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111" name="Line 1167">
            <a:extLst>
              <a:ext uri="{FF2B5EF4-FFF2-40B4-BE49-F238E27FC236}">
                <a16:creationId xmlns:a16="http://schemas.microsoft.com/office/drawing/2014/main" id="{84A9F147-BBB0-4CFB-B5E9-1659EE5E0936}"/>
              </a:ext>
            </a:extLst>
          </p:cNvPr>
          <p:cNvSpPr>
            <a:spLocks noChangeShapeType="1"/>
          </p:cNvSpPr>
          <p:nvPr/>
        </p:nvSpPr>
        <p:spPr bwMode="auto">
          <a:xfrm flipV="1">
            <a:off x="7928933" y="5144208"/>
            <a:ext cx="1372829" cy="1016522"/>
          </a:xfrm>
          <a:prstGeom prst="line">
            <a:avLst/>
          </a:prstGeom>
          <a:solidFill>
            <a:schemeClr val="tx2"/>
          </a:solidFill>
          <a:ln w="3175" cap="flat">
            <a:solidFill>
              <a:schemeClr val="tx2">
                <a:alpha val="14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112" name="Freeform 1168">
            <a:extLst>
              <a:ext uri="{FF2B5EF4-FFF2-40B4-BE49-F238E27FC236}">
                <a16:creationId xmlns:a16="http://schemas.microsoft.com/office/drawing/2014/main" id="{EF5426C9-25AC-4F94-8618-0F648CD5FED6}"/>
              </a:ext>
            </a:extLst>
          </p:cNvPr>
          <p:cNvSpPr/>
          <p:nvPr/>
        </p:nvSpPr>
        <p:spPr bwMode="auto">
          <a:xfrm>
            <a:off x="8321918" y="4660649"/>
            <a:ext cx="979844" cy="483559"/>
          </a:xfrm>
          <a:custGeom>
            <a:avLst/>
            <a:gdLst>
              <a:gd name="T0" fmla="*/ 1309 w 1309"/>
              <a:gd name="T1" fmla="*/ 646 h 646"/>
              <a:gd name="T2" fmla="*/ 0 w 1309"/>
              <a:gd name="T3" fmla="*/ 0 h 646"/>
              <a:gd name="T4" fmla="*/ 1309 w 1309"/>
              <a:gd name="T5" fmla="*/ 646 h 646"/>
            </a:gdLst>
            <a:ahLst/>
            <a:cxnLst>
              <a:cxn ang="0">
                <a:pos x="T0" y="T1"/>
              </a:cxn>
              <a:cxn ang="0">
                <a:pos x="T2" y="T3"/>
              </a:cxn>
              <a:cxn ang="0">
                <a:pos x="T4" y="T5"/>
              </a:cxn>
            </a:cxnLst>
            <a:rect l="0" t="0" r="r" b="b"/>
            <a:pathLst>
              <a:path w="1309" h="646">
                <a:moveTo>
                  <a:pt x="1309" y="646"/>
                </a:moveTo>
                <a:lnTo>
                  <a:pt x="0" y="0"/>
                </a:lnTo>
                <a:lnTo>
                  <a:pt x="1309" y="646"/>
                </a:lnTo>
                <a:close/>
              </a:path>
            </a:pathLst>
          </a:cu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113" name="Line 1169">
            <a:extLst>
              <a:ext uri="{FF2B5EF4-FFF2-40B4-BE49-F238E27FC236}">
                <a16:creationId xmlns:a16="http://schemas.microsoft.com/office/drawing/2014/main" id="{EEDCFBAB-6923-473A-BBD4-A4FEAC57EF28}"/>
              </a:ext>
            </a:extLst>
          </p:cNvPr>
          <p:cNvSpPr>
            <a:spLocks noChangeShapeType="1"/>
          </p:cNvSpPr>
          <p:nvPr/>
        </p:nvSpPr>
        <p:spPr bwMode="auto">
          <a:xfrm flipH="1" flipV="1">
            <a:off x="8321918" y="4660649"/>
            <a:ext cx="979844" cy="483559"/>
          </a:xfrm>
          <a:prstGeom prst="line">
            <a:avLst/>
          </a:prstGeom>
          <a:solidFill>
            <a:schemeClr val="tx2"/>
          </a:solidFill>
          <a:ln w="3175" cap="flat">
            <a:solidFill>
              <a:schemeClr val="tx2">
                <a:alpha val="14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114" name="Freeform 1170">
            <a:extLst>
              <a:ext uri="{FF2B5EF4-FFF2-40B4-BE49-F238E27FC236}">
                <a16:creationId xmlns:a16="http://schemas.microsoft.com/office/drawing/2014/main" id="{9156C82B-7C9C-4610-8CF5-529BC27F87FC}"/>
              </a:ext>
            </a:extLst>
          </p:cNvPr>
          <p:cNvSpPr/>
          <p:nvPr/>
        </p:nvSpPr>
        <p:spPr bwMode="auto">
          <a:xfrm>
            <a:off x="7212576" y="4660649"/>
            <a:ext cx="1109342" cy="662461"/>
          </a:xfrm>
          <a:custGeom>
            <a:avLst/>
            <a:gdLst>
              <a:gd name="T0" fmla="*/ 1482 w 1482"/>
              <a:gd name="T1" fmla="*/ 0 h 885"/>
              <a:gd name="T2" fmla="*/ 0 w 1482"/>
              <a:gd name="T3" fmla="*/ 885 h 885"/>
              <a:gd name="T4" fmla="*/ 1482 w 1482"/>
              <a:gd name="T5" fmla="*/ 0 h 885"/>
            </a:gdLst>
            <a:ahLst/>
            <a:cxnLst>
              <a:cxn ang="0">
                <a:pos x="T0" y="T1"/>
              </a:cxn>
              <a:cxn ang="0">
                <a:pos x="T2" y="T3"/>
              </a:cxn>
              <a:cxn ang="0">
                <a:pos x="T4" y="T5"/>
              </a:cxn>
            </a:cxnLst>
            <a:rect l="0" t="0" r="r" b="b"/>
            <a:pathLst>
              <a:path w="1482" h="885">
                <a:moveTo>
                  <a:pt x="1482" y="0"/>
                </a:moveTo>
                <a:lnTo>
                  <a:pt x="0" y="885"/>
                </a:lnTo>
                <a:lnTo>
                  <a:pt x="1482" y="0"/>
                </a:lnTo>
                <a:close/>
              </a:path>
            </a:pathLst>
          </a:cu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115" name="Line 1171">
            <a:extLst>
              <a:ext uri="{FF2B5EF4-FFF2-40B4-BE49-F238E27FC236}">
                <a16:creationId xmlns:a16="http://schemas.microsoft.com/office/drawing/2014/main" id="{E7988A62-6790-4013-8B61-8489C1501818}"/>
              </a:ext>
            </a:extLst>
          </p:cNvPr>
          <p:cNvSpPr>
            <a:spLocks noChangeShapeType="1"/>
          </p:cNvSpPr>
          <p:nvPr/>
        </p:nvSpPr>
        <p:spPr bwMode="auto">
          <a:xfrm flipH="1">
            <a:off x="7212576" y="4660649"/>
            <a:ext cx="1109342" cy="662461"/>
          </a:xfrm>
          <a:prstGeom prst="line">
            <a:avLst/>
          </a:prstGeom>
          <a:solidFill>
            <a:schemeClr val="tx2"/>
          </a:solidFill>
          <a:ln w="3175" cap="flat">
            <a:solidFill>
              <a:schemeClr val="tx2">
                <a:alpha val="14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116" name="Freeform 1172">
            <a:extLst>
              <a:ext uri="{FF2B5EF4-FFF2-40B4-BE49-F238E27FC236}">
                <a16:creationId xmlns:a16="http://schemas.microsoft.com/office/drawing/2014/main" id="{5439A2E2-F3CA-4EC7-AEDC-FB5BA7E900CD}"/>
              </a:ext>
            </a:extLst>
          </p:cNvPr>
          <p:cNvSpPr/>
          <p:nvPr/>
        </p:nvSpPr>
        <p:spPr bwMode="auto">
          <a:xfrm>
            <a:off x="6361482" y="6189175"/>
            <a:ext cx="1586913" cy="803936"/>
          </a:xfrm>
          <a:custGeom>
            <a:avLst/>
            <a:gdLst>
              <a:gd name="T0" fmla="*/ 0 w 2120"/>
              <a:gd name="T1" fmla="*/ 1074 h 1074"/>
              <a:gd name="T2" fmla="*/ 2120 w 2120"/>
              <a:gd name="T3" fmla="*/ 0 h 1074"/>
              <a:gd name="T4" fmla="*/ 0 w 2120"/>
              <a:gd name="T5" fmla="*/ 1074 h 1074"/>
            </a:gdLst>
            <a:ahLst/>
            <a:cxnLst>
              <a:cxn ang="0">
                <a:pos x="T0" y="T1"/>
              </a:cxn>
              <a:cxn ang="0">
                <a:pos x="T2" y="T3"/>
              </a:cxn>
              <a:cxn ang="0">
                <a:pos x="T4" y="T5"/>
              </a:cxn>
            </a:cxnLst>
            <a:rect l="0" t="0" r="r" b="b"/>
            <a:pathLst>
              <a:path w="2120" h="1074">
                <a:moveTo>
                  <a:pt x="0" y="1074"/>
                </a:moveTo>
                <a:lnTo>
                  <a:pt x="2120" y="0"/>
                </a:lnTo>
                <a:lnTo>
                  <a:pt x="0" y="1074"/>
                </a:lnTo>
                <a:close/>
              </a:path>
            </a:pathLst>
          </a:cu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117" name="Line 1173">
            <a:extLst>
              <a:ext uri="{FF2B5EF4-FFF2-40B4-BE49-F238E27FC236}">
                <a16:creationId xmlns:a16="http://schemas.microsoft.com/office/drawing/2014/main" id="{18E86504-03B6-422D-B248-2392C2C56C51}"/>
              </a:ext>
            </a:extLst>
          </p:cNvPr>
          <p:cNvSpPr>
            <a:spLocks noChangeShapeType="1"/>
          </p:cNvSpPr>
          <p:nvPr/>
        </p:nvSpPr>
        <p:spPr bwMode="auto">
          <a:xfrm flipV="1">
            <a:off x="6361482" y="6189175"/>
            <a:ext cx="1586913" cy="803936"/>
          </a:xfrm>
          <a:prstGeom prst="line">
            <a:avLst/>
          </a:prstGeom>
          <a:solidFill>
            <a:schemeClr val="tx2"/>
          </a:solidFill>
          <a:ln w="3175" cap="flat">
            <a:solidFill>
              <a:schemeClr val="tx2">
                <a:alpha val="14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118" name="Freeform 1174">
            <a:extLst>
              <a:ext uri="{FF2B5EF4-FFF2-40B4-BE49-F238E27FC236}">
                <a16:creationId xmlns:a16="http://schemas.microsoft.com/office/drawing/2014/main" id="{904C362F-3B2B-4B1B-81C6-E12C8D0A7FEA}"/>
              </a:ext>
            </a:extLst>
          </p:cNvPr>
          <p:cNvSpPr/>
          <p:nvPr/>
        </p:nvSpPr>
        <p:spPr bwMode="auto">
          <a:xfrm>
            <a:off x="8070407" y="5307391"/>
            <a:ext cx="887024" cy="2510615"/>
          </a:xfrm>
          <a:custGeom>
            <a:avLst/>
            <a:gdLst>
              <a:gd name="T0" fmla="*/ 1185 w 1185"/>
              <a:gd name="T1" fmla="*/ 3354 h 3354"/>
              <a:gd name="T2" fmla="*/ 0 w 1185"/>
              <a:gd name="T3" fmla="*/ 0 h 3354"/>
              <a:gd name="T4" fmla="*/ 1185 w 1185"/>
              <a:gd name="T5" fmla="*/ 3354 h 3354"/>
            </a:gdLst>
            <a:ahLst/>
            <a:cxnLst>
              <a:cxn ang="0">
                <a:pos x="T0" y="T1"/>
              </a:cxn>
              <a:cxn ang="0">
                <a:pos x="T2" y="T3"/>
              </a:cxn>
              <a:cxn ang="0">
                <a:pos x="T4" y="T5"/>
              </a:cxn>
            </a:cxnLst>
            <a:rect l="0" t="0" r="r" b="b"/>
            <a:pathLst>
              <a:path w="1185" h="3354">
                <a:moveTo>
                  <a:pt x="1185" y="3354"/>
                </a:moveTo>
                <a:lnTo>
                  <a:pt x="0" y="0"/>
                </a:lnTo>
                <a:lnTo>
                  <a:pt x="1185" y="3354"/>
                </a:lnTo>
                <a:close/>
              </a:path>
            </a:pathLst>
          </a:cu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119" name="Line 1175">
            <a:extLst>
              <a:ext uri="{FF2B5EF4-FFF2-40B4-BE49-F238E27FC236}">
                <a16:creationId xmlns:a16="http://schemas.microsoft.com/office/drawing/2014/main" id="{64902B07-98D5-4DB1-81CC-8A3F2CF01310}"/>
              </a:ext>
            </a:extLst>
          </p:cNvPr>
          <p:cNvSpPr>
            <a:spLocks noChangeShapeType="1"/>
          </p:cNvSpPr>
          <p:nvPr/>
        </p:nvSpPr>
        <p:spPr bwMode="auto">
          <a:xfrm flipH="1" flipV="1">
            <a:off x="8070407" y="5454876"/>
            <a:ext cx="887024" cy="2510615"/>
          </a:xfrm>
          <a:prstGeom prst="line">
            <a:avLst/>
          </a:prstGeom>
          <a:solidFill>
            <a:schemeClr val="tx2"/>
          </a:solidFill>
          <a:ln w="3175" cap="flat">
            <a:solidFill>
              <a:schemeClr val="tx2">
                <a:alpha val="14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120" name="Freeform 1176">
            <a:extLst>
              <a:ext uri="{FF2B5EF4-FFF2-40B4-BE49-F238E27FC236}">
                <a16:creationId xmlns:a16="http://schemas.microsoft.com/office/drawing/2014/main" id="{509E2E99-DC40-4D7B-983F-1C87DECD379A}"/>
              </a:ext>
            </a:extLst>
          </p:cNvPr>
          <p:cNvSpPr/>
          <p:nvPr/>
        </p:nvSpPr>
        <p:spPr bwMode="auto">
          <a:xfrm>
            <a:off x="7212576" y="5323111"/>
            <a:ext cx="716357" cy="837620"/>
          </a:xfrm>
          <a:custGeom>
            <a:avLst/>
            <a:gdLst>
              <a:gd name="T0" fmla="*/ 957 w 957"/>
              <a:gd name="T1" fmla="*/ 1119 h 1119"/>
              <a:gd name="T2" fmla="*/ 0 w 957"/>
              <a:gd name="T3" fmla="*/ 0 h 1119"/>
              <a:gd name="T4" fmla="*/ 957 w 957"/>
              <a:gd name="T5" fmla="*/ 1119 h 1119"/>
            </a:gdLst>
            <a:ahLst/>
            <a:cxnLst>
              <a:cxn ang="0">
                <a:pos x="T0" y="T1"/>
              </a:cxn>
              <a:cxn ang="0">
                <a:pos x="T2" y="T3"/>
              </a:cxn>
              <a:cxn ang="0">
                <a:pos x="T4" y="T5"/>
              </a:cxn>
            </a:cxnLst>
            <a:rect l="0" t="0" r="r" b="b"/>
            <a:pathLst>
              <a:path w="957" h="1119">
                <a:moveTo>
                  <a:pt x="957" y="1119"/>
                </a:moveTo>
                <a:lnTo>
                  <a:pt x="0" y="0"/>
                </a:lnTo>
                <a:lnTo>
                  <a:pt x="957" y="1119"/>
                </a:lnTo>
                <a:close/>
              </a:path>
            </a:pathLst>
          </a:cu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121" name="Line 1177">
            <a:extLst>
              <a:ext uri="{FF2B5EF4-FFF2-40B4-BE49-F238E27FC236}">
                <a16:creationId xmlns:a16="http://schemas.microsoft.com/office/drawing/2014/main" id="{9470BAD7-93A6-460E-91B3-A6C40B729918}"/>
              </a:ext>
            </a:extLst>
          </p:cNvPr>
          <p:cNvSpPr>
            <a:spLocks noChangeShapeType="1"/>
          </p:cNvSpPr>
          <p:nvPr/>
        </p:nvSpPr>
        <p:spPr bwMode="auto">
          <a:xfrm flipH="1" flipV="1">
            <a:off x="7212576" y="5323111"/>
            <a:ext cx="716357" cy="837620"/>
          </a:xfrm>
          <a:prstGeom prst="line">
            <a:avLst/>
          </a:prstGeom>
          <a:solidFill>
            <a:schemeClr val="tx2"/>
          </a:solidFill>
          <a:ln w="3175" cap="flat">
            <a:solidFill>
              <a:schemeClr val="tx2">
                <a:alpha val="14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122" name="Freeform 1178">
            <a:extLst>
              <a:ext uri="{FF2B5EF4-FFF2-40B4-BE49-F238E27FC236}">
                <a16:creationId xmlns:a16="http://schemas.microsoft.com/office/drawing/2014/main" id="{943DC4EE-DE5A-4AB4-8BE5-6655A6E440D6}"/>
              </a:ext>
            </a:extLst>
          </p:cNvPr>
          <p:cNvSpPr/>
          <p:nvPr/>
        </p:nvSpPr>
        <p:spPr bwMode="auto">
          <a:xfrm>
            <a:off x="9997159" y="7151802"/>
            <a:ext cx="1358607" cy="292681"/>
          </a:xfrm>
          <a:custGeom>
            <a:avLst/>
            <a:gdLst>
              <a:gd name="T0" fmla="*/ 1815 w 1815"/>
              <a:gd name="T1" fmla="*/ 391 h 391"/>
              <a:gd name="T2" fmla="*/ 0 w 1815"/>
              <a:gd name="T3" fmla="*/ 0 h 391"/>
              <a:gd name="T4" fmla="*/ 1815 w 1815"/>
              <a:gd name="T5" fmla="*/ 391 h 391"/>
            </a:gdLst>
            <a:ahLst/>
            <a:cxnLst>
              <a:cxn ang="0">
                <a:pos x="T0" y="T1"/>
              </a:cxn>
              <a:cxn ang="0">
                <a:pos x="T2" y="T3"/>
              </a:cxn>
              <a:cxn ang="0">
                <a:pos x="T4" y="T5"/>
              </a:cxn>
            </a:cxnLst>
            <a:rect l="0" t="0" r="r" b="b"/>
            <a:pathLst>
              <a:path w="1815" h="391">
                <a:moveTo>
                  <a:pt x="1815" y="391"/>
                </a:moveTo>
                <a:lnTo>
                  <a:pt x="0" y="0"/>
                </a:lnTo>
                <a:lnTo>
                  <a:pt x="1815" y="391"/>
                </a:lnTo>
                <a:close/>
              </a:path>
            </a:pathLst>
          </a:cu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123" name="Line 1179">
            <a:extLst>
              <a:ext uri="{FF2B5EF4-FFF2-40B4-BE49-F238E27FC236}">
                <a16:creationId xmlns:a16="http://schemas.microsoft.com/office/drawing/2014/main" id="{22797E12-9C84-422F-92E5-D786A10CBC0C}"/>
              </a:ext>
            </a:extLst>
          </p:cNvPr>
          <p:cNvSpPr>
            <a:spLocks noChangeShapeType="1"/>
          </p:cNvSpPr>
          <p:nvPr/>
        </p:nvSpPr>
        <p:spPr bwMode="auto">
          <a:xfrm flipH="1" flipV="1">
            <a:off x="9997159" y="7151802"/>
            <a:ext cx="1358607" cy="292681"/>
          </a:xfrm>
          <a:prstGeom prst="line">
            <a:avLst/>
          </a:prstGeom>
          <a:solidFill>
            <a:schemeClr val="tx2"/>
          </a:solidFill>
          <a:ln w="3175" cap="flat">
            <a:solidFill>
              <a:schemeClr val="tx2">
                <a:alpha val="14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124" name="Freeform 1180">
            <a:extLst>
              <a:ext uri="{FF2B5EF4-FFF2-40B4-BE49-F238E27FC236}">
                <a16:creationId xmlns:a16="http://schemas.microsoft.com/office/drawing/2014/main" id="{0A7A51B6-6E23-4594-81A4-410D2064E962}"/>
              </a:ext>
            </a:extLst>
          </p:cNvPr>
          <p:cNvSpPr/>
          <p:nvPr/>
        </p:nvSpPr>
        <p:spPr bwMode="auto">
          <a:xfrm>
            <a:off x="9342931" y="6429458"/>
            <a:ext cx="49404" cy="214832"/>
          </a:xfrm>
          <a:custGeom>
            <a:avLst/>
            <a:gdLst>
              <a:gd name="T0" fmla="*/ 0 w 66"/>
              <a:gd name="T1" fmla="*/ 287 h 287"/>
              <a:gd name="T2" fmla="*/ 66 w 66"/>
              <a:gd name="T3" fmla="*/ 0 h 287"/>
              <a:gd name="T4" fmla="*/ 0 w 66"/>
              <a:gd name="T5" fmla="*/ 287 h 287"/>
            </a:gdLst>
            <a:ahLst/>
            <a:cxnLst>
              <a:cxn ang="0">
                <a:pos x="T0" y="T1"/>
              </a:cxn>
              <a:cxn ang="0">
                <a:pos x="T2" y="T3"/>
              </a:cxn>
              <a:cxn ang="0">
                <a:pos x="T4" y="T5"/>
              </a:cxn>
            </a:cxnLst>
            <a:rect l="0" t="0" r="r" b="b"/>
            <a:pathLst>
              <a:path w="66" h="287">
                <a:moveTo>
                  <a:pt x="0" y="287"/>
                </a:moveTo>
                <a:lnTo>
                  <a:pt x="66" y="0"/>
                </a:lnTo>
                <a:lnTo>
                  <a:pt x="0" y="287"/>
                </a:lnTo>
                <a:close/>
              </a:path>
            </a:pathLst>
          </a:cu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125" name="Line 1181">
            <a:extLst>
              <a:ext uri="{FF2B5EF4-FFF2-40B4-BE49-F238E27FC236}">
                <a16:creationId xmlns:a16="http://schemas.microsoft.com/office/drawing/2014/main" id="{C02DE1B5-0BC2-4F43-A97F-9D5793EF2059}"/>
              </a:ext>
            </a:extLst>
          </p:cNvPr>
          <p:cNvSpPr>
            <a:spLocks noChangeShapeType="1"/>
          </p:cNvSpPr>
          <p:nvPr/>
        </p:nvSpPr>
        <p:spPr bwMode="auto">
          <a:xfrm flipV="1">
            <a:off x="9342931" y="6429458"/>
            <a:ext cx="49404" cy="214832"/>
          </a:xfrm>
          <a:prstGeom prst="line">
            <a:avLst/>
          </a:prstGeom>
          <a:solidFill>
            <a:schemeClr val="tx2"/>
          </a:solidFill>
          <a:ln w="3175" cap="flat">
            <a:solidFill>
              <a:schemeClr val="tx2">
                <a:alpha val="14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126" name="Freeform 1182">
            <a:extLst>
              <a:ext uri="{FF2B5EF4-FFF2-40B4-BE49-F238E27FC236}">
                <a16:creationId xmlns:a16="http://schemas.microsoft.com/office/drawing/2014/main" id="{6F78BD7F-77D4-4335-B535-C8A40B2BE67E}"/>
              </a:ext>
            </a:extLst>
          </p:cNvPr>
          <p:cNvSpPr/>
          <p:nvPr/>
        </p:nvSpPr>
        <p:spPr bwMode="auto">
          <a:xfrm>
            <a:off x="9392335" y="5404702"/>
            <a:ext cx="449126" cy="1024756"/>
          </a:xfrm>
          <a:custGeom>
            <a:avLst/>
            <a:gdLst>
              <a:gd name="T0" fmla="*/ 0 w 600"/>
              <a:gd name="T1" fmla="*/ 1369 h 1369"/>
              <a:gd name="T2" fmla="*/ 600 w 600"/>
              <a:gd name="T3" fmla="*/ 0 h 1369"/>
              <a:gd name="T4" fmla="*/ 0 w 600"/>
              <a:gd name="T5" fmla="*/ 1369 h 1369"/>
            </a:gdLst>
            <a:ahLst/>
            <a:cxnLst>
              <a:cxn ang="0">
                <a:pos x="T0" y="T1"/>
              </a:cxn>
              <a:cxn ang="0">
                <a:pos x="T2" y="T3"/>
              </a:cxn>
              <a:cxn ang="0">
                <a:pos x="T4" y="T5"/>
              </a:cxn>
            </a:cxnLst>
            <a:rect l="0" t="0" r="r" b="b"/>
            <a:pathLst>
              <a:path w="600" h="1369">
                <a:moveTo>
                  <a:pt x="0" y="1369"/>
                </a:moveTo>
                <a:lnTo>
                  <a:pt x="600" y="0"/>
                </a:lnTo>
                <a:lnTo>
                  <a:pt x="0" y="1369"/>
                </a:lnTo>
                <a:close/>
              </a:path>
            </a:pathLst>
          </a:cu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127" name="Line 1183">
            <a:extLst>
              <a:ext uri="{FF2B5EF4-FFF2-40B4-BE49-F238E27FC236}">
                <a16:creationId xmlns:a16="http://schemas.microsoft.com/office/drawing/2014/main" id="{4E5E7CB6-8D29-4830-9E49-E09F845F93E2}"/>
              </a:ext>
            </a:extLst>
          </p:cNvPr>
          <p:cNvSpPr>
            <a:spLocks noChangeShapeType="1"/>
          </p:cNvSpPr>
          <p:nvPr/>
        </p:nvSpPr>
        <p:spPr bwMode="auto">
          <a:xfrm flipV="1">
            <a:off x="9392335" y="5404702"/>
            <a:ext cx="449126" cy="1024756"/>
          </a:xfrm>
          <a:prstGeom prst="line">
            <a:avLst/>
          </a:prstGeom>
          <a:solidFill>
            <a:schemeClr val="tx2"/>
          </a:solidFill>
          <a:ln w="3175" cap="flat">
            <a:solidFill>
              <a:schemeClr val="tx2">
                <a:alpha val="14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128" name="Freeform 1184">
            <a:extLst>
              <a:ext uri="{FF2B5EF4-FFF2-40B4-BE49-F238E27FC236}">
                <a16:creationId xmlns:a16="http://schemas.microsoft.com/office/drawing/2014/main" id="{731C9E04-A995-4EBC-87DF-3BDAB4BA33F1}"/>
              </a:ext>
            </a:extLst>
          </p:cNvPr>
          <p:cNvSpPr/>
          <p:nvPr/>
        </p:nvSpPr>
        <p:spPr bwMode="auto">
          <a:xfrm>
            <a:off x="7976840" y="4552859"/>
            <a:ext cx="569642" cy="1604129"/>
          </a:xfrm>
          <a:custGeom>
            <a:avLst/>
            <a:gdLst>
              <a:gd name="T0" fmla="*/ 761 w 761"/>
              <a:gd name="T1" fmla="*/ 0 h 2143"/>
              <a:gd name="T2" fmla="*/ 0 w 761"/>
              <a:gd name="T3" fmla="*/ 2143 h 2143"/>
              <a:gd name="T4" fmla="*/ 761 w 761"/>
              <a:gd name="T5" fmla="*/ 0 h 2143"/>
            </a:gdLst>
            <a:ahLst/>
            <a:cxnLst>
              <a:cxn ang="0">
                <a:pos x="T0" y="T1"/>
              </a:cxn>
              <a:cxn ang="0">
                <a:pos x="T2" y="T3"/>
              </a:cxn>
              <a:cxn ang="0">
                <a:pos x="T4" y="T5"/>
              </a:cxn>
            </a:cxnLst>
            <a:rect l="0" t="0" r="r" b="b"/>
            <a:pathLst>
              <a:path w="761" h="2143">
                <a:moveTo>
                  <a:pt x="761" y="0"/>
                </a:moveTo>
                <a:lnTo>
                  <a:pt x="0" y="2143"/>
                </a:lnTo>
                <a:lnTo>
                  <a:pt x="761" y="0"/>
                </a:lnTo>
                <a:close/>
              </a:path>
            </a:pathLst>
          </a:cu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129" name="Line 1185">
            <a:extLst>
              <a:ext uri="{FF2B5EF4-FFF2-40B4-BE49-F238E27FC236}">
                <a16:creationId xmlns:a16="http://schemas.microsoft.com/office/drawing/2014/main" id="{4835E05F-C869-440D-BEF4-54E52DA60EA6}"/>
              </a:ext>
            </a:extLst>
          </p:cNvPr>
          <p:cNvSpPr>
            <a:spLocks noChangeShapeType="1"/>
          </p:cNvSpPr>
          <p:nvPr/>
        </p:nvSpPr>
        <p:spPr bwMode="auto">
          <a:xfrm flipH="1">
            <a:off x="7976840" y="4552859"/>
            <a:ext cx="569642" cy="1604129"/>
          </a:xfrm>
          <a:prstGeom prst="line">
            <a:avLst/>
          </a:prstGeom>
          <a:solidFill>
            <a:schemeClr val="tx2"/>
          </a:solidFill>
          <a:ln w="3175" cap="flat">
            <a:solidFill>
              <a:schemeClr val="tx2">
                <a:alpha val="14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130" name="Freeform 1186">
            <a:extLst>
              <a:ext uri="{FF2B5EF4-FFF2-40B4-BE49-F238E27FC236}">
                <a16:creationId xmlns:a16="http://schemas.microsoft.com/office/drawing/2014/main" id="{374F6E29-B92E-4EC0-8ED1-48441253E0B8}"/>
              </a:ext>
            </a:extLst>
          </p:cNvPr>
          <p:cNvSpPr/>
          <p:nvPr/>
        </p:nvSpPr>
        <p:spPr bwMode="auto">
          <a:xfrm>
            <a:off x="8321918" y="4590286"/>
            <a:ext cx="232049" cy="70363"/>
          </a:xfrm>
          <a:custGeom>
            <a:avLst/>
            <a:gdLst>
              <a:gd name="T0" fmla="*/ 0 w 310"/>
              <a:gd name="T1" fmla="*/ 94 h 94"/>
              <a:gd name="T2" fmla="*/ 310 w 310"/>
              <a:gd name="T3" fmla="*/ 0 h 94"/>
              <a:gd name="T4" fmla="*/ 0 w 310"/>
              <a:gd name="T5" fmla="*/ 94 h 94"/>
            </a:gdLst>
            <a:ahLst/>
            <a:cxnLst>
              <a:cxn ang="0">
                <a:pos x="T0" y="T1"/>
              </a:cxn>
              <a:cxn ang="0">
                <a:pos x="T2" y="T3"/>
              </a:cxn>
              <a:cxn ang="0">
                <a:pos x="T4" y="T5"/>
              </a:cxn>
            </a:cxnLst>
            <a:rect l="0" t="0" r="r" b="b"/>
            <a:pathLst>
              <a:path w="310" h="94">
                <a:moveTo>
                  <a:pt x="0" y="94"/>
                </a:moveTo>
                <a:lnTo>
                  <a:pt x="310" y="0"/>
                </a:lnTo>
                <a:lnTo>
                  <a:pt x="0" y="94"/>
                </a:lnTo>
                <a:close/>
              </a:path>
            </a:pathLst>
          </a:cu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131" name="Line 1187">
            <a:extLst>
              <a:ext uri="{FF2B5EF4-FFF2-40B4-BE49-F238E27FC236}">
                <a16:creationId xmlns:a16="http://schemas.microsoft.com/office/drawing/2014/main" id="{98874957-CA2D-4C72-837F-9147A71E3DDA}"/>
              </a:ext>
            </a:extLst>
          </p:cNvPr>
          <p:cNvSpPr>
            <a:spLocks noChangeShapeType="1"/>
          </p:cNvSpPr>
          <p:nvPr/>
        </p:nvSpPr>
        <p:spPr bwMode="auto">
          <a:xfrm flipV="1">
            <a:off x="8321918" y="4590286"/>
            <a:ext cx="232049" cy="70363"/>
          </a:xfrm>
          <a:prstGeom prst="line">
            <a:avLst/>
          </a:prstGeom>
          <a:solidFill>
            <a:schemeClr val="tx2"/>
          </a:solidFill>
          <a:ln w="3175" cap="flat">
            <a:solidFill>
              <a:schemeClr val="tx2">
                <a:alpha val="14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132" name="Freeform 1188">
            <a:extLst>
              <a:ext uri="{FF2B5EF4-FFF2-40B4-BE49-F238E27FC236}">
                <a16:creationId xmlns:a16="http://schemas.microsoft.com/office/drawing/2014/main" id="{D97A4C8E-B025-45A9-A845-27D6FD3E8A49}"/>
              </a:ext>
            </a:extLst>
          </p:cNvPr>
          <p:cNvSpPr/>
          <p:nvPr/>
        </p:nvSpPr>
        <p:spPr bwMode="auto">
          <a:xfrm>
            <a:off x="6967054" y="4735504"/>
            <a:ext cx="245522" cy="587607"/>
          </a:xfrm>
          <a:custGeom>
            <a:avLst/>
            <a:gdLst>
              <a:gd name="T0" fmla="*/ 328 w 328"/>
              <a:gd name="T1" fmla="*/ 785 h 785"/>
              <a:gd name="T2" fmla="*/ 0 w 328"/>
              <a:gd name="T3" fmla="*/ 0 h 785"/>
              <a:gd name="T4" fmla="*/ 328 w 328"/>
              <a:gd name="T5" fmla="*/ 785 h 785"/>
            </a:gdLst>
            <a:ahLst/>
            <a:cxnLst>
              <a:cxn ang="0">
                <a:pos x="T0" y="T1"/>
              </a:cxn>
              <a:cxn ang="0">
                <a:pos x="T2" y="T3"/>
              </a:cxn>
              <a:cxn ang="0">
                <a:pos x="T4" y="T5"/>
              </a:cxn>
            </a:cxnLst>
            <a:rect l="0" t="0" r="r" b="b"/>
            <a:pathLst>
              <a:path w="328" h="785">
                <a:moveTo>
                  <a:pt x="328" y="785"/>
                </a:moveTo>
                <a:lnTo>
                  <a:pt x="0" y="0"/>
                </a:lnTo>
                <a:lnTo>
                  <a:pt x="328" y="785"/>
                </a:lnTo>
                <a:close/>
              </a:path>
            </a:pathLst>
          </a:cu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133" name="Line 1189">
            <a:extLst>
              <a:ext uri="{FF2B5EF4-FFF2-40B4-BE49-F238E27FC236}">
                <a16:creationId xmlns:a16="http://schemas.microsoft.com/office/drawing/2014/main" id="{6FA17E85-A79A-4B42-8581-6F1FF681AEF5}"/>
              </a:ext>
            </a:extLst>
          </p:cNvPr>
          <p:cNvSpPr>
            <a:spLocks noChangeShapeType="1"/>
          </p:cNvSpPr>
          <p:nvPr/>
        </p:nvSpPr>
        <p:spPr bwMode="auto">
          <a:xfrm flipH="1" flipV="1">
            <a:off x="6967054" y="4735504"/>
            <a:ext cx="245522" cy="587607"/>
          </a:xfrm>
          <a:prstGeom prst="line">
            <a:avLst/>
          </a:prstGeom>
          <a:solidFill>
            <a:schemeClr val="tx2"/>
          </a:solidFill>
          <a:ln w="3175" cap="flat">
            <a:solidFill>
              <a:schemeClr val="tx2">
                <a:alpha val="14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134" name="Freeform 1190">
            <a:extLst>
              <a:ext uri="{FF2B5EF4-FFF2-40B4-BE49-F238E27FC236}">
                <a16:creationId xmlns:a16="http://schemas.microsoft.com/office/drawing/2014/main" id="{FA91E040-E4E6-4C4E-833D-0D961F8387B4}"/>
              </a:ext>
            </a:extLst>
          </p:cNvPr>
          <p:cNvSpPr/>
          <p:nvPr/>
        </p:nvSpPr>
        <p:spPr bwMode="auto">
          <a:xfrm>
            <a:off x="6475261" y="5323111"/>
            <a:ext cx="737316" cy="612309"/>
          </a:xfrm>
          <a:custGeom>
            <a:avLst/>
            <a:gdLst>
              <a:gd name="T0" fmla="*/ 0 w 985"/>
              <a:gd name="T1" fmla="*/ 818 h 818"/>
              <a:gd name="T2" fmla="*/ 985 w 985"/>
              <a:gd name="T3" fmla="*/ 0 h 818"/>
              <a:gd name="T4" fmla="*/ 0 w 985"/>
              <a:gd name="T5" fmla="*/ 818 h 818"/>
            </a:gdLst>
            <a:ahLst/>
            <a:cxnLst>
              <a:cxn ang="0">
                <a:pos x="T0" y="T1"/>
              </a:cxn>
              <a:cxn ang="0">
                <a:pos x="T2" y="T3"/>
              </a:cxn>
              <a:cxn ang="0">
                <a:pos x="T4" y="T5"/>
              </a:cxn>
            </a:cxnLst>
            <a:rect l="0" t="0" r="r" b="b"/>
            <a:pathLst>
              <a:path w="985" h="818">
                <a:moveTo>
                  <a:pt x="0" y="818"/>
                </a:moveTo>
                <a:lnTo>
                  <a:pt x="985" y="0"/>
                </a:lnTo>
                <a:lnTo>
                  <a:pt x="0" y="818"/>
                </a:lnTo>
                <a:close/>
              </a:path>
            </a:pathLst>
          </a:cu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135" name="Line 1191">
            <a:extLst>
              <a:ext uri="{FF2B5EF4-FFF2-40B4-BE49-F238E27FC236}">
                <a16:creationId xmlns:a16="http://schemas.microsoft.com/office/drawing/2014/main" id="{728C16EB-100B-4ADF-B573-11638B930E42}"/>
              </a:ext>
            </a:extLst>
          </p:cNvPr>
          <p:cNvSpPr>
            <a:spLocks noChangeShapeType="1"/>
          </p:cNvSpPr>
          <p:nvPr/>
        </p:nvSpPr>
        <p:spPr bwMode="auto">
          <a:xfrm flipV="1">
            <a:off x="6475261" y="5323111"/>
            <a:ext cx="737316" cy="612309"/>
          </a:xfrm>
          <a:prstGeom prst="line">
            <a:avLst/>
          </a:prstGeom>
          <a:solidFill>
            <a:schemeClr val="tx2"/>
          </a:solidFill>
          <a:ln w="3175" cap="flat">
            <a:solidFill>
              <a:schemeClr val="tx2">
                <a:alpha val="14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136" name="Freeform 1192">
            <a:extLst>
              <a:ext uri="{FF2B5EF4-FFF2-40B4-BE49-F238E27FC236}">
                <a16:creationId xmlns:a16="http://schemas.microsoft.com/office/drawing/2014/main" id="{45F1DFB8-B579-41FE-A21E-25A837BAB2A3}"/>
              </a:ext>
            </a:extLst>
          </p:cNvPr>
          <p:cNvSpPr/>
          <p:nvPr/>
        </p:nvSpPr>
        <p:spPr bwMode="auto">
          <a:xfrm>
            <a:off x="6455799" y="5893501"/>
            <a:ext cx="1411753" cy="15720"/>
          </a:xfrm>
          <a:custGeom>
            <a:avLst/>
            <a:gdLst>
              <a:gd name="T0" fmla="*/ 0 w 1886"/>
              <a:gd name="T1" fmla="*/ 21 h 21"/>
              <a:gd name="T2" fmla="*/ 1886 w 1886"/>
              <a:gd name="T3" fmla="*/ 0 h 21"/>
              <a:gd name="T4" fmla="*/ 0 w 1886"/>
              <a:gd name="T5" fmla="*/ 21 h 21"/>
            </a:gdLst>
            <a:ahLst/>
            <a:cxnLst>
              <a:cxn ang="0">
                <a:pos x="T0" y="T1"/>
              </a:cxn>
              <a:cxn ang="0">
                <a:pos x="T2" y="T3"/>
              </a:cxn>
              <a:cxn ang="0">
                <a:pos x="T4" y="T5"/>
              </a:cxn>
            </a:cxnLst>
            <a:rect l="0" t="0" r="r" b="b"/>
            <a:pathLst>
              <a:path w="1886" h="21">
                <a:moveTo>
                  <a:pt x="0" y="21"/>
                </a:moveTo>
                <a:lnTo>
                  <a:pt x="1886" y="0"/>
                </a:lnTo>
                <a:lnTo>
                  <a:pt x="0" y="21"/>
                </a:lnTo>
                <a:close/>
              </a:path>
            </a:pathLst>
          </a:cu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137" name="Line 1193">
            <a:extLst>
              <a:ext uri="{FF2B5EF4-FFF2-40B4-BE49-F238E27FC236}">
                <a16:creationId xmlns:a16="http://schemas.microsoft.com/office/drawing/2014/main" id="{2C745152-FF6B-4F1A-AE13-D42AE40AE4E7}"/>
              </a:ext>
            </a:extLst>
          </p:cNvPr>
          <p:cNvSpPr>
            <a:spLocks noChangeShapeType="1"/>
          </p:cNvSpPr>
          <p:nvPr/>
        </p:nvSpPr>
        <p:spPr bwMode="auto">
          <a:xfrm flipV="1">
            <a:off x="6455799" y="5893501"/>
            <a:ext cx="1411753" cy="15720"/>
          </a:xfrm>
          <a:prstGeom prst="line">
            <a:avLst/>
          </a:prstGeom>
          <a:solidFill>
            <a:schemeClr val="tx2"/>
          </a:solidFill>
          <a:ln w="3175" cap="flat">
            <a:solidFill>
              <a:schemeClr val="tx2">
                <a:alpha val="14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138" name="Freeform 1194">
            <a:extLst>
              <a:ext uri="{FF2B5EF4-FFF2-40B4-BE49-F238E27FC236}">
                <a16:creationId xmlns:a16="http://schemas.microsoft.com/office/drawing/2014/main" id="{B870F8DC-9031-43B3-A7AB-1108E7A90F6E}"/>
              </a:ext>
            </a:extLst>
          </p:cNvPr>
          <p:cNvSpPr/>
          <p:nvPr/>
        </p:nvSpPr>
        <p:spPr bwMode="auto">
          <a:xfrm>
            <a:off x="7745539" y="6993111"/>
            <a:ext cx="45661" cy="270224"/>
          </a:xfrm>
          <a:custGeom>
            <a:avLst/>
            <a:gdLst>
              <a:gd name="T0" fmla="*/ 61 w 61"/>
              <a:gd name="T1" fmla="*/ 361 h 361"/>
              <a:gd name="T2" fmla="*/ 0 w 61"/>
              <a:gd name="T3" fmla="*/ 0 h 361"/>
              <a:gd name="T4" fmla="*/ 61 w 61"/>
              <a:gd name="T5" fmla="*/ 361 h 361"/>
            </a:gdLst>
            <a:ahLst/>
            <a:cxnLst>
              <a:cxn ang="0">
                <a:pos x="T0" y="T1"/>
              </a:cxn>
              <a:cxn ang="0">
                <a:pos x="T2" y="T3"/>
              </a:cxn>
              <a:cxn ang="0">
                <a:pos x="T4" y="T5"/>
              </a:cxn>
            </a:cxnLst>
            <a:rect l="0" t="0" r="r" b="b"/>
            <a:pathLst>
              <a:path w="61" h="361">
                <a:moveTo>
                  <a:pt x="61" y="361"/>
                </a:moveTo>
                <a:lnTo>
                  <a:pt x="0" y="0"/>
                </a:lnTo>
                <a:lnTo>
                  <a:pt x="61" y="361"/>
                </a:lnTo>
                <a:close/>
              </a:path>
            </a:pathLst>
          </a:cu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139" name="Line 1195">
            <a:extLst>
              <a:ext uri="{FF2B5EF4-FFF2-40B4-BE49-F238E27FC236}">
                <a16:creationId xmlns:a16="http://schemas.microsoft.com/office/drawing/2014/main" id="{3B768066-3EED-4FB4-9786-84A2EBBFBE14}"/>
              </a:ext>
            </a:extLst>
          </p:cNvPr>
          <p:cNvSpPr>
            <a:spLocks noChangeShapeType="1"/>
          </p:cNvSpPr>
          <p:nvPr/>
        </p:nvSpPr>
        <p:spPr bwMode="auto">
          <a:xfrm flipH="1" flipV="1">
            <a:off x="7745539" y="6993111"/>
            <a:ext cx="45661" cy="270224"/>
          </a:xfrm>
          <a:prstGeom prst="line">
            <a:avLst/>
          </a:prstGeom>
          <a:solidFill>
            <a:schemeClr val="tx2"/>
          </a:solidFill>
          <a:ln w="3175" cap="flat">
            <a:solidFill>
              <a:schemeClr val="tx2">
                <a:alpha val="14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140" name="Freeform 1196">
            <a:extLst>
              <a:ext uri="{FF2B5EF4-FFF2-40B4-BE49-F238E27FC236}">
                <a16:creationId xmlns:a16="http://schemas.microsoft.com/office/drawing/2014/main" id="{54FFBADB-6627-44CD-AF0B-70A7000EED0A}"/>
              </a:ext>
            </a:extLst>
          </p:cNvPr>
          <p:cNvSpPr/>
          <p:nvPr/>
        </p:nvSpPr>
        <p:spPr bwMode="auto">
          <a:xfrm>
            <a:off x="8681219" y="7818006"/>
            <a:ext cx="276213" cy="223066"/>
          </a:xfrm>
          <a:custGeom>
            <a:avLst/>
            <a:gdLst>
              <a:gd name="T0" fmla="*/ 0 w 369"/>
              <a:gd name="T1" fmla="*/ 298 h 298"/>
              <a:gd name="T2" fmla="*/ 369 w 369"/>
              <a:gd name="T3" fmla="*/ 0 h 298"/>
              <a:gd name="T4" fmla="*/ 0 w 369"/>
              <a:gd name="T5" fmla="*/ 298 h 298"/>
            </a:gdLst>
            <a:ahLst/>
            <a:cxnLst>
              <a:cxn ang="0">
                <a:pos x="T0" y="T1"/>
              </a:cxn>
              <a:cxn ang="0">
                <a:pos x="T2" y="T3"/>
              </a:cxn>
              <a:cxn ang="0">
                <a:pos x="T4" y="T5"/>
              </a:cxn>
            </a:cxnLst>
            <a:rect l="0" t="0" r="r" b="b"/>
            <a:pathLst>
              <a:path w="369" h="298">
                <a:moveTo>
                  <a:pt x="0" y="298"/>
                </a:moveTo>
                <a:lnTo>
                  <a:pt x="369" y="0"/>
                </a:lnTo>
                <a:lnTo>
                  <a:pt x="0" y="298"/>
                </a:lnTo>
                <a:close/>
              </a:path>
            </a:pathLst>
          </a:cu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141" name="Line 1197">
            <a:extLst>
              <a:ext uri="{FF2B5EF4-FFF2-40B4-BE49-F238E27FC236}">
                <a16:creationId xmlns:a16="http://schemas.microsoft.com/office/drawing/2014/main" id="{ED9A129A-4AB2-439E-80FE-016A24247D3E}"/>
              </a:ext>
            </a:extLst>
          </p:cNvPr>
          <p:cNvSpPr>
            <a:spLocks noChangeShapeType="1"/>
          </p:cNvSpPr>
          <p:nvPr/>
        </p:nvSpPr>
        <p:spPr bwMode="auto">
          <a:xfrm flipV="1">
            <a:off x="8681219" y="7818006"/>
            <a:ext cx="276213" cy="223066"/>
          </a:xfrm>
          <a:prstGeom prst="line">
            <a:avLst/>
          </a:prstGeom>
          <a:solidFill>
            <a:schemeClr val="tx2"/>
          </a:solidFill>
          <a:ln w="3175" cap="flat">
            <a:solidFill>
              <a:schemeClr val="tx2">
                <a:alpha val="14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142" name="Oval 1198">
            <a:extLst>
              <a:ext uri="{FF2B5EF4-FFF2-40B4-BE49-F238E27FC236}">
                <a16:creationId xmlns:a16="http://schemas.microsoft.com/office/drawing/2014/main" id="{A1C83829-170C-41D9-8F8B-8A2ED2AA5395}"/>
              </a:ext>
            </a:extLst>
          </p:cNvPr>
          <p:cNvSpPr>
            <a:spLocks noChangeArrowheads="1"/>
          </p:cNvSpPr>
          <p:nvPr/>
        </p:nvSpPr>
        <p:spPr bwMode="auto">
          <a:xfrm>
            <a:off x="10374425" y="7658566"/>
            <a:ext cx="84586" cy="83089"/>
          </a:xfrm>
          <a:prstGeom prst="ellipse">
            <a:avLst/>
          </a:pr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143" name="Oval 1199">
            <a:extLst>
              <a:ext uri="{FF2B5EF4-FFF2-40B4-BE49-F238E27FC236}">
                <a16:creationId xmlns:a16="http://schemas.microsoft.com/office/drawing/2014/main" id="{5FB516E3-59CE-4435-8287-91D26BFA04B5}"/>
              </a:ext>
            </a:extLst>
          </p:cNvPr>
          <p:cNvSpPr>
            <a:spLocks noChangeArrowheads="1"/>
          </p:cNvSpPr>
          <p:nvPr/>
        </p:nvSpPr>
        <p:spPr bwMode="auto">
          <a:xfrm>
            <a:off x="11179109" y="5882272"/>
            <a:ext cx="74106" cy="76351"/>
          </a:xfrm>
          <a:prstGeom prst="ellipse">
            <a:avLst/>
          </a:pr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144" name="Oval 1200">
            <a:extLst>
              <a:ext uri="{FF2B5EF4-FFF2-40B4-BE49-F238E27FC236}">
                <a16:creationId xmlns:a16="http://schemas.microsoft.com/office/drawing/2014/main" id="{870786B9-6142-4EEB-8BFC-7BA4495544D8}"/>
              </a:ext>
            </a:extLst>
          </p:cNvPr>
          <p:cNvSpPr>
            <a:spLocks noChangeArrowheads="1"/>
          </p:cNvSpPr>
          <p:nvPr/>
        </p:nvSpPr>
        <p:spPr bwMode="auto">
          <a:xfrm>
            <a:off x="9960480" y="7115124"/>
            <a:ext cx="75603" cy="74106"/>
          </a:xfrm>
          <a:prstGeom prst="ellipse">
            <a:avLst/>
          </a:pr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145" name="Oval 1201">
            <a:extLst>
              <a:ext uri="{FF2B5EF4-FFF2-40B4-BE49-F238E27FC236}">
                <a16:creationId xmlns:a16="http://schemas.microsoft.com/office/drawing/2014/main" id="{C24C6900-5A9D-4342-AC64-FF59DF248142}"/>
              </a:ext>
            </a:extLst>
          </p:cNvPr>
          <p:cNvSpPr>
            <a:spLocks noChangeArrowheads="1"/>
          </p:cNvSpPr>
          <p:nvPr/>
        </p:nvSpPr>
        <p:spPr bwMode="auto">
          <a:xfrm>
            <a:off x="11319087" y="7407056"/>
            <a:ext cx="75603" cy="74106"/>
          </a:xfrm>
          <a:prstGeom prst="ellipse">
            <a:avLst/>
          </a:pr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146" name="Oval 1202">
            <a:extLst>
              <a:ext uri="{FF2B5EF4-FFF2-40B4-BE49-F238E27FC236}">
                <a16:creationId xmlns:a16="http://schemas.microsoft.com/office/drawing/2014/main" id="{2D3C6F1C-23D2-4C72-827E-165C14EC3B80}"/>
              </a:ext>
            </a:extLst>
          </p:cNvPr>
          <p:cNvSpPr>
            <a:spLocks noChangeArrowheads="1"/>
          </p:cNvSpPr>
          <p:nvPr/>
        </p:nvSpPr>
        <p:spPr bwMode="auto">
          <a:xfrm>
            <a:off x="6437834" y="5898740"/>
            <a:ext cx="74106" cy="7410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147" name="Oval 1203">
            <a:extLst>
              <a:ext uri="{FF2B5EF4-FFF2-40B4-BE49-F238E27FC236}">
                <a16:creationId xmlns:a16="http://schemas.microsoft.com/office/drawing/2014/main" id="{0F411BC4-FC5A-422E-A075-78298611C9EE}"/>
              </a:ext>
            </a:extLst>
          </p:cNvPr>
          <p:cNvSpPr>
            <a:spLocks noChangeArrowheads="1"/>
          </p:cNvSpPr>
          <p:nvPr/>
        </p:nvSpPr>
        <p:spPr bwMode="auto">
          <a:xfrm>
            <a:off x="6910165" y="4665889"/>
            <a:ext cx="74106" cy="74854"/>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148" name="Oval 1204">
            <a:extLst>
              <a:ext uri="{FF2B5EF4-FFF2-40B4-BE49-F238E27FC236}">
                <a16:creationId xmlns:a16="http://schemas.microsoft.com/office/drawing/2014/main" id="{EFD58DB1-6145-4935-8009-AAF253790E84}"/>
              </a:ext>
            </a:extLst>
          </p:cNvPr>
          <p:cNvSpPr>
            <a:spLocks noChangeArrowheads="1"/>
          </p:cNvSpPr>
          <p:nvPr/>
        </p:nvSpPr>
        <p:spPr bwMode="auto">
          <a:xfrm>
            <a:off x="9804783" y="5367274"/>
            <a:ext cx="75603" cy="7410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149" name="Oval 1205">
            <a:extLst>
              <a:ext uri="{FF2B5EF4-FFF2-40B4-BE49-F238E27FC236}">
                <a16:creationId xmlns:a16="http://schemas.microsoft.com/office/drawing/2014/main" id="{71F4905F-6D6B-4C72-8C03-0559BCC5205E}"/>
              </a:ext>
            </a:extLst>
          </p:cNvPr>
          <p:cNvSpPr>
            <a:spLocks noChangeArrowheads="1"/>
          </p:cNvSpPr>
          <p:nvPr/>
        </p:nvSpPr>
        <p:spPr bwMode="auto">
          <a:xfrm>
            <a:off x="9305504" y="6606862"/>
            <a:ext cx="74106" cy="74106"/>
          </a:xfrm>
          <a:prstGeom prst="ellipse">
            <a:avLst/>
          </a:pr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150" name="Oval 1206">
            <a:extLst>
              <a:ext uri="{FF2B5EF4-FFF2-40B4-BE49-F238E27FC236}">
                <a16:creationId xmlns:a16="http://schemas.microsoft.com/office/drawing/2014/main" id="{8AA6CE77-3327-4142-842F-59E308727530}"/>
              </a:ext>
            </a:extLst>
          </p:cNvPr>
          <p:cNvSpPr>
            <a:spLocks noChangeArrowheads="1"/>
          </p:cNvSpPr>
          <p:nvPr/>
        </p:nvSpPr>
        <p:spPr bwMode="auto">
          <a:xfrm>
            <a:off x="7776978" y="7212434"/>
            <a:ext cx="74106" cy="76351"/>
          </a:xfrm>
          <a:prstGeom prst="ellipse">
            <a:avLst/>
          </a:pr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151" name="Oval 1207">
            <a:extLst>
              <a:ext uri="{FF2B5EF4-FFF2-40B4-BE49-F238E27FC236}">
                <a16:creationId xmlns:a16="http://schemas.microsoft.com/office/drawing/2014/main" id="{47FDFCE9-8FDB-47CB-B92D-0C948C3A34DD}"/>
              </a:ext>
            </a:extLst>
          </p:cNvPr>
          <p:cNvSpPr>
            <a:spLocks noChangeArrowheads="1"/>
          </p:cNvSpPr>
          <p:nvPr/>
        </p:nvSpPr>
        <p:spPr bwMode="auto">
          <a:xfrm>
            <a:off x="7830125" y="5856074"/>
            <a:ext cx="74106" cy="7410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152" name="Oval 1208">
            <a:extLst>
              <a:ext uri="{FF2B5EF4-FFF2-40B4-BE49-F238E27FC236}">
                <a16:creationId xmlns:a16="http://schemas.microsoft.com/office/drawing/2014/main" id="{50C49108-B6D4-4996-A22B-3298E54D6ED9}"/>
              </a:ext>
            </a:extLst>
          </p:cNvPr>
          <p:cNvSpPr>
            <a:spLocks noChangeArrowheads="1"/>
          </p:cNvSpPr>
          <p:nvPr/>
        </p:nvSpPr>
        <p:spPr bwMode="auto">
          <a:xfrm>
            <a:off x="8509803" y="4552859"/>
            <a:ext cx="75603" cy="7410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153" name="Oval 1209">
            <a:extLst>
              <a:ext uri="{FF2B5EF4-FFF2-40B4-BE49-F238E27FC236}">
                <a16:creationId xmlns:a16="http://schemas.microsoft.com/office/drawing/2014/main" id="{FAF45247-026C-4F28-96D3-DAAC3F7EEBC3}"/>
              </a:ext>
            </a:extLst>
          </p:cNvPr>
          <p:cNvSpPr>
            <a:spLocks noChangeArrowheads="1"/>
          </p:cNvSpPr>
          <p:nvPr/>
        </p:nvSpPr>
        <p:spPr bwMode="auto">
          <a:xfrm>
            <a:off x="8642295" y="8003645"/>
            <a:ext cx="75603" cy="74854"/>
          </a:xfrm>
          <a:prstGeom prst="ellipse">
            <a:avLst/>
          </a:pr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154" name="Oval 1210">
            <a:extLst>
              <a:ext uri="{FF2B5EF4-FFF2-40B4-BE49-F238E27FC236}">
                <a16:creationId xmlns:a16="http://schemas.microsoft.com/office/drawing/2014/main" id="{B32E442D-D8A3-45CF-8810-47A6F61B499B}"/>
              </a:ext>
            </a:extLst>
          </p:cNvPr>
          <p:cNvSpPr>
            <a:spLocks noChangeArrowheads="1"/>
          </p:cNvSpPr>
          <p:nvPr/>
        </p:nvSpPr>
        <p:spPr bwMode="auto">
          <a:xfrm>
            <a:off x="11037634" y="5114267"/>
            <a:ext cx="65124" cy="6362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155" name="Oval 1211">
            <a:extLst>
              <a:ext uri="{FF2B5EF4-FFF2-40B4-BE49-F238E27FC236}">
                <a16:creationId xmlns:a16="http://schemas.microsoft.com/office/drawing/2014/main" id="{8560992D-C83B-448B-96A9-070D47A4C0D7}"/>
              </a:ext>
            </a:extLst>
          </p:cNvPr>
          <p:cNvSpPr>
            <a:spLocks noChangeArrowheads="1"/>
          </p:cNvSpPr>
          <p:nvPr/>
        </p:nvSpPr>
        <p:spPr bwMode="auto">
          <a:xfrm>
            <a:off x="10063030" y="5848588"/>
            <a:ext cx="114527" cy="11527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156" name="Oval 1212">
            <a:extLst>
              <a:ext uri="{FF2B5EF4-FFF2-40B4-BE49-F238E27FC236}">
                <a16:creationId xmlns:a16="http://schemas.microsoft.com/office/drawing/2014/main" id="{D7A82540-3A70-4EEE-BFE9-0A9176DD59F5}"/>
              </a:ext>
            </a:extLst>
          </p:cNvPr>
          <p:cNvSpPr>
            <a:spLocks noChangeArrowheads="1"/>
          </p:cNvSpPr>
          <p:nvPr/>
        </p:nvSpPr>
        <p:spPr bwMode="auto">
          <a:xfrm>
            <a:off x="7649726" y="6913017"/>
            <a:ext cx="169920" cy="169920"/>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157" name="Oval 1213">
            <a:extLst>
              <a:ext uri="{FF2B5EF4-FFF2-40B4-BE49-F238E27FC236}">
                <a16:creationId xmlns:a16="http://schemas.microsoft.com/office/drawing/2014/main" id="{E4B9C2A2-FE75-4117-95FA-3D8558A42301}"/>
              </a:ext>
            </a:extLst>
          </p:cNvPr>
          <p:cNvSpPr>
            <a:spLocks noChangeArrowheads="1"/>
          </p:cNvSpPr>
          <p:nvPr/>
        </p:nvSpPr>
        <p:spPr bwMode="auto">
          <a:xfrm>
            <a:off x="8044208" y="5287929"/>
            <a:ext cx="77849" cy="7934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158" name="Oval 1214">
            <a:extLst>
              <a:ext uri="{FF2B5EF4-FFF2-40B4-BE49-F238E27FC236}">
                <a16:creationId xmlns:a16="http://schemas.microsoft.com/office/drawing/2014/main" id="{586F8CA7-760D-49F3-A8F7-CE8D7AB8867D}"/>
              </a:ext>
            </a:extLst>
          </p:cNvPr>
          <p:cNvSpPr>
            <a:spLocks noChangeArrowheads="1"/>
          </p:cNvSpPr>
          <p:nvPr/>
        </p:nvSpPr>
        <p:spPr bwMode="auto">
          <a:xfrm>
            <a:off x="8920005" y="7780579"/>
            <a:ext cx="74106" cy="74106"/>
          </a:xfrm>
          <a:prstGeom prst="ellipse">
            <a:avLst/>
          </a:pr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159" name="Oval 1215">
            <a:extLst>
              <a:ext uri="{FF2B5EF4-FFF2-40B4-BE49-F238E27FC236}">
                <a16:creationId xmlns:a16="http://schemas.microsoft.com/office/drawing/2014/main" id="{7C48BD50-61FD-4DD3-B511-8DEA17DBDDEB}"/>
              </a:ext>
            </a:extLst>
          </p:cNvPr>
          <p:cNvSpPr>
            <a:spLocks noChangeArrowheads="1"/>
          </p:cNvSpPr>
          <p:nvPr/>
        </p:nvSpPr>
        <p:spPr bwMode="auto">
          <a:xfrm>
            <a:off x="9268077" y="5110524"/>
            <a:ext cx="65872" cy="65872"/>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160" name="Oval 1216">
            <a:extLst>
              <a:ext uri="{FF2B5EF4-FFF2-40B4-BE49-F238E27FC236}">
                <a16:creationId xmlns:a16="http://schemas.microsoft.com/office/drawing/2014/main" id="{6AEEB97F-D920-4648-9F55-D7B14E4E4C3F}"/>
              </a:ext>
            </a:extLst>
          </p:cNvPr>
          <p:cNvSpPr>
            <a:spLocks noChangeArrowheads="1"/>
          </p:cNvSpPr>
          <p:nvPr/>
        </p:nvSpPr>
        <p:spPr bwMode="auto">
          <a:xfrm>
            <a:off x="8250806" y="4590286"/>
            <a:ext cx="142223" cy="141475"/>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161" name="Oval 1217">
            <a:extLst>
              <a:ext uri="{FF2B5EF4-FFF2-40B4-BE49-F238E27FC236}">
                <a16:creationId xmlns:a16="http://schemas.microsoft.com/office/drawing/2014/main" id="{0DF6CFC5-3ACE-4665-9408-0AA6F6F95B10}"/>
              </a:ext>
            </a:extLst>
          </p:cNvPr>
          <p:cNvSpPr>
            <a:spLocks noChangeArrowheads="1"/>
          </p:cNvSpPr>
          <p:nvPr/>
        </p:nvSpPr>
        <p:spPr bwMode="auto">
          <a:xfrm>
            <a:off x="7187875" y="5298408"/>
            <a:ext cx="51650" cy="50901"/>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162" name="Oval 1218">
            <a:extLst>
              <a:ext uri="{FF2B5EF4-FFF2-40B4-BE49-F238E27FC236}">
                <a16:creationId xmlns:a16="http://schemas.microsoft.com/office/drawing/2014/main" id="{6B34C660-EF5B-4754-8D2E-A46133815631}"/>
              </a:ext>
            </a:extLst>
          </p:cNvPr>
          <p:cNvSpPr>
            <a:spLocks noChangeArrowheads="1"/>
          </p:cNvSpPr>
          <p:nvPr/>
        </p:nvSpPr>
        <p:spPr bwMode="auto">
          <a:xfrm>
            <a:off x="7867552" y="6102344"/>
            <a:ext cx="109287" cy="109287"/>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163" name="Oval 1219">
            <a:extLst>
              <a:ext uri="{FF2B5EF4-FFF2-40B4-BE49-F238E27FC236}">
                <a16:creationId xmlns:a16="http://schemas.microsoft.com/office/drawing/2014/main" id="{53CDBFFB-8A19-4801-97B8-836E8362DC31}"/>
              </a:ext>
            </a:extLst>
          </p:cNvPr>
          <p:cNvSpPr>
            <a:spLocks noChangeArrowheads="1"/>
          </p:cNvSpPr>
          <p:nvPr/>
        </p:nvSpPr>
        <p:spPr bwMode="auto">
          <a:xfrm>
            <a:off x="9332452" y="6369574"/>
            <a:ext cx="118270" cy="12051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164" name="Oval 1220">
            <a:extLst>
              <a:ext uri="{FF2B5EF4-FFF2-40B4-BE49-F238E27FC236}">
                <a16:creationId xmlns:a16="http://schemas.microsoft.com/office/drawing/2014/main" id="{00FC5AD6-73C5-43E7-A546-648A1F72319C}"/>
              </a:ext>
            </a:extLst>
          </p:cNvPr>
          <p:cNvSpPr>
            <a:spLocks noChangeArrowheads="1"/>
          </p:cNvSpPr>
          <p:nvPr/>
        </p:nvSpPr>
        <p:spPr bwMode="auto">
          <a:xfrm>
            <a:off x="6306838" y="6936222"/>
            <a:ext cx="111533" cy="111533"/>
          </a:xfrm>
          <a:prstGeom prst="ellipse">
            <a:avLst/>
          </a:pr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165" name="Oval 1221">
            <a:extLst>
              <a:ext uri="{FF2B5EF4-FFF2-40B4-BE49-F238E27FC236}">
                <a16:creationId xmlns:a16="http://schemas.microsoft.com/office/drawing/2014/main" id="{32B15C90-F3EF-4C54-B21D-635C5C58BA0A}"/>
              </a:ext>
            </a:extLst>
          </p:cNvPr>
          <p:cNvSpPr>
            <a:spLocks noChangeArrowheads="1"/>
          </p:cNvSpPr>
          <p:nvPr/>
        </p:nvSpPr>
        <p:spPr bwMode="auto">
          <a:xfrm>
            <a:off x="11782435" y="5516235"/>
            <a:ext cx="151955" cy="154200"/>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grpSp>
        <p:nvGrpSpPr>
          <p:cNvPr id="166" name="组合 165">
            <a:extLst>
              <a:ext uri="{FF2B5EF4-FFF2-40B4-BE49-F238E27FC236}">
                <a16:creationId xmlns:a16="http://schemas.microsoft.com/office/drawing/2014/main" id="{1B351182-20C3-4F07-8EE4-EF8B59E0DE1A}"/>
              </a:ext>
            </a:extLst>
          </p:cNvPr>
          <p:cNvGrpSpPr/>
          <p:nvPr/>
        </p:nvGrpSpPr>
        <p:grpSpPr>
          <a:xfrm>
            <a:off x="-15724841" y="-637958"/>
            <a:ext cx="15746187" cy="6827133"/>
            <a:chOff x="-4832379" y="-180733"/>
            <a:chExt cx="15746187" cy="6827133"/>
          </a:xfrm>
        </p:grpSpPr>
        <p:sp>
          <p:nvSpPr>
            <p:cNvPr id="167" name="Oval 5">
              <a:extLst>
                <a:ext uri="{FF2B5EF4-FFF2-40B4-BE49-F238E27FC236}">
                  <a16:creationId xmlns:a16="http://schemas.microsoft.com/office/drawing/2014/main" id="{99929379-F491-47E7-B681-A649DC92C7CA}"/>
                </a:ext>
              </a:extLst>
            </p:cNvPr>
            <p:cNvSpPr>
              <a:spLocks noChangeArrowheads="1"/>
            </p:cNvSpPr>
            <p:nvPr/>
          </p:nvSpPr>
          <p:spPr bwMode="auto">
            <a:xfrm>
              <a:off x="4196877" y="2668858"/>
              <a:ext cx="36467" cy="37336"/>
            </a:xfrm>
            <a:prstGeom prst="ellipse">
              <a:avLst/>
            </a:prstGeom>
            <a:solidFill>
              <a:schemeClr val="tx1">
                <a:lumMod val="25000"/>
                <a:lumOff val="75000"/>
              </a:schemeClr>
            </a:solidFill>
            <a:ln w="15875"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168" name="Oval 6">
              <a:extLst>
                <a:ext uri="{FF2B5EF4-FFF2-40B4-BE49-F238E27FC236}">
                  <a16:creationId xmlns:a16="http://schemas.microsoft.com/office/drawing/2014/main" id="{6CC8C408-82A4-444A-A4B6-9D3BC96C7A06}"/>
                </a:ext>
              </a:extLst>
            </p:cNvPr>
            <p:cNvSpPr>
              <a:spLocks noChangeArrowheads="1"/>
            </p:cNvSpPr>
            <p:nvPr/>
          </p:nvSpPr>
          <p:spPr bwMode="auto">
            <a:xfrm>
              <a:off x="6002877" y="2330233"/>
              <a:ext cx="34731" cy="37336"/>
            </a:xfrm>
            <a:prstGeom prst="ellipse">
              <a:avLst/>
            </a:prstGeom>
            <a:solidFill>
              <a:schemeClr val="tx1">
                <a:lumMod val="25000"/>
                <a:lumOff val="75000"/>
              </a:schemeClr>
            </a:solidFill>
            <a:ln w="15875"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169" name="Oval 7">
              <a:extLst>
                <a:ext uri="{FF2B5EF4-FFF2-40B4-BE49-F238E27FC236}">
                  <a16:creationId xmlns:a16="http://schemas.microsoft.com/office/drawing/2014/main" id="{CBB1485B-D56F-42C3-8B3C-C4DF9D2D3970}"/>
                </a:ext>
              </a:extLst>
            </p:cNvPr>
            <p:cNvSpPr>
              <a:spLocks noChangeArrowheads="1"/>
            </p:cNvSpPr>
            <p:nvPr/>
          </p:nvSpPr>
          <p:spPr bwMode="auto">
            <a:xfrm>
              <a:off x="7896572" y="2050651"/>
              <a:ext cx="37336" cy="35599"/>
            </a:xfrm>
            <a:prstGeom prst="ellipse">
              <a:avLst/>
            </a:prstGeom>
            <a:solidFill>
              <a:schemeClr val="tx1">
                <a:lumMod val="25000"/>
                <a:lumOff val="75000"/>
              </a:schemeClr>
            </a:solidFill>
            <a:ln w="15875"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170" name="Oval 8">
              <a:extLst>
                <a:ext uri="{FF2B5EF4-FFF2-40B4-BE49-F238E27FC236}">
                  <a16:creationId xmlns:a16="http://schemas.microsoft.com/office/drawing/2014/main" id="{72F387EE-B3D8-433E-9161-A3204A6F133B}"/>
                </a:ext>
              </a:extLst>
            </p:cNvPr>
            <p:cNvSpPr>
              <a:spLocks noChangeArrowheads="1"/>
            </p:cNvSpPr>
            <p:nvPr/>
          </p:nvSpPr>
          <p:spPr bwMode="auto">
            <a:xfrm>
              <a:off x="7254053" y="4895101"/>
              <a:ext cx="37336" cy="34731"/>
            </a:xfrm>
            <a:prstGeom prst="ellipse">
              <a:avLst/>
            </a:prstGeom>
            <a:solidFill>
              <a:schemeClr val="tx1">
                <a:lumMod val="25000"/>
                <a:lumOff val="75000"/>
              </a:schemeClr>
            </a:solidFill>
            <a:ln w="15875"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171" name="Oval 9">
              <a:extLst>
                <a:ext uri="{FF2B5EF4-FFF2-40B4-BE49-F238E27FC236}">
                  <a16:creationId xmlns:a16="http://schemas.microsoft.com/office/drawing/2014/main" id="{679A0694-50A0-4F41-8169-18471B2492AC}"/>
                </a:ext>
              </a:extLst>
            </p:cNvPr>
            <p:cNvSpPr>
              <a:spLocks noChangeArrowheads="1"/>
            </p:cNvSpPr>
            <p:nvPr/>
          </p:nvSpPr>
          <p:spPr bwMode="auto">
            <a:xfrm>
              <a:off x="10878209" y="3544074"/>
              <a:ext cx="35599" cy="34731"/>
            </a:xfrm>
            <a:prstGeom prst="ellipse">
              <a:avLst/>
            </a:prstGeom>
            <a:solidFill>
              <a:schemeClr val="tx1">
                <a:lumMod val="25000"/>
                <a:lumOff val="75000"/>
              </a:schemeClr>
            </a:solidFill>
            <a:ln w="15875"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172" name="Oval 10">
              <a:extLst>
                <a:ext uri="{FF2B5EF4-FFF2-40B4-BE49-F238E27FC236}">
                  <a16:creationId xmlns:a16="http://schemas.microsoft.com/office/drawing/2014/main" id="{4D4218EC-E6C3-449D-8B4C-423BB6348F3D}"/>
                </a:ext>
              </a:extLst>
            </p:cNvPr>
            <p:cNvSpPr>
              <a:spLocks noChangeArrowheads="1"/>
            </p:cNvSpPr>
            <p:nvPr/>
          </p:nvSpPr>
          <p:spPr bwMode="auto">
            <a:xfrm>
              <a:off x="6185214" y="3726410"/>
              <a:ext cx="37336" cy="37336"/>
            </a:xfrm>
            <a:prstGeom prst="ellipse">
              <a:avLst/>
            </a:prstGeom>
            <a:solidFill>
              <a:schemeClr val="tx1">
                <a:lumMod val="25000"/>
                <a:lumOff val="75000"/>
              </a:schemeClr>
            </a:solidFill>
            <a:ln w="15875"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173" name="Oval 11">
              <a:extLst>
                <a:ext uri="{FF2B5EF4-FFF2-40B4-BE49-F238E27FC236}">
                  <a16:creationId xmlns:a16="http://schemas.microsoft.com/office/drawing/2014/main" id="{DEC50ED3-3DD4-479F-8A3A-7C1D3F9D8EC1}"/>
                </a:ext>
              </a:extLst>
            </p:cNvPr>
            <p:cNvSpPr>
              <a:spLocks noChangeArrowheads="1"/>
            </p:cNvSpPr>
            <p:nvPr/>
          </p:nvSpPr>
          <p:spPr bwMode="auto">
            <a:xfrm>
              <a:off x="4307147" y="3866201"/>
              <a:ext cx="82486" cy="81617"/>
            </a:xfrm>
            <a:prstGeom prst="ellipse">
              <a:avLst/>
            </a:pr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174" name="Oval 12">
              <a:extLst>
                <a:ext uri="{FF2B5EF4-FFF2-40B4-BE49-F238E27FC236}">
                  <a16:creationId xmlns:a16="http://schemas.microsoft.com/office/drawing/2014/main" id="{E32F3DE3-6385-4BC2-A84D-2887207BCA2A}"/>
                </a:ext>
              </a:extLst>
            </p:cNvPr>
            <p:cNvSpPr>
              <a:spLocks noChangeArrowheads="1"/>
            </p:cNvSpPr>
            <p:nvPr/>
          </p:nvSpPr>
          <p:spPr bwMode="auto">
            <a:xfrm>
              <a:off x="4916672" y="3096047"/>
              <a:ext cx="148474" cy="147606"/>
            </a:xfrm>
            <a:prstGeom prst="ellipse">
              <a:avLst/>
            </a:pr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175" name="Oval 13">
              <a:extLst>
                <a:ext uri="{FF2B5EF4-FFF2-40B4-BE49-F238E27FC236}">
                  <a16:creationId xmlns:a16="http://schemas.microsoft.com/office/drawing/2014/main" id="{A77F0ACE-46B9-4A1B-B61E-F64E1303F5C3}"/>
                </a:ext>
              </a:extLst>
            </p:cNvPr>
            <p:cNvSpPr>
              <a:spLocks noChangeArrowheads="1"/>
            </p:cNvSpPr>
            <p:nvPr/>
          </p:nvSpPr>
          <p:spPr bwMode="auto">
            <a:xfrm>
              <a:off x="5548772" y="3004010"/>
              <a:ext cx="67725" cy="65120"/>
            </a:xfrm>
            <a:prstGeom prst="ellipse">
              <a:avLst/>
            </a:pr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176" name="Freeform 14">
              <a:extLst>
                <a:ext uri="{FF2B5EF4-FFF2-40B4-BE49-F238E27FC236}">
                  <a16:creationId xmlns:a16="http://schemas.microsoft.com/office/drawing/2014/main" id="{8E375E95-A41F-4561-B5E9-6343D6D00D18}"/>
                </a:ext>
              </a:extLst>
            </p:cNvPr>
            <p:cNvSpPr/>
            <p:nvPr/>
          </p:nvSpPr>
          <p:spPr bwMode="auto">
            <a:xfrm>
              <a:off x="6084494" y="1211034"/>
              <a:ext cx="105061" cy="105061"/>
            </a:xfrm>
            <a:custGeom>
              <a:avLst/>
              <a:gdLst>
                <a:gd name="T0" fmla="*/ 38 w 51"/>
                <a:gd name="T1" fmla="*/ 13 h 51"/>
                <a:gd name="T2" fmla="*/ 14 w 51"/>
                <a:gd name="T3" fmla="*/ 37 h 51"/>
                <a:gd name="T4" fmla="*/ 38 w 51"/>
                <a:gd name="T5" fmla="*/ 13 h 51"/>
              </a:gdLst>
              <a:ahLst/>
              <a:cxnLst>
                <a:cxn ang="0">
                  <a:pos x="T0" y="T1"/>
                </a:cxn>
                <a:cxn ang="0">
                  <a:pos x="T2" y="T3"/>
                </a:cxn>
                <a:cxn ang="0">
                  <a:pos x="T4" y="T5"/>
                </a:cxn>
              </a:cxnLst>
              <a:rect l="0" t="0" r="r" b="b"/>
              <a:pathLst>
                <a:path w="51" h="51">
                  <a:moveTo>
                    <a:pt x="38" y="13"/>
                  </a:moveTo>
                  <a:cubicBezTo>
                    <a:pt x="51" y="31"/>
                    <a:pt x="31" y="51"/>
                    <a:pt x="14" y="37"/>
                  </a:cubicBezTo>
                  <a:cubicBezTo>
                    <a:pt x="0" y="20"/>
                    <a:pt x="20" y="0"/>
                    <a:pt x="38" y="13"/>
                  </a:cubicBez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177" name="Oval 15">
              <a:extLst>
                <a:ext uri="{FF2B5EF4-FFF2-40B4-BE49-F238E27FC236}">
                  <a16:creationId xmlns:a16="http://schemas.microsoft.com/office/drawing/2014/main" id="{074AC008-F62C-4BB1-AEB8-69BAE015C644}"/>
                </a:ext>
              </a:extLst>
            </p:cNvPr>
            <p:cNvSpPr>
              <a:spLocks noChangeArrowheads="1"/>
            </p:cNvSpPr>
            <p:nvPr/>
          </p:nvSpPr>
          <p:spPr bwMode="auto">
            <a:xfrm>
              <a:off x="3117618" y="4689321"/>
              <a:ext cx="65120" cy="67725"/>
            </a:xfrm>
            <a:prstGeom prst="ellipse">
              <a:avLst/>
            </a:pr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178" name="Oval 16">
              <a:extLst>
                <a:ext uri="{FF2B5EF4-FFF2-40B4-BE49-F238E27FC236}">
                  <a16:creationId xmlns:a16="http://schemas.microsoft.com/office/drawing/2014/main" id="{C34E9E36-66BC-4AF3-9C52-0E85EDCB85FE}"/>
                </a:ext>
              </a:extLst>
            </p:cNvPr>
            <p:cNvSpPr>
              <a:spLocks noChangeArrowheads="1"/>
            </p:cNvSpPr>
            <p:nvPr/>
          </p:nvSpPr>
          <p:spPr bwMode="auto">
            <a:xfrm>
              <a:off x="6665366" y="4654590"/>
              <a:ext cx="65988" cy="67725"/>
            </a:xfrm>
            <a:prstGeom prst="ellipse">
              <a:avLst/>
            </a:pr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179" name="Oval 17">
              <a:extLst>
                <a:ext uri="{FF2B5EF4-FFF2-40B4-BE49-F238E27FC236}">
                  <a16:creationId xmlns:a16="http://schemas.microsoft.com/office/drawing/2014/main" id="{791EFBC5-55B9-418F-AAFE-3207BB575AD8}"/>
                </a:ext>
              </a:extLst>
            </p:cNvPr>
            <p:cNvSpPr>
              <a:spLocks noChangeArrowheads="1"/>
            </p:cNvSpPr>
            <p:nvPr/>
          </p:nvSpPr>
          <p:spPr bwMode="auto">
            <a:xfrm>
              <a:off x="8662386" y="2002028"/>
              <a:ext cx="67725" cy="67725"/>
            </a:xfrm>
            <a:prstGeom prst="ellipse">
              <a:avLst/>
            </a:pr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180" name="Oval 18">
              <a:extLst>
                <a:ext uri="{FF2B5EF4-FFF2-40B4-BE49-F238E27FC236}">
                  <a16:creationId xmlns:a16="http://schemas.microsoft.com/office/drawing/2014/main" id="{2D3F6683-3460-4D16-AC4F-1C83687B0584}"/>
                </a:ext>
              </a:extLst>
            </p:cNvPr>
            <p:cNvSpPr>
              <a:spLocks noChangeArrowheads="1"/>
            </p:cNvSpPr>
            <p:nvPr/>
          </p:nvSpPr>
          <p:spPr bwMode="auto">
            <a:xfrm>
              <a:off x="7847081" y="3020507"/>
              <a:ext cx="67725" cy="67725"/>
            </a:xfrm>
            <a:prstGeom prst="ellipse">
              <a:avLst/>
            </a:pr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181" name="Oval 19">
              <a:extLst>
                <a:ext uri="{FF2B5EF4-FFF2-40B4-BE49-F238E27FC236}">
                  <a16:creationId xmlns:a16="http://schemas.microsoft.com/office/drawing/2014/main" id="{EACD9EC1-D03A-4B09-B5E4-A2FEB5D6C88D}"/>
                </a:ext>
              </a:extLst>
            </p:cNvPr>
            <p:cNvSpPr>
              <a:spLocks noChangeArrowheads="1"/>
            </p:cNvSpPr>
            <p:nvPr/>
          </p:nvSpPr>
          <p:spPr bwMode="auto">
            <a:xfrm>
              <a:off x="7882680" y="3693416"/>
              <a:ext cx="67725" cy="67725"/>
            </a:xfrm>
            <a:prstGeom prst="ellipse">
              <a:avLst/>
            </a:pr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182" name="Oval 20">
              <a:extLst>
                <a:ext uri="{FF2B5EF4-FFF2-40B4-BE49-F238E27FC236}">
                  <a16:creationId xmlns:a16="http://schemas.microsoft.com/office/drawing/2014/main" id="{B5DB1CB6-2D88-44F9-93F8-29061BF07986}"/>
                </a:ext>
              </a:extLst>
            </p:cNvPr>
            <p:cNvSpPr>
              <a:spLocks noChangeArrowheads="1"/>
            </p:cNvSpPr>
            <p:nvPr/>
          </p:nvSpPr>
          <p:spPr bwMode="auto">
            <a:xfrm>
              <a:off x="10125420" y="4654590"/>
              <a:ext cx="67725" cy="67725"/>
            </a:xfrm>
            <a:prstGeom prst="ellipse">
              <a:avLst/>
            </a:pr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183" name="Oval 21">
              <a:extLst>
                <a:ext uri="{FF2B5EF4-FFF2-40B4-BE49-F238E27FC236}">
                  <a16:creationId xmlns:a16="http://schemas.microsoft.com/office/drawing/2014/main" id="{E9F8CB57-19CE-4DF8-A9E8-FD86FE8AADE6}"/>
                </a:ext>
              </a:extLst>
            </p:cNvPr>
            <p:cNvSpPr>
              <a:spLocks noChangeArrowheads="1"/>
            </p:cNvSpPr>
            <p:nvPr/>
          </p:nvSpPr>
          <p:spPr bwMode="auto">
            <a:xfrm>
              <a:off x="6522102" y="2118376"/>
              <a:ext cx="147606" cy="150211"/>
            </a:xfrm>
            <a:prstGeom prst="ellipse">
              <a:avLst/>
            </a:pr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184" name="Oval 22">
              <a:extLst>
                <a:ext uri="{FF2B5EF4-FFF2-40B4-BE49-F238E27FC236}">
                  <a16:creationId xmlns:a16="http://schemas.microsoft.com/office/drawing/2014/main" id="{4EE60ADA-C732-455D-A369-F22FAE0471E6}"/>
                </a:ext>
              </a:extLst>
            </p:cNvPr>
            <p:cNvSpPr>
              <a:spLocks noChangeArrowheads="1"/>
            </p:cNvSpPr>
            <p:nvPr/>
          </p:nvSpPr>
          <p:spPr bwMode="auto">
            <a:xfrm>
              <a:off x="9421253" y="3673446"/>
              <a:ext cx="150211" cy="147606"/>
            </a:xfrm>
            <a:prstGeom prst="ellipse">
              <a:avLst/>
            </a:pr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185" name="Oval 23">
              <a:extLst>
                <a:ext uri="{FF2B5EF4-FFF2-40B4-BE49-F238E27FC236}">
                  <a16:creationId xmlns:a16="http://schemas.microsoft.com/office/drawing/2014/main" id="{8E69379A-D153-4E69-8482-0916487DB6C2}"/>
                </a:ext>
              </a:extLst>
            </p:cNvPr>
            <p:cNvSpPr>
              <a:spLocks noChangeArrowheads="1"/>
            </p:cNvSpPr>
            <p:nvPr/>
          </p:nvSpPr>
          <p:spPr bwMode="auto">
            <a:xfrm>
              <a:off x="7527558" y="4566027"/>
              <a:ext cx="147606" cy="148474"/>
            </a:xfrm>
            <a:prstGeom prst="ellipse">
              <a:avLst/>
            </a:pr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186" name="Oval 24">
              <a:extLst>
                <a:ext uri="{FF2B5EF4-FFF2-40B4-BE49-F238E27FC236}">
                  <a16:creationId xmlns:a16="http://schemas.microsoft.com/office/drawing/2014/main" id="{830B0164-EE04-41A2-AE58-4DED516BA885}"/>
                </a:ext>
              </a:extLst>
            </p:cNvPr>
            <p:cNvSpPr>
              <a:spLocks noChangeArrowheads="1"/>
            </p:cNvSpPr>
            <p:nvPr/>
          </p:nvSpPr>
          <p:spPr bwMode="auto">
            <a:xfrm>
              <a:off x="4227266" y="3786321"/>
              <a:ext cx="242247" cy="242247"/>
            </a:xfrm>
            <a:prstGeom prst="ellipse">
              <a:avLst/>
            </a:prstGeom>
            <a:solidFill>
              <a:schemeClr val="tx1">
                <a:lumMod val="25000"/>
                <a:lumOff val="75000"/>
              </a:schemeClr>
            </a:solidFill>
            <a:ln w="15875"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187" name="Oval 25">
              <a:extLst>
                <a:ext uri="{FF2B5EF4-FFF2-40B4-BE49-F238E27FC236}">
                  <a16:creationId xmlns:a16="http://schemas.microsoft.com/office/drawing/2014/main" id="{5312CEF8-E3C3-4FB9-B009-7B2553595564}"/>
                </a:ext>
              </a:extLst>
            </p:cNvPr>
            <p:cNvSpPr>
              <a:spLocks noChangeArrowheads="1"/>
            </p:cNvSpPr>
            <p:nvPr/>
          </p:nvSpPr>
          <p:spPr bwMode="auto">
            <a:xfrm>
              <a:off x="4990475" y="1695528"/>
              <a:ext cx="174522" cy="174522"/>
            </a:xfrm>
            <a:prstGeom prst="ellipse">
              <a:avLst/>
            </a:pr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188" name="Oval 26">
              <a:extLst>
                <a:ext uri="{FF2B5EF4-FFF2-40B4-BE49-F238E27FC236}">
                  <a16:creationId xmlns:a16="http://schemas.microsoft.com/office/drawing/2014/main" id="{427D26B0-AE9E-4614-B6F2-78873030BD5C}"/>
                </a:ext>
              </a:extLst>
            </p:cNvPr>
            <p:cNvSpPr>
              <a:spLocks noChangeArrowheads="1"/>
            </p:cNvSpPr>
            <p:nvPr/>
          </p:nvSpPr>
          <p:spPr bwMode="auto">
            <a:xfrm>
              <a:off x="4958349" y="1660797"/>
              <a:ext cx="242247" cy="243984"/>
            </a:xfrm>
            <a:prstGeom prst="ellipse">
              <a:avLst/>
            </a:prstGeom>
            <a:solidFill>
              <a:schemeClr val="tx1">
                <a:lumMod val="25000"/>
                <a:lumOff val="75000"/>
              </a:schemeClr>
            </a:solidFill>
            <a:ln w="15875"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189" name="Oval 27">
              <a:extLst>
                <a:ext uri="{FF2B5EF4-FFF2-40B4-BE49-F238E27FC236}">
                  <a16:creationId xmlns:a16="http://schemas.microsoft.com/office/drawing/2014/main" id="{FC03B770-CEC7-47FD-BF49-4F392F9DD90F}"/>
                </a:ext>
              </a:extLst>
            </p:cNvPr>
            <p:cNvSpPr>
              <a:spLocks noChangeArrowheads="1"/>
            </p:cNvSpPr>
            <p:nvPr/>
          </p:nvSpPr>
          <p:spPr bwMode="auto">
            <a:xfrm>
              <a:off x="6979680" y="3097783"/>
              <a:ext cx="174522" cy="174522"/>
            </a:xfrm>
            <a:prstGeom prst="ellipse">
              <a:avLst/>
            </a:pr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190" name="Oval 28">
              <a:extLst>
                <a:ext uri="{FF2B5EF4-FFF2-40B4-BE49-F238E27FC236}">
                  <a16:creationId xmlns:a16="http://schemas.microsoft.com/office/drawing/2014/main" id="{3EBCC636-C38F-43E4-8673-3A010FC03FA2}"/>
                </a:ext>
              </a:extLst>
            </p:cNvPr>
            <p:cNvSpPr>
              <a:spLocks noChangeArrowheads="1"/>
            </p:cNvSpPr>
            <p:nvPr/>
          </p:nvSpPr>
          <p:spPr bwMode="auto">
            <a:xfrm>
              <a:off x="6946685" y="3063053"/>
              <a:ext cx="242247" cy="242247"/>
            </a:xfrm>
            <a:prstGeom prst="ellipse">
              <a:avLst/>
            </a:prstGeom>
            <a:solidFill>
              <a:schemeClr val="tx1">
                <a:lumMod val="25000"/>
                <a:lumOff val="75000"/>
              </a:schemeClr>
            </a:solidFill>
            <a:ln w="15875"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191" name="Freeform 29">
              <a:extLst>
                <a:ext uri="{FF2B5EF4-FFF2-40B4-BE49-F238E27FC236}">
                  <a16:creationId xmlns:a16="http://schemas.microsoft.com/office/drawing/2014/main" id="{074B6B1D-1C90-4CE8-8ABF-49334D5C4E01}"/>
                </a:ext>
              </a:extLst>
            </p:cNvPr>
            <p:cNvSpPr/>
            <p:nvPr/>
          </p:nvSpPr>
          <p:spPr bwMode="auto">
            <a:xfrm>
              <a:off x="4775144" y="5225043"/>
              <a:ext cx="192756" cy="193624"/>
            </a:xfrm>
            <a:custGeom>
              <a:avLst/>
              <a:gdLst>
                <a:gd name="T0" fmla="*/ 89 w 94"/>
                <a:gd name="T1" fmla="*/ 40 h 94"/>
                <a:gd name="T2" fmla="*/ 40 w 94"/>
                <a:gd name="T3" fmla="*/ 89 h 94"/>
                <a:gd name="T4" fmla="*/ 5 w 94"/>
                <a:gd name="T5" fmla="*/ 54 h 94"/>
                <a:gd name="T6" fmla="*/ 54 w 94"/>
                <a:gd name="T7" fmla="*/ 5 h 94"/>
                <a:gd name="T8" fmla="*/ 89 w 94"/>
                <a:gd name="T9" fmla="*/ 40 h 94"/>
              </a:gdLst>
              <a:ahLst/>
              <a:cxnLst>
                <a:cxn ang="0">
                  <a:pos x="T0" y="T1"/>
                </a:cxn>
                <a:cxn ang="0">
                  <a:pos x="T2" y="T3"/>
                </a:cxn>
                <a:cxn ang="0">
                  <a:pos x="T4" y="T5"/>
                </a:cxn>
                <a:cxn ang="0">
                  <a:pos x="T6" y="T7"/>
                </a:cxn>
                <a:cxn ang="0">
                  <a:pos x="T8" y="T9"/>
                </a:cxn>
              </a:cxnLst>
              <a:rect l="0" t="0" r="r" b="b"/>
              <a:pathLst>
                <a:path w="94" h="94">
                  <a:moveTo>
                    <a:pt x="89" y="40"/>
                  </a:moveTo>
                  <a:cubicBezTo>
                    <a:pt x="94" y="69"/>
                    <a:pt x="69" y="94"/>
                    <a:pt x="40" y="89"/>
                  </a:cubicBezTo>
                  <a:cubicBezTo>
                    <a:pt x="22" y="86"/>
                    <a:pt x="8" y="72"/>
                    <a:pt x="5" y="54"/>
                  </a:cubicBezTo>
                  <a:cubicBezTo>
                    <a:pt x="0" y="25"/>
                    <a:pt x="25" y="0"/>
                    <a:pt x="54" y="5"/>
                  </a:cubicBezTo>
                  <a:cubicBezTo>
                    <a:pt x="72" y="8"/>
                    <a:pt x="86" y="22"/>
                    <a:pt x="89" y="40"/>
                  </a:cubicBez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192" name="Freeform 30">
              <a:extLst>
                <a:ext uri="{FF2B5EF4-FFF2-40B4-BE49-F238E27FC236}">
                  <a16:creationId xmlns:a16="http://schemas.microsoft.com/office/drawing/2014/main" id="{3A12738F-3C75-42CE-BC29-5BD5C7A3E325}"/>
                </a:ext>
              </a:extLst>
            </p:cNvPr>
            <p:cNvSpPr/>
            <p:nvPr/>
          </p:nvSpPr>
          <p:spPr bwMode="auto">
            <a:xfrm>
              <a:off x="4743018" y="5190312"/>
              <a:ext cx="260481" cy="261349"/>
            </a:xfrm>
            <a:custGeom>
              <a:avLst/>
              <a:gdLst>
                <a:gd name="T0" fmla="*/ 122 w 127"/>
                <a:gd name="T1" fmla="*/ 56 h 127"/>
                <a:gd name="T2" fmla="*/ 56 w 127"/>
                <a:gd name="T3" fmla="*/ 122 h 127"/>
                <a:gd name="T4" fmla="*/ 5 w 127"/>
                <a:gd name="T5" fmla="*/ 71 h 127"/>
                <a:gd name="T6" fmla="*/ 71 w 127"/>
                <a:gd name="T7" fmla="*/ 5 h 127"/>
                <a:gd name="T8" fmla="*/ 122 w 127"/>
                <a:gd name="T9" fmla="*/ 56 h 127"/>
              </a:gdLst>
              <a:ahLst/>
              <a:cxnLst>
                <a:cxn ang="0">
                  <a:pos x="T0" y="T1"/>
                </a:cxn>
                <a:cxn ang="0">
                  <a:pos x="T2" y="T3"/>
                </a:cxn>
                <a:cxn ang="0">
                  <a:pos x="T4" y="T5"/>
                </a:cxn>
                <a:cxn ang="0">
                  <a:pos x="T6" y="T7"/>
                </a:cxn>
                <a:cxn ang="0">
                  <a:pos x="T8" y="T9"/>
                </a:cxn>
              </a:cxnLst>
              <a:rect l="0" t="0" r="r" b="b"/>
              <a:pathLst>
                <a:path w="127" h="127">
                  <a:moveTo>
                    <a:pt x="122" y="56"/>
                  </a:moveTo>
                  <a:cubicBezTo>
                    <a:pt x="127" y="95"/>
                    <a:pt x="94" y="127"/>
                    <a:pt x="56" y="122"/>
                  </a:cubicBezTo>
                  <a:cubicBezTo>
                    <a:pt x="29" y="119"/>
                    <a:pt x="8" y="98"/>
                    <a:pt x="5" y="71"/>
                  </a:cubicBezTo>
                  <a:cubicBezTo>
                    <a:pt x="0" y="33"/>
                    <a:pt x="32" y="0"/>
                    <a:pt x="71" y="5"/>
                  </a:cubicBezTo>
                  <a:cubicBezTo>
                    <a:pt x="97" y="8"/>
                    <a:pt x="119" y="30"/>
                    <a:pt x="122" y="56"/>
                  </a:cubicBezTo>
                  <a:close/>
                </a:path>
              </a:pathLst>
            </a:custGeom>
            <a:solidFill>
              <a:schemeClr val="tx1">
                <a:lumMod val="25000"/>
                <a:lumOff val="75000"/>
              </a:schemeClr>
            </a:solidFill>
            <a:ln w="15875"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193" name="Oval 31">
              <a:extLst>
                <a:ext uri="{FF2B5EF4-FFF2-40B4-BE49-F238E27FC236}">
                  <a16:creationId xmlns:a16="http://schemas.microsoft.com/office/drawing/2014/main" id="{72244C03-C4A6-4DE7-947B-A39FE258A606}"/>
                </a:ext>
              </a:extLst>
            </p:cNvPr>
            <p:cNvSpPr>
              <a:spLocks noChangeArrowheads="1"/>
            </p:cNvSpPr>
            <p:nvPr/>
          </p:nvSpPr>
          <p:spPr bwMode="auto">
            <a:xfrm>
              <a:off x="7336539" y="1560078"/>
              <a:ext cx="82486" cy="82486"/>
            </a:xfrm>
            <a:prstGeom prst="ellipse">
              <a:avLst/>
            </a:pr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194" name="Oval 32">
              <a:extLst>
                <a:ext uri="{FF2B5EF4-FFF2-40B4-BE49-F238E27FC236}">
                  <a16:creationId xmlns:a16="http://schemas.microsoft.com/office/drawing/2014/main" id="{22EFAC34-1170-4391-98BC-40B91627A289}"/>
                </a:ext>
              </a:extLst>
            </p:cNvPr>
            <p:cNvSpPr>
              <a:spLocks noChangeArrowheads="1"/>
            </p:cNvSpPr>
            <p:nvPr/>
          </p:nvSpPr>
          <p:spPr bwMode="auto">
            <a:xfrm>
              <a:off x="7256658" y="1480197"/>
              <a:ext cx="242247" cy="242247"/>
            </a:xfrm>
            <a:prstGeom prst="ellipse">
              <a:avLst/>
            </a:prstGeom>
            <a:solidFill>
              <a:schemeClr val="tx1">
                <a:lumMod val="25000"/>
                <a:lumOff val="75000"/>
              </a:schemeClr>
            </a:solidFill>
            <a:ln w="15875"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195" name="Oval 33">
              <a:extLst>
                <a:ext uri="{FF2B5EF4-FFF2-40B4-BE49-F238E27FC236}">
                  <a16:creationId xmlns:a16="http://schemas.microsoft.com/office/drawing/2014/main" id="{C78F1A89-2180-41A4-B30A-14C3A4DBE339}"/>
                </a:ext>
              </a:extLst>
            </p:cNvPr>
            <p:cNvSpPr>
              <a:spLocks noChangeArrowheads="1"/>
            </p:cNvSpPr>
            <p:nvPr/>
          </p:nvSpPr>
          <p:spPr bwMode="auto">
            <a:xfrm>
              <a:off x="8670200" y="4931568"/>
              <a:ext cx="82486" cy="82486"/>
            </a:xfrm>
            <a:prstGeom prst="ellipse">
              <a:avLst/>
            </a:pr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196" name="Oval 34">
              <a:extLst>
                <a:ext uri="{FF2B5EF4-FFF2-40B4-BE49-F238E27FC236}">
                  <a16:creationId xmlns:a16="http://schemas.microsoft.com/office/drawing/2014/main" id="{C1DD1F12-7131-4F8F-86EA-7789E805E5E6}"/>
                </a:ext>
              </a:extLst>
            </p:cNvPr>
            <p:cNvSpPr>
              <a:spLocks noChangeArrowheads="1"/>
            </p:cNvSpPr>
            <p:nvPr/>
          </p:nvSpPr>
          <p:spPr bwMode="auto">
            <a:xfrm>
              <a:off x="8590319" y="4851687"/>
              <a:ext cx="242247" cy="242247"/>
            </a:xfrm>
            <a:prstGeom prst="ellipse">
              <a:avLst/>
            </a:prstGeom>
            <a:solidFill>
              <a:schemeClr val="tx1">
                <a:lumMod val="25000"/>
                <a:lumOff val="75000"/>
              </a:schemeClr>
            </a:solidFill>
            <a:ln w="15875"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197" name="Oval 35">
              <a:extLst>
                <a:ext uri="{FF2B5EF4-FFF2-40B4-BE49-F238E27FC236}">
                  <a16:creationId xmlns:a16="http://schemas.microsoft.com/office/drawing/2014/main" id="{A9B7BB89-485E-4976-ABEB-29731D0DD1B3}"/>
                </a:ext>
              </a:extLst>
            </p:cNvPr>
            <p:cNvSpPr>
              <a:spLocks noChangeArrowheads="1"/>
            </p:cNvSpPr>
            <p:nvPr/>
          </p:nvSpPr>
          <p:spPr bwMode="auto">
            <a:xfrm>
              <a:off x="10078533" y="2551642"/>
              <a:ext cx="79881" cy="82486"/>
            </a:xfrm>
            <a:prstGeom prst="ellipse">
              <a:avLst/>
            </a:pr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198" name="Oval 36">
              <a:extLst>
                <a:ext uri="{FF2B5EF4-FFF2-40B4-BE49-F238E27FC236}">
                  <a16:creationId xmlns:a16="http://schemas.microsoft.com/office/drawing/2014/main" id="{81D12DF3-BFE5-44C3-85AB-636F7F9A459F}"/>
                </a:ext>
              </a:extLst>
            </p:cNvPr>
            <p:cNvSpPr>
              <a:spLocks noChangeArrowheads="1"/>
            </p:cNvSpPr>
            <p:nvPr/>
          </p:nvSpPr>
          <p:spPr bwMode="auto">
            <a:xfrm>
              <a:off x="9996047" y="2471761"/>
              <a:ext cx="243984" cy="242247"/>
            </a:xfrm>
            <a:prstGeom prst="ellipse">
              <a:avLst/>
            </a:prstGeom>
            <a:solidFill>
              <a:schemeClr val="tx1">
                <a:lumMod val="25000"/>
                <a:lumOff val="75000"/>
              </a:schemeClr>
            </a:solidFill>
            <a:ln w="15875"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199" name="Oval 37">
              <a:extLst>
                <a:ext uri="{FF2B5EF4-FFF2-40B4-BE49-F238E27FC236}">
                  <a16:creationId xmlns:a16="http://schemas.microsoft.com/office/drawing/2014/main" id="{4758B099-1FD9-470C-8944-9533B0CEA09F}"/>
                </a:ext>
              </a:extLst>
            </p:cNvPr>
            <p:cNvSpPr>
              <a:spLocks noChangeArrowheads="1"/>
            </p:cNvSpPr>
            <p:nvPr/>
          </p:nvSpPr>
          <p:spPr bwMode="auto">
            <a:xfrm>
              <a:off x="8689302" y="2681014"/>
              <a:ext cx="79881" cy="82486"/>
            </a:xfrm>
            <a:prstGeom prst="ellipse">
              <a:avLst/>
            </a:pr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200" name="Oval 38">
              <a:extLst>
                <a:ext uri="{FF2B5EF4-FFF2-40B4-BE49-F238E27FC236}">
                  <a16:creationId xmlns:a16="http://schemas.microsoft.com/office/drawing/2014/main" id="{81DCB5C6-773F-40AE-A9A7-4485F22D82BF}"/>
                </a:ext>
              </a:extLst>
            </p:cNvPr>
            <p:cNvSpPr>
              <a:spLocks noChangeArrowheads="1"/>
            </p:cNvSpPr>
            <p:nvPr/>
          </p:nvSpPr>
          <p:spPr bwMode="auto">
            <a:xfrm>
              <a:off x="8606816" y="2601133"/>
              <a:ext cx="243984" cy="242247"/>
            </a:xfrm>
            <a:prstGeom prst="ellipse">
              <a:avLst/>
            </a:prstGeom>
            <a:solidFill>
              <a:schemeClr val="tx1">
                <a:lumMod val="25000"/>
                <a:lumOff val="75000"/>
              </a:schemeClr>
            </a:solidFill>
            <a:ln w="15875"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201" name="Freeform 39">
              <a:extLst>
                <a:ext uri="{FF2B5EF4-FFF2-40B4-BE49-F238E27FC236}">
                  <a16:creationId xmlns:a16="http://schemas.microsoft.com/office/drawing/2014/main" id="{7AE6F4B7-D411-4558-A09A-9F9899CDA0FF}"/>
                </a:ext>
              </a:extLst>
            </p:cNvPr>
            <p:cNvSpPr/>
            <p:nvPr/>
          </p:nvSpPr>
          <p:spPr bwMode="auto">
            <a:xfrm>
              <a:off x="3149744" y="2706194"/>
              <a:ext cx="1065367" cy="2017858"/>
            </a:xfrm>
            <a:custGeom>
              <a:avLst/>
              <a:gdLst>
                <a:gd name="T0" fmla="*/ 1227 w 1227"/>
                <a:gd name="T1" fmla="*/ 0 h 2324"/>
                <a:gd name="T2" fmla="*/ 0 w 1227"/>
                <a:gd name="T3" fmla="*/ 2324 h 2324"/>
                <a:gd name="T4" fmla="*/ 1227 w 1227"/>
                <a:gd name="T5" fmla="*/ 0 h 2324"/>
              </a:gdLst>
              <a:ahLst/>
              <a:cxnLst>
                <a:cxn ang="0">
                  <a:pos x="T0" y="T1"/>
                </a:cxn>
                <a:cxn ang="0">
                  <a:pos x="T2" y="T3"/>
                </a:cxn>
                <a:cxn ang="0">
                  <a:pos x="T4" y="T5"/>
                </a:cxn>
              </a:cxnLst>
              <a:rect l="0" t="0" r="r" b="b"/>
              <a:pathLst>
                <a:path w="1227" h="2324">
                  <a:moveTo>
                    <a:pt x="1227" y="0"/>
                  </a:moveTo>
                  <a:lnTo>
                    <a:pt x="0" y="2324"/>
                  </a:lnTo>
                  <a:lnTo>
                    <a:pt x="1227" y="0"/>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202" name="Line 40">
              <a:extLst>
                <a:ext uri="{FF2B5EF4-FFF2-40B4-BE49-F238E27FC236}">
                  <a16:creationId xmlns:a16="http://schemas.microsoft.com/office/drawing/2014/main" id="{24679269-314B-465E-A4E7-40527669BF75}"/>
                </a:ext>
              </a:extLst>
            </p:cNvPr>
            <p:cNvSpPr>
              <a:spLocks noChangeShapeType="1"/>
            </p:cNvSpPr>
            <p:nvPr/>
          </p:nvSpPr>
          <p:spPr bwMode="auto">
            <a:xfrm flipH="1">
              <a:off x="3149744" y="2706194"/>
              <a:ext cx="1065367" cy="2017858"/>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203" name="Freeform 41">
              <a:extLst>
                <a:ext uri="{FF2B5EF4-FFF2-40B4-BE49-F238E27FC236}">
                  <a16:creationId xmlns:a16="http://schemas.microsoft.com/office/drawing/2014/main" id="{99CC36EF-BCC5-4DAF-8321-A131FE8CF756}"/>
                </a:ext>
              </a:extLst>
            </p:cNvPr>
            <p:cNvSpPr/>
            <p:nvPr/>
          </p:nvSpPr>
          <p:spPr bwMode="auto">
            <a:xfrm>
              <a:off x="3149744" y="3907010"/>
              <a:ext cx="1199080" cy="817042"/>
            </a:xfrm>
            <a:custGeom>
              <a:avLst/>
              <a:gdLst>
                <a:gd name="T0" fmla="*/ 0 w 1381"/>
                <a:gd name="T1" fmla="*/ 941 h 941"/>
                <a:gd name="T2" fmla="*/ 1381 w 1381"/>
                <a:gd name="T3" fmla="*/ 0 h 941"/>
                <a:gd name="T4" fmla="*/ 0 w 1381"/>
                <a:gd name="T5" fmla="*/ 941 h 941"/>
              </a:gdLst>
              <a:ahLst/>
              <a:cxnLst>
                <a:cxn ang="0">
                  <a:pos x="T0" y="T1"/>
                </a:cxn>
                <a:cxn ang="0">
                  <a:pos x="T2" y="T3"/>
                </a:cxn>
                <a:cxn ang="0">
                  <a:pos x="T4" y="T5"/>
                </a:cxn>
              </a:cxnLst>
              <a:rect l="0" t="0" r="r" b="b"/>
              <a:pathLst>
                <a:path w="1381" h="941">
                  <a:moveTo>
                    <a:pt x="0" y="941"/>
                  </a:moveTo>
                  <a:lnTo>
                    <a:pt x="1381" y="0"/>
                  </a:lnTo>
                  <a:lnTo>
                    <a:pt x="0" y="941"/>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204" name="Line 42">
              <a:extLst>
                <a:ext uri="{FF2B5EF4-FFF2-40B4-BE49-F238E27FC236}">
                  <a16:creationId xmlns:a16="http://schemas.microsoft.com/office/drawing/2014/main" id="{0B3ED27B-A483-443C-8831-D6CB97DE5B78}"/>
                </a:ext>
              </a:extLst>
            </p:cNvPr>
            <p:cNvSpPr>
              <a:spLocks noChangeShapeType="1"/>
            </p:cNvSpPr>
            <p:nvPr/>
          </p:nvSpPr>
          <p:spPr bwMode="auto">
            <a:xfrm flipV="1">
              <a:off x="3149744" y="3907010"/>
              <a:ext cx="1199080" cy="817042"/>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205" name="Freeform 43">
              <a:extLst>
                <a:ext uri="{FF2B5EF4-FFF2-40B4-BE49-F238E27FC236}">
                  <a16:creationId xmlns:a16="http://schemas.microsoft.com/office/drawing/2014/main" id="{E00B73E7-0443-42FE-ADF7-3DE7A59DE966}"/>
                </a:ext>
              </a:extLst>
            </p:cNvPr>
            <p:cNvSpPr/>
            <p:nvPr/>
          </p:nvSpPr>
          <p:spPr bwMode="auto">
            <a:xfrm>
              <a:off x="4340141" y="3923507"/>
              <a:ext cx="531381" cy="1415279"/>
            </a:xfrm>
            <a:custGeom>
              <a:avLst/>
              <a:gdLst>
                <a:gd name="T0" fmla="*/ 0 w 612"/>
                <a:gd name="T1" fmla="*/ 0 h 1630"/>
                <a:gd name="T2" fmla="*/ 612 w 612"/>
                <a:gd name="T3" fmla="*/ 1630 h 1630"/>
                <a:gd name="T4" fmla="*/ 0 w 612"/>
                <a:gd name="T5" fmla="*/ 0 h 1630"/>
              </a:gdLst>
              <a:ahLst/>
              <a:cxnLst>
                <a:cxn ang="0">
                  <a:pos x="T0" y="T1"/>
                </a:cxn>
                <a:cxn ang="0">
                  <a:pos x="T2" y="T3"/>
                </a:cxn>
                <a:cxn ang="0">
                  <a:pos x="T4" y="T5"/>
                </a:cxn>
              </a:cxnLst>
              <a:rect l="0" t="0" r="r" b="b"/>
              <a:pathLst>
                <a:path w="612" h="1630">
                  <a:moveTo>
                    <a:pt x="0" y="0"/>
                  </a:moveTo>
                  <a:lnTo>
                    <a:pt x="612" y="1630"/>
                  </a:lnTo>
                  <a:lnTo>
                    <a:pt x="0" y="0"/>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206" name="Line 44">
              <a:extLst>
                <a:ext uri="{FF2B5EF4-FFF2-40B4-BE49-F238E27FC236}">
                  <a16:creationId xmlns:a16="http://schemas.microsoft.com/office/drawing/2014/main" id="{E271569B-B8E8-4C97-848E-9200A2C5FEB5}"/>
                </a:ext>
              </a:extLst>
            </p:cNvPr>
            <p:cNvSpPr>
              <a:spLocks noChangeShapeType="1"/>
            </p:cNvSpPr>
            <p:nvPr/>
          </p:nvSpPr>
          <p:spPr bwMode="auto">
            <a:xfrm>
              <a:off x="4340141" y="3923507"/>
              <a:ext cx="531381" cy="1415279"/>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207" name="Freeform 45">
              <a:extLst>
                <a:ext uri="{FF2B5EF4-FFF2-40B4-BE49-F238E27FC236}">
                  <a16:creationId xmlns:a16="http://schemas.microsoft.com/office/drawing/2014/main" id="{47F25786-65D7-4277-827B-37F34A93F9DE}"/>
                </a:ext>
              </a:extLst>
            </p:cNvPr>
            <p:cNvSpPr/>
            <p:nvPr/>
          </p:nvSpPr>
          <p:spPr bwMode="auto">
            <a:xfrm>
              <a:off x="4871522" y="1784092"/>
              <a:ext cx="207517" cy="3554695"/>
            </a:xfrm>
            <a:custGeom>
              <a:avLst/>
              <a:gdLst>
                <a:gd name="T0" fmla="*/ 0 w 239"/>
                <a:gd name="T1" fmla="*/ 4094 h 4094"/>
                <a:gd name="T2" fmla="*/ 239 w 239"/>
                <a:gd name="T3" fmla="*/ 0 h 4094"/>
                <a:gd name="T4" fmla="*/ 0 w 239"/>
                <a:gd name="T5" fmla="*/ 4094 h 4094"/>
              </a:gdLst>
              <a:ahLst/>
              <a:cxnLst>
                <a:cxn ang="0">
                  <a:pos x="T0" y="T1"/>
                </a:cxn>
                <a:cxn ang="0">
                  <a:pos x="T2" y="T3"/>
                </a:cxn>
                <a:cxn ang="0">
                  <a:pos x="T4" y="T5"/>
                </a:cxn>
              </a:cxnLst>
              <a:rect l="0" t="0" r="r" b="b"/>
              <a:pathLst>
                <a:path w="239" h="4094">
                  <a:moveTo>
                    <a:pt x="0" y="4094"/>
                  </a:moveTo>
                  <a:lnTo>
                    <a:pt x="239" y="0"/>
                  </a:lnTo>
                  <a:lnTo>
                    <a:pt x="0" y="4094"/>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208" name="Line 46">
              <a:extLst>
                <a:ext uri="{FF2B5EF4-FFF2-40B4-BE49-F238E27FC236}">
                  <a16:creationId xmlns:a16="http://schemas.microsoft.com/office/drawing/2014/main" id="{881C11AD-A10E-43E1-A83B-A59E858902DA}"/>
                </a:ext>
              </a:extLst>
            </p:cNvPr>
            <p:cNvSpPr>
              <a:spLocks noChangeShapeType="1"/>
            </p:cNvSpPr>
            <p:nvPr/>
          </p:nvSpPr>
          <p:spPr bwMode="auto">
            <a:xfrm flipV="1">
              <a:off x="4871522" y="1784092"/>
              <a:ext cx="207517" cy="3554695"/>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209" name="Freeform 47">
              <a:extLst>
                <a:ext uri="{FF2B5EF4-FFF2-40B4-BE49-F238E27FC236}">
                  <a16:creationId xmlns:a16="http://schemas.microsoft.com/office/drawing/2014/main" id="{A7AF60A8-45D4-460A-B0E1-9535A21971F7}"/>
                </a:ext>
              </a:extLst>
            </p:cNvPr>
            <p:cNvSpPr/>
            <p:nvPr/>
          </p:nvSpPr>
          <p:spPr bwMode="auto">
            <a:xfrm>
              <a:off x="4990475" y="1765858"/>
              <a:ext cx="88563" cy="1403992"/>
            </a:xfrm>
            <a:custGeom>
              <a:avLst/>
              <a:gdLst>
                <a:gd name="T0" fmla="*/ 102 w 102"/>
                <a:gd name="T1" fmla="*/ 0 h 1617"/>
                <a:gd name="T2" fmla="*/ 0 w 102"/>
                <a:gd name="T3" fmla="*/ 1617 h 1617"/>
                <a:gd name="T4" fmla="*/ 102 w 102"/>
                <a:gd name="T5" fmla="*/ 0 h 1617"/>
              </a:gdLst>
              <a:ahLst/>
              <a:cxnLst>
                <a:cxn ang="0">
                  <a:pos x="T0" y="T1"/>
                </a:cxn>
                <a:cxn ang="0">
                  <a:pos x="T2" y="T3"/>
                </a:cxn>
                <a:cxn ang="0">
                  <a:pos x="T4" y="T5"/>
                </a:cxn>
              </a:cxnLst>
              <a:rect l="0" t="0" r="r" b="b"/>
              <a:pathLst>
                <a:path w="102" h="1617">
                  <a:moveTo>
                    <a:pt x="102" y="0"/>
                  </a:moveTo>
                  <a:lnTo>
                    <a:pt x="0" y="1617"/>
                  </a:lnTo>
                  <a:lnTo>
                    <a:pt x="102" y="0"/>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210" name="Line 48">
              <a:extLst>
                <a:ext uri="{FF2B5EF4-FFF2-40B4-BE49-F238E27FC236}">
                  <a16:creationId xmlns:a16="http://schemas.microsoft.com/office/drawing/2014/main" id="{CEF393A2-8411-4A6C-8D8C-E0B614CBCA30}"/>
                </a:ext>
              </a:extLst>
            </p:cNvPr>
            <p:cNvSpPr>
              <a:spLocks noChangeShapeType="1"/>
            </p:cNvSpPr>
            <p:nvPr/>
          </p:nvSpPr>
          <p:spPr bwMode="auto">
            <a:xfrm flipH="1">
              <a:off x="4990475" y="1765858"/>
              <a:ext cx="88563" cy="1403992"/>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211" name="Freeform 49">
              <a:extLst>
                <a:ext uri="{FF2B5EF4-FFF2-40B4-BE49-F238E27FC236}">
                  <a16:creationId xmlns:a16="http://schemas.microsoft.com/office/drawing/2014/main" id="{1828511C-8452-424B-B325-ACAABBCE5CB7}"/>
                </a:ext>
              </a:extLst>
            </p:cNvPr>
            <p:cNvSpPr/>
            <p:nvPr/>
          </p:nvSpPr>
          <p:spPr bwMode="auto">
            <a:xfrm>
              <a:off x="4990475" y="3036136"/>
              <a:ext cx="593896" cy="133713"/>
            </a:xfrm>
            <a:custGeom>
              <a:avLst/>
              <a:gdLst>
                <a:gd name="T0" fmla="*/ 0 w 684"/>
                <a:gd name="T1" fmla="*/ 154 h 154"/>
                <a:gd name="T2" fmla="*/ 684 w 684"/>
                <a:gd name="T3" fmla="*/ 0 h 154"/>
                <a:gd name="T4" fmla="*/ 0 w 684"/>
                <a:gd name="T5" fmla="*/ 154 h 154"/>
              </a:gdLst>
              <a:ahLst/>
              <a:cxnLst>
                <a:cxn ang="0">
                  <a:pos x="T0" y="T1"/>
                </a:cxn>
                <a:cxn ang="0">
                  <a:pos x="T2" y="T3"/>
                </a:cxn>
                <a:cxn ang="0">
                  <a:pos x="T4" y="T5"/>
                </a:cxn>
              </a:cxnLst>
              <a:rect l="0" t="0" r="r" b="b"/>
              <a:pathLst>
                <a:path w="684" h="154">
                  <a:moveTo>
                    <a:pt x="0" y="154"/>
                  </a:moveTo>
                  <a:lnTo>
                    <a:pt x="684" y="0"/>
                  </a:lnTo>
                  <a:lnTo>
                    <a:pt x="0" y="154"/>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212" name="Line 50">
              <a:extLst>
                <a:ext uri="{FF2B5EF4-FFF2-40B4-BE49-F238E27FC236}">
                  <a16:creationId xmlns:a16="http://schemas.microsoft.com/office/drawing/2014/main" id="{481212D0-4881-4FF6-9DB5-4A8993721FC1}"/>
                </a:ext>
              </a:extLst>
            </p:cNvPr>
            <p:cNvSpPr>
              <a:spLocks noChangeShapeType="1"/>
            </p:cNvSpPr>
            <p:nvPr/>
          </p:nvSpPr>
          <p:spPr bwMode="auto">
            <a:xfrm flipV="1">
              <a:off x="4990475" y="3036136"/>
              <a:ext cx="593896" cy="133713"/>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213" name="Freeform 51">
              <a:extLst>
                <a:ext uri="{FF2B5EF4-FFF2-40B4-BE49-F238E27FC236}">
                  <a16:creationId xmlns:a16="http://schemas.microsoft.com/office/drawing/2014/main" id="{9A97B257-7298-403E-90BF-07C46AA3D376}"/>
                </a:ext>
              </a:extLst>
            </p:cNvPr>
            <p:cNvSpPr/>
            <p:nvPr/>
          </p:nvSpPr>
          <p:spPr bwMode="auto">
            <a:xfrm>
              <a:off x="4346219" y="3036136"/>
              <a:ext cx="1238152" cy="870874"/>
            </a:xfrm>
            <a:custGeom>
              <a:avLst/>
              <a:gdLst>
                <a:gd name="T0" fmla="*/ 1426 w 1426"/>
                <a:gd name="T1" fmla="*/ 0 h 1003"/>
                <a:gd name="T2" fmla="*/ 0 w 1426"/>
                <a:gd name="T3" fmla="*/ 1003 h 1003"/>
                <a:gd name="T4" fmla="*/ 1426 w 1426"/>
                <a:gd name="T5" fmla="*/ 0 h 1003"/>
              </a:gdLst>
              <a:ahLst/>
              <a:cxnLst>
                <a:cxn ang="0">
                  <a:pos x="T0" y="T1"/>
                </a:cxn>
                <a:cxn ang="0">
                  <a:pos x="T2" y="T3"/>
                </a:cxn>
                <a:cxn ang="0">
                  <a:pos x="T4" y="T5"/>
                </a:cxn>
              </a:cxnLst>
              <a:rect l="0" t="0" r="r" b="b"/>
              <a:pathLst>
                <a:path w="1426" h="1003">
                  <a:moveTo>
                    <a:pt x="1426" y="0"/>
                  </a:moveTo>
                  <a:lnTo>
                    <a:pt x="0" y="1003"/>
                  </a:lnTo>
                  <a:lnTo>
                    <a:pt x="1426" y="0"/>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214" name="Line 52">
              <a:extLst>
                <a:ext uri="{FF2B5EF4-FFF2-40B4-BE49-F238E27FC236}">
                  <a16:creationId xmlns:a16="http://schemas.microsoft.com/office/drawing/2014/main" id="{33BBA61C-DA58-4145-BF76-A6BFE96F9CC9}"/>
                </a:ext>
              </a:extLst>
            </p:cNvPr>
            <p:cNvSpPr>
              <a:spLocks noChangeShapeType="1"/>
            </p:cNvSpPr>
            <p:nvPr/>
          </p:nvSpPr>
          <p:spPr bwMode="auto">
            <a:xfrm flipH="1">
              <a:off x="4346219" y="3036136"/>
              <a:ext cx="1238152" cy="870874"/>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215" name="Freeform 53">
              <a:extLst>
                <a:ext uri="{FF2B5EF4-FFF2-40B4-BE49-F238E27FC236}">
                  <a16:creationId xmlns:a16="http://schemas.microsoft.com/office/drawing/2014/main" id="{A3E44DE8-A896-4A3B-94A9-BA3E242EF445}"/>
                </a:ext>
              </a:extLst>
            </p:cNvPr>
            <p:cNvSpPr/>
            <p:nvPr/>
          </p:nvSpPr>
          <p:spPr bwMode="auto">
            <a:xfrm>
              <a:off x="4215110" y="2706194"/>
              <a:ext cx="131109" cy="1200817"/>
            </a:xfrm>
            <a:custGeom>
              <a:avLst/>
              <a:gdLst>
                <a:gd name="T0" fmla="*/ 151 w 151"/>
                <a:gd name="T1" fmla="*/ 1383 h 1383"/>
                <a:gd name="T2" fmla="*/ 0 w 151"/>
                <a:gd name="T3" fmla="*/ 0 h 1383"/>
                <a:gd name="T4" fmla="*/ 151 w 151"/>
                <a:gd name="T5" fmla="*/ 1383 h 1383"/>
              </a:gdLst>
              <a:ahLst/>
              <a:cxnLst>
                <a:cxn ang="0">
                  <a:pos x="T0" y="T1"/>
                </a:cxn>
                <a:cxn ang="0">
                  <a:pos x="T2" y="T3"/>
                </a:cxn>
                <a:cxn ang="0">
                  <a:pos x="T4" y="T5"/>
                </a:cxn>
              </a:cxnLst>
              <a:rect l="0" t="0" r="r" b="b"/>
              <a:pathLst>
                <a:path w="151" h="1383">
                  <a:moveTo>
                    <a:pt x="151" y="1383"/>
                  </a:moveTo>
                  <a:lnTo>
                    <a:pt x="0" y="0"/>
                  </a:lnTo>
                  <a:lnTo>
                    <a:pt x="151" y="1383"/>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216" name="Line 54">
              <a:extLst>
                <a:ext uri="{FF2B5EF4-FFF2-40B4-BE49-F238E27FC236}">
                  <a16:creationId xmlns:a16="http://schemas.microsoft.com/office/drawing/2014/main" id="{92B20E5B-B169-4483-85DC-4F4473860FDA}"/>
                </a:ext>
              </a:extLst>
            </p:cNvPr>
            <p:cNvSpPr>
              <a:spLocks noChangeShapeType="1"/>
            </p:cNvSpPr>
            <p:nvPr/>
          </p:nvSpPr>
          <p:spPr bwMode="auto">
            <a:xfrm flipH="1" flipV="1">
              <a:off x="4215110" y="2706194"/>
              <a:ext cx="131109" cy="1200817"/>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217" name="Freeform 55">
              <a:extLst>
                <a:ext uri="{FF2B5EF4-FFF2-40B4-BE49-F238E27FC236}">
                  <a16:creationId xmlns:a16="http://schemas.microsoft.com/office/drawing/2014/main" id="{21AB9335-96CB-40D4-BDF8-80A0C450D18A}"/>
                </a:ext>
              </a:extLst>
            </p:cNvPr>
            <p:cNvSpPr/>
            <p:nvPr/>
          </p:nvSpPr>
          <p:spPr bwMode="auto">
            <a:xfrm>
              <a:off x="4346219" y="1778014"/>
              <a:ext cx="693747" cy="2128996"/>
            </a:xfrm>
            <a:custGeom>
              <a:avLst/>
              <a:gdLst>
                <a:gd name="T0" fmla="*/ 0 w 799"/>
                <a:gd name="T1" fmla="*/ 2452 h 2452"/>
                <a:gd name="T2" fmla="*/ 799 w 799"/>
                <a:gd name="T3" fmla="*/ 0 h 2452"/>
                <a:gd name="T4" fmla="*/ 0 w 799"/>
                <a:gd name="T5" fmla="*/ 2452 h 2452"/>
              </a:gdLst>
              <a:ahLst/>
              <a:cxnLst>
                <a:cxn ang="0">
                  <a:pos x="T0" y="T1"/>
                </a:cxn>
                <a:cxn ang="0">
                  <a:pos x="T2" y="T3"/>
                </a:cxn>
                <a:cxn ang="0">
                  <a:pos x="T4" y="T5"/>
                </a:cxn>
              </a:cxnLst>
              <a:rect l="0" t="0" r="r" b="b"/>
              <a:pathLst>
                <a:path w="799" h="2452">
                  <a:moveTo>
                    <a:pt x="0" y="2452"/>
                  </a:moveTo>
                  <a:lnTo>
                    <a:pt x="799" y="0"/>
                  </a:lnTo>
                  <a:lnTo>
                    <a:pt x="0" y="2452"/>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218" name="Line 56">
              <a:extLst>
                <a:ext uri="{FF2B5EF4-FFF2-40B4-BE49-F238E27FC236}">
                  <a16:creationId xmlns:a16="http://schemas.microsoft.com/office/drawing/2014/main" id="{A23A3A62-1881-4165-9968-2FAFD53A93D3}"/>
                </a:ext>
              </a:extLst>
            </p:cNvPr>
            <p:cNvSpPr>
              <a:spLocks noChangeShapeType="1"/>
            </p:cNvSpPr>
            <p:nvPr/>
          </p:nvSpPr>
          <p:spPr bwMode="auto">
            <a:xfrm flipV="1">
              <a:off x="4346219" y="1778014"/>
              <a:ext cx="693747" cy="2128996"/>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219" name="Freeform 57">
              <a:extLst>
                <a:ext uri="{FF2B5EF4-FFF2-40B4-BE49-F238E27FC236}">
                  <a16:creationId xmlns:a16="http://schemas.microsoft.com/office/drawing/2014/main" id="{A717D595-A363-433D-8EAD-8665750DA9CA}"/>
                </a:ext>
              </a:extLst>
            </p:cNvPr>
            <p:cNvSpPr/>
            <p:nvPr/>
          </p:nvSpPr>
          <p:spPr bwMode="auto">
            <a:xfrm>
              <a:off x="4231608" y="1778014"/>
              <a:ext cx="808359" cy="905605"/>
            </a:xfrm>
            <a:custGeom>
              <a:avLst/>
              <a:gdLst>
                <a:gd name="T0" fmla="*/ 931 w 931"/>
                <a:gd name="T1" fmla="*/ 0 h 1043"/>
                <a:gd name="T2" fmla="*/ 0 w 931"/>
                <a:gd name="T3" fmla="*/ 1043 h 1043"/>
                <a:gd name="T4" fmla="*/ 931 w 931"/>
                <a:gd name="T5" fmla="*/ 0 h 1043"/>
              </a:gdLst>
              <a:ahLst/>
              <a:cxnLst>
                <a:cxn ang="0">
                  <a:pos x="T0" y="T1"/>
                </a:cxn>
                <a:cxn ang="0">
                  <a:pos x="T2" y="T3"/>
                </a:cxn>
                <a:cxn ang="0">
                  <a:pos x="T4" y="T5"/>
                </a:cxn>
              </a:cxnLst>
              <a:rect l="0" t="0" r="r" b="b"/>
              <a:pathLst>
                <a:path w="931" h="1043">
                  <a:moveTo>
                    <a:pt x="931" y="0"/>
                  </a:moveTo>
                  <a:lnTo>
                    <a:pt x="0" y="1043"/>
                  </a:lnTo>
                  <a:lnTo>
                    <a:pt x="931" y="0"/>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220" name="Line 58">
              <a:extLst>
                <a:ext uri="{FF2B5EF4-FFF2-40B4-BE49-F238E27FC236}">
                  <a16:creationId xmlns:a16="http://schemas.microsoft.com/office/drawing/2014/main" id="{CB90B2FC-F40F-4FA8-B86E-E8E1258B9EBC}"/>
                </a:ext>
              </a:extLst>
            </p:cNvPr>
            <p:cNvSpPr>
              <a:spLocks noChangeShapeType="1"/>
            </p:cNvSpPr>
            <p:nvPr/>
          </p:nvSpPr>
          <p:spPr bwMode="auto">
            <a:xfrm flipH="1">
              <a:off x="4231608" y="1778014"/>
              <a:ext cx="808359" cy="905605"/>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221" name="Freeform 59">
              <a:extLst>
                <a:ext uri="{FF2B5EF4-FFF2-40B4-BE49-F238E27FC236}">
                  <a16:creationId xmlns:a16="http://schemas.microsoft.com/office/drawing/2014/main" id="{33E63D25-E9FD-4751-B703-73D0CE1F3C6E}"/>
                </a:ext>
              </a:extLst>
            </p:cNvPr>
            <p:cNvSpPr/>
            <p:nvPr/>
          </p:nvSpPr>
          <p:spPr bwMode="auto">
            <a:xfrm>
              <a:off x="5118110" y="1765858"/>
              <a:ext cx="466261" cy="1270278"/>
            </a:xfrm>
            <a:custGeom>
              <a:avLst/>
              <a:gdLst>
                <a:gd name="T0" fmla="*/ 0 w 537"/>
                <a:gd name="T1" fmla="*/ 0 h 1463"/>
                <a:gd name="T2" fmla="*/ 537 w 537"/>
                <a:gd name="T3" fmla="*/ 1463 h 1463"/>
                <a:gd name="T4" fmla="*/ 0 w 537"/>
                <a:gd name="T5" fmla="*/ 0 h 1463"/>
              </a:gdLst>
              <a:ahLst/>
              <a:cxnLst>
                <a:cxn ang="0">
                  <a:pos x="T0" y="T1"/>
                </a:cxn>
                <a:cxn ang="0">
                  <a:pos x="T2" y="T3"/>
                </a:cxn>
                <a:cxn ang="0">
                  <a:pos x="T4" y="T5"/>
                </a:cxn>
              </a:cxnLst>
              <a:rect l="0" t="0" r="r" b="b"/>
              <a:pathLst>
                <a:path w="537" h="1463">
                  <a:moveTo>
                    <a:pt x="0" y="0"/>
                  </a:moveTo>
                  <a:lnTo>
                    <a:pt x="537" y="1463"/>
                  </a:lnTo>
                  <a:lnTo>
                    <a:pt x="0" y="0"/>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222" name="Line 60">
              <a:extLst>
                <a:ext uri="{FF2B5EF4-FFF2-40B4-BE49-F238E27FC236}">
                  <a16:creationId xmlns:a16="http://schemas.microsoft.com/office/drawing/2014/main" id="{EB125602-5595-48D4-8273-6498DF1CC2B5}"/>
                </a:ext>
              </a:extLst>
            </p:cNvPr>
            <p:cNvSpPr>
              <a:spLocks noChangeShapeType="1"/>
            </p:cNvSpPr>
            <p:nvPr/>
          </p:nvSpPr>
          <p:spPr bwMode="auto">
            <a:xfrm>
              <a:off x="5118110" y="1765858"/>
              <a:ext cx="466261" cy="1270278"/>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223" name="Freeform 61">
              <a:extLst>
                <a:ext uri="{FF2B5EF4-FFF2-40B4-BE49-F238E27FC236}">
                  <a16:creationId xmlns:a16="http://schemas.microsoft.com/office/drawing/2014/main" id="{77BB5D14-62AA-4E99-8D0F-2BDB152218D2}"/>
                </a:ext>
              </a:extLst>
            </p:cNvPr>
            <p:cNvSpPr/>
            <p:nvPr/>
          </p:nvSpPr>
          <p:spPr bwMode="auto">
            <a:xfrm>
              <a:off x="4869785" y="3744644"/>
              <a:ext cx="1315428" cy="1577645"/>
            </a:xfrm>
            <a:custGeom>
              <a:avLst/>
              <a:gdLst>
                <a:gd name="T0" fmla="*/ 0 w 1515"/>
                <a:gd name="T1" fmla="*/ 1817 h 1817"/>
                <a:gd name="T2" fmla="*/ 1515 w 1515"/>
                <a:gd name="T3" fmla="*/ 0 h 1817"/>
                <a:gd name="T4" fmla="*/ 0 w 1515"/>
                <a:gd name="T5" fmla="*/ 1817 h 1817"/>
              </a:gdLst>
              <a:ahLst/>
              <a:cxnLst>
                <a:cxn ang="0">
                  <a:pos x="T0" y="T1"/>
                </a:cxn>
                <a:cxn ang="0">
                  <a:pos x="T2" y="T3"/>
                </a:cxn>
                <a:cxn ang="0">
                  <a:pos x="T4" y="T5"/>
                </a:cxn>
              </a:cxnLst>
              <a:rect l="0" t="0" r="r" b="b"/>
              <a:pathLst>
                <a:path w="1515" h="1817">
                  <a:moveTo>
                    <a:pt x="0" y="1817"/>
                  </a:moveTo>
                  <a:lnTo>
                    <a:pt x="1515" y="0"/>
                  </a:lnTo>
                  <a:lnTo>
                    <a:pt x="0" y="1817"/>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224" name="Line 62">
              <a:extLst>
                <a:ext uri="{FF2B5EF4-FFF2-40B4-BE49-F238E27FC236}">
                  <a16:creationId xmlns:a16="http://schemas.microsoft.com/office/drawing/2014/main" id="{F5CC12E6-3794-49F8-BA18-355BE2C56622}"/>
                </a:ext>
              </a:extLst>
            </p:cNvPr>
            <p:cNvSpPr>
              <a:spLocks noChangeShapeType="1"/>
            </p:cNvSpPr>
            <p:nvPr/>
          </p:nvSpPr>
          <p:spPr bwMode="auto">
            <a:xfrm flipV="1">
              <a:off x="4869785" y="3744644"/>
              <a:ext cx="1315428" cy="1577645"/>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225" name="Freeform 63">
              <a:extLst>
                <a:ext uri="{FF2B5EF4-FFF2-40B4-BE49-F238E27FC236}">
                  <a16:creationId xmlns:a16="http://schemas.microsoft.com/office/drawing/2014/main" id="{6B95B6B4-9C9F-4880-A2E4-60070D434189}"/>
                </a:ext>
              </a:extLst>
            </p:cNvPr>
            <p:cNvSpPr/>
            <p:nvPr/>
          </p:nvSpPr>
          <p:spPr bwMode="auto">
            <a:xfrm>
              <a:off x="6203447" y="3763746"/>
              <a:ext cx="494913" cy="923838"/>
            </a:xfrm>
            <a:custGeom>
              <a:avLst/>
              <a:gdLst>
                <a:gd name="T0" fmla="*/ 0 w 570"/>
                <a:gd name="T1" fmla="*/ 0 h 1064"/>
                <a:gd name="T2" fmla="*/ 570 w 570"/>
                <a:gd name="T3" fmla="*/ 1064 h 1064"/>
                <a:gd name="T4" fmla="*/ 0 w 570"/>
                <a:gd name="T5" fmla="*/ 0 h 1064"/>
              </a:gdLst>
              <a:ahLst/>
              <a:cxnLst>
                <a:cxn ang="0">
                  <a:pos x="T0" y="T1"/>
                </a:cxn>
                <a:cxn ang="0">
                  <a:pos x="T2" y="T3"/>
                </a:cxn>
                <a:cxn ang="0">
                  <a:pos x="T4" y="T5"/>
                </a:cxn>
              </a:cxnLst>
              <a:rect l="0" t="0" r="r" b="b"/>
              <a:pathLst>
                <a:path w="570" h="1064">
                  <a:moveTo>
                    <a:pt x="0" y="0"/>
                  </a:moveTo>
                  <a:lnTo>
                    <a:pt x="570" y="1064"/>
                  </a:lnTo>
                  <a:lnTo>
                    <a:pt x="0" y="0"/>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226" name="Line 64">
              <a:extLst>
                <a:ext uri="{FF2B5EF4-FFF2-40B4-BE49-F238E27FC236}">
                  <a16:creationId xmlns:a16="http://schemas.microsoft.com/office/drawing/2014/main" id="{FA06F649-B8D2-4BCC-BFF8-904AC381CBC8}"/>
                </a:ext>
              </a:extLst>
            </p:cNvPr>
            <p:cNvSpPr>
              <a:spLocks noChangeShapeType="1"/>
            </p:cNvSpPr>
            <p:nvPr/>
          </p:nvSpPr>
          <p:spPr bwMode="auto">
            <a:xfrm>
              <a:off x="6203447" y="3763746"/>
              <a:ext cx="494913" cy="923838"/>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227" name="Freeform 65">
              <a:extLst>
                <a:ext uri="{FF2B5EF4-FFF2-40B4-BE49-F238E27FC236}">
                  <a16:creationId xmlns:a16="http://schemas.microsoft.com/office/drawing/2014/main" id="{AD6CCC01-1528-405C-8F9A-AE75B1463CB2}"/>
                </a:ext>
              </a:extLst>
            </p:cNvPr>
            <p:cNvSpPr/>
            <p:nvPr/>
          </p:nvSpPr>
          <p:spPr bwMode="auto">
            <a:xfrm>
              <a:off x="4869785" y="4687585"/>
              <a:ext cx="1828575" cy="634705"/>
            </a:xfrm>
            <a:custGeom>
              <a:avLst/>
              <a:gdLst>
                <a:gd name="T0" fmla="*/ 2106 w 2106"/>
                <a:gd name="T1" fmla="*/ 0 h 731"/>
                <a:gd name="T2" fmla="*/ 0 w 2106"/>
                <a:gd name="T3" fmla="*/ 731 h 731"/>
                <a:gd name="T4" fmla="*/ 2106 w 2106"/>
                <a:gd name="T5" fmla="*/ 0 h 731"/>
              </a:gdLst>
              <a:ahLst/>
              <a:cxnLst>
                <a:cxn ang="0">
                  <a:pos x="T0" y="T1"/>
                </a:cxn>
                <a:cxn ang="0">
                  <a:pos x="T2" y="T3"/>
                </a:cxn>
                <a:cxn ang="0">
                  <a:pos x="T4" y="T5"/>
                </a:cxn>
              </a:cxnLst>
              <a:rect l="0" t="0" r="r" b="b"/>
              <a:pathLst>
                <a:path w="2106" h="731">
                  <a:moveTo>
                    <a:pt x="2106" y="0"/>
                  </a:moveTo>
                  <a:lnTo>
                    <a:pt x="0" y="731"/>
                  </a:lnTo>
                  <a:lnTo>
                    <a:pt x="2106" y="0"/>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228" name="Line 66">
              <a:extLst>
                <a:ext uri="{FF2B5EF4-FFF2-40B4-BE49-F238E27FC236}">
                  <a16:creationId xmlns:a16="http://schemas.microsoft.com/office/drawing/2014/main" id="{82968F92-BFD3-404A-BCDA-415DDD5CEC55}"/>
                </a:ext>
              </a:extLst>
            </p:cNvPr>
            <p:cNvSpPr>
              <a:spLocks noChangeShapeType="1"/>
            </p:cNvSpPr>
            <p:nvPr/>
          </p:nvSpPr>
          <p:spPr bwMode="auto">
            <a:xfrm flipH="1">
              <a:off x="4869785" y="4687585"/>
              <a:ext cx="1828575" cy="634705"/>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229" name="Freeform 67">
              <a:extLst>
                <a:ext uri="{FF2B5EF4-FFF2-40B4-BE49-F238E27FC236}">
                  <a16:creationId xmlns:a16="http://schemas.microsoft.com/office/drawing/2014/main" id="{90E08FFF-A393-4779-91C4-7714172681F3}"/>
                </a:ext>
              </a:extLst>
            </p:cNvPr>
            <p:cNvSpPr/>
            <p:nvPr/>
          </p:nvSpPr>
          <p:spPr bwMode="auto">
            <a:xfrm>
              <a:off x="4871522" y="3036136"/>
              <a:ext cx="712849" cy="2250554"/>
            </a:xfrm>
            <a:custGeom>
              <a:avLst/>
              <a:gdLst>
                <a:gd name="T0" fmla="*/ 821 w 821"/>
                <a:gd name="T1" fmla="*/ 0 h 2592"/>
                <a:gd name="T2" fmla="*/ 0 w 821"/>
                <a:gd name="T3" fmla="*/ 2592 h 2592"/>
                <a:gd name="T4" fmla="*/ 821 w 821"/>
                <a:gd name="T5" fmla="*/ 0 h 2592"/>
              </a:gdLst>
              <a:ahLst/>
              <a:cxnLst>
                <a:cxn ang="0">
                  <a:pos x="T0" y="T1"/>
                </a:cxn>
                <a:cxn ang="0">
                  <a:pos x="T2" y="T3"/>
                </a:cxn>
                <a:cxn ang="0">
                  <a:pos x="T4" y="T5"/>
                </a:cxn>
              </a:cxnLst>
              <a:rect l="0" t="0" r="r" b="b"/>
              <a:pathLst>
                <a:path w="821" h="2592">
                  <a:moveTo>
                    <a:pt x="821" y="0"/>
                  </a:moveTo>
                  <a:lnTo>
                    <a:pt x="0" y="2592"/>
                  </a:lnTo>
                  <a:lnTo>
                    <a:pt x="821" y="0"/>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230" name="Line 68">
              <a:extLst>
                <a:ext uri="{FF2B5EF4-FFF2-40B4-BE49-F238E27FC236}">
                  <a16:creationId xmlns:a16="http://schemas.microsoft.com/office/drawing/2014/main" id="{45EBBF30-7C17-4CF2-A469-5618FDBFF5D2}"/>
                </a:ext>
              </a:extLst>
            </p:cNvPr>
            <p:cNvSpPr>
              <a:spLocks noChangeShapeType="1"/>
            </p:cNvSpPr>
            <p:nvPr/>
          </p:nvSpPr>
          <p:spPr bwMode="auto">
            <a:xfrm flipH="1">
              <a:off x="-4832379" y="-180733"/>
              <a:ext cx="712849" cy="2250554"/>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231" name="Freeform 69">
              <a:extLst>
                <a:ext uri="{FF2B5EF4-FFF2-40B4-BE49-F238E27FC236}">
                  <a16:creationId xmlns:a16="http://schemas.microsoft.com/office/drawing/2014/main" id="{77EC0D24-49DC-49DF-8864-9D3F3E033B1D}"/>
                </a:ext>
              </a:extLst>
            </p:cNvPr>
            <p:cNvSpPr/>
            <p:nvPr/>
          </p:nvSpPr>
          <p:spPr bwMode="auto">
            <a:xfrm>
              <a:off x="5584371" y="2206939"/>
              <a:ext cx="995037" cy="829197"/>
            </a:xfrm>
            <a:custGeom>
              <a:avLst/>
              <a:gdLst>
                <a:gd name="T0" fmla="*/ 0 w 1146"/>
                <a:gd name="T1" fmla="*/ 955 h 955"/>
                <a:gd name="T2" fmla="*/ 1146 w 1146"/>
                <a:gd name="T3" fmla="*/ 0 h 955"/>
                <a:gd name="T4" fmla="*/ 0 w 1146"/>
                <a:gd name="T5" fmla="*/ 955 h 955"/>
              </a:gdLst>
              <a:ahLst/>
              <a:cxnLst>
                <a:cxn ang="0">
                  <a:pos x="T0" y="T1"/>
                </a:cxn>
                <a:cxn ang="0">
                  <a:pos x="T2" y="T3"/>
                </a:cxn>
                <a:cxn ang="0">
                  <a:pos x="T4" y="T5"/>
                </a:cxn>
              </a:cxnLst>
              <a:rect l="0" t="0" r="r" b="b"/>
              <a:pathLst>
                <a:path w="1146" h="955">
                  <a:moveTo>
                    <a:pt x="0" y="955"/>
                  </a:moveTo>
                  <a:lnTo>
                    <a:pt x="1146" y="0"/>
                  </a:lnTo>
                  <a:lnTo>
                    <a:pt x="0" y="955"/>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232" name="Line 70">
              <a:extLst>
                <a:ext uri="{FF2B5EF4-FFF2-40B4-BE49-F238E27FC236}">
                  <a16:creationId xmlns:a16="http://schemas.microsoft.com/office/drawing/2014/main" id="{4603FED3-B499-4040-B02B-937C8F5A5450}"/>
                </a:ext>
              </a:extLst>
            </p:cNvPr>
            <p:cNvSpPr>
              <a:spLocks noChangeShapeType="1"/>
            </p:cNvSpPr>
            <p:nvPr/>
          </p:nvSpPr>
          <p:spPr bwMode="auto">
            <a:xfrm flipV="1">
              <a:off x="5584371" y="2206939"/>
              <a:ext cx="995037" cy="829197"/>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233" name="Freeform 71">
              <a:extLst>
                <a:ext uri="{FF2B5EF4-FFF2-40B4-BE49-F238E27FC236}">
                  <a16:creationId xmlns:a16="http://schemas.microsoft.com/office/drawing/2014/main" id="{9053E977-9735-48DD-92B5-6D08EE659AEA}"/>
                </a:ext>
              </a:extLst>
            </p:cNvPr>
            <p:cNvSpPr/>
            <p:nvPr/>
          </p:nvSpPr>
          <p:spPr bwMode="auto">
            <a:xfrm>
              <a:off x="5584371" y="2367569"/>
              <a:ext cx="435003" cy="668567"/>
            </a:xfrm>
            <a:custGeom>
              <a:avLst/>
              <a:gdLst>
                <a:gd name="T0" fmla="*/ 501 w 501"/>
                <a:gd name="T1" fmla="*/ 0 h 770"/>
                <a:gd name="T2" fmla="*/ 0 w 501"/>
                <a:gd name="T3" fmla="*/ 770 h 770"/>
                <a:gd name="T4" fmla="*/ 501 w 501"/>
                <a:gd name="T5" fmla="*/ 0 h 770"/>
              </a:gdLst>
              <a:ahLst/>
              <a:cxnLst>
                <a:cxn ang="0">
                  <a:pos x="T0" y="T1"/>
                </a:cxn>
                <a:cxn ang="0">
                  <a:pos x="T2" y="T3"/>
                </a:cxn>
                <a:cxn ang="0">
                  <a:pos x="T4" y="T5"/>
                </a:cxn>
              </a:cxnLst>
              <a:rect l="0" t="0" r="r" b="b"/>
              <a:pathLst>
                <a:path w="501" h="770">
                  <a:moveTo>
                    <a:pt x="501" y="0"/>
                  </a:moveTo>
                  <a:lnTo>
                    <a:pt x="0" y="770"/>
                  </a:lnTo>
                  <a:lnTo>
                    <a:pt x="501" y="0"/>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234" name="Line 72">
              <a:extLst>
                <a:ext uri="{FF2B5EF4-FFF2-40B4-BE49-F238E27FC236}">
                  <a16:creationId xmlns:a16="http://schemas.microsoft.com/office/drawing/2014/main" id="{B3556933-A7D7-4E6C-B119-5769D5B23ED2}"/>
                </a:ext>
              </a:extLst>
            </p:cNvPr>
            <p:cNvSpPr>
              <a:spLocks noChangeShapeType="1"/>
            </p:cNvSpPr>
            <p:nvPr/>
          </p:nvSpPr>
          <p:spPr bwMode="auto">
            <a:xfrm flipH="1">
              <a:off x="5584371" y="2367569"/>
              <a:ext cx="435003" cy="668567"/>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235" name="Freeform 73">
              <a:extLst>
                <a:ext uri="{FF2B5EF4-FFF2-40B4-BE49-F238E27FC236}">
                  <a16:creationId xmlns:a16="http://schemas.microsoft.com/office/drawing/2014/main" id="{16599AA2-8B56-4099-A44C-8A541B5ABB91}"/>
                </a:ext>
              </a:extLst>
            </p:cNvPr>
            <p:cNvSpPr/>
            <p:nvPr/>
          </p:nvSpPr>
          <p:spPr bwMode="auto">
            <a:xfrm>
              <a:off x="5079039" y="1778014"/>
              <a:ext cx="923838" cy="570453"/>
            </a:xfrm>
            <a:custGeom>
              <a:avLst/>
              <a:gdLst>
                <a:gd name="T0" fmla="*/ 1064 w 1064"/>
                <a:gd name="T1" fmla="*/ 657 h 657"/>
                <a:gd name="T2" fmla="*/ 0 w 1064"/>
                <a:gd name="T3" fmla="*/ 0 h 657"/>
                <a:gd name="T4" fmla="*/ 1064 w 1064"/>
                <a:gd name="T5" fmla="*/ 657 h 657"/>
              </a:gdLst>
              <a:ahLst/>
              <a:cxnLst>
                <a:cxn ang="0">
                  <a:pos x="T0" y="T1"/>
                </a:cxn>
                <a:cxn ang="0">
                  <a:pos x="T2" y="T3"/>
                </a:cxn>
                <a:cxn ang="0">
                  <a:pos x="T4" y="T5"/>
                </a:cxn>
              </a:cxnLst>
              <a:rect l="0" t="0" r="r" b="b"/>
              <a:pathLst>
                <a:path w="1064" h="657">
                  <a:moveTo>
                    <a:pt x="1064" y="657"/>
                  </a:moveTo>
                  <a:lnTo>
                    <a:pt x="0" y="0"/>
                  </a:lnTo>
                  <a:lnTo>
                    <a:pt x="1064" y="657"/>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236" name="Line 74">
              <a:extLst>
                <a:ext uri="{FF2B5EF4-FFF2-40B4-BE49-F238E27FC236}">
                  <a16:creationId xmlns:a16="http://schemas.microsoft.com/office/drawing/2014/main" id="{3D028FCD-8123-43CA-A98E-E506BFAC94E9}"/>
                </a:ext>
              </a:extLst>
            </p:cNvPr>
            <p:cNvSpPr>
              <a:spLocks noChangeShapeType="1"/>
            </p:cNvSpPr>
            <p:nvPr/>
          </p:nvSpPr>
          <p:spPr bwMode="auto">
            <a:xfrm flipH="1" flipV="1">
              <a:off x="5079039" y="1778014"/>
              <a:ext cx="923838" cy="570453"/>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237" name="Freeform 75">
              <a:extLst>
                <a:ext uri="{FF2B5EF4-FFF2-40B4-BE49-F238E27FC236}">
                  <a16:creationId xmlns:a16="http://schemas.microsoft.com/office/drawing/2014/main" id="{06ABA7AE-2D78-4F5E-AB52-34A7A97C94CA}"/>
                </a:ext>
              </a:extLst>
            </p:cNvPr>
            <p:cNvSpPr/>
            <p:nvPr/>
          </p:nvSpPr>
          <p:spPr bwMode="auto">
            <a:xfrm>
              <a:off x="5103350" y="1262262"/>
              <a:ext cx="1034977" cy="523567"/>
            </a:xfrm>
            <a:custGeom>
              <a:avLst/>
              <a:gdLst>
                <a:gd name="T0" fmla="*/ 1192 w 1192"/>
                <a:gd name="T1" fmla="*/ 0 h 603"/>
                <a:gd name="T2" fmla="*/ 0 w 1192"/>
                <a:gd name="T3" fmla="*/ 603 h 603"/>
                <a:gd name="T4" fmla="*/ 1192 w 1192"/>
                <a:gd name="T5" fmla="*/ 0 h 603"/>
              </a:gdLst>
              <a:ahLst/>
              <a:cxnLst>
                <a:cxn ang="0">
                  <a:pos x="T0" y="T1"/>
                </a:cxn>
                <a:cxn ang="0">
                  <a:pos x="T2" y="T3"/>
                </a:cxn>
                <a:cxn ang="0">
                  <a:pos x="T4" y="T5"/>
                </a:cxn>
              </a:cxnLst>
              <a:rect l="0" t="0" r="r" b="b"/>
              <a:pathLst>
                <a:path w="1192" h="603">
                  <a:moveTo>
                    <a:pt x="1192" y="0"/>
                  </a:moveTo>
                  <a:lnTo>
                    <a:pt x="0" y="603"/>
                  </a:lnTo>
                  <a:lnTo>
                    <a:pt x="1192" y="0"/>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238" name="Line 76">
              <a:extLst>
                <a:ext uri="{FF2B5EF4-FFF2-40B4-BE49-F238E27FC236}">
                  <a16:creationId xmlns:a16="http://schemas.microsoft.com/office/drawing/2014/main" id="{20E6E60F-11D3-43A3-AD4B-3E243D61871A}"/>
                </a:ext>
              </a:extLst>
            </p:cNvPr>
            <p:cNvSpPr>
              <a:spLocks noChangeShapeType="1"/>
            </p:cNvSpPr>
            <p:nvPr/>
          </p:nvSpPr>
          <p:spPr bwMode="auto">
            <a:xfrm flipH="1">
              <a:off x="5103350" y="1262262"/>
              <a:ext cx="1034977" cy="523567"/>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239" name="Freeform 77">
              <a:extLst>
                <a:ext uri="{FF2B5EF4-FFF2-40B4-BE49-F238E27FC236}">
                  <a16:creationId xmlns:a16="http://schemas.microsoft.com/office/drawing/2014/main" id="{FE0A861A-8B2C-450A-908F-E8E6E0CA2E55}"/>
                </a:ext>
              </a:extLst>
            </p:cNvPr>
            <p:cNvSpPr/>
            <p:nvPr/>
          </p:nvSpPr>
          <p:spPr bwMode="auto">
            <a:xfrm>
              <a:off x="6698360" y="3141197"/>
              <a:ext cx="379434" cy="1546388"/>
            </a:xfrm>
            <a:custGeom>
              <a:avLst/>
              <a:gdLst>
                <a:gd name="T0" fmla="*/ 0 w 437"/>
                <a:gd name="T1" fmla="*/ 1781 h 1781"/>
                <a:gd name="T2" fmla="*/ 437 w 437"/>
                <a:gd name="T3" fmla="*/ 0 h 1781"/>
                <a:gd name="T4" fmla="*/ 0 w 437"/>
                <a:gd name="T5" fmla="*/ 1781 h 1781"/>
              </a:gdLst>
              <a:ahLst/>
              <a:cxnLst>
                <a:cxn ang="0">
                  <a:pos x="T0" y="T1"/>
                </a:cxn>
                <a:cxn ang="0">
                  <a:pos x="T2" y="T3"/>
                </a:cxn>
                <a:cxn ang="0">
                  <a:pos x="T4" y="T5"/>
                </a:cxn>
              </a:cxnLst>
              <a:rect l="0" t="0" r="r" b="b"/>
              <a:pathLst>
                <a:path w="437" h="1781">
                  <a:moveTo>
                    <a:pt x="0" y="1781"/>
                  </a:moveTo>
                  <a:lnTo>
                    <a:pt x="437" y="0"/>
                  </a:lnTo>
                  <a:lnTo>
                    <a:pt x="0" y="1781"/>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240" name="Line 78">
              <a:extLst>
                <a:ext uri="{FF2B5EF4-FFF2-40B4-BE49-F238E27FC236}">
                  <a16:creationId xmlns:a16="http://schemas.microsoft.com/office/drawing/2014/main" id="{F1FAF195-CEB9-4939-9E92-8C6D6ECEB776}"/>
                </a:ext>
              </a:extLst>
            </p:cNvPr>
            <p:cNvSpPr>
              <a:spLocks noChangeShapeType="1"/>
            </p:cNvSpPr>
            <p:nvPr/>
          </p:nvSpPr>
          <p:spPr bwMode="auto">
            <a:xfrm flipV="1">
              <a:off x="6698360" y="3141197"/>
              <a:ext cx="379434" cy="1546388"/>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241" name="Freeform 79">
              <a:extLst>
                <a:ext uri="{FF2B5EF4-FFF2-40B4-BE49-F238E27FC236}">
                  <a16:creationId xmlns:a16="http://schemas.microsoft.com/office/drawing/2014/main" id="{82EFFA3A-4BBC-44A4-88C1-E0E1306FDB9C}"/>
                </a:ext>
              </a:extLst>
            </p:cNvPr>
            <p:cNvSpPr/>
            <p:nvPr/>
          </p:nvSpPr>
          <p:spPr bwMode="auto">
            <a:xfrm>
              <a:off x="6203447" y="2211280"/>
              <a:ext cx="375961" cy="1515130"/>
            </a:xfrm>
            <a:custGeom>
              <a:avLst/>
              <a:gdLst>
                <a:gd name="T0" fmla="*/ 0 w 433"/>
                <a:gd name="T1" fmla="*/ 1745 h 1745"/>
                <a:gd name="T2" fmla="*/ 433 w 433"/>
                <a:gd name="T3" fmla="*/ 0 h 1745"/>
                <a:gd name="T4" fmla="*/ 0 w 433"/>
                <a:gd name="T5" fmla="*/ 1745 h 1745"/>
              </a:gdLst>
              <a:ahLst/>
              <a:cxnLst>
                <a:cxn ang="0">
                  <a:pos x="T0" y="T1"/>
                </a:cxn>
                <a:cxn ang="0">
                  <a:pos x="T2" y="T3"/>
                </a:cxn>
                <a:cxn ang="0">
                  <a:pos x="T4" y="T5"/>
                </a:cxn>
              </a:cxnLst>
              <a:rect l="0" t="0" r="r" b="b"/>
              <a:pathLst>
                <a:path w="433" h="1745">
                  <a:moveTo>
                    <a:pt x="0" y="1745"/>
                  </a:moveTo>
                  <a:lnTo>
                    <a:pt x="433" y="0"/>
                  </a:lnTo>
                  <a:lnTo>
                    <a:pt x="0" y="1745"/>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242" name="Line 80">
              <a:extLst>
                <a:ext uri="{FF2B5EF4-FFF2-40B4-BE49-F238E27FC236}">
                  <a16:creationId xmlns:a16="http://schemas.microsoft.com/office/drawing/2014/main" id="{03F65C89-748A-4A2C-8197-755AE61BEC54}"/>
                </a:ext>
              </a:extLst>
            </p:cNvPr>
            <p:cNvSpPr>
              <a:spLocks noChangeShapeType="1"/>
            </p:cNvSpPr>
            <p:nvPr/>
          </p:nvSpPr>
          <p:spPr bwMode="auto">
            <a:xfrm flipV="1">
              <a:off x="6203447" y="2211280"/>
              <a:ext cx="375961" cy="1515130"/>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243" name="Freeform 81">
              <a:extLst>
                <a:ext uri="{FF2B5EF4-FFF2-40B4-BE49-F238E27FC236}">
                  <a16:creationId xmlns:a16="http://schemas.microsoft.com/office/drawing/2014/main" id="{43FE9C52-3D62-4039-822E-05A3309BBD18}"/>
                </a:ext>
              </a:extLst>
            </p:cNvPr>
            <p:cNvSpPr/>
            <p:nvPr/>
          </p:nvSpPr>
          <p:spPr bwMode="auto">
            <a:xfrm>
              <a:off x="4871522" y="2206939"/>
              <a:ext cx="1707886" cy="3079751"/>
            </a:xfrm>
            <a:custGeom>
              <a:avLst/>
              <a:gdLst>
                <a:gd name="T0" fmla="*/ 1967 w 1967"/>
                <a:gd name="T1" fmla="*/ 0 h 3547"/>
                <a:gd name="T2" fmla="*/ 0 w 1967"/>
                <a:gd name="T3" fmla="*/ 3547 h 3547"/>
                <a:gd name="T4" fmla="*/ 1967 w 1967"/>
                <a:gd name="T5" fmla="*/ 0 h 3547"/>
              </a:gdLst>
              <a:ahLst/>
              <a:cxnLst>
                <a:cxn ang="0">
                  <a:pos x="T0" y="T1"/>
                </a:cxn>
                <a:cxn ang="0">
                  <a:pos x="T2" y="T3"/>
                </a:cxn>
                <a:cxn ang="0">
                  <a:pos x="T4" y="T5"/>
                </a:cxn>
              </a:cxnLst>
              <a:rect l="0" t="0" r="r" b="b"/>
              <a:pathLst>
                <a:path w="1967" h="3547">
                  <a:moveTo>
                    <a:pt x="1967" y="0"/>
                  </a:moveTo>
                  <a:lnTo>
                    <a:pt x="0" y="3547"/>
                  </a:lnTo>
                  <a:lnTo>
                    <a:pt x="1967" y="0"/>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244" name="Line 82">
              <a:extLst>
                <a:ext uri="{FF2B5EF4-FFF2-40B4-BE49-F238E27FC236}">
                  <a16:creationId xmlns:a16="http://schemas.microsoft.com/office/drawing/2014/main" id="{8E429B68-59C4-4994-8016-ABDB134EE107}"/>
                </a:ext>
              </a:extLst>
            </p:cNvPr>
            <p:cNvSpPr>
              <a:spLocks noChangeShapeType="1"/>
            </p:cNvSpPr>
            <p:nvPr/>
          </p:nvSpPr>
          <p:spPr bwMode="auto">
            <a:xfrm flipH="1">
              <a:off x="4871522" y="2206939"/>
              <a:ext cx="1707886" cy="3079751"/>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245" name="Freeform 83">
              <a:extLst>
                <a:ext uri="{FF2B5EF4-FFF2-40B4-BE49-F238E27FC236}">
                  <a16:creationId xmlns:a16="http://schemas.microsoft.com/office/drawing/2014/main" id="{7406C06C-1995-404F-9B33-F4E62D486A79}"/>
                </a:ext>
              </a:extLst>
            </p:cNvPr>
            <p:cNvSpPr/>
            <p:nvPr/>
          </p:nvSpPr>
          <p:spPr bwMode="auto">
            <a:xfrm>
              <a:off x="6579408" y="2206939"/>
              <a:ext cx="486231" cy="909946"/>
            </a:xfrm>
            <a:custGeom>
              <a:avLst/>
              <a:gdLst>
                <a:gd name="T0" fmla="*/ 0 w 560"/>
                <a:gd name="T1" fmla="*/ 0 h 1048"/>
                <a:gd name="T2" fmla="*/ 560 w 560"/>
                <a:gd name="T3" fmla="*/ 1048 h 1048"/>
                <a:gd name="T4" fmla="*/ 0 w 560"/>
                <a:gd name="T5" fmla="*/ 0 h 1048"/>
              </a:gdLst>
              <a:ahLst/>
              <a:cxnLst>
                <a:cxn ang="0">
                  <a:pos x="T0" y="T1"/>
                </a:cxn>
                <a:cxn ang="0">
                  <a:pos x="T2" y="T3"/>
                </a:cxn>
                <a:cxn ang="0">
                  <a:pos x="T4" y="T5"/>
                </a:cxn>
              </a:cxnLst>
              <a:rect l="0" t="0" r="r" b="b"/>
              <a:pathLst>
                <a:path w="560" h="1048">
                  <a:moveTo>
                    <a:pt x="0" y="0"/>
                  </a:moveTo>
                  <a:lnTo>
                    <a:pt x="560" y="1048"/>
                  </a:lnTo>
                  <a:lnTo>
                    <a:pt x="0" y="0"/>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246" name="Line 84">
              <a:extLst>
                <a:ext uri="{FF2B5EF4-FFF2-40B4-BE49-F238E27FC236}">
                  <a16:creationId xmlns:a16="http://schemas.microsoft.com/office/drawing/2014/main" id="{263764F5-AA86-4679-96A3-52852461A1F4}"/>
                </a:ext>
              </a:extLst>
            </p:cNvPr>
            <p:cNvSpPr>
              <a:spLocks noChangeShapeType="1"/>
            </p:cNvSpPr>
            <p:nvPr/>
          </p:nvSpPr>
          <p:spPr bwMode="auto">
            <a:xfrm>
              <a:off x="6579408" y="2206939"/>
              <a:ext cx="486231" cy="909946"/>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247" name="Freeform 85">
              <a:extLst>
                <a:ext uri="{FF2B5EF4-FFF2-40B4-BE49-F238E27FC236}">
                  <a16:creationId xmlns:a16="http://schemas.microsoft.com/office/drawing/2014/main" id="{A0CD511B-7469-4A65-997A-7D35389D4C3E}"/>
                </a:ext>
              </a:extLst>
            </p:cNvPr>
            <p:cNvSpPr/>
            <p:nvPr/>
          </p:nvSpPr>
          <p:spPr bwMode="auto">
            <a:xfrm>
              <a:off x="6579408" y="1600887"/>
              <a:ext cx="797940" cy="606052"/>
            </a:xfrm>
            <a:custGeom>
              <a:avLst/>
              <a:gdLst>
                <a:gd name="T0" fmla="*/ 0 w 919"/>
                <a:gd name="T1" fmla="*/ 698 h 698"/>
                <a:gd name="T2" fmla="*/ 919 w 919"/>
                <a:gd name="T3" fmla="*/ 0 h 698"/>
                <a:gd name="T4" fmla="*/ 0 w 919"/>
                <a:gd name="T5" fmla="*/ 698 h 698"/>
              </a:gdLst>
              <a:ahLst/>
              <a:cxnLst>
                <a:cxn ang="0">
                  <a:pos x="T0" y="T1"/>
                </a:cxn>
                <a:cxn ang="0">
                  <a:pos x="T2" y="T3"/>
                </a:cxn>
                <a:cxn ang="0">
                  <a:pos x="T4" y="T5"/>
                </a:cxn>
              </a:cxnLst>
              <a:rect l="0" t="0" r="r" b="b"/>
              <a:pathLst>
                <a:path w="919" h="698">
                  <a:moveTo>
                    <a:pt x="0" y="698"/>
                  </a:moveTo>
                  <a:lnTo>
                    <a:pt x="919" y="0"/>
                  </a:lnTo>
                  <a:lnTo>
                    <a:pt x="0" y="698"/>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248" name="Line 86">
              <a:extLst>
                <a:ext uri="{FF2B5EF4-FFF2-40B4-BE49-F238E27FC236}">
                  <a16:creationId xmlns:a16="http://schemas.microsoft.com/office/drawing/2014/main" id="{5DEE4B39-D2CF-418C-8947-02556A2EB4A8}"/>
                </a:ext>
              </a:extLst>
            </p:cNvPr>
            <p:cNvSpPr>
              <a:spLocks noChangeShapeType="1"/>
            </p:cNvSpPr>
            <p:nvPr/>
          </p:nvSpPr>
          <p:spPr bwMode="auto">
            <a:xfrm flipV="1">
              <a:off x="6579408" y="1600887"/>
              <a:ext cx="797940" cy="606052"/>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249" name="Freeform 87">
              <a:extLst>
                <a:ext uri="{FF2B5EF4-FFF2-40B4-BE49-F238E27FC236}">
                  <a16:creationId xmlns:a16="http://schemas.microsoft.com/office/drawing/2014/main" id="{8C41AD77-528A-458A-A12F-4F0C4D971F12}"/>
                </a:ext>
              </a:extLst>
            </p:cNvPr>
            <p:cNvSpPr/>
            <p:nvPr/>
          </p:nvSpPr>
          <p:spPr bwMode="auto">
            <a:xfrm>
              <a:off x="7036985" y="1600887"/>
              <a:ext cx="340362" cy="1540310"/>
            </a:xfrm>
            <a:custGeom>
              <a:avLst/>
              <a:gdLst>
                <a:gd name="T0" fmla="*/ 392 w 392"/>
                <a:gd name="T1" fmla="*/ 0 h 1774"/>
                <a:gd name="T2" fmla="*/ 0 w 392"/>
                <a:gd name="T3" fmla="*/ 1774 h 1774"/>
                <a:gd name="T4" fmla="*/ 392 w 392"/>
                <a:gd name="T5" fmla="*/ 0 h 1774"/>
              </a:gdLst>
              <a:ahLst/>
              <a:cxnLst>
                <a:cxn ang="0">
                  <a:pos x="T0" y="T1"/>
                </a:cxn>
                <a:cxn ang="0">
                  <a:pos x="T2" y="T3"/>
                </a:cxn>
                <a:cxn ang="0">
                  <a:pos x="T4" y="T5"/>
                </a:cxn>
              </a:cxnLst>
              <a:rect l="0" t="0" r="r" b="b"/>
              <a:pathLst>
                <a:path w="392" h="1774">
                  <a:moveTo>
                    <a:pt x="392" y="0"/>
                  </a:moveTo>
                  <a:lnTo>
                    <a:pt x="0" y="1774"/>
                  </a:lnTo>
                  <a:lnTo>
                    <a:pt x="392" y="0"/>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250" name="Line 88">
              <a:extLst>
                <a:ext uri="{FF2B5EF4-FFF2-40B4-BE49-F238E27FC236}">
                  <a16:creationId xmlns:a16="http://schemas.microsoft.com/office/drawing/2014/main" id="{2315E8B4-6C11-4340-9DF9-B120A9C5B0D6}"/>
                </a:ext>
              </a:extLst>
            </p:cNvPr>
            <p:cNvSpPr>
              <a:spLocks noChangeShapeType="1"/>
            </p:cNvSpPr>
            <p:nvPr/>
          </p:nvSpPr>
          <p:spPr bwMode="auto">
            <a:xfrm flipH="1">
              <a:off x="7036985" y="1600887"/>
              <a:ext cx="340362" cy="1540310"/>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251" name="Freeform 89">
              <a:extLst>
                <a:ext uri="{FF2B5EF4-FFF2-40B4-BE49-F238E27FC236}">
                  <a16:creationId xmlns:a16="http://schemas.microsoft.com/office/drawing/2014/main" id="{9050D0BB-D318-4DF1-922F-779C545E6AFC}"/>
                </a:ext>
              </a:extLst>
            </p:cNvPr>
            <p:cNvSpPr/>
            <p:nvPr/>
          </p:nvSpPr>
          <p:spPr bwMode="auto">
            <a:xfrm>
              <a:off x="6019374" y="2367569"/>
              <a:ext cx="1017612" cy="773628"/>
            </a:xfrm>
            <a:custGeom>
              <a:avLst/>
              <a:gdLst>
                <a:gd name="T0" fmla="*/ 1172 w 1172"/>
                <a:gd name="T1" fmla="*/ 891 h 891"/>
                <a:gd name="T2" fmla="*/ 0 w 1172"/>
                <a:gd name="T3" fmla="*/ 0 h 891"/>
                <a:gd name="T4" fmla="*/ 1172 w 1172"/>
                <a:gd name="T5" fmla="*/ 891 h 891"/>
              </a:gdLst>
              <a:ahLst/>
              <a:cxnLst>
                <a:cxn ang="0">
                  <a:pos x="T0" y="T1"/>
                </a:cxn>
                <a:cxn ang="0">
                  <a:pos x="T2" y="T3"/>
                </a:cxn>
                <a:cxn ang="0">
                  <a:pos x="T4" y="T5"/>
                </a:cxn>
              </a:cxnLst>
              <a:rect l="0" t="0" r="r" b="b"/>
              <a:pathLst>
                <a:path w="1172" h="891">
                  <a:moveTo>
                    <a:pt x="1172" y="891"/>
                  </a:moveTo>
                  <a:lnTo>
                    <a:pt x="0" y="0"/>
                  </a:lnTo>
                  <a:lnTo>
                    <a:pt x="1172" y="891"/>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252" name="Line 90">
              <a:extLst>
                <a:ext uri="{FF2B5EF4-FFF2-40B4-BE49-F238E27FC236}">
                  <a16:creationId xmlns:a16="http://schemas.microsoft.com/office/drawing/2014/main" id="{7F2A2C35-5BF5-4232-B52D-16495B30AA47}"/>
                </a:ext>
              </a:extLst>
            </p:cNvPr>
            <p:cNvSpPr>
              <a:spLocks noChangeShapeType="1"/>
            </p:cNvSpPr>
            <p:nvPr/>
          </p:nvSpPr>
          <p:spPr bwMode="auto">
            <a:xfrm flipH="1" flipV="1">
              <a:off x="6019374" y="2367569"/>
              <a:ext cx="1017612" cy="773628"/>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253" name="Freeform 91">
              <a:extLst>
                <a:ext uri="{FF2B5EF4-FFF2-40B4-BE49-F238E27FC236}">
                  <a16:creationId xmlns:a16="http://schemas.microsoft.com/office/drawing/2014/main" id="{EFE2ADB8-B357-4C4C-8032-10C0DA314C77}"/>
                </a:ext>
              </a:extLst>
            </p:cNvPr>
            <p:cNvSpPr/>
            <p:nvPr/>
          </p:nvSpPr>
          <p:spPr bwMode="auto">
            <a:xfrm>
              <a:off x="6019374" y="1266603"/>
              <a:ext cx="118953" cy="1063630"/>
            </a:xfrm>
            <a:custGeom>
              <a:avLst/>
              <a:gdLst>
                <a:gd name="T0" fmla="*/ 137 w 137"/>
                <a:gd name="T1" fmla="*/ 0 h 1225"/>
                <a:gd name="T2" fmla="*/ 0 w 137"/>
                <a:gd name="T3" fmla="*/ 1225 h 1225"/>
                <a:gd name="T4" fmla="*/ 137 w 137"/>
                <a:gd name="T5" fmla="*/ 0 h 1225"/>
              </a:gdLst>
              <a:ahLst/>
              <a:cxnLst>
                <a:cxn ang="0">
                  <a:pos x="T0" y="T1"/>
                </a:cxn>
                <a:cxn ang="0">
                  <a:pos x="T2" y="T3"/>
                </a:cxn>
                <a:cxn ang="0">
                  <a:pos x="T4" y="T5"/>
                </a:cxn>
              </a:cxnLst>
              <a:rect l="0" t="0" r="r" b="b"/>
              <a:pathLst>
                <a:path w="137" h="1225">
                  <a:moveTo>
                    <a:pt x="137" y="0"/>
                  </a:moveTo>
                  <a:lnTo>
                    <a:pt x="0" y="1225"/>
                  </a:lnTo>
                  <a:lnTo>
                    <a:pt x="137" y="0"/>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254" name="Line 92">
              <a:extLst>
                <a:ext uri="{FF2B5EF4-FFF2-40B4-BE49-F238E27FC236}">
                  <a16:creationId xmlns:a16="http://schemas.microsoft.com/office/drawing/2014/main" id="{653CD685-C31B-41E2-8ADA-FE5305E00D6C}"/>
                </a:ext>
              </a:extLst>
            </p:cNvPr>
            <p:cNvSpPr>
              <a:spLocks noChangeShapeType="1"/>
            </p:cNvSpPr>
            <p:nvPr/>
          </p:nvSpPr>
          <p:spPr bwMode="auto">
            <a:xfrm flipH="1">
              <a:off x="6019374" y="1266603"/>
              <a:ext cx="118953" cy="1063630"/>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255" name="Freeform 93">
              <a:extLst>
                <a:ext uri="{FF2B5EF4-FFF2-40B4-BE49-F238E27FC236}">
                  <a16:creationId xmlns:a16="http://schemas.microsoft.com/office/drawing/2014/main" id="{CD1EA60A-6342-4977-B86E-436E16D14A74}"/>
                </a:ext>
              </a:extLst>
            </p:cNvPr>
            <p:cNvSpPr/>
            <p:nvPr/>
          </p:nvSpPr>
          <p:spPr bwMode="auto">
            <a:xfrm>
              <a:off x="6037608" y="2182628"/>
              <a:ext cx="558297" cy="165840"/>
            </a:xfrm>
            <a:custGeom>
              <a:avLst/>
              <a:gdLst>
                <a:gd name="T0" fmla="*/ 0 w 643"/>
                <a:gd name="T1" fmla="*/ 191 h 191"/>
                <a:gd name="T2" fmla="*/ 643 w 643"/>
                <a:gd name="T3" fmla="*/ 0 h 191"/>
                <a:gd name="T4" fmla="*/ 0 w 643"/>
                <a:gd name="T5" fmla="*/ 191 h 191"/>
              </a:gdLst>
              <a:ahLst/>
              <a:cxnLst>
                <a:cxn ang="0">
                  <a:pos x="T0" y="T1"/>
                </a:cxn>
                <a:cxn ang="0">
                  <a:pos x="T2" y="T3"/>
                </a:cxn>
                <a:cxn ang="0">
                  <a:pos x="T4" y="T5"/>
                </a:cxn>
              </a:cxnLst>
              <a:rect l="0" t="0" r="r" b="b"/>
              <a:pathLst>
                <a:path w="643" h="191">
                  <a:moveTo>
                    <a:pt x="0" y="191"/>
                  </a:moveTo>
                  <a:lnTo>
                    <a:pt x="643" y="0"/>
                  </a:lnTo>
                  <a:lnTo>
                    <a:pt x="0" y="191"/>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256" name="Line 94">
              <a:extLst>
                <a:ext uri="{FF2B5EF4-FFF2-40B4-BE49-F238E27FC236}">
                  <a16:creationId xmlns:a16="http://schemas.microsoft.com/office/drawing/2014/main" id="{3D7AA7C8-ED6D-4CE4-B2F2-3C319AFD626E}"/>
                </a:ext>
              </a:extLst>
            </p:cNvPr>
            <p:cNvSpPr>
              <a:spLocks noChangeShapeType="1"/>
            </p:cNvSpPr>
            <p:nvPr/>
          </p:nvSpPr>
          <p:spPr bwMode="auto">
            <a:xfrm flipV="1">
              <a:off x="6037608" y="2182628"/>
              <a:ext cx="558297" cy="165840"/>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257" name="Freeform 95">
              <a:extLst>
                <a:ext uri="{FF2B5EF4-FFF2-40B4-BE49-F238E27FC236}">
                  <a16:creationId xmlns:a16="http://schemas.microsoft.com/office/drawing/2014/main" id="{7F920D7A-9EF6-466B-B9B5-A1C08F6B0B44}"/>
                </a:ext>
              </a:extLst>
            </p:cNvPr>
            <p:cNvSpPr/>
            <p:nvPr/>
          </p:nvSpPr>
          <p:spPr bwMode="auto">
            <a:xfrm>
              <a:off x="6138327" y="1266603"/>
              <a:ext cx="457578" cy="916024"/>
            </a:xfrm>
            <a:custGeom>
              <a:avLst/>
              <a:gdLst>
                <a:gd name="T0" fmla="*/ 527 w 527"/>
                <a:gd name="T1" fmla="*/ 1055 h 1055"/>
                <a:gd name="T2" fmla="*/ 0 w 527"/>
                <a:gd name="T3" fmla="*/ 0 h 1055"/>
                <a:gd name="T4" fmla="*/ 527 w 527"/>
                <a:gd name="T5" fmla="*/ 1055 h 1055"/>
              </a:gdLst>
              <a:ahLst/>
              <a:cxnLst>
                <a:cxn ang="0">
                  <a:pos x="T0" y="T1"/>
                </a:cxn>
                <a:cxn ang="0">
                  <a:pos x="T2" y="T3"/>
                </a:cxn>
                <a:cxn ang="0">
                  <a:pos x="T4" y="T5"/>
                </a:cxn>
              </a:cxnLst>
              <a:rect l="0" t="0" r="r" b="b"/>
              <a:pathLst>
                <a:path w="527" h="1055">
                  <a:moveTo>
                    <a:pt x="527" y="1055"/>
                  </a:moveTo>
                  <a:lnTo>
                    <a:pt x="0" y="0"/>
                  </a:lnTo>
                  <a:lnTo>
                    <a:pt x="527" y="1055"/>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258" name="Line 96">
              <a:extLst>
                <a:ext uri="{FF2B5EF4-FFF2-40B4-BE49-F238E27FC236}">
                  <a16:creationId xmlns:a16="http://schemas.microsoft.com/office/drawing/2014/main" id="{B5D8A2A2-BF20-40C9-B76A-C1F0B458F740}"/>
                </a:ext>
              </a:extLst>
            </p:cNvPr>
            <p:cNvSpPr>
              <a:spLocks noChangeShapeType="1"/>
            </p:cNvSpPr>
            <p:nvPr/>
          </p:nvSpPr>
          <p:spPr bwMode="auto">
            <a:xfrm flipH="1" flipV="1">
              <a:off x="6138327" y="1266603"/>
              <a:ext cx="457578" cy="916024"/>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259" name="Freeform 97">
              <a:extLst>
                <a:ext uri="{FF2B5EF4-FFF2-40B4-BE49-F238E27FC236}">
                  <a16:creationId xmlns:a16="http://schemas.microsoft.com/office/drawing/2014/main" id="{D5DE3057-E142-41E5-A949-0A5DEF50BC69}"/>
                </a:ext>
              </a:extLst>
            </p:cNvPr>
            <p:cNvSpPr/>
            <p:nvPr/>
          </p:nvSpPr>
          <p:spPr bwMode="auto">
            <a:xfrm>
              <a:off x="4346219" y="1262262"/>
              <a:ext cx="1792108" cy="2644748"/>
            </a:xfrm>
            <a:custGeom>
              <a:avLst/>
              <a:gdLst>
                <a:gd name="T0" fmla="*/ 2064 w 2064"/>
                <a:gd name="T1" fmla="*/ 0 h 3046"/>
                <a:gd name="T2" fmla="*/ 0 w 2064"/>
                <a:gd name="T3" fmla="*/ 3046 h 3046"/>
                <a:gd name="T4" fmla="*/ 2064 w 2064"/>
                <a:gd name="T5" fmla="*/ 0 h 3046"/>
              </a:gdLst>
              <a:ahLst/>
              <a:cxnLst>
                <a:cxn ang="0">
                  <a:pos x="T0" y="T1"/>
                </a:cxn>
                <a:cxn ang="0">
                  <a:pos x="T2" y="T3"/>
                </a:cxn>
                <a:cxn ang="0">
                  <a:pos x="T4" y="T5"/>
                </a:cxn>
              </a:cxnLst>
              <a:rect l="0" t="0" r="r" b="b"/>
              <a:pathLst>
                <a:path w="2064" h="3046">
                  <a:moveTo>
                    <a:pt x="2064" y="0"/>
                  </a:moveTo>
                  <a:lnTo>
                    <a:pt x="0" y="3046"/>
                  </a:lnTo>
                  <a:lnTo>
                    <a:pt x="2064" y="0"/>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260" name="Line 98">
              <a:extLst>
                <a:ext uri="{FF2B5EF4-FFF2-40B4-BE49-F238E27FC236}">
                  <a16:creationId xmlns:a16="http://schemas.microsoft.com/office/drawing/2014/main" id="{169E0457-4041-4C79-A08D-02167F10D6ED}"/>
                </a:ext>
              </a:extLst>
            </p:cNvPr>
            <p:cNvSpPr>
              <a:spLocks noChangeShapeType="1"/>
            </p:cNvSpPr>
            <p:nvPr/>
          </p:nvSpPr>
          <p:spPr bwMode="auto">
            <a:xfrm flipH="1">
              <a:off x="4346219" y="1262262"/>
              <a:ext cx="1792108" cy="2644748"/>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261" name="Freeform 99">
              <a:extLst>
                <a:ext uri="{FF2B5EF4-FFF2-40B4-BE49-F238E27FC236}">
                  <a16:creationId xmlns:a16="http://schemas.microsoft.com/office/drawing/2014/main" id="{5D4DE69B-C54C-498C-AB4D-214CD268B0A7}"/>
                </a:ext>
              </a:extLst>
            </p:cNvPr>
            <p:cNvSpPr/>
            <p:nvPr/>
          </p:nvSpPr>
          <p:spPr bwMode="auto">
            <a:xfrm>
              <a:off x="4990475" y="3169849"/>
              <a:ext cx="1707886" cy="1517735"/>
            </a:xfrm>
            <a:custGeom>
              <a:avLst/>
              <a:gdLst>
                <a:gd name="T0" fmla="*/ 0 w 1967"/>
                <a:gd name="T1" fmla="*/ 0 h 1748"/>
                <a:gd name="T2" fmla="*/ 1967 w 1967"/>
                <a:gd name="T3" fmla="*/ 1748 h 1748"/>
                <a:gd name="T4" fmla="*/ 0 w 1967"/>
                <a:gd name="T5" fmla="*/ 0 h 1748"/>
              </a:gdLst>
              <a:ahLst/>
              <a:cxnLst>
                <a:cxn ang="0">
                  <a:pos x="T0" y="T1"/>
                </a:cxn>
                <a:cxn ang="0">
                  <a:pos x="T2" y="T3"/>
                </a:cxn>
                <a:cxn ang="0">
                  <a:pos x="T4" y="T5"/>
                </a:cxn>
              </a:cxnLst>
              <a:rect l="0" t="0" r="r" b="b"/>
              <a:pathLst>
                <a:path w="1967" h="1748">
                  <a:moveTo>
                    <a:pt x="0" y="0"/>
                  </a:moveTo>
                  <a:lnTo>
                    <a:pt x="1967" y="1748"/>
                  </a:lnTo>
                  <a:lnTo>
                    <a:pt x="0" y="0"/>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262" name="Line 100">
              <a:extLst>
                <a:ext uri="{FF2B5EF4-FFF2-40B4-BE49-F238E27FC236}">
                  <a16:creationId xmlns:a16="http://schemas.microsoft.com/office/drawing/2014/main" id="{4598636D-0B73-48CF-9A82-4376DF720DED}"/>
                </a:ext>
              </a:extLst>
            </p:cNvPr>
            <p:cNvSpPr>
              <a:spLocks noChangeShapeType="1"/>
            </p:cNvSpPr>
            <p:nvPr/>
          </p:nvSpPr>
          <p:spPr bwMode="auto">
            <a:xfrm>
              <a:off x="4990475" y="3169849"/>
              <a:ext cx="1707886" cy="1517735"/>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263" name="Freeform 101">
              <a:extLst>
                <a:ext uri="{FF2B5EF4-FFF2-40B4-BE49-F238E27FC236}">
                  <a16:creationId xmlns:a16="http://schemas.microsoft.com/office/drawing/2014/main" id="{55616651-E9A2-4EAD-8773-DC3918067CEB}"/>
                </a:ext>
              </a:extLst>
            </p:cNvPr>
            <p:cNvSpPr/>
            <p:nvPr/>
          </p:nvSpPr>
          <p:spPr bwMode="auto">
            <a:xfrm>
              <a:off x="5584371" y="3036136"/>
              <a:ext cx="1464771" cy="133713"/>
            </a:xfrm>
            <a:custGeom>
              <a:avLst/>
              <a:gdLst>
                <a:gd name="T0" fmla="*/ 0 w 1687"/>
                <a:gd name="T1" fmla="*/ 0 h 154"/>
                <a:gd name="T2" fmla="*/ 1687 w 1687"/>
                <a:gd name="T3" fmla="*/ 154 h 154"/>
                <a:gd name="T4" fmla="*/ 0 w 1687"/>
                <a:gd name="T5" fmla="*/ 0 h 154"/>
              </a:gdLst>
              <a:ahLst/>
              <a:cxnLst>
                <a:cxn ang="0">
                  <a:pos x="T0" y="T1"/>
                </a:cxn>
                <a:cxn ang="0">
                  <a:pos x="T2" y="T3"/>
                </a:cxn>
                <a:cxn ang="0">
                  <a:pos x="T4" y="T5"/>
                </a:cxn>
              </a:cxnLst>
              <a:rect l="0" t="0" r="r" b="b"/>
              <a:pathLst>
                <a:path w="1687" h="154">
                  <a:moveTo>
                    <a:pt x="0" y="0"/>
                  </a:moveTo>
                  <a:lnTo>
                    <a:pt x="1687" y="154"/>
                  </a:lnTo>
                  <a:lnTo>
                    <a:pt x="0" y="0"/>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264" name="Line 102">
              <a:extLst>
                <a:ext uri="{FF2B5EF4-FFF2-40B4-BE49-F238E27FC236}">
                  <a16:creationId xmlns:a16="http://schemas.microsoft.com/office/drawing/2014/main" id="{A80266FA-0A95-46E6-9B17-6E1550AE2263}"/>
                </a:ext>
              </a:extLst>
            </p:cNvPr>
            <p:cNvSpPr>
              <a:spLocks noChangeShapeType="1"/>
            </p:cNvSpPr>
            <p:nvPr/>
          </p:nvSpPr>
          <p:spPr bwMode="auto">
            <a:xfrm>
              <a:off x="5584371" y="3036136"/>
              <a:ext cx="1464771" cy="133713"/>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265" name="Freeform 103">
              <a:extLst>
                <a:ext uri="{FF2B5EF4-FFF2-40B4-BE49-F238E27FC236}">
                  <a16:creationId xmlns:a16="http://schemas.microsoft.com/office/drawing/2014/main" id="{6549C7D7-5442-4C83-BD09-E43CEB814625}"/>
                </a:ext>
              </a:extLst>
            </p:cNvPr>
            <p:cNvSpPr/>
            <p:nvPr/>
          </p:nvSpPr>
          <p:spPr bwMode="auto">
            <a:xfrm>
              <a:off x="3149744" y="3169849"/>
              <a:ext cx="1840731" cy="1554202"/>
            </a:xfrm>
            <a:custGeom>
              <a:avLst/>
              <a:gdLst>
                <a:gd name="T0" fmla="*/ 2120 w 2120"/>
                <a:gd name="T1" fmla="*/ 0 h 1790"/>
                <a:gd name="T2" fmla="*/ 0 w 2120"/>
                <a:gd name="T3" fmla="*/ 1790 h 1790"/>
                <a:gd name="T4" fmla="*/ 2120 w 2120"/>
                <a:gd name="T5" fmla="*/ 0 h 1790"/>
              </a:gdLst>
              <a:ahLst/>
              <a:cxnLst>
                <a:cxn ang="0">
                  <a:pos x="T0" y="T1"/>
                </a:cxn>
                <a:cxn ang="0">
                  <a:pos x="T2" y="T3"/>
                </a:cxn>
                <a:cxn ang="0">
                  <a:pos x="T4" y="T5"/>
                </a:cxn>
              </a:cxnLst>
              <a:rect l="0" t="0" r="r" b="b"/>
              <a:pathLst>
                <a:path w="2120" h="1790">
                  <a:moveTo>
                    <a:pt x="2120" y="0"/>
                  </a:moveTo>
                  <a:lnTo>
                    <a:pt x="0" y="1790"/>
                  </a:lnTo>
                  <a:lnTo>
                    <a:pt x="2120" y="0"/>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266" name="Line 104">
              <a:extLst>
                <a:ext uri="{FF2B5EF4-FFF2-40B4-BE49-F238E27FC236}">
                  <a16:creationId xmlns:a16="http://schemas.microsoft.com/office/drawing/2014/main" id="{37F2454E-F992-4E36-9605-156ED6DA18EA}"/>
                </a:ext>
              </a:extLst>
            </p:cNvPr>
            <p:cNvSpPr>
              <a:spLocks noChangeShapeType="1"/>
            </p:cNvSpPr>
            <p:nvPr/>
          </p:nvSpPr>
          <p:spPr bwMode="auto">
            <a:xfrm flipH="1">
              <a:off x="3149744" y="3169849"/>
              <a:ext cx="1840731" cy="1554202"/>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267" name="Freeform 105">
              <a:extLst>
                <a:ext uri="{FF2B5EF4-FFF2-40B4-BE49-F238E27FC236}">
                  <a16:creationId xmlns:a16="http://schemas.microsoft.com/office/drawing/2014/main" id="{7B740FD4-5A3B-4E00-B7F5-CB6CB7CAF4B1}"/>
                </a:ext>
              </a:extLst>
            </p:cNvPr>
            <p:cNvSpPr/>
            <p:nvPr/>
          </p:nvSpPr>
          <p:spPr bwMode="auto">
            <a:xfrm>
              <a:off x="6698360" y="4613781"/>
              <a:ext cx="903000" cy="79881"/>
            </a:xfrm>
            <a:custGeom>
              <a:avLst/>
              <a:gdLst>
                <a:gd name="T0" fmla="*/ 0 w 1040"/>
                <a:gd name="T1" fmla="*/ 92 h 92"/>
                <a:gd name="T2" fmla="*/ 1040 w 1040"/>
                <a:gd name="T3" fmla="*/ 0 h 92"/>
                <a:gd name="T4" fmla="*/ 0 w 1040"/>
                <a:gd name="T5" fmla="*/ 92 h 92"/>
              </a:gdLst>
              <a:ahLst/>
              <a:cxnLst>
                <a:cxn ang="0">
                  <a:pos x="T0" y="T1"/>
                </a:cxn>
                <a:cxn ang="0">
                  <a:pos x="T2" y="T3"/>
                </a:cxn>
                <a:cxn ang="0">
                  <a:pos x="T4" y="T5"/>
                </a:cxn>
              </a:cxnLst>
              <a:rect l="0" t="0" r="r" b="b"/>
              <a:pathLst>
                <a:path w="1040" h="92">
                  <a:moveTo>
                    <a:pt x="0" y="92"/>
                  </a:moveTo>
                  <a:lnTo>
                    <a:pt x="1040" y="0"/>
                  </a:lnTo>
                  <a:lnTo>
                    <a:pt x="0" y="92"/>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268" name="Line 106">
              <a:extLst>
                <a:ext uri="{FF2B5EF4-FFF2-40B4-BE49-F238E27FC236}">
                  <a16:creationId xmlns:a16="http://schemas.microsoft.com/office/drawing/2014/main" id="{4F21989C-9F0F-45E4-92C4-EF83B2990384}"/>
                </a:ext>
              </a:extLst>
            </p:cNvPr>
            <p:cNvSpPr>
              <a:spLocks noChangeShapeType="1"/>
            </p:cNvSpPr>
            <p:nvPr/>
          </p:nvSpPr>
          <p:spPr bwMode="auto">
            <a:xfrm flipV="1">
              <a:off x="6698360" y="4613781"/>
              <a:ext cx="903000" cy="79881"/>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269" name="Freeform 107">
              <a:extLst>
                <a:ext uri="{FF2B5EF4-FFF2-40B4-BE49-F238E27FC236}">
                  <a16:creationId xmlns:a16="http://schemas.microsoft.com/office/drawing/2014/main" id="{8E48D27C-F384-4FB1-B570-D9FB8D160EF9}"/>
                </a:ext>
              </a:extLst>
            </p:cNvPr>
            <p:cNvSpPr/>
            <p:nvPr/>
          </p:nvSpPr>
          <p:spPr bwMode="auto">
            <a:xfrm>
              <a:off x="7601361" y="4639830"/>
              <a:ext cx="1101834" cy="335152"/>
            </a:xfrm>
            <a:custGeom>
              <a:avLst/>
              <a:gdLst>
                <a:gd name="T0" fmla="*/ 0 w 1269"/>
                <a:gd name="T1" fmla="*/ 0 h 386"/>
                <a:gd name="T2" fmla="*/ 1269 w 1269"/>
                <a:gd name="T3" fmla="*/ 386 h 386"/>
                <a:gd name="T4" fmla="*/ 0 w 1269"/>
                <a:gd name="T5" fmla="*/ 0 h 386"/>
              </a:gdLst>
              <a:ahLst/>
              <a:cxnLst>
                <a:cxn ang="0">
                  <a:pos x="T0" y="T1"/>
                </a:cxn>
                <a:cxn ang="0">
                  <a:pos x="T2" y="T3"/>
                </a:cxn>
                <a:cxn ang="0">
                  <a:pos x="T4" y="T5"/>
                </a:cxn>
              </a:cxnLst>
              <a:rect l="0" t="0" r="r" b="b"/>
              <a:pathLst>
                <a:path w="1269" h="386">
                  <a:moveTo>
                    <a:pt x="0" y="0"/>
                  </a:moveTo>
                  <a:lnTo>
                    <a:pt x="1269" y="386"/>
                  </a:lnTo>
                  <a:lnTo>
                    <a:pt x="0" y="0"/>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270" name="Line 108">
              <a:extLst>
                <a:ext uri="{FF2B5EF4-FFF2-40B4-BE49-F238E27FC236}">
                  <a16:creationId xmlns:a16="http://schemas.microsoft.com/office/drawing/2014/main" id="{16B20A7F-4CB9-4CC6-AE50-B164BB29F4CF}"/>
                </a:ext>
              </a:extLst>
            </p:cNvPr>
            <p:cNvSpPr>
              <a:spLocks noChangeShapeType="1"/>
            </p:cNvSpPr>
            <p:nvPr/>
          </p:nvSpPr>
          <p:spPr bwMode="auto">
            <a:xfrm>
              <a:off x="7601361" y="4639830"/>
              <a:ext cx="1101834" cy="335152"/>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271" name="Freeform 109">
              <a:extLst>
                <a:ext uri="{FF2B5EF4-FFF2-40B4-BE49-F238E27FC236}">
                  <a16:creationId xmlns:a16="http://schemas.microsoft.com/office/drawing/2014/main" id="{C548F0C6-6698-419C-A763-F28805E33B57}"/>
                </a:ext>
              </a:extLst>
            </p:cNvPr>
            <p:cNvSpPr/>
            <p:nvPr/>
          </p:nvSpPr>
          <p:spPr bwMode="auto">
            <a:xfrm>
              <a:off x="7291389" y="4913335"/>
              <a:ext cx="1411806" cy="61647"/>
            </a:xfrm>
            <a:custGeom>
              <a:avLst/>
              <a:gdLst>
                <a:gd name="T0" fmla="*/ 1626 w 1626"/>
                <a:gd name="T1" fmla="*/ 71 h 71"/>
                <a:gd name="T2" fmla="*/ 0 w 1626"/>
                <a:gd name="T3" fmla="*/ 0 h 71"/>
                <a:gd name="T4" fmla="*/ 1626 w 1626"/>
                <a:gd name="T5" fmla="*/ 71 h 71"/>
              </a:gdLst>
              <a:ahLst/>
              <a:cxnLst>
                <a:cxn ang="0">
                  <a:pos x="T0" y="T1"/>
                </a:cxn>
                <a:cxn ang="0">
                  <a:pos x="T2" y="T3"/>
                </a:cxn>
                <a:cxn ang="0">
                  <a:pos x="T4" y="T5"/>
                </a:cxn>
              </a:cxnLst>
              <a:rect l="0" t="0" r="r" b="b"/>
              <a:pathLst>
                <a:path w="1626" h="71">
                  <a:moveTo>
                    <a:pt x="1626" y="71"/>
                  </a:moveTo>
                  <a:lnTo>
                    <a:pt x="0" y="0"/>
                  </a:lnTo>
                  <a:lnTo>
                    <a:pt x="1626" y="71"/>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272" name="Line 110">
              <a:extLst>
                <a:ext uri="{FF2B5EF4-FFF2-40B4-BE49-F238E27FC236}">
                  <a16:creationId xmlns:a16="http://schemas.microsoft.com/office/drawing/2014/main" id="{00BA9BC0-A9C6-43C9-9DD9-2EB8CC86BDC1}"/>
                </a:ext>
              </a:extLst>
            </p:cNvPr>
            <p:cNvSpPr>
              <a:spLocks noChangeShapeType="1"/>
            </p:cNvSpPr>
            <p:nvPr/>
          </p:nvSpPr>
          <p:spPr bwMode="auto">
            <a:xfrm flipH="1" flipV="1">
              <a:off x="7291389" y="4913335"/>
              <a:ext cx="1411806" cy="61647"/>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273" name="Freeform 111">
              <a:extLst>
                <a:ext uri="{FF2B5EF4-FFF2-40B4-BE49-F238E27FC236}">
                  <a16:creationId xmlns:a16="http://schemas.microsoft.com/office/drawing/2014/main" id="{AE969924-C223-4275-8BFD-A30315CD450E}"/>
                </a:ext>
              </a:extLst>
            </p:cNvPr>
            <p:cNvSpPr/>
            <p:nvPr/>
          </p:nvSpPr>
          <p:spPr bwMode="auto">
            <a:xfrm>
              <a:off x="7273155" y="3052633"/>
              <a:ext cx="609525" cy="1842467"/>
            </a:xfrm>
            <a:custGeom>
              <a:avLst/>
              <a:gdLst>
                <a:gd name="T0" fmla="*/ 0 w 702"/>
                <a:gd name="T1" fmla="*/ 2122 h 2122"/>
                <a:gd name="T2" fmla="*/ 702 w 702"/>
                <a:gd name="T3" fmla="*/ 0 h 2122"/>
                <a:gd name="T4" fmla="*/ 0 w 702"/>
                <a:gd name="T5" fmla="*/ 2122 h 2122"/>
              </a:gdLst>
              <a:ahLst/>
              <a:cxnLst>
                <a:cxn ang="0">
                  <a:pos x="T0" y="T1"/>
                </a:cxn>
                <a:cxn ang="0">
                  <a:pos x="T2" y="T3"/>
                </a:cxn>
                <a:cxn ang="0">
                  <a:pos x="T4" y="T5"/>
                </a:cxn>
              </a:cxnLst>
              <a:rect l="0" t="0" r="r" b="b"/>
              <a:pathLst>
                <a:path w="702" h="2122">
                  <a:moveTo>
                    <a:pt x="0" y="2122"/>
                  </a:moveTo>
                  <a:lnTo>
                    <a:pt x="702" y="0"/>
                  </a:lnTo>
                  <a:lnTo>
                    <a:pt x="0" y="2122"/>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274" name="Line 112">
              <a:extLst>
                <a:ext uri="{FF2B5EF4-FFF2-40B4-BE49-F238E27FC236}">
                  <a16:creationId xmlns:a16="http://schemas.microsoft.com/office/drawing/2014/main" id="{E5F0555A-A7A9-47DA-8156-FB35EAF04451}"/>
                </a:ext>
              </a:extLst>
            </p:cNvPr>
            <p:cNvSpPr>
              <a:spLocks noChangeShapeType="1"/>
            </p:cNvSpPr>
            <p:nvPr/>
          </p:nvSpPr>
          <p:spPr bwMode="auto">
            <a:xfrm flipV="1">
              <a:off x="7273155" y="3052633"/>
              <a:ext cx="609525" cy="1842467"/>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275" name="Freeform 113">
              <a:extLst>
                <a:ext uri="{FF2B5EF4-FFF2-40B4-BE49-F238E27FC236}">
                  <a16:creationId xmlns:a16="http://schemas.microsoft.com/office/drawing/2014/main" id="{BA0BB1B4-47A5-4D96-B5EB-14AADD0E30D2}"/>
                </a:ext>
              </a:extLst>
            </p:cNvPr>
            <p:cNvSpPr/>
            <p:nvPr/>
          </p:nvSpPr>
          <p:spPr bwMode="auto">
            <a:xfrm>
              <a:off x="7077794" y="3052633"/>
              <a:ext cx="804886" cy="88563"/>
            </a:xfrm>
            <a:custGeom>
              <a:avLst/>
              <a:gdLst>
                <a:gd name="T0" fmla="*/ 927 w 927"/>
                <a:gd name="T1" fmla="*/ 0 h 102"/>
                <a:gd name="T2" fmla="*/ 0 w 927"/>
                <a:gd name="T3" fmla="*/ 102 h 102"/>
                <a:gd name="T4" fmla="*/ 927 w 927"/>
                <a:gd name="T5" fmla="*/ 0 h 102"/>
              </a:gdLst>
              <a:ahLst/>
              <a:cxnLst>
                <a:cxn ang="0">
                  <a:pos x="T0" y="T1"/>
                </a:cxn>
                <a:cxn ang="0">
                  <a:pos x="T2" y="T3"/>
                </a:cxn>
                <a:cxn ang="0">
                  <a:pos x="T4" y="T5"/>
                </a:cxn>
              </a:cxnLst>
              <a:rect l="0" t="0" r="r" b="b"/>
              <a:pathLst>
                <a:path w="927" h="102">
                  <a:moveTo>
                    <a:pt x="927" y="0"/>
                  </a:moveTo>
                  <a:lnTo>
                    <a:pt x="0" y="102"/>
                  </a:lnTo>
                  <a:lnTo>
                    <a:pt x="927" y="0"/>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276" name="Line 114">
              <a:extLst>
                <a:ext uri="{FF2B5EF4-FFF2-40B4-BE49-F238E27FC236}">
                  <a16:creationId xmlns:a16="http://schemas.microsoft.com/office/drawing/2014/main" id="{1944EC98-A40A-450A-885E-0D66B0396A07}"/>
                </a:ext>
              </a:extLst>
            </p:cNvPr>
            <p:cNvSpPr>
              <a:spLocks noChangeShapeType="1"/>
            </p:cNvSpPr>
            <p:nvPr/>
          </p:nvSpPr>
          <p:spPr bwMode="auto">
            <a:xfrm flipH="1">
              <a:off x="7077794" y="3052633"/>
              <a:ext cx="804886" cy="88563"/>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277" name="Freeform 115">
              <a:extLst>
                <a:ext uri="{FF2B5EF4-FFF2-40B4-BE49-F238E27FC236}">
                  <a16:creationId xmlns:a16="http://schemas.microsoft.com/office/drawing/2014/main" id="{4B2BA9F1-9A81-447C-9B18-600C9C41D7D2}"/>
                </a:ext>
              </a:extLst>
            </p:cNvPr>
            <p:cNvSpPr/>
            <p:nvPr/>
          </p:nvSpPr>
          <p:spPr bwMode="auto">
            <a:xfrm>
              <a:off x="7049141" y="2081908"/>
              <a:ext cx="853509" cy="1106175"/>
            </a:xfrm>
            <a:custGeom>
              <a:avLst/>
              <a:gdLst>
                <a:gd name="T0" fmla="*/ 0 w 983"/>
                <a:gd name="T1" fmla="*/ 1274 h 1274"/>
                <a:gd name="T2" fmla="*/ 983 w 983"/>
                <a:gd name="T3" fmla="*/ 0 h 1274"/>
                <a:gd name="T4" fmla="*/ 0 w 983"/>
                <a:gd name="T5" fmla="*/ 1274 h 1274"/>
              </a:gdLst>
              <a:ahLst/>
              <a:cxnLst>
                <a:cxn ang="0">
                  <a:pos x="T0" y="T1"/>
                </a:cxn>
                <a:cxn ang="0">
                  <a:pos x="T2" y="T3"/>
                </a:cxn>
                <a:cxn ang="0">
                  <a:pos x="T4" y="T5"/>
                </a:cxn>
              </a:cxnLst>
              <a:rect l="0" t="0" r="r" b="b"/>
              <a:pathLst>
                <a:path w="983" h="1274">
                  <a:moveTo>
                    <a:pt x="0" y="1274"/>
                  </a:moveTo>
                  <a:lnTo>
                    <a:pt x="983" y="0"/>
                  </a:lnTo>
                  <a:lnTo>
                    <a:pt x="0" y="1274"/>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278" name="Line 116">
              <a:extLst>
                <a:ext uri="{FF2B5EF4-FFF2-40B4-BE49-F238E27FC236}">
                  <a16:creationId xmlns:a16="http://schemas.microsoft.com/office/drawing/2014/main" id="{49E1F753-4BEC-4F05-AAFF-B11F2046770E}"/>
                </a:ext>
              </a:extLst>
            </p:cNvPr>
            <p:cNvSpPr>
              <a:spLocks noChangeShapeType="1"/>
            </p:cNvSpPr>
            <p:nvPr/>
          </p:nvSpPr>
          <p:spPr bwMode="auto">
            <a:xfrm flipV="1">
              <a:off x="7049141" y="2081908"/>
              <a:ext cx="853509" cy="1106175"/>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279" name="Freeform 117">
              <a:extLst>
                <a:ext uri="{FF2B5EF4-FFF2-40B4-BE49-F238E27FC236}">
                  <a16:creationId xmlns:a16="http://schemas.microsoft.com/office/drawing/2014/main" id="{12A46D4B-C64E-4884-9875-478FEB7B011C}"/>
                </a:ext>
              </a:extLst>
            </p:cNvPr>
            <p:cNvSpPr/>
            <p:nvPr/>
          </p:nvSpPr>
          <p:spPr bwMode="auto">
            <a:xfrm>
              <a:off x="7896572" y="2069753"/>
              <a:ext cx="833538" cy="652938"/>
            </a:xfrm>
            <a:custGeom>
              <a:avLst/>
              <a:gdLst>
                <a:gd name="T0" fmla="*/ 0 w 960"/>
                <a:gd name="T1" fmla="*/ 0 h 752"/>
                <a:gd name="T2" fmla="*/ 960 w 960"/>
                <a:gd name="T3" fmla="*/ 752 h 752"/>
                <a:gd name="T4" fmla="*/ 0 w 960"/>
                <a:gd name="T5" fmla="*/ 0 h 752"/>
              </a:gdLst>
              <a:ahLst/>
              <a:cxnLst>
                <a:cxn ang="0">
                  <a:pos x="T0" y="T1"/>
                </a:cxn>
                <a:cxn ang="0">
                  <a:pos x="T2" y="T3"/>
                </a:cxn>
                <a:cxn ang="0">
                  <a:pos x="T4" y="T5"/>
                </a:cxn>
              </a:cxnLst>
              <a:rect l="0" t="0" r="r" b="b"/>
              <a:pathLst>
                <a:path w="960" h="752">
                  <a:moveTo>
                    <a:pt x="0" y="0"/>
                  </a:moveTo>
                  <a:lnTo>
                    <a:pt x="960" y="752"/>
                  </a:lnTo>
                  <a:lnTo>
                    <a:pt x="0" y="0"/>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280" name="Line 118">
              <a:extLst>
                <a:ext uri="{FF2B5EF4-FFF2-40B4-BE49-F238E27FC236}">
                  <a16:creationId xmlns:a16="http://schemas.microsoft.com/office/drawing/2014/main" id="{2906D677-D9AB-44C8-9F3F-CED98B27FB4D}"/>
                </a:ext>
              </a:extLst>
            </p:cNvPr>
            <p:cNvSpPr>
              <a:spLocks noChangeShapeType="1"/>
            </p:cNvSpPr>
            <p:nvPr/>
          </p:nvSpPr>
          <p:spPr bwMode="auto">
            <a:xfrm>
              <a:off x="7896572" y="2069753"/>
              <a:ext cx="833538" cy="652938"/>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281" name="Freeform 119">
              <a:extLst>
                <a:ext uri="{FF2B5EF4-FFF2-40B4-BE49-F238E27FC236}">
                  <a16:creationId xmlns:a16="http://schemas.microsoft.com/office/drawing/2014/main" id="{226F1868-84CC-471E-911E-01D578EB6486}"/>
                </a:ext>
              </a:extLst>
            </p:cNvPr>
            <p:cNvSpPr/>
            <p:nvPr/>
          </p:nvSpPr>
          <p:spPr bwMode="auto">
            <a:xfrm>
              <a:off x="8695380" y="2034153"/>
              <a:ext cx="34731" cy="688538"/>
            </a:xfrm>
            <a:custGeom>
              <a:avLst/>
              <a:gdLst>
                <a:gd name="T0" fmla="*/ 40 w 40"/>
                <a:gd name="T1" fmla="*/ 793 h 793"/>
                <a:gd name="T2" fmla="*/ 0 w 40"/>
                <a:gd name="T3" fmla="*/ 0 h 793"/>
                <a:gd name="T4" fmla="*/ 40 w 40"/>
                <a:gd name="T5" fmla="*/ 793 h 793"/>
              </a:gdLst>
              <a:ahLst/>
              <a:cxnLst>
                <a:cxn ang="0">
                  <a:pos x="T0" y="T1"/>
                </a:cxn>
                <a:cxn ang="0">
                  <a:pos x="T2" y="T3"/>
                </a:cxn>
                <a:cxn ang="0">
                  <a:pos x="T4" y="T5"/>
                </a:cxn>
              </a:cxnLst>
              <a:rect l="0" t="0" r="r" b="b"/>
              <a:pathLst>
                <a:path w="40" h="793">
                  <a:moveTo>
                    <a:pt x="40" y="793"/>
                  </a:moveTo>
                  <a:lnTo>
                    <a:pt x="0" y="0"/>
                  </a:lnTo>
                  <a:lnTo>
                    <a:pt x="40" y="793"/>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282" name="Line 120">
              <a:extLst>
                <a:ext uri="{FF2B5EF4-FFF2-40B4-BE49-F238E27FC236}">
                  <a16:creationId xmlns:a16="http://schemas.microsoft.com/office/drawing/2014/main" id="{4C68BADB-9A56-431D-9DA1-72F011299006}"/>
                </a:ext>
              </a:extLst>
            </p:cNvPr>
            <p:cNvSpPr>
              <a:spLocks noChangeShapeType="1"/>
            </p:cNvSpPr>
            <p:nvPr/>
          </p:nvSpPr>
          <p:spPr bwMode="auto">
            <a:xfrm flipH="1" flipV="1">
              <a:off x="8695380" y="2034153"/>
              <a:ext cx="34731" cy="688538"/>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283" name="Freeform 121">
              <a:extLst>
                <a:ext uri="{FF2B5EF4-FFF2-40B4-BE49-F238E27FC236}">
                  <a16:creationId xmlns:a16="http://schemas.microsoft.com/office/drawing/2014/main" id="{738D32A2-D62A-4EB2-A668-55A1664FAD61}"/>
                </a:ext>
              </a:extLst>
            </p:cNvPr>
            <p:cNvSpPr/>
            <p:nvPr/>
          </p:nvSpPr>
          <p:spPr bwMode="auto">
            <a:xfrm>
              <a:off x="7366928" y="1603492"/>
              <a:ext cx="1328452" cy="430662"/>
            </a:xfrm>
            <a:custGeom>
              <a:avLst/>
              <a:gdLst>
                <a:gd name="T0" fmla="*/ 1530 w 1530"/>
                <a:gd name="T1" fmla="*/ 496 h 496"/>
                <a:gd name="T2" fmla="*/ 0 w 1530"/>
                <a:gd name="T3" fmla="*/ 0 h 496"/>
                <a:gd name="T4" fmla="*/ 1530 w 1530"/>
                <a:gd name="T5" fmla="*/ 496 h 496"/>
              </a:gdLst>
              <a:ahLst/>
              <a:cxnLst>
                <a:cxn ang="0">
                  <a:pos x="T0" y="T1"/>
                </a:cxn>
                <a:cxn ang="0">
                  <a:pos x="T2" y="T3"/>
                </a:cxn>
                <a:cxn ang="0">
                  <a:pos x="T4" y="T5"/>
                </a:cxn>
              </a:cxnLst>
              <a:rect l="0" t="0" r="r" b="b"/>
              <a:pathLst>
                <a:path w="1530" h="496">
                  <a:moveTo>
                    <a:pt x="1530" y="496"/>
                  </a:moveTo>
                  <a:lnTo>
                    <a:pt x="0" y="0"/>
                  </a:lnTo>
                  <a:lnTo>
                    <a:pt x="1530" y="496"/>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284" name="Line 122">
              <a:extLst>
                <a:ext uri="{FF2B5EF4-FFF2-40B4-BE49-F238E27FC236}">
                  <a16:creationId xmlns:a16="http://schemas.microsoft.com/office/drawing/2014/main" id="{6DD1DBA3-B68F-42B0-8FA5-6C6BEF7E8F32}"/>
                </a:ext>
              </a:extLst>
            </p:cNvPr>
            <p:cNvSpPr>
              <a:spLocks noChangeShapeType="1"/>
            </p:cNvSpPr>
            <p:nvPr/>
          </p:nvSpPr>
          <p:spPr bwMode="auto">
            <a:xfrm flipH="1" flipV="1">
              <a:off x="7366928" y="1603492"/>
              <a:ext cx="1328452" cy="430662"/>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285" name="Freeform 123">
              <a:extLst>
                <a:ext uri="{FF2B5EF4-FFF2-40B4-BE49-F238E27FC236}">
                  <a16:creationId xmlns:a16="http://schemas.microsoft.com/office/drawing/2014/main" id="{0974FF36-0BB6-4A1F-A331-C8578BC2F6AF}"/>
                </a:ext>
              </a:extLst>
            </p:cNvPr>
            <p:cNvSpPr/>
            <p:nvPr/>
          </p:nvSpPr>
          <p:spPr bwMode="auto">
            <a:xfrm>
              <a:off x="7601361" y="3726410"/>
              <a:ext cx="299553" cy="923838"/>
            </a:xfrm>
            <a:custGeom>
              <a:avLst/>
              <a:gdLst>
                <a:gd name="T0" fmla="*/ 0 w 345"/>
                <a:gd name="T1" fmla="*/ 1064 h 1064"/>
                <a:gd name="T2" fmla="*/ 345 w 345"/>
                <a:gd name="T3" fmla="*/ 0 h 1064"/>
                <a:gd name="T4" fmla="*/ 0 w 345"/>
                <a:gd name="T5" fmla="*/ 1064 h 1064"/>
              </a:gdLst>
              <a:ahLst/>
              <a:cxnLst>
                <a:cxn ang="0">
                  <a:pos x="T0" y="T1"/>
                </a:cxn>
                <a:cxn ang="0">
                  <a:pos x="T2" y="T3"/>
                </a:cxn>
                <a:cxn ang="0">
                  <a:pos x="T4" y="T5"/>
                </a:cxn>
              </a:cxnLst>
              <a:rect l="0" t="0" r="r" b="b"/>
              <a:pathLst>
                <a:path w="345" h="1064">
                  <a:moveTo>
                    <a:pt x="0" y="1064"/>
                  </a:moveTo>
                  <a:lnTo>
                    <a:pt x="345" y="0"/>
                  </a:lnTo>
                  <a:lnTo>
                    <a:pt x="0" y="1064"/>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286" name="Line 124">
              <a:extLst>
                <a:ext uri="{FF2B5EF4-FFF2-40B4-BE49-F238E27FC236}">
                  <a16:creationId xmlns:a16="http://schemas.microsoft.com/office/drawing/2014/main" id="{3174CBA6-3782-40C1-9075-917B91E0E2FA}"/>
                </a:ext>
              </a:extLst>
            </p:cNvPr>
            <p:cNvSpPr>
              <a:spLocks noChangeShapeType="1"/>
            </p:cNvSpPr>
            <p:nvPr/>
          </p:nvSpPr>
          <p:spPr bwMode="auto">
            <a:xfrm flipV="1">
              <a:off x="7601361" y="3726410"/>
              <a:ext cx="299553" cy="923838"/>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287" name="Freeform 125">
              <a:extLst>
                <a:ext uri="{FF2B5EF4-FFF2-40B4-BE49-F238E27FC236}">
                  <a16:creationId xmlns:a16="http://schemas.microsoft.com/office/drawing/2014/main" id="{DAD11980-2879-4371-87D9-0438EA8471E5}"/>
                </a:ext>
              </a:extLst>
            </p:cNvPr>
            <p:cNvSpPr/>
            <p:nvPr/>
          </p:nvSpPr>
          <p:spPr bwMode="auto">
            <a:xfrm>
              <a:off x="7882680" y="3061316"/>
              <a:ext cx="32126" cy="665094"/>
            </a:xfrm>
            <a:custGeom>
              <a:avLst/>
              <a:gdLst>
                <a:gd name="T0" fmla="*/ 37 w 37"/>
                <a:gd name="T1" fmla="*/ 766 h 766"/>
                <a:gd name="T2" fmla="*/ 0 w 37"/>
                <a:gd name="T3" fmla="*/ 0 h 766"/>
                <a:gd name="T4" fmla="*/ 37 w 37"/>
                <a:gd name="T5" fmla="*/ 766 h 766"/>
              </a:gdLst>
              <a:ahLst/>
              <a:cxnLst>
                <a:cxn ang="0">
                  <a:pos x="T0" y="T1"/>
                </a:cxn>
                <a:cxn ang="0">
                  <a:pos x="T2" y="T3"/>
                </a:cxn>
                <a:cxn ang="0">
                  <a:pos x="T4" y="T5"/>
                </a:cxn>
              </a:cxnLst>
              <a:rect l="0" t="0" r="r" b="b"/>
              <a:pathLst>
                <a:path w="37" h="766">
                  <a:moveTo>
                    <a:pt x="37" y="766"/>
                  </a:moveTo>
                  <a:lnTo>
                    <a:pt x="0" y="0"/>
                  </a:lnTo>
                  <a:lnTo>
                    <a:pt x="37" y="766"/>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288" name="Line 126">
              <a:extLst>
                <a:ext uri="{FF2B5EF4-FFF2-40B4-BE49-F238E27FC236}">
                  <a16:creationId xmlns:a16="http://schemas.microsoft.com/office/drawing/2014/main" id="{9C4349C6-49E2-4DD1-8D62-060534E526FE}"/>
                </a:ext>
              </a:extLst>
            </p:cNvPr>
            <p:cNvSpPr>
              <a:spLocks noChangeShapeType="1"/>
            </p:cNvSpPr>
            <p:nvPr/>
          </p:nvSpPr>
          <p:spPr bwMode="auto">
            <a:xfrm flipH="1" flipV="1">
              <a:off x="7882680" y="3061316"/>
              <a:ext cx="32126" cy="665094"/>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289" name="Freeform 127">
              <a:extLst>
                <a:ext uri="{FF2B5EF4-FFF2-40B4-BE49-F238E27FC236}">
                  <a16:creationId xmlns:a16="http://schemas.microsoft.com/office/drawing/2014/main" id="{80B3C9EB-93C9-425A-9652-0A3E8F99B300}"/>
                </a:ext>
              </a:extLst>
            </p:cNvPr>
            <p:cNvSpPr/>
            <p:nvPr/>
          </p:nvSpPr>
          <p:spPr bwMode="auto">
            <a:xfrm>
              <a:off x="7882680" y="2722691"/>
              <a:ext cx="832670" cy="338625"/>
            </a:xfrm>
            <a:custGeom>
              <a:avLst/>
              <a:gdLst>
                <a:gd name="T0" fmla="*/ 0 w 959"/>
                <a:gd name="T1" fmla="*/ 390 h 390"/>
                <a:gd name="T2" fmla="*/ 959 w 959"/>
                <a:gd name="T3" fmla="*/ 0 h 390"/>
                <a:gd name="T4" fmla="*/ 0 w 959"/>
                <a:gd name="T5" fmla="*/ 390 h 390"/>
              </a:gdLst>
              <a:ahLst/>
              <a:cxnLst>
                <a:cxn ang="0">
                  <a:pos x="T0" y="T1"/>
                </a:cxn>
                <a:cxn ang="0">
                  <a:pos x="T2" y="T3"/>
                </a:cxn>
                <a:cxn ang="0">
                  <a:pos x="T4" y="T5"/>
                </a:cxn>
              </a:cxnLst>
              <a:rect l="0" t="0" r="r" b="b"/>
              <a:pathLst>
                <a:path w="959" h="390">
                  <a:moveTo>
                    <a:pt x="0" y="390"/>
                  </a:moveTo>
                  <a:lnTo>
                    <a:pt x="959" y="0"/>
                  </a:lnTo>
                  <a:lnTo>
                    <a:pt x="0" y="390"/>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290" name="Line 128">
              <a:extLst>
                <a:ext uri="{FF2B5EF4-FFF2-40B4-BE49-F238E27FC236}">
                  <a16:creationId xmlns:a16="http://schemas.microsoft.com/office/drawing/2014/main" id="{7B134C2B-D4C1-4EB3-9FA0-380739CECA49}"/>
                </a:ext>
              </a:extLst>
            </p:cNvPr>
            <p:cNvSpPr>
              <a:spLocks noChangeShapeType="1"/>
            </p:cNvSpPr>
            <p:nvPr/>
          </p:nvSpPr>
          <p:spPr bwMode="auto">
            <a:xfrm flipV="1">
              <a:off x="7882680" y="2722691"/>
              <a:ext cx="832670" cy="338625"/>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291" name="Freeform 129">
              <a:extLst>
                <a:ext uri="{FF2B5EF4-FFF2-40B4-BE49-F238E27FC236}">
                  <a16:creationId xmlns:a16="http://schemas.microsoft.com/office/drawing/2014/main" id="{C6C55CFC-EC0A-49D5-ADC2-EF6418B688B5}"/>
                </a:ext>
              </a:extLst>
            </p:cNvPr>
            <p:cNvSpPr/>
            <p:nvPr/>
          </p:nvSpPr>
          <p:spPr bwMode="auto">
            <a:xfrm>
              <a:off x="7900914" y="3726410"/>
              <a:ext cx="1596747" cy="8683"/>
            </a:xfrm>
            <a:custGeom>
              <a:avLst/>
              <a:gdLst>
                <a:gd name="T0" fmla="*/ 0 w 1839"/>
                <a:gd name="T1" fmla="*/ 0 h 10"/>
                <a:gd name="T2" fmla="*/ 1839 w 1839"/>
                <a:gd name="T3" fmla="*/ 10 h 10"/>
                <a:gd name="T4" fmla="*/ 0 w 1839"/>
                <a:gd name="T5" fmla="*/ 0 h 10"/>
              </a:gdLst>
              <a:ahLst/>
              <a:cxnLst>
                <a:cxn ang="0">
                  <a:pos x="T0" y="T1"/>
                </a:cxn>
                <a:cxn ang="0">
                  <a:pos x="T2" y="T3"/>
                </a:cxn>
                <a:cxn ang="0">
                  <a:pos x="T4" y="T5"/>
                </a:cxn>
              </a:cxnLst>
              <a:rect l="0" t="0" r="r" b="b"/>
              <a:pathLst>
                <a:path w="1839" h="10">
                  <a:moveTo>
                    <a:pt x="0" y="0"/>
                  </a:moveTo>
                  <a:lnTo>
                    <a:pt x="1839" y="10"/>
                  </a:lnTo>
                  <a:lnTo>
                    <a:pt x="0" y="0"/>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292" name="Line 130">
              <a:extLst>
                <a:ext uri="{FF2B5EF4-FFF2-40B4-BE49-F238E27FC236}">
                  <a16:creationId xmlns:a16="http://schemas.microsoft.com/office/drawing/2014/main" id="{CEFCC4D4-92E9-478D-9FED-BDCEC92A0F35}"/>
                </a:ext>
              </a:extLst>
            </p:cNvPr>
            <p:cNvSpPr>
              <a:spLocks noChangeShapeType="1"/>
            </p:cNvSpPr>
            <p:nvPr/>
          </p:nvSpPr>
          <p:spPr bwMode="auto">
            <a:xfrm>
              <a:off x="7900914" y="3726410"/>
              <a:ext cx="1596747" cy="8683"/>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293" name="Freeform 131">
              <a:extLst>
                <a:ext uri="{FF2B5EF4-FFF2-40B4-BE49-F238E27FC236}">
                  <a16:creationId xmlns:a16="http://schemas.microsoft.com/office/drawing/2014/main" id="{D0869617-CE8B-41D3-85FA-83CE247AE9A9}"/>
                </a:ext>
              </a:extLst>
            </p:cNvPr>
            <p:cNvSpPr/>
            <p:nvPr/>
          </p:nvSpPr>
          <p:spPr bwMode="auto">
            <a:xfrm>
              <a:off x="9497661" y="3578804"/>
              <a:ext cx="1380548" cy="156288"/>
            </a:xfrm>
            <a:custGeom>
              <a:avLst/>
              <a:gdLst>
                <a:gd name="T0" fmla="*/ 0 w 1590"/>
                <a:gd name="T1" fmla="*/ 180 h 180"/>
                <a:gd name="T2" fmla="*/ 1590 w 1590"/>
                <a:gd name="T3" fmla="*/ 0 h 180"/>
                <a:gd name="T4" fmla="*/ 0 w 1590"/>
                <a:gd name="T5" fmla="*/ 180 h 180"/>
              </a:gdLst>
              <a:ahLst/>
              <a:cxnLst>
                <a:cxn ang="0">
                  <a:pos x="T0" y="T1"/>
                </a:cxn>
                <a:cxn ang="0">
                  <a:pos x="T2" y="T3"/>
                </a:cxn>
                <a:cxn ang="0">
                  <a:pos x="T4" y="T5"/>
                </a:cxn>
              </a:cxnLst>
              <a:rect l="0" t="0" r="r" b="b"/>
              <a:pathLst>
                <a:path w="1590" h="180">
                  <a:moveTo>
                    <a:pt x="0" y="180"/>
                  </a:moveTo>
                  <a:lnTo>
                    <a:pt x="1590" y="0"/>
                  </a:lnTo>
                  <a:lnTo>
                    <a:pt x="0" y="180"/>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294" name="Line 132">
              <a:extLst>
                <a:ext uri="{FF2B5EF4-FFF2-40B4-BE49-F238E27FC236}">
                  <a16:creationId xmlns:a16="http://schemas.microsoft.com/office/drawing/2014/main" id="{BD5258B7-6D46-4F64-B6A9-B0A83D54F10B}"/>
                </a:ext>
              </a:extLst>
            </p:cNvPr>
            <p:cNvSpPr>
              <a:spLocks noChangeShapeType="1"/>
            </p:cNvSpPr>
            <p:nvPr/>
          </p:nvSpPr>
          <p:spPr bwMode="auto">
            <a:xfrm flipV="1">
              <a:off x="9497661" y="3578804"/>
              <a:ext cx="1380548" cy="156288"/>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295" name="Freeform 133">
              <a:extLst>
                <a:ext uri="{FF2B5EF4-FFF2-40B4-BE49-F238E27FC236}">
                  <a16:creationId xmlns:a16="http://schemas.microsoft.com/office/drawing/2014/main" id="{9C090D82-BE47-4E5D-9FD5-B3ADCC556C08}"/>
                </a:ext>
              </a:extLst>
            </p:cNvPr>
            <p:cNvSpPr/>
            <p:nvPr/>
          </p:nvSpPr>
          <p:spPr bwMode="auto">
            <a:xfrm>
              <a:off x="9497661" y="3735093"/>
              <a:ext cx="660753" cy="940336"/>
            </a:xfrm>
            <a:custGeom>
              <a:avLst/>
              <a:gdLst>
                <a:gd name="T0" fmla="*/ 0 w 761"/>
                <a:gd name="T1" fmla="*/ 0 h 1083"/>
                <a:gd name="T2" fmla="*/ 761 w 761"/>
                <a:gd name="T3" fmla="*/ 1083 h 1083"/>
                <a:gd name="T4" fmla="*/ 0 w 761"/>
                <a:gd name="T5" fmla="*/ 0 h 1083"/>
              </a:gdLst>
              <a:ahLst/>
              <a:cxnLst>
                <a:cxn ang="0">
                  <a:pos x="T0" y="T1"/>
                </a:cxn>
                <a:cxn ang="0">
                  <a:pos x="T2" y="T3"/>
                </a:cxn>
                <a:cxn ang="0">
                  <a:pos x="T4" y="T5"/>
                </a:cxn>
              </a:cxnLst>
              <a:rect l="0" t="0" r="r" b="b"/>
              <a:pathLst>
                <a:path w="761" h="1083">
                  <a:moveTo>
                    <a:pt x="0" y="0"/>
                  </a:moveTo>
                  <a:lnTo>
                    <a:pt x="761" y="1083"/>
                  </a:lnTo>
                  <a:lnTo>
                    <a:pt x="0" y="0"/>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296" name="Line 134">
              <a:extLst>
                <a:ext uri="{FF2B5EF4-FFF2-40B4-BE49-F238E27FC236}">
                  <a16:creationId xmlns:a16="http://schemas.microsoft.com/office/drawing/2014/main" id="{50BD2895-4FA3-4B37-8990-F9CBA56919C1}"/>
                </a:ext>
              </a:extLst>
            </p:cNvPr>
            <p:cNvSpPr>
              <a:spLocks noChangeShapeType="1"/>
            </p:cNvSpPr>
            <p:nvPr/>
          </p:nvSpPr>
          <p:spPr bwMode="auto">
            <a:xfrm>
              <a:off x="9497661" y="3735093"/>
              <a:ext cx="660753" cy="940336"/>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297" name="Freeform 135">
              <a:extLst>
                <a:ext uri="{FF2B5EF4-FFF2-40B4-BE49-F238E27FC236}">
                  <a16:creationId xmlns:a16="http://schemas.microsoft.com/office/drawing/2014/main" id="{0E392266-7393-4EC1-80E1-BBFFF7FBA2DC}"/>
                </a:ext>
              </a:extLst>
            </p:cNvPr>
            <p:cNvSpPr/>
            <p:nvPr/>
          </p:nvSpPr>
          <p:spPr bwMode="auto">
            <a:xfrm>
              <a:off x="7900914" y="2590714"/>
              <a:ext cx="2212350" cy="1135696"/>
            </a:xfrm>
            <a:custGeom>
              <a:avLst/>
              <a:gdLst>
                <a:gd name="T0" fmla="*/ 0 w 2548"/>
                <a:gd name="T1" fmla="*/ 1308 h 1308"/>
                <a:gd name="T2" fmla="*/ 2548 w 2548"/>
                <a:gd name="T3" fmla="*/ 0 h 1308"/>
                <a:gd name="T4" fmla="*/ 0 w 2548"/>
                <a:gd name="T5" fmla="*/ 1308 h 1308"/>
              </a:gdLst>
              <a:ahLst/>
              <a:cxnLst>
                <a:cxn ang="0">
                  <a:pos x="T0" y="T1"/>
                </a:cxn>
                <a:cxn ang="0">
                  <a:pos x="T2" y="T3"/>
                </a:cxn>
                <a:cxn ang="0">
                  <a:pos x="T4" y="T5"/>
                </a:cxn>
              </a:cxnLst>
              <a:rect l="0" t="0" r="r" b="b"/>
              <a:pathLst>
                <a:path w="2548" h="1308">
                  <a:moveTo>
                    <a:pt x="0" y="1308"/>
                  </a:moveTo>
                  <a:lnTo>
                    <a:pt x="2548" y="0"/>
                  </a:lnTo>
                  <a:lnTo>
                    <a:pt x="0" y="1308"/>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298" name="Line 136">
              <a:extLst>
                <a:ext uri="{FF2B5EF4-FFF2-40B4-BE49-F238E27FC236}">
                  <a16:creationId xmlns:a16="http://schemas.microsoft.com/office/drawing/2014/main" id="{709C0E29-3CE1-41EA-8819-D6A2A410EFB5}"/>
                </a:ext>
              </a:extLst>
            </p:cNvPr>
            <p:cNvSpPr>
              <a:spLocks noChangeShapeType="1"/>
            </p:cNvSpPr>
            <p:nvPr/>
          </p:nvSpPr>
          <p:spPr bwMode="auto">
            <a:xfrm flipV="1">
              <a:off x="7900914" y="2590714"/>
              <a:ext cx="2212350" cy="1135696"/>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299" name="Freeform 137">
              <a:extLst>
                <a:ext uri="{FF2B5EF4-FFF2-40B4-BE49-F238E27FC236}">
                  <a16:creationId xmlns:a16="http://schemas.microsoft.com/office/drawing/2014/main" id="{55EFE4B3-D710-490D-B3F7-C59B8050D15F}"/>
                </a:ext>
              </a:extLst>
            </p:cNvPr>
            <p:cNvSpPr/>
            <p:nvPr/>
          </p:nvSpPr>
          <p:spPr bwMode="auto">
            <a:xfrm>
              <a:off x="10113264" y="2590714"/>
              <a:ext cx="781442" cy="953360"/>
            </a:xfrm>
            <a:custGeom>
              <a:avLst/>
              <a:gdLst>
                <a:gd name="T0" fmla="*/ 0 w 900"/>
                <a:gd name="T1" fmla="*/ 0 h 1098"/>
                <a:gd name="T2" fmla="*/ 900 w 900"/>
                <a:gd name="T3" fmla="*/ 1098 h 1098"/>
                <a:gd name="T4" fmla="*/ 0 w 900"/>
                <a:gd name="T5" fmla="*/ 0 h 1098"/>
              </a:gdLst>
              <a:ahLst/>
              <a:cxnLst>
                <a:cxn ang="0">
                  <a:pos x="T0" y="T1"/>
                </a:cxn>
                <a:cxn ang="0">
                  <a:pos x="T2" y="T3"/>
                </a:cxn>
                <a:cxn ang="0">
                  <a:pos x="T4" y="T5"/>
                </a:cxn>
              </a:cxnLst>
              <a:rect l="0" t="0" r="r" b="b"/>
              <a:pathLst>
                <a:path w="900" h="1098">
                  <a:moveTo>
                    <a:pt x="0" y="0"/>
                  </a:moveTo>
                  <a:lnTo>
                    <a:pt x="900" y="1098"/>
                  </a:lnTo>
                  <a:lnTo>
                    <a:pt x="0" y="0"/>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300" name="Line 138">
              <a:extLst>
                <a:ext uri="{FF2B5EF4-FFF2-40B4-BE49-F238E27FC236}">
                  <a16:creationId xmlns:a16="http://schemas.microsoft.com/office/drawing/2014/main" id="{B4D362F3-F3DB-462D-BD55-FA21A8C28EB1}"/>
                </a:ext>
              </a:extLst>
            </p:cNvPr>
            <p:cNvSpPr>
              <a:spLocks noChangeShapeType="1"/>
            </p:cNvSpPr>
            <p:nvPr/>
          </p:nvSpPr>
          <p:spPr bwMode="auto">
            <a:xfrm>
              <a:off x="10113264" y="2590714"/>
              <a:ext cx="781442" cy="953360"/>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301" name="Freeform 139">
              <a:extLst>
                <a:ext uri="{FF2B5EF4-FFF2-40B4-BE49-F238E27FC236}">
                  <a16:creationId xmlns:a16="http://schemas.microsoft.com/office/drawing/2014/main" id="{04D6F008-89AD-4945-8F8D-2DC09E2A7225}"/>
                </a:ext>
              </a:extLst>
            </p:cNvPr>
            <p:cNvSpPr/>
            <p:nvPr/>
          </p:nvSpPr>
          <p:spPr bwMode="auto">
            <a:xfrm>
              <a:off x="8715350" y="2722691"/>
              <a:ext cx="2179356" cy="821383"/>
            </a:xfrm>
            <a:custGeom>
              <a:avLst/>
              <a:gdLst>
                <a:gd name="T0" fmla="*/ 2510 w 2510"/>
                <a:gd name="T1" fmla="*/ 946 h 946"/>
                <a:gd name="T2" fmla="*/ 0 w 2510"/>
                <a:gd name="T3" fmla="*/ 0 h 946"/>
                <a:gd name="T4" fmla="*/ 2510 w 2510"/>
                <a:gd name="T5" fmla="*/ 946 h 946"/>
              </a:gdLst>
              <a:ahLst/>
              <a:cxnLst>
                <a:cxn ang="0">
                  <a:pos x="T0" y="T1"/>
                </a:cxn>
                <a:cxn ang="0">
                  <a:pos x="T2" y="T3"/>
                </a:cxn>
                <a:cxn ang="0">
                  <a:pos x="T4" y="T5"/>
                </a:cxn>
              </a:cxnLst>
              <a:rect l="0" t="0" r="r" b="b"/>
              <a:pathLst>
                <a:path w="2510" h="946">
                  <a:moveTo>
                    <a:pt x="2510" y="946"/>
                  </a:moveTo>
                  <a:lnTo>
                    <a:pt x="0" y="0"/>
                  </a:lnTo>
                  <a:lnTo>
                    <a:pt x="2510" y="946"/>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302" name="Line 140">
              <a:extLst>
                <a:ext uri="{FF2B5EF4-FFF2-40B4-BE49-F238E27FC236}">
                  <a16:creationId xmlns:a16="http://schemas.microsoft.com/office/drawing/2014/main" id="{8C9DE3CC-6324-47D4-955F-89264897D5B0}"/>
                </a:ext>
              </a:extLst>
            </p:cNvPr>
            <p:cNvSpPr>
              <a:spLocks noChangeShapeType="1"/>
            </p:cNvSpPr>
            <p:nvPr/>
          </p:nvSpPr>
          <p:spPr bwMode="auto">
            <a:xfrm flipH="1" flipV="1">
              <a:off x="8715350" y="2722691"/>
              <a:ext cx="2179356" cy="821383"/>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303" name="Freeform 141">
              <a:extLst>
                <a:ext uri="{FF2B5EF4-FFF2-40B4-BE49-F238E27FC236}">
                  <a16:creationId xmlns:a16="http://schemas.microsoft.com/office/drawing/2014/main" id="{D32C4B53-CC25-4DC9-91B5-CE3628BFAA43}"/>
                </a:ext>
              </a:extLst>
            </p:cNvPr>
            <p:cNvSpPr/>
            <p:nvPr/>
          </p:nvSpPr>
          <p:spPr bwMode="auto">
            <a:xfrm>
              <a:off x="7933908" y="2034153"/>
              <a:ext cx="761472" cy="35599"/>
            </a:xfrm>
            <a:custGeom>
              <a:avLst/>
              <a:gdLst>
                <a:gd name="T0" fmla="*/ 0 w 877"/>
                <a:gd name="T1" fmla="*/ 41 h 41"/>
                <a:gd name="T2" fmla="*/ 877 w 877"/>
                <a:gd name="T3" fmla="*/ 0 h 41"/>
                <a:gd name="T4" fmla="*/ 0 w 877"/>
                <a:gd name="T5" fmla="*/ 41 h 41"/>
              </a:gdLst>
              <a:ahLst/>
              <a:cxnLst>
                <a:cxn ang="0">
                  <a:pos x="T0" y="T1"/>
                </a:cxn>
                <a:cxn ang="0">
                  <a:pos x="T2" y="T3"/>
                </a:cxn>
                <a:cxn ang="0">
                  <a:pos x="T4" y="T5"/>
                </a:cxn>
              </a:cxnLst>
              <a:rect l="0" t="0" r="r" b="b"/>
              <a:pathLst>
                <a:path w="877" h="41">
                  <a:moveTo>
                    <a:pt x="0" y="41"/>
                  </a:moveTo>
                  <a:lnTo>
                    <a:pt x="877" y="0"/>
                  </a:lnTo>
                  <a:lnTo>
                    <a:pt x="0" y="41"/>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304" name="Line 142">
              <a:extLst>
                <a:ext uri="{FF2B5EF4-FFF2-40B4-BE49-F238E27FC236}">
                  <a16:creationId xmlns:a16="http://schemas.microsoft.com/office/drawing/2014/main" id="{C88284B3-E9BB-4E38-AE2C-91FB0A2D169D}"/>
                </a:ext>
              </a:extLst>
            </p:cNvPr>
            <p:cNvSpPr>
              <a:spLocks noChangeShapeType="1"/>
            </p:cNvSpPr>
            <p:nvPr/>
          </p:nvSpPr>
          <p:spPr bwMode="auto">
            <a:xfrm flipV="1">
              <a:off x="7933908" y="2034153"/>
              <a:ext cx="761472" cy="35599"/>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305" name="Freeform 143">
              <a:extLst>
                <a:ext uri="{FF2B5EF4-FFF2-40B4-BE49-F238E27FC236}">
                  <a16:creationId xmlns:a16="http://schemas.microsoft.com/office/drawing/2014/main" id="{FF39C148-135C-4344-A5B1-2ED72B7105E8}"/>
                </a:ext>
              </a:extLst>
            </p:cNvPr>
            <p:cNvSpPr/>
            <p:nvPr/>
          </p:nvSpPr>
          <p:spPr bwMode="auto">
            <a:xfrm>
              <a:off x="7601361" y="2593319"/>
              <a:ext cx="2517981" cy="2020463"/>
            </a:xfrm>
            <a:custGeom>
              <a:avLst/>
              <a:gdLst>
                <a:gd name="T0" fmla="*/ 2900 w 2900"/>
                <a:gd name="T1" fmla="*/ 0 h 2327"/>
                <a:gd name="T2" fmla="*/ 0 w 2900"/>
                <a:gd name="T3" fmla="*/ 2327 h 2327"/>
                <a:gd name="T4" fmla="*/ 2900 w 2900"/>
                <a:gd name="T5" fmla="*/ 0 h 2327"/>
              </a:gdLst>
              <a:ahLst/>
              <a:cxnLst>
                <a:cxn ang="0">
                  <a:pos x="T0" y="T1"/>
                </a:cxn>
                <a:cxn ang="0">
                  <a:pos x="T2" y="T3"/>
                </a:cxn>
                <a:cxn ang="0">
                  <a:pos x="T4" y="T5"/>
                </a:cxn>
              </a:cxnLst>
              <a:rect l="0" t="0" r="r" b="b"/>
              <a:pathLst>
                <a:path w="2900" h="2327">
                  <a:moveTo>
                    <a:pt x="2900" y="0"/>
                  </a:moveTo>
                  <a:lnTo>
                    <a:pt x="0" y="2327"/>
                  </a:lnTo>
                  <a:lnTo>
                    <a:pt x="2900" y="0"/>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306" name="Line 144">
              <a:extLst>
                <a:ext uri="{FF2B5EF4-FFF2-40B4-BE49-F238E27FC236}">
                  <a16:creationId xmlns:a16="http://schemas.microsoft.com/office/drawing/2014/main" id="{E821D5E3-83EA-4EE7-928F-5665635523E9}"/>
                </a:ext>
              </a:extLst>
            </p:cNvPr>
            <p:cNvSpPr>
              <a:spLocks noChangeShapeType="1"/>
            </p:cNvSpPr>
            <p:nvPr/>
          </p:nvSpPr>
          <p:spPr bwMode="auto">
            <a:xfrm flipH="1">
              <a:off x="7601361" y="2593319"/>
              <a:ext cx="2517981" cy="2020463"/>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307" name="Freeform 145">
              <a:extLst>
                <a:ext uri="{FF2B5EF4-FFF2-40B4-BE49-F238E27FC236}">
                  <a16:creationId xmlns:a16="http://schemas.microsoft.com/office/drawing/2014/main" id="{85CA15F5-3812-4390-B41B-716B6278E782}"/>
                </a:ext>
              </a:extLst>
            </p:cNvPr>
            <p:cNvSpPr/>
            <p:nvPr/>
          </p:nvSpPr>
          <p:spPr bwMode="auto">
            <a:xfrm>
              <a:off x="6698360" y="3052633"/>
              <a:ext cx="1148721" cy="1641029"/>
            </a:xfrm>
            <a:custGeom>
              <a:avLst/>
              <a:gdLst>
                <a:gd name="T0" fmla="*/ 1323 w 1323"/>
                <a:gd name="T1" fmla="*/ 0 h 1890"/>
                <a:gd name="T2" fmla="*/ 0 w 1323"/>
                <a:gd name="T3" fmla="*/ 1890 h 1890"/>
                <a:gd name="T4" fmla="*/ 1323 w 1323"/>
                <a:gd name="T5" fmla="*/ 0 h 1890"/>
              </a:gdLst>
              <a:ahLst/>
              <a:cxnLst>
                <a:cxn ang="0">
                  <a:pos x="T0" y="T1"/>
                </a:cxn>
                <a:cxn ang="0">
                  <a:pos x="T2" y="T3"/>
                </a:cxn>
                <a:cxn ang="0">
                  <a:pos x="T4" y="T5"/>
                </a:cxn>
              </a:cxnLst>
              <a:rect l="0" t="0" r="r" b="b"/>
              <a:pathLst>
                <a:path w="1323" h="1890">
                  <a:moveTo>
                    <a:pt x="1323" y="0"/>
                  </a:moveTo>
                  <a:lnTo>
                    <a:pt x="0" y="1890"/>
                  </a:lnTo>
                  <a:lnTo>
                    <a:pt x="1323" y="0"/>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308" name="Line 146">
              <a:extLst>
                <a:ext uri="{FF2B5EF4-FFF2-40B4-BE49-F238E27FC236}">
                  <a16:creationId xmlns:a16="http://schemas.microsoft.com/office/drawing/2014/main" id="{83AA8E6F-F98F-4971-A739-A9BE48AD9A0F}"/>
                </a:ext>
              </a:extLst>
            </p:cNvPr>
            <p:cNvSpPr>
              <a:spLocks noChangeShapeType="1"/>
            </p:cNvSpPr>
            <p:nvPr/>
          </p:nvSpPr>
          <p:spPr bwMode="auto">
            <a:xfrm flipH="1">
              <a:off x="6698360" y="3052633"/>
              <a:ext cx="1148721" cy="1641029"/>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309" name="Freeform 147">
              <a:extLst>
                <a:ext uri="{FF2B5EF4-FFF2-40B4-BE49-F238E27FC236}">
                  <a16:creationId xmlns:a16="http://schemas.microsoft.com/office/drawing/2014/main" id="{C9993612-2457-4E5C-8EDB-A7B534B81270}"/>
                </a:ext>
              </a:extLst>
            </p:cNvPr>
            <p:cNvSpPr/>
            <p:nvPr/>
          </p:nvSpPr>
          <p:spPr bwMode="auto">
            <a:xfrm>
              <a:off x="7601361" y="2712272"/>
              <a:ext cx="1130487" cy="1901510"/>
            </a:xfrm>
            <a:custGeom>
              <a:avLst/>
              <a:gdLst>
                <a:gd name="T0" fmla="*/ 1302 w 1302"/>
                <a:gd name="T1" fmla="*/ 0 h 2190"/>
                <a:gd name="T2" fmla="*/ 0 w 1302"/>
                <a:gd name="T3" fmla="*/ 2190 h 2190"/>
                <a:gd name="T4" fmla="*/ 1302 w 1302"/>
                <a:gd name="T5" fmla="*/ 0 h 2190"/>
              </a:gdLst>
              <a:ahLst/>
              <a:cxnLst>
                <a:cxn ang="0">
                  <a:pos x="T0" y="T1"/>
                </a:cxn>
                <a:cxn ang="0">
                  <a:pos x="T2" y="T3"/>
                </a:cxn>
                <a:cxn ang="0">
                  <a:pos x="T4" y="T5"/>
                </a:cxn>
              </a:cxnLst>
              <a:rect l="0" t="0" r="r" b="b"/>
              <a:pathLst>
                <a:path w="1302" h="2190">
                  <a:moveTo>
                    <a:pt x="1302" y="0"/>
                  </a:moveTo>
                  <a:lnTo>
                    <a:pt x="0" y="2190"/>
                  </a:lnTo>
                  <a:lnTo>
                    <a:pt x="1302" y="0"/>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310" name="Line 148">
              <a:extLst>
                <a:ext uri="{FF2B5EF4-FFF2-40B4-BE49-F238E27FC236}">
                  <a16:creationId xmlns:a16="http://schemas.microsoft.com/office/drawing/2014/main" id="{94E4A68B-DE11-470A-B584-11037C04EF59}"/>
                </a:ext>
              </a:extLst>
            </p:cNvPr>
            <p:cNvSpPr>
              <a:spLocks noChangeShapeType="1"/>
            </p:cNvSpPr>
            <p:nvPr/>
          </p:nvSpPr>
          <p:spPr bwMode="auto">
            <a:xfrm flipH="1">
              <a:off x="7601361" y="2712272"/>
              <a:ext cx="1130487" cy="1901510"/>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311" name="Freeform 149">
              <a:extLst>
                <a:ext uri="{FF2B5EF4-FFF2-40B4-BE49-F238E27FC236}">
                  <a16:creationId xmlns:a16="http://schemas.microsoft.com/office/drawing/2014/main" id="{E4EEB818-5630-4342-8968-6D747B685BE6}"/>
                </a:ext>
              </a:extLst>
            </p:cNvPr>
            <p:cNvSpPr/>
            <p:nvPr/>
          </p:nvSpPr>
          <p:spPr bwMode="auto">
            <a:xfrm>
              <a:off x="8731847" y="2590714"/>
              <a:ext cx="1381417" cy="121558"/>
            </a:xfrm>
            <a:custGeom>
              <a:avLst/>
              <a:gdLst>
                <a:gd name="T0" fmla="*/ 0 w 1591"/>
                <a:gd name="T1" fmla="*/ 140 h 140"/>
                <a:gd name="T2" fmla="*/ 1591 w 1591"/>
                <a:gd name="T3" fmla="*/ 0 h 140"/>
                <a:gd name="T4" fmla="*/ 0 w 1591"/>
                <a:gd name="T5" fmla="*/ 140 h 140"/>
              </a:gdLst>
              <a:ahLst/>
              <a:cxnLst>
                <a:cxn ang="0">
                  <a:pos x="T0" y="T1"/>
                </a:cxn>
                <a:cxn ang="0">
                  <a:pos x="T2" y="T3"/>
                </a:cxn>
                <a:cxn ang="0">
                  <a:pos x="T4" y="T5"/>
                </a:cxn>
              </a:cxnLst>
              <a:rect l="0" t="0" r="r" b="b"/>
              <a:pathLst>
                <a:path w="1591" h="140">
                  <a:moveTo>
                    <a:pt x="0" y="140"/>
                  </a:moveTo>
                  <a:lnTo>
                    <a:pt x="1591" y="0"/>
                  </a:lnTo>
                  <a:lnTo>
                    <a:pt x="0" y="140"/>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312" name="Line 150">
              <a:extLst>
                <a:ext uri="{FF2B5EF4-FFF2-40B4-BE49-F238E27FC236}">
                  <a16:creationId xmlns:a16="http://schemas.microsoft.com/office/drawing/2014/main" id="{7A299142-C77A-44B1-8E8E-DB1251ADDE3F}"/>
                </a:ext>
              </a:extLst>
            </p:cNvPr>
            <p:cNvSpPr>
              <a:spLocks noChangeShapeType="1"/>
            </p:cNvSpPr>
            <p:nvPr/>
          </p:nvSpPr>
          <p:spPr bwMode="auto">
            <a:xfrm flipV="1">
              <a:off x="8731847" y="2590714"/>
              <a:ext cx="1381417" cy="121558"/>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313" name="Freeform 151">
              <a:extLst>
                <a:ext uri="{FF2B5EF4-FFF2-40B4-BE49-F238E27FC236}">
                  <a16:creationId xmlns:a16="http://schemas.microsoft.com/office/drawing/2014/main" id="{FFB5ED8E-02E2-42A1-BF08-B411643CBB77}"/>
                </a:ext>
              </a:extLst>
            </p:cNvPr>
            <p:cNvSpPr/>
            <p:nvPr/>
          </p:nvSpPr>
          <p:spPr bwMode="auto">
            <a:xfrm>
              <a:off x="8731847" y="2712272"/>
              <a:ext cx="765813" cy="1022821"/>
            </a:xfrm>
            <a:custGeom>
              <a:avLst/>
              <a:gdLst>
                <a:gd name="T0" fmla="*/ 0 w 882"/>
                <a:gd name="T1" fmla="*/ 0 h 1178"/>
                <a:gd name="T2" fmla="*/ 882 w 882"/>
                <a:gd name="T3" fmla="*/ 1178 h 1178"/>
                <a:gd name="T4" fmla="*/ 0 w 882"/>
                <a:gd name="T5" fmla="*/ 0 h 1178"/>
              </a:gdLst>
              <a:ahLst/>
              <a:cxnLst>
                <a:cxn ang="0">
                  <a:pos x="T0" y="T1"/>
                </a:cxn>
                <a:cxn ang="0">
                  <a:pos x="T2" y="T3"/>
                </a:cxn>
                <a:cxn ang="0">
                  <a:pos x="T4" y="T5"/>
                </a:cxn>
              </a:cxnLst>
              <a:rect l="0" t="0" r="r" b="b"/>
              <a:pathLst>
                <a:path w="882" h="1178">
                  <a:moveTo>
                    <a:pt x="0" y="0"/>
                  </a:moveTo>
                  <a:lnTo>
                    <a:pt x="882" y="1178"/>
                  </a:lnTo>
                  <a:lnTo>
                    <a:pt x="0" y="0"/>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314" name="Line 152">
              <a:extLst>
                <a:ext uri="{FF2B5EF4-FFF2-40B4-BE49-F238E27FC236}">
                  <a16:creationId xmlns:a16="http://schemas.microsoft.com/office/drawing/2014/main" id="{1F6B7100-F40C-470E-8D2A-07DCBC32F5F0}"/>
                </a:ext>
              </a:extLst>
            </p:cNvPr>
            <p:cNvSpPr>
              <a:spLocks noChangeShapeType="1"/>
            </p:cNvSpPr>
            <p:nvPr/>
          </p:nvSpPr>
          <p:spPr bwMode="auto">
            <a:xfrm>
              <a:off x="8731847" y="2712272"/>
              <a:ext cx="765813" cy="1022821"/>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315" name="Freeform 153">
              <a:extLst>
                <a:ext uri="{FF2B5EF4-FFF2-40B4-BE49-F238E27FC236}">
                  <a16:creationId xmlns:a16="http://schemas.microsoft.com/office/drawing/2014/main" id="{1EA42578-A2B7-42F2-BD0C-51AFAB313CBC}"/>
                </a:ext>
              </a:extLst>
            </p:cNvPr>
            <p:cNvSpPr/>
            <p:nvPr/>
          </p:nvSpPr>
          <p:spPr bwMode="auto">
            <a:xfrm>
              <a:off x="10158414" y="3578804"/>
              <a:ext cx="736292" cy="1108780"/>
            </a:xfrm>
            <a:custGeom>
              <a:avLst/>
              <a:gdLst>
                <a:gd name="T0" fmla="*/ 848 w 848"/>
                <a:gd name="T1" fmla="*/ 0 h 1277"/>
                <a:gd name="T2" fmla="*/ 0 w 848"/>
                <a:gd name="T3" fmla="*/ 1277 h 1277"/>
                <a:gd name="T4" fmla="*/ 848 w 848"/>
                <a:gd name="T5" fmla="*/ 0 h 1277"/>
              </a:gdLst>
              <a:ahLst/>
              <a:cxnLst>
                <a:cxn ang="0">
                  <a:pos x="T0" y="T1"/>
                </a:cxn>
                <a:cxn ang="0">
                  <a:pos x="T2" y="T3"/>
                </a:cxn>
                <a:cxn ang="0">
                  <a:pos x="T4" y="T5"/>
                </a:cxn>
              </a:cxnLst>
              <a:rect l="0" t="0" r="r" b="b"/>
              <a:pathLst>
                <a:path w="848" h="1277">
                  <a:moveTo>
                    <a:pt x="848" y="0"/>
                  </a:moveTo>
                  <a:lnTo>
                    <a:pt x="0" y="1277"/>
                  </a:lnTo>
                  <a:lnTo>
                    <a:pt x="848" y="0"/>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316" name="Line 154">
              <a:extLst>
                <a:ext uri="{FF2B5EF4-FFF2-40B4-BE49-F238E27FC236}">
                  <a16:creationId xmlns:a16="http://schemas.microsoft.com/office/drawing/2014/main" id="{B59EBDF4-209E-413B-B767-3AE298AC25BB}"/>
                </a:ext>
              </a:extLst>
            </p:cNvPr>
            <p:cNvSpPr>
              <a:spLocks noChangeShapeType="1"/>
            </p:cNvSpPr>
            <p:nvPr/>
          </p:nvSpPr>
          <p:spPr bwMode="auto">
            <a:xfrm flipH="1">
              <a:off x="10158414" y="3578804"/>
              <a:ext cx="736292" cy="1108780"/>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317" name="Freeform 155">
              <a:extLst>
                <a:ext uri="{FF2B5EF4-FFF2-40B4-BE49-F238E27FC236}">
                  <a16:creationId xmlns:a16="http://schemas.microsoft.com/office/drawing/2014/main" id="{FD35EA83-EFEA-4509-BEE2-B965347887CA}"/>
                </a:ext>
              </a:extLst>
            </p:cNvPr>
            <p:cNvSpPr/>
            <p:nvPr/>
          </p:nvSpPr>
          <p:spPr bwMode="auto">
            <a:xfrm>
              <a:off x="8703194" y="4687585"/>
              <a:ext cx="1455219" cy="287397"/>
            </a:xfrm>
            <a:custGeom>
              <a:avLst/>
              <a:gdLst>
                <a:gd name="T0" fmla="*/ 1676 w 1676"/>
                <a:gd name="T1" fmla="*/ 0 h 331"/>
                <a:gd name="T2" fmla="*/ 0 w 1676"/>
                <a:gd name="T3" fmla="*/ 331 h 331"/>
                <a:gd name="T4" fmla="*/ 1676 w 1676"/>
                <a:gd name="T5" fmla="*/ 0 h 331"/>
              </a:gdLst>
              <a:ahLst/>
              <a:cxnLst>
                <a:cxn ang="0">
                  <a:pos x="T0" y="T1"/>
                </a:cxn>
                <a:cxn ang="0">
                  <a:pos x="T2" y="T3"/>
                </a:cxn>
                <a:cxn ang="0">
                  <a:pos x="T4" y="T5"/>
                </a:cxn>
              </a:cxnLst>
              <a:rect l="0" t="0" r="r" b="b"/>
              <a:pathLst>
                <a:path w="1676" h="331">
                  <a:moveTo>
                    <a:pt x="1676" y="0"/>
                  </a:moveTo>
                  <a:lnTo>
                    <a:pt x="0" y="331"/>
                  </a:lnTo>
                  <a:lnTo>
                    <a:pt x="1676" y="0"/>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318" name="Line 156">
              <a:extLst>
                <a:ext uri="{FF2B5EF4-FFF2-40B4-BE49-F238E27FC236}">
                  <a16:creationId xmlns:a16="http://schemas.microsoft.com/office/drawing/2014/main" id="{7DEDF844-EF04-412E-9B49-5A39601F1A88}"/>
                </a:ext>
              </a:extLst>
            </p:cNvPr>
            <p:cNvSpPr>
              <a:spLocks noChangeShapeType="1"/>
            </p:cNvSpPr>
            <p:nvPr/>
          </p:nvSpPr>
          <p:spPr bwMode="auto">
            <a:xfrm flipH="1">
              <a:off x="8703194" y="4687585"/>
              <a:ext cx="1455219" cy="287397"/>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319" name="Freeform 157">
              <a:extLst>
                <a:ext uri="{FF2B5EF4-FFF2-40B4-BE49-F238E27FC236}">
                  <a16:creationId xmlns:a16="http://schemas.microsoft.com/office/drawing/2014/main" id="{D780F001-72E6-4E2C-88C3-FADE99B79477}"/>
                </a:ext>
              </a:extLst>
            </p:cNvPr>
            <p:cNvSpPr/>
            <p:nvPr/>
          </p:nvSpPr>
          <p:spPr bwMode="auto">
            <a:xfrm>
              <a:off x="8703194" y="2734847"/>
              <a:ext cx="28653" cy="2240135"/>
            </a:xfrm>
            <a:custGeom>
              <a:avLst/>
              <a:gdLst>
                <a:gd name="T0" fmla="*/ 33 w 33"/>
                <a:gd name="T1" fmla="*/ 0 h 2580"/>
                <a:gd name="T2" fmla="*/ 0 w 33"/>
                <a:gd name="T3" fmla="*/ 2580 h 2580"/>
                <a:gd name="T4" fmla="*/ 33 w 33"/>
                <a:gd name="T5" fmla="*/ 0 h 2580"/>
              </a:gdLst>
              <a:ahLst/>
              <a:cxnLst>
                <a:cxn ang="0">
                  <a:pos x="T0" y="T1"/>
                </a:cxn>
                <a:cxn ang="0">
                  <a:pos x="T2" y="T3"/>
                </a:cxn>
                <a:cxn ang="0">
                  <a:pos x="T4" y="T5"/>
                </a:cxn>
              </a:cxnLst>
              <a:rect l="0" t="0" r="r" b="b"/>
              <a:pathLst>
                <a:path w="33" h="2580">
                  <a:moveTo>
                    <a:pt x="33" y="0"/>
                  </a:moveTo>
                  <a:lnTo>
                    <a:pt x="0" y="2580"/>
                  </a:lnTo>
                  <a:lnTo>
                    <a:pt x="33" y="0"/>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320" name="Line 158">
              <a:extLst>
                <a:ext uri="{FF2B5EF4-FFF2-40B4-BE49-F238E27FC236}">
                  <a16:creationId xmlns:a16="http://schemas.microsoft.com/office/drawing/2014/main" id="{8BD673DD-FC34-4249-91DE-CAED0D6172AC}"/>
                </a:ext>
              </a:extLst>
            </p:cNvPr>
            <p:cNvSpPr>
              <a:spLocks noChangeShapeType="1"/>
            </p:cNvSpPr>
            <p:nvPr/>
          </p:nvSpPr>
          <p:spPr bwMode="auto">
            <a:xfrm flipH="1">
              <a:off x="8703194" y="2734847"/>
              <a:ext cx="28653" cy="2240135"/>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321" name="Freeform 159">
              <a:extLst>
                <a:ext uri="{FF2B5EF4-FFF2-40B4-BE49-F238E27FC236}">
                  <a16:creationId xmlns:a16="http://schemas.microsoft.com/office/drawing/2014/main" id="{349E4F7C-44B1-4126-9759-2616443E019D}"/>
                </a:ext>
              </a:extLst>
            </p:cNvPr>
            <p:cNvSpPr/>
            <p:nvPr/>
          </p:nvSpPr>
          <p:spPr bwMode="auto">
            <a:xfrm>
              <a:off x="7049141" y="3188083"/>
              <a:ext cx="543537" cy="1451746"/>
            </a:xfrm>
            <a:custGeom>
              <a:avLst/>
              <a:gdLst>
                <a:gd name="T0" fmla="*/ 0 w 626"/>
                <a:gd name="T1" fmla="*/ 0 h 1672"/>
                <a:gd name="T2" fmla="*/ 626 w 626"/>
                <a:gd name="T3" fmla="*/ 1672 h 1672"/>
                <a:gd name="T4" fmla="*/ 0 w 626"/>
                <a:gd name="T5" fmla="*/ 0 h 1672"/>
              </a:gdLst>
              <a:ahLst/>
              <a:cxnLst>
                <a:cxn ang="0">
                  <a:pos x="T0" y="T1"/>
                </a:cxn>
                <a:cxn ang="0">
                  <a:pos x="T2" y="T3"/>
                </a:cxn>
                <a:cxn ang="0">
                  <a:pos x="T4" y="T5"/>
                </a:cxn>
              </a:cxnLst>
              <a:rect l="0" t="0" r="r" b="b"/>
              <a:pathLst>
                <a:path w="626" h="1672">
                  <a:moveTo>
                    <a:pt x="0" y="0"/>
                  </a:moveTo>
                  <a:lnTo>
                    <a:pt x="626" y="1672"/>
                  </a:lnTo>
                  <a:lnTo>
                    <a:pt x="0" y="0"/>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322" name="Line 160">
              <a:extLst>
                <a:ext uri="{FF2B5EF4-FFF2-40B4-BE49-F238E27FC236}">
                  <a16:creationId xmlns:a16="http://schemas.microsoft.com/office/drawing/2014/main" id="{3CC59483-2304-4E42-8632-4495D5688D1C}"/>
                </a:ext>
              </a:extLst>
            </p:cNvPr>
            <p:cNvSpPr>
              <a:spLocks noChangeShapeType="1"/>
            </p:cNvSpPr>
            <p:nvPr/>
          </p:nvSpPr>
          <p:spPr bwMode="auto">
            <a:xfrm>
              <a:off x="7049141" y="3188083"/>
              <a:ext cx="543537" cy="1451746"/>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323" name="Freeform 161">
              <a:extLst>
                <a:ext uri="{FF2B5EF4-FFF2-40B4-BE49-F238E27FC236}">
                  <a16:creationId xmlns:a16="http://schemas.microsoft.com/office/drawing/2014/main" id="{E0BF6A89-EBFD-413A-B968-F59A05BA3C7C}"/>
                </a:ext>
              </a:extLst>
            </p:cNvPr>
            <p:cNvSpPr/>
            <p:nvPr/>
          </p:nvSpPr>
          <p:spPr bwMode="auto">
            <a:xfrm>
              <a:off x="7389503" y="1600887"/>
              <a:ext cx="494913" cy="1448273"/>
            </a:xfrm>
            <a:custGeom>
              <a:avLst/>
              <a:gdLst>
                <a:gd name="T0" fmla="*/ 0 w 570"/>
                <a:gd name="T1" fmla="*/ 0 h 1668"/>
                <a:gd name="T2" fmla="*/ 570 w 570"/>
                <a:gd name="T3" fmla="*/ 1668 h 1668"/>
                <a:gd name="T4" fmla="*/ 0 w 570"/>
                <a:gd name="T5" fmla="*/ 0 h 1668"/>
              </a:gdLst>
              <a:ahLst/>
              <a:cxnLst>
                <a:cxn ang="0">
                  <a:pos x="T0" y="T1"/>
                </a:cxn>
                <a:cxn ang="0">
                  <a:pos x="T2" y="T3"/>
                </a:cxn>
                <a:cxn ang="0">
                  <a:pos x="T4" y="T5"/>
                </a:cxn>
              </a:cxnLst>
              <a:rect l="0" t="0" r="r" b="b"/>
              <a:pathLst>
                <a:path w="570" h="1668">
                  <a:moveTo>
                    <a:pt x="0" y="0"/>
                  </a:moveTo>
                  <a:lnTo>
                    <a:pt x="570" y="1668"/>
                  </a:lnTo>
                  <a:lnTo>
                    <a:pt x="0" y="0"/>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324" name="Line 162">
              <a:extLst>
                <a:ext uri="{FF2B5EF4-FFF2-40B4-BE49-F238E27FC236}">
                  <a16:creationId xmlns:a16="http://schemas.microsoft.com/office/drawing/2014/main" id="{3A759DA5-38FE-44E6-8EC5-429A3B61157A}"/>
                </a:ext>
              </a:extLst>
            </p:cNvPr>
            <p:cNvSpPr>
              <a:spLocks noChangeShapeType="1"/>
            </p:cNvSpPr>
            <p:nvPr/>
          </p:nvSpPr>
          <p:spPr bwMode="auto">
            <a:xfrm>
              <a:off x="7389503" y="1600887"/>
              <a:ext cx="494913" cy="1448273"/>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325" name="Freeform 163">
              <a:extLst>
                <a:ext uri="{FF2B5EF4-FFF2-40B4-BE49-F238E27FC236}">
                  <a16:creationId xmlns:a16="http://schemas.microsoft.com/office/drawing/2014/main" id="{91790096-E381-43F6-B2FF-4DB361BA22C6}"/>
                </a:ext>
              </a:extLst>
            </p:cNvPr>
            <p:cNvSpPr/>
            <p:nvPr/>
          </p:nvSpPr>
          <p:spPr bwMode="auto">
            <a:xfrm>
              <a:off x="6595905" y="2182628"/>
              <a:ext cx="1286775" cy="878688"/>
            </a:xfrm>
            <a:custGeom>
              <a:avLst/>
              <a:gdLst>
                <a:gd name="T0" fmla="*/ 0 w 1482"/>
                <a:gd name="T1" fmla="*/ 0 h 1012"/>
                <a:gd name="T2" fmla="*/ 1482 w 1482"/>
                <a:gd name="T3" fmla="*/ 1012 h 1012"/>
                <a:gd name="T4" fmla="*/ 0 w 1482"/>
                <a:gd name="T5" fmla="*/ 0 h 1012"/>
              </a:gdLst>
              <a:ahLst/>
              <a:cxnLst>
                <a:cxn ang="0">
                  <a:pos x="T0" y="T1"/>
                </a:cxn>
                <a:cxn ang="0">
                  <a:pos x="T2" y="T3"/>
                </a:cxn>
                <a:cxn ang="0">
                  <a:pos x="T4" y="T5"/>
                </a:cxn>
              </a:cxnLst>
              <a:rect l="0" t="0" r="r" b="b"/>
              <a:pathLst>
                <a:path w="1482" h="1012">
                  <a:moveTo>
                    <a:pt x="0" y="0"/>
                  </a:moveTo>
                  <a:lnTo>
                    <a:pt x="1482" y="1012"/>
                  </a:lnTo>
                  <a:lnTo>
                    <a:pt x="0" y="0"/>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326" name="Line 164">
              <a:extLst>
                <a:ext uri="{FF2B5EF4-FFF2-40B4-BE49-F238E27FC236}">
                  <a16:creationId xmlns:a16="http://schemas.microsoft.com/office/drawing/2014/main" id="{57BC12EE-738E-4050-873E-4871B7063708}"/>
                </a:ext>
              </a:extLst>
            </p:cNvPr>
            <p:cNvSpPr>
              <a:spLocks noChangeShapeType="1"/>
            </p:cNvSpPr>
            <p:nvPr/>
          </p:nvSpPr>
          <p:spPr bwMode="auto">
            <a:xfrm>
              <a:off x="6595905" y="2182628"/>
              <a:ext cx="1286775" cy="878688"/>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327" name="Freeform 165">
              <a:extLst>
                <a:ext uri="{FF2B5EF4-FFF2-40B4-BE49-F238E27FC236}">
                  <a16:creationId xmlns:a16="http://schemas.microsoft.com/office/drawing/2014/main" id="{3C857EFC-66FE-47F2-B11E-976969406104}"/>
                </a:ext>
              </a:extLst>
            </p:cNvPr>
            <p:cNvSpPr/>
            <p:nvPr/>
          </p:nvSpPr>
          <p:spPr bwMode="auto">
            <a:xfrm>
              <a:off x="7882680" y="2034153"/>
              <a:ext cx="812700" cy="1027163"/>
            </a:xfrm>
            <a:custGeom>
              <a:avLst/>
              <a:gdLst>
                <a:gd name="T0" fmla="*/ 0 w 936"/>
                <a:gd name="T1" fmla="*/ 1183 h 1183"/>
                <a:gd name="T2" fmla="*/ 936 w 936"/>
                <a:gd name="T3" fmla="*/ 0 h 1183"/>
                <a:gd name="T4" fmla="*/ 0 w 936"/>
                <a:gd name="T5" fmla="*/ 1183 h 1183"/>
              </a:gdLst>
              <a:ahLst/>
              <a:cxnLst>
                <a:cxn ang="0">
                  <a:pos x="T0" y="T1"/>
                </a:cxn>
                <a:cxn ang="0">
                  <a:pos x="T2" y="T3"/>
                </a:cxn>
                <a:cxn ang="0">
                  <a:pos x="T4" y="T5"/>
                </a:cxn>
              </a:cxnLst>
              <a:rect l="0" t="0" r="r" b="b"/>
              <a:pathLst>
                <a:path w="936" h="1183">
                  <a:moveTo>
                    <a:pt x="0" y="1183"/>
                  </a:moveTo>
                  <a:lnTo>
                    <a:pt x="936" y="0"/>
                  </a:lnTo>
                  <a:lnTo>
                    <a:pt x="0" y="1183"/>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328" name="Line 166">
              <a:extLst>
                <a:ext uri="{FF2B5EF4-FFF2-40B4-BE49-F238E27FC236}">
                  <a16:creationId xmlns:a16="http://schemas.microsoft.com/office/drawing/2014/main" id="{20634499-C388-432E-AAC2-94B138E81E7E}"/>
                </a:ext>
              </a:extLst>
            </p:cNvPr>
            <p:cNvSpPr>
              <a:spLocks noChangeShapeType="1"/>
            </p:cNvSpPr>
            <p:nvPr/>
          </p:nvSpPr>
          <p:spPr bwMode="auto">
            <a:xfrm flipV="1">
              <a:off x="7882680" y="2034153"/>
              <a:ext cx="812700" cy="1027163"/>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329" name="Freeform 167">
              <a:extLst>
                <a:ext uri="{FF2B5EF4-FFF2-40B4-BE49-F238E27FC236}">
                  <a16:creationId xmlns:a16="http://schemas.microsoft.com/office/drawing/2014/main" id="{B291BDF7-A6E5-4501-B733-C39783C2BCF6}"/>
                </a:ext>
              </a:extLst>
            </p:cNvPr>
            <p:cNvSpPr/>
            <p:nvPr/>
          </p:nvSpPr>
          <p:spPr bwMode="auto">
            <a:xfrm>
              <a:off x="8703194" y="3755063"/>
              <a:ext cx="797940" cy="1219919"/>
            </a:xfrm>
            <a:custGeom>
              <a:avLst/>
              <a:gdLst>
                <a:gd name="T0" fmla="*/ 919 w 919"/>
                <a:gd name="T1" fmla="*/ 0 h 1405"/>
                <a:gd name="T2" fmla="*/ 0 w 919"/>
                <a:gd name="T3" fmla="*/ 1405 h 1405"/>
                <a:gd name="T4" fmla="*/ 919 w 919"/>
                <a:gd name="T5" fmla="*/ 0 h 1405"/>
              </a:gdLst>
              <a:ahLst/>
              <a:cxnLst>
                <a:cxn ang="0">
                  <a:pos x="T0" y="T1"/>
                </a:cxn>
                <a:cxn ang="0">
                  <a:pos x="T2" y="T3"/>
                </a:cxn>
                <a:cxn ang="0">
                  <a:pos x="T4" y="T5"/>
                </a:cxn>
              </a:cxnLst>
              <a:rect l="0" t="0" r="r" b="b"/>
              <a:pathLst>
                <a:path w="919" h="1405">
                  <a:moveTo>
                    <a:pt x="919" y="0"/>
                  </a:moveTo>
                  <a:lnTo>
                    <a:pt x="0" y="1405"/>
                  </a:lnTo>
                  <a:lnTo>
                    <a:pt x="919" y="0"/>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330" name="Line 168">
              <a:extLst>
                <a:ext uri="{FF2B5EF4-FFF2-40B4-BE49-F238E27FC236}">
                  <a16:creationId xmlns:a16="http://schemas.microsoft.com/office/drawing/2014/main" id="{8604EEA6-DD3A-4002-96BC-3BFC9470B9BC}"/>
                </a:ext>
              </a:extLst>
            </p:cNvPr>
            <p:cNvSpPr>
              <a:spLocks noChangeShapeType="1"/>
            </p:cNvSpPr>
            <p:nvPr/>
          </p:nvSpPr>
          <p:spPr bwMode="auto">
            <a:xfrm flipH="1">
              <a:off x="8703194" y="3755063"/>
              <a:ext cx="797940" cy="1219919"/>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331" name="Freeform 169">
              <a:extLst>
                <a:ext uri="{FF2B5EF4-FFF2-40B4-BE49-F238E27FC236}">
                  <a16:creationId xmlns:a16="http://schemas.microsoft.com/office/drawing/2014/main" id="{6F4D245C-D0BC-46D4-A8FB-B36A7B5D6C82}"/>
                </a:ext>
              </a:extLst>
            </p:cNvPr>
            <p:cNvSpPr/>
            <p:nvPr/>
          </p:nvSpPr>
          <p:spPr bwMode="auto">
            <a:xfrm>
              <a:off x="4346219" y="3184610"/>
              <a:ext cx="2719419" cy="722400"/>
            </a:xfrm>
            <a:custGeom>
              <a:avLst/>
              <a:gdLst>
                <a:gd name="T0" fmla="*/ 0 w 3132"/>
                <a:gd name="T1" fmla="*/ 832 h 832"/>
                <a:gd name="T2" fmla="*/ 3132 w 3132"/>
                <a:gd name="T3" fmla="*/ 0 h 832"/>
                <a:gd name="T4" fmla="*/ 0 w 3132"/>
                <a:gd name="T5" fmla="*/ 832 h 832"/>
              </a:gdLst>
              <a:ahLst/>
              <a:cxnLst>
                <a:cxn ang="0">
                  <a:pos x="T0" y="T1"/>
                </a:cxn>
                <a:cxn ang="0">
                  <a:pos x="T2" y="T3"/>
                </a:cxn>
                <a:cxn ang="0">
                  <a:pos x="T4" y="T5"/>
                </a:cxn>
              </a:cxnLst>
              <a:rect l="0" t="0" r="r" b="b"/>
              <a:pathLst>
                <a:path w="3132" h="832">
                  <a:moveTo>
                    <a:pt x="0" y="832"/>
                  </a:moveTo>
                  <a:lnTo>
                    <a:pt x="3132" y="0"/>
                  </a:lnTo>
                  <a:lnTo>
                    <a:pt x="0" y="832"/>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332" name="Line 170">
              <a:extLst>
                <a:ext uri="{FF2B5EF4-FFF2-40B4-BE49-F238E27FC236}">
                  <a16:creationId xmlns:a16="http://schemas.microsoft.com/office/drawing/2014/main" id="{C0688D68-A300-4684-8E3C-4DC409DDDA37}"/>
                </a:ext>
              </a:extLst>
            </p:cNvPr>
            <p:cNvSpPr>
              <a:spLocks noChangeShapeType="1"/>
            </p:cNvSpPr>
            <p:nvPr/>
          </p:nvSpPr>
          <p:spPr bwMode="auto">
            <a:xfrm flipV="1">
              <a:off x="4346219" y="3184610"/>
              <a:ext cx="2719419" cy="722400"/>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333" name="Freeform 171">
              <a:extLst>
                <a:ext uri="{FF2B5EF4-FFF2-40B4-BE49-F238E27FC236}">
                  <a16:creationId xmlns:a16="http://schemas.microsoft.com/office/drawing/2014/main" id="{2E1FFA35-39F8-4E91-B7D9-043CE2946A31}"/>
                </a:ext>
              </a:extLst>
            </p:cNvPr>
            <p:cNvSpPr/>
            <p:nvPr/>
          </p:nvSpPr>
          <p:spPr bwMode="auto">
            <a:xfrm>
              <a:off x="7065639" y="3184610"/>
              <a:ext cx="835275" cy="541800"/>
            </a:xfrm>
            <a:custGeom>
              <a:avLst/>
              <a:gdLst>
                <a:gd name="T0" fmla="*/ 0 w 962"/>
                <a:gd name="T1" fmla="*/ 0 h 624"/>
                <a:gd name="T2" fmla="*/ 962 w 962"/>
                <a:gd name="T3" fmla="*/ 624 h 624"/>
                <a:gd name="T4" fmla="*/ 0 w 962"/>
                <a:gd name="T5" fmla="*/ 0 h 624"/>
              </a:gdLst>
              <a:ahLst/>
              <a:cxnLst>
                <a:cxn ang="0">
                  <a:pos x="T0" y="T1"/>
                </a:cxn>
                <a:cxn ang="0">
                  <a:pos x="T2" y="T3"/>
                </a:cxn>
                <a:cxn ang="0">
                  <a:pos x="T4" y="T5"/>
                </a:cxn>
              </a:cxnLst>
              <a:rect l="0" t="0" r="r" b="b"/>
              <a:pathLst>
                <a:path w="962" h="624">
                  <a:moveTo>
                    <a:pt x="0" y="0"/>
                  </a:moveTo>
                  <a:lnTo>
                    <a:pt x="962" y="624"/>
                  </a:lnTo>
                  <a:lnTo>
                    <a:pt x="0" y="0"/>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334" name="Line 172">
              <a:extLst>
                <a:ext uri="{FF2B5EF4-FFF2-40B4-BE49-F238E27FC236}">
                  <a16:creationId xmlns:a16="http://schemas.microsoft.com/office/drawing/2014/main" id="{AEC1AE39-8009-48A5-BCDC-19D471D2C2DE}"/>
                </a:ext>
              </a:extLst>
            </p:cNvPr>
            <p:cNvSpPr>
              <a:spLocks noChangeShapeType="1"/>
            </p:cNvSpPr>
            <p:nvPr/>
          </p:nvSpPr>
          <p:spPr bwMode="auto">
            <a:xfrm>
              <a:off x="7065639" y="3184610"/>
              <a:ext cx="835275" cy="541800"/>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335" name="Freeform 173">
              <a:extLst>
                <a:ext uri="{FF2B5EF4-FFF2-40B4-BE49-F238E27FC236}">
                  <a16:creationId xmlns:a16="http://schemas.microsoft.com/office/drawing/2014/main" id="{68E53A0A-CDEC-43E3-AE89-A9B6E4AFFD70}"/>
                </a:ext>
              </a:extLst>
            </p:cNvPr>
            <p:cNvSpPr/>
            <p:nvPr/>
          </p:nvSpPr>
          <p:spPr bwMode="auto">
            <a:xfrm>
              <a:off x="7601361" y="3755063"/>
              <a:ext cx="1899773" cy="895186"/>
            </a:xfrm>
            <a:custGeom>
              <a:avLst/>
              <a:gdLst>
                <a:gd name="T0" fmla="*/ 2188 w 2188"/>
                <a:gd name="T1" fmla="*/ 0 h 1031"/>
                <a:gd name="T2" fmla="*/ 0 w 2188"/>
                <a:gd name="T3" fmla="*/ 1031 h 1031"/>
                <a:gd name="T4" fmla="*/ 2188 w 2188"/>
                <a:gd name="T5" fmla="*/ 0 h 1031"/>
              </a:gdLst>
              <a:ahLst/>
              <a:cxnLst>
                <a:cxn ang="0">
                  <a:pos x="T0" y="T1"/>
                </a:cxn>
                <a:cxn ang="0">
                  <a:pos x="T2" y="T3"/>
                </a:cxn>
                <a:cxn ang="0">
                  <a:pos x="T4" y="T5"/>
                </a:cxn>
              </a:cxnLst>
              <a:rect l="0" t="0" r="r" b="b"/>
              <a:pathLst>
                <a:path w="2188" h="1031">
                  <a:moveTo>
                    <a:pt x="2188" y="0"/>
                  </a:moveTo>
                  <a:lnTo>
                    <a:pt x="0" y="1031"/>
                  </a:lnTo>
                  <a:lnTo>
                    <a:pt x="2188" y="0"/>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336" name="Line 174">
              <a:extLst>
                <a:ext uri="{FF2B5EF4-FFF2-40B4-BE49-F238E27FC236}">
                  <a16:creationId xmlns:a16="http://schemas.microsoft.com/office/drawing/2014/main" id="{30E34B9B-A79D-4EEA-95CE-4B759171A5EF}"/>
                </a:ext>
              </a:extLst>
            </p:cNvPr>
            <p:cNvSpPr>
              <a:spLocks noChangeShapeType="1"/>
            </p:cNvSpPr>
            <p:nvPr/>
          </p:nvSpPr>
          <p:spPr bwMode="auto">
            <a:xfrm flipH="1">
              <a:off x="7601361" y="3755063"/>
              <a:ext cx="1899773" cy="895186"/>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337" name="Freeform 175">
              <a:extLst>
                <a:ext uri="{FF2B5EF4-FFF2-40B4-BE49-F238E27FC236}">
                  <a16:creationId xmlns:a16="http://schemas.microsoft.com/office/drawing/2014/main" id="{0CA168B7-9DCF-4D26-A556-D115BD2BE363}"/>
                </a:ext>
              </a:extLst>
            </p:cNvPr>
            <p:cNvSpPr/>
            <p:nvPr/>
          </p:nvSpPr>
          <p:spPr bwMode="auto">
            <a:xfrm>
              <a:off x="9501134" y="2590714"/>
              <a:ext cx="612130" cy="1164349"/>
            </a:xfrm>
            <a:custGeom>
              <a:avLst/>
              <a:gdLst>
                <a:gd name="T0" fmla="*/ 0 w 705"/>
                <a:gd name="T1" fmla="*/ 1341 h 1341"/>
                <a:gd name="T2" fmla="*/ 705 w 705"/>
                <a:gd name="T3" fmla="*/ 0 h 1341"/>
                <a:gd name="T4" fmla="*/ 0 w 705"/>
                <a:gd name="T5" fmla="*/ 1341 h 1341"/>
              </a:gdLst>
              <a:ahLst/>
              <a:cxnLst>
                <a:cxn ang="0">
                  <a:pos x="T0" y="T1"/>
                </a:cxn>
                <a:cxn ang="0">
                  <a:pos x="T2" y="T3"/>
                </a:cxn>
                <a:cxn ang="0">
                  <a:pos x="T4" y="T5"/>
                </a:cxn>
              </a:cxnLst>
              <a:rect l="0" t="0" r="r" b="b"/>
              <a:pathLst>
                <a:path w="705" h="1341">
                  <a:moveTo>
                    <a:pt x="0" y="1341"/>
                  </a:moveTo>
                  <a:lnTo>
                    <a:pt x="705" y="0"/>
                  </a:lnTo>
                  <a:lnTo>
                    <a:pt x="0" y="1341"/>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338" name="Line 176">
              <a:extLst>
                <a:ext uri="{FF2B5EF4-FFF2-40B4-BE49-F238E27FC236}">
                  <a16:creationId xmlns:a16="http://schemas.microsoft.com/office/drawing/2014/main" id="{FDE9F5AC-34A9-40BC-A510-2CBB6C20C944}"/>
                </a:ext>
              </a:extLst>
            </p:cNvPr>
            <p:cNvSpPr>
              <a:spLocks noChangeShapeType="1"/>
            </p:cNvSpPr>
            <p:nvPr/>
          </p:nvSpPr>
          <p:spPr bwMode="auto">
            <a:xfrm flipV="1">
              <a:off x="9501134" y="2590714"/>
              <a:ext cx="612130" cy="1164349"/>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339" name="Freeform 177">
              <a:extLst>
                <a:ext uri="{FF2B5EF4-FFF2-40B4-BE49-F238E27FC236}">
                  <a16:creationId xmlns:a16="http://schemas.microsoft.com/office/drawing/2014/main" id="{34775B01-B7DA-4A07-9954-9FD5E457948E}"/>
                </a:ext>
              </a:extLst>
            </p:cNvPr>
            <p:cNvSpPr/>
            <p:nvPr/>
          </p:nvSpPr>
          <p:spPr bwMode="auto">
            <a:xfrm>
              <a:off x="5584371" y="2034153"/>
              <a:ext cx="3111009" cy="1010665"/>
            </a:xfrm>
            <a:custGeom>
              <a:avLst/>
              <a:gdLst>
                <a:gd name="T0" fmla="*/ 0 w 3583"/>
                <a:gd name="T1" fmla="*/ 1164 h 1164"/>
                <a:gd name="T2" fmla="*/ 3583 w 3583"/>
                <a:gd name="T3" fmla="*/ 0 h 1164"/>
                <a:gd name="T4" fmla="*/ 0 w 3583"/>
                <a:gd name="T5" fmla="*/ 1164 h 1164"/>
              </a:gdLst>
              <a:ahLst/>
              <a:cxnLst>
                <a:cxn ang="0">
                  <a:pos x="T0" y="T1"/>
                </a:cxn>
                <a:cxn ang="0">
                  <a:pos x="T2" y="T3"/>
                </a:cxn>
                <a:cxn ang="0">
                  <a:pos x="T4" y="T5"/>
                </a:cxn>
              </a:cxnLst>
              <a:rect l="0" t="0" r="r" b="b"/>
              <a:pathLst>
                <a:path w="3583" h="1164">
                  <a:moveTo>
                    <a:pt x="0" y="1164"/>
                  </a:moveTo>
                  <a:lnTo>
                    <a:pt x="3583" y="0"/>
                  </a:lnTo>
                  <a:lnTo>
                    <a:pt x="0" y="1164"/>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340" name="Line 178">
              <a:extLst>
                <a:ext uri="{FF2B5EF4-FFF2-40B4-BE49-F238E27FC236}">
                  <a16:creationId xmlns:a16="http://schemas.microsoft.com/office/drawing/2014/main" id="{84119A10-3CFB-4BB1-96CE-E63F774EB738}"/>
                </a:ext>
              </a:extLst>
            </p:cNvPr>
            <p:cNvSpPr>
              <a:spLocks noChangeShapeType="1"/>
            </p:cNvSpPr>
            <p:nvPr/>
          </p:nvSpPr>
          <p:spPr bwMode="auto">
            <a:xfrm flipV="1">
              <a:off x="5584371" y="2034153"/>
              <a:ext cx="3111009" cy="1010665"/>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341" name="Freeform 179">
              <a:extLst>
                <a:ext uri="{FF2B5EF4-FFF2-40B4-BE49-F238E27FC236}">
                  <a16:creationId xmlns:a16="http://schemas.microsoft.com/office/drawing/2014/main" id="{D856EB69-77E6-4F25-A750-9A1091983E8F}"/>
                </a:ext>
              </a:extLst>
            </p:cNvPr>
            <p:cNvSpPr/>
            <p:nvPr/>
          </p:nvSpPr>
          <p:spPr bwMode="auto">
            <a:xfrm>
              <a:off x="7882680" y="3061316"/>
              <a:ext cx="820515" cy="1913665"/>
            </a:xfrm>
            <a:custGeom>
              <a:avLst/>
              <a:gdLst>
                <a:gd name="T0" fmla="*/ 0 w 945"/>
                <a:gd name="T1" fmla="*/ 0 h 2204"/>
                <a:gd name="T2" fmla="*/ 945 w 945"/>
                <a:gd name="T3" fmla="*/ 2204 h 2204"/>
                <a:gd name="T4" fmla="*/ 0 w 945"/>
                <a:gd name="T5" fmla="*/ 0 h 2204"/>
              </a:gdLst>
              <a:ahLst/>
              <a:cxnLst>
                <a:cxn ang="0">
                  <a:pos x="T0" y="T1"/>
                </a:cxn>
                <a:cxn ang="0">
                  <a:pos x="T2" y="T3"/>
                </a:cxn>
                <a:cxn ang="0">
                  <a:pos x="T4" y="T5"/>
                </a:cxn>
              </a:cxnLst>
              <a:rect l="0" t="0" r="r" b="b"/>
              <a:pathLst>
                <a:path w="945" h="2204">
                  <a:moveTo>
                    <a:pt x="0" y="0"/>
                  </a:moveTo>
                  <a:lnTo>
                    <a:pt x="945" y="2204"/>
                  </a:lnTo>
                  <a:lnTo>
                    <a:pt x="0" y="0"/>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342" name="Line 180">
              <a:extLst>
                <a:ext uri="{FF2B5EF4-FFF2-40B4-BE49-F238E27FC236}">
                  <a16:creationId xmlns:a16="http://schemas.microsoft.com/office/drawing/2014/main" id="{93B2C7A2-8834-4F1C-958C-D5DD094C3BB5}"/>
                </a:ext>
              </a:extLst>
            </p:cNvPr>
            <p:cNvSpPr>
              <a:spLocks noChangeShapeType="1"/>
            </p:cNvSpPr>
            <p:nvPr/>
          </p:nvSpPr>
          <p:spPr bwMode="auto">
            <a:xfrm>
              <a:off x="7882680" y="3061316"/>
              <a:ext cx="820515" cy="1913665"/>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343" name="Oval 181">
              <a:extLst>
                <a:ext uri="{FF2B5EF4-FFF2-40B4-BE49-F238E27FC236}">
                  <a16:creationId xmlns:a16="http://schemas.microsoft.com/office/drawing/2014/main" id="{A9201023-2E88-42D1-882E-F6CA41CFEBED}"/>
                </a:ext>
              </a:extLst>
            </p:cNvPr>
            <p:cNvSpPr>
              <a:spLocks noChangeArrowheads="1"/>
            </p:cNvSpPr>
            <p:nvPr/>
          </p:nvSpPr>
          <p:spPr bwMode="auto">
            <a:xfrm>
              <a:off x="7541450" y="5151240"/>
              <a:ext cx="35599" cy="37336"/>
            </a:xfrm>
            <a:prstGeom prst="ellipse">
              <a:avLst/>
            </a:prstGeom>
            <a:solidFill>
              <a:schemeClr val="tx1">
                <a:lumMod val="25000"/>
                <a:lumOff val="75000"/>
              </a:schemeClr>
            </a:solidFill>
            <a:ln w="15875"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344" name="Oval 182">
              <a:extLst>
                <a:ext uri="{FF2B5EF4-FFF2-40B4-BE49-F238E27FC236}">
                  <a16:creationId xmlns:a16="http://schemas.microsoft.com/office/drawing/2014/main" id="{667F0F69-A6A2-42C8-B582-8983EBD7D63E}"/>
                </a:ext>
              </a:extLst>
            </p:cNvPr>
            <p:cNvSpPr>
              <a:spLocks noChangeArrowheads="1"/>
            </p:cNvSpPr>
            <p:nvPr/>
          </p:nvSpPr>
          <p:spPr bwMode="auto">
            <a:xfrm>
              <a:off x="5735450" y="5490733"/>
              <a:ext cx="37336" cy="36467"/>
            </a:xfrm>
            <a:prstGeom prst="ellipse">
              <a:avLst/>
            </a:prstGeom>
            <a:solidFill>
              <a:schemeClr val="tx1">
                <a:lumMod val="25000"/>
                <a:lumOff val="75000"/>
              </a:schemeClr>
            </a:solidFill>
            <a:ln w="15875"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345" name="Oval 183">
              <a:extLst>
                <a:ext uri="{FF2B5EF4-FFF2-40B4-BE49-F238E27FC236}">
                  <a16:creationId xmlns:a16="http://schemas.microsoft.com/office/drawing/2014/main" id="{B6E2FEEA-2C39-438D-8F53-07FDA04B4658}"/>
                </a:ext>
              </a:extLst>
            </p:cNvPr>
            <p:cNvSpPr>
              <a:spLocks noChangeArrowheads="1"/>
            </p:cNvSpPr>
            <p:nvPr/>
          </p:nvSpPr>
          <p:spPr bwMode="auto">
            <a:xfrm>
              <a:off x="3840018" y="5772053"/>
              <a:ext cx="36467" cy="34731"/>
            </a:xfrm>
            <a:prstGeom prst="ellipse">
              <a:avLst/>
            </a:prstGeom>
            <a:solidFill>
              <a:schemeClr val="tx1">
                <a:lumMod val="25000"/>
                <a:lumOff val="75000"/>
              </a:schemeClr>
            </a:solidFill>
            <a:ln w="15875"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346" name="Oval 184">
              <a:extLst>
                <a:ext uri="{FF2B5EF4-FFF2-40B4-BE49-F238E27FC236}">
                  <a16:creationId xmlns:a16="http://schemas.microsoft.com/office/drawing/2014/main" id="{B57D8DC9-CDD3-4B69-A332-E8BB935A6745}"/>
                </a:ext>
              </a:extLst>
            </p:cNvPr>
            <p:cNvSpPr>
              <a:spLocks noChangeArrowheads="1"/>
            </p:cNvSpPr>
            <p:nvPr/>
          </p:nvSpPr>
          <p:spPr bwMode="auto">
            <a:xfrm>
              <a:off x="4484274" y="2927603"/>
              <a:ext cx="34731" cy="34731"/>
            </a:xfrm>
            <a:prstGeom prst="ellipse">
              <a:avLst/>
            </a:prstGeom>
            <a:solidFill>
              <a:schemeClr val="tx1">
                <a:lumMod val="25000"/>
                <a:lumOff val="75000"/>
              </a:schemeClr>
            </a:solidFill>
            <a:ln w="15875"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347" name="Oval 185">
              <a:extLst>
                <a:ext uri="{FF2B5EF4-FFF2-40B4-BE49-F238E27FC236}">
                  <a16:creationId xmlns:a16="http://schemas.microsoft.com/office/drawing/2014/main" id="{17A838C3-90EA-43AA-A016-A3BBBFD03C5E}"/>
                </a:ext>
              </a:extLst>
            </p:cNvPr>
            <p:cNvSpPr>
              <a:spLocks noChangeArrowheads="1"/>
            </p:cNvSpPr>
            <p:nvPr/>
          </p:nvSpPr>
          <p:spPr bwMode="auto">
            <a:xfrm>
              <a:off x="860118" y="4278630"/>
              <a:ext cx="36467" cy="34731"/>
            </a:xfrm>
            <a:prstGeom prst="ellipse">
              <a:avLst/>
            </a:prstGeom>
            <a:solidFill>
              <a:schemeClr val="tx1">
                <a:lumMod val="25000"/>
                <a:lumOff val="75000"/>
              </a:schemeClr>
            </a:solidFill>
            <a:ln w="15875"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348" name="Oval 186">
              <a:extLst>
                <a:ext uri="{FF2B5EF4-FFF2-40B4-BE49-F238E27FC236}">
                  <a16:creationId xmlns:a16="http://schemas.microsoft.com/office/drawing/2014/main" id="{6AED2776-67F8-45D5-B676-9766E4F3E8B5}"/>
                </a:ext>
              </a:extLst>
            </p:cNvPr>
            <p:cNvSpPr>
              <a:spLocks noChangeArrowheads="1"/>
            </p:cNvSpPr>
            <p:nvPr/>
          </p:nvSpPr>
          <p:spPr bwMode="auto">
            <a:xfrm>
              <a:off x="5553114" y="4093688"/>
              <a:ext cx="34731" cy="37336"/>
            </a:xfrm>
            <a:prstGeom prst="ellipse">
              <a:avLst/>
            </a:prstGeom>
            <a:solidFill>
              <a:schemeClr val="tx1">
                <a:lumMod val="25000"/>
                <a:lumOff val="75000"/>
              </a:schemeClr>
            </a:solidFill>
            <a:ln w="15875"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349" name="Oval 187">
              <a:extLst>
                <a:ext uri="{FF2B5EF4-FFF2-40B4-BE49-F238E27FC236}">
                  <a16:creationId xmlns:a16="http://schemas.microsoft.com/office/drawing/2014/main" id="{90F9BCCB-8E51-459E-9FA7-7E6FDF6A8255}"/>
                </a:ext>
              </a:extLst>
            </p:cNvPr>
            <p:cNvSpPr>
              <a:spLocks noChangeArrowheads="1"/>
            </p:cNvSpPr>
            <p:nvPr/>
          </p:nvSpPr>
          <p:spPr bwMode="auto">
            <a:xfrm>
              <a:off x="7386030" y="3909615"/>
              <a:ext cx="79881" cy="81617"/>
            </a:xfrm>
            <a:prstGeom prst="ellipse">
              <a:avLst/>
            </a:pr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350" name="Oval 188">
              <a:extLst>
                <a:ext uri="{FF2B5EF4-FFF2-40B4-BE49-F238E27FC236}">
                  <a16:creationId xmlns:a16="http://schemas.microsoft.com/office/drawing/2014/main" id="{9C521789-3F54-4B76-A9D3-F5FB3CC1E9E9}"/>
                </a:ext>
              </a:extLst>
            </p:cNvPr>
            <p:cNvSpPr>
              <a:spLocks noChangeArrowheads="1"/>
            </p:cNvSpPr>
            <p:nvPr/>
          </p:nvSpPr>
          <p:spPr bwMode="auto">
            <a:xfrm>
              <a:off x="6708780" y="4613781"/>
              <a:ext cx="149342" cy="147606"/>
            </a:xfrm>
            <a:prstGeom prst="ellipse">
              <a:avLst/>
            </a:pr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351" name="Oval 189">
              <a:extLst>
                <a:ext uri="{FF2B5EF4-FFF2-40B4-BE49-F238E27FC236}">
                  <a16:creationId xmlns:a16="http://schemas.microsoft.com/office/drawing/2014/main" id="{1C6C4CCD-EA74-4F2E-8D3E-6527C516C95A}"/>
                </a:ext>
              </a:extLst>
            </p:cNvPr>
            <p:cNvSpPr>
              <a:spLocks noChangeArrowheads="1"/>
            </p:cNvSpPr>
            <p:nvPr/>
          </p:nvSpPr>
          <p:spPr bwMode="auto">
            <a:xfrm>
              <a:off x="6156560" y="4788304"/>
              <a:ext cx="67725" cy="65120"/>
            </a:xfrm>
            <a:prstGeom prst="ellipse">
              <a:avLst/>
            </a:pr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352" name="Freeform 190">
              <a:extLst>
                <a:ext uri="{FF2B5EF4-FFF2-40B4-BE49-F238E27FC236}">
                  <a16:creationId xmlns:a16="http://schemas.microsoft.com/office/drawing/2014/main" id="{208D79D1-2587-4F8E-A7C3-50ABC5E5E9B6}"/>
                </a:ext>
              </a:extLst>
            </p:cNvPr>
            <p:cNvSpPr/>
            <p:nvPr/>
          </p:nvSpPr>
          <p:spPr bwMode="auto">
            <a:xfrm>
              <a:off x="5584371" y="6541339"/>
              <a:ext cx="104192" cy="105061"/>
            </a:xfrm>
            <a:custGeom>
              <a:avLst/>
              <a:gdLst>
                <a:gd name="T0" fmla="*/ 14 w 51"/>
                <a:gd name="T1" fmla="*/ 38 h 51"/>
                <a:gd name="T2" fmla="*/ 38 w 51"/>
                <a:gd name="T3" fmla="*/ 14 h 51"/>
                <a:gd name="T4" fmla="*/ 14 w 51"/>
                <a:gd name="T5" fmla="*/ 38 h 51"/>
              </a:gdLst>
              <a:ahLst/>
              <a:cxnLst>
                <a:cxn ang="0">
                  <a:pos x="T0" y="T1"/>
                </a:cxn>
                <a:cxn ang="0">
                  <a:pos x="T2" y="T3"/>
                </a:cxn>
                <a:cxn ang="0">
                  <a:pos x="T4" y="T5"/>
                </a:cxn>
              </a:cxnLst>
              <a:rect l="0" t="0" r="r" b="b"/>
              <a:pathLst>
                <a:path w="51" h="51">
                  <a:moveTo>
                    <a:pt x="14" y="38"/>
                  </a:moveTo>
                  <a:cubicBezTo>
                    <a:pt x="0" y="20"/>
                    <a:pt x="20" y="0"/>
                    <a:pt x="38" y="14"/>
                  </a:cubicBezTo>
                  <a:cubicBezTo>
                    <a:pt x="51" y="31"/>
                    <a:pt x="31" y="51"/>
                    <a:pt x="14" y="38"/>
                  </a:cubicBez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353" name="Oval 191">
              <a:extLst>
                <a:ext uri="{FF2B5EF4-FFF2-40B4-BE49-F238E27FC236}">
                  <a16:creationId xmlns:a16="http://schemas.microsoft.com/office/drawing/2014/main" id="{94370474-A1D7-4238-B115-7B86A4503070}"/>
                </a:ext>
              </a:extLst>
            </p:cNvPr>
            <p:cNvSpPr>
              <a:spLocks noChangeArrowheads="1"/>
            </p:cNvSpPr>
            <p:nvPr/>
          </p:nvSpPr>
          <p:spPr bwMode="auto">
            <a:xfrm>
              <a:off x="8590319" y="3100388"/>
              <a:ext cx="67725" cy="67725"/>
            </a:xfrm>
            <a:prstGeom prst="ellipse">
              <a:avLst/>
            </a:pr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354" name="Oval 192">
              <a:extLst>
                <a:ext uri="{FF2B5EF4-FFF2-40B4-BE49-F238E27FC236}">
                  <a16:creationId xmlns:a16="http://schemas.microsoft.com/office/drawing/2014/main" id="{0494F0DA-FEFE-41D3-8DAF-A47AB963FA4E}"/>
                </a:ext>
              </a:extLst>
            </p:cNvPr>
            <p:cNvSpPr>
              <a:spLocks noChangeArrowheads="1"/>
            </p:cNvSpPr>
            <p:nvPr/>
          </p:nvSpPr>
          <p:spPr bwMode="auto">
            <a:xfrm>
              <a:off x="5042571" y="3135119"/>
              <a:ext cx="67725" cy="67725"/>
            </a:xfrm>
            <a:prstGeom prst="ellipse">
              <a:avLst/>
            </a:pr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355" name="Oval 193">
              <a:extLst>
                <a:ext uri="{FF2B5EF4-FFF2-40B4-BE49-F238E27FC236}">
                  <a16:creationId xmlns:a16="http://schemas.microsoft.com/office/drawing/2014/main" id="{488EA031-0268-4CF4-B6C2-C4DEE36C656E}"/>
                </a:ext>
              </a:extLst>
            </p:cNvPr>
            <p:cNvSpPr>
              <a:spLocks noChangeArrowheads="1"/>
            </p:cNvSpPr>
            <p:nvPr/>
          </p:nvSpPr>
          <p:spPr bwMode="auto">
            <a:xfrm>
              <a:off x="3045552" y="5787681"/>
              <a:ext cx="67725" cy="67725"/>
            </a:xfrm>
            <a:prstGeom prst="ellipse">
              <a:avLst/>
            </a:pr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356" name="Oval 194">
              <a:extLst>
                <a:ext uri="{FF2B5EF4-FFF2-40B4-BE49-F238E27FC236}">
                  <a16:creationId xmlns:a16="http://schemas.microsoft.com/office/drawing/2014/main" id="{AB92077B-C455-4939-A93F-259A7C91001C}"/>
                </a:ext>
              </a:extLst>
            </p:cNvPr>
            <p:cNvSpPr>
              <a:spLocks noChangeArrowheads="1"/>
            </p:cNvSpPr>
            <p:nvPr/>
          </p:nvSpPr>
          <p:spPr bwMode="auto">
            <a:xfrm>
              <a:off x="3858252" y="4769202"/>
              <a:ext cx="67725" cy="67725"/>
            </a:xfrm>
            <a:prstGeom prst="ellipse">
              <a:avLst/>
            </a:pr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357" name="Oval 195">
              <a:extLst>
                <a:ext uri="{FF2B5EF4-FFF2-40B4-BE49-F238E27FC236}">
                  <a16:creationId xmlns:a16="http://schemas.microsoft.com/office/drawing/2014/main" id="{B8FD88AD-C188-49B5-B6EF-740E0C93B4E0}"/>
                </a:ext>
              </a:extLst>
            </p:cNvPr>
            <p:cNvSpPr>
              <a:spLocks noChangeArrowheads="1"/>
            </p:cNvSpPr>
            <p:nvPr/>
          </p:nvSpPr>
          <p:spPr bwMode="auto">
            <a:xfrm>
              <a:off x="3825258" y="4096293"/>
              <a:ext cx="67725" cy="67725"/>
            </a:xfrm>
            <a:prstGeom prst="ellipse">
              <a:avLst/>
            </a:pr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358" name="Oval 196">
              <a:extLst>
                <a:ext uri="{FF2B5EF4-FFF2-40B4-BE49-F238E27FC236}">
                  <a16:creationId xmlns:a16="http://schemas.microsoft.com/office/drawing/2014/main" id="{16B9E65D-9C9B-4005-B976-515535669AF9}"/>
                </a:ext>
              </a:extLst>
            </p:cNvPr>
            <p:cNvSpPr>
              <a:spLocks noChangeArrowheads="1"/>
            </p:cNvSpPr>
            <p:nvPr/>
          </p:nvSpPr>
          <p:spPr bwMode="auto">
            <a:xfrm>
              <a:off x="1582518" y="3135119"/>
              <a:ext cx="65120" cy="67725"/>
            </a:xfrm>
            <a:prstGeom prst="ellipse">
              <a:avLst/>
            </a:pr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359" name="Oval 197">
              <a:extLst>
                <a:ext uri="{FF2B5EF4-FFF2-40B4-BE49-F238E27FC236}">
                  <a16:creationId xmlns:a16="http://schemas.microsoft.com/office/drawing/2014/main" id="{7DF6BE9A-5E20-4F1C-A9C1-E77EBD4F01BE}"/>
                </a:ext>
              </a:extLst>
            </p:cNvPr>
            <p:cNvSpPr>
              <a:spLocks noChangeArrowheads="1"/>
            </p:cNvSpPr>
            <p:nvPr/>
          </p:nvSpPr>
          <p:spPr bwMode="auto">
            <a:xfrm>
              <a:off x="5103350" y="5588848"/>
              <a:ext cx="150211" cy="150211"/>
            </a:xfrm>
            <a:prstGeom prst="ellipse">
              <a:avLst/>
            </a:pr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360" name="Oval 198">
              <a:extLst>
                <a:ext uri="{FF2B5EF4-FFF2-40B4-BE49-F238E27FC236}">
                  <a16:creationId xmlns:a16="http://schemas.microsoft.com/office/drawing/2014/main" id="{A6C5C94A-40A5-400D-A59A-B5F0BAEC1CEB}"/>
                </a:ext>
              </a:extLst>
            </p:cNvPr>
            <p:cNvSpPr>
              <a:spLocks noChangeArrowheads="1"/>
            </p:cNvSpPr>
            <p:nvPr/>
          </p:nvSpPr>
          <p:spPr bwMode="auto">
            <a:xfrm>
              <a:off x="2204199" y="4036383"/>
              <a:ext cx="147606" cy="147606"/>
            </a:xfrm>
            <a:prstGeom prst="ellipse">
              <a:avLst/>
            </a:pr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361" name="Oval 199">
              <a:extLst>
                <a:ext uri="{FF2B5EF4-FFF2-40B4-BE49-F238E27FC236}">
                  <a16:creationId xmlns:a16="http://schemas.microsoft.com/office/drawing/2014/main" id="{E0967CB8-27A2-4297-BFF9-252D4F63CACA}"/>
                </a:ext>
              </a:extLst>
            </p:cNvPr>
            <p:cNvSpPr>
              <a:spLocks noChangeArrowheads="1"/>
            </p:cNvSpPr>
            <p:nvPr/>
          </p:nvSpPr>
          <p:spPr bwMode="auto">
            <a:xfrm>
              <a:off x="4097894" y="3142933"/>
              <a:ext cx="148474" cy="148474"/>
            </a:xfrm>
            <a:prstGeom prst="ellipse">
              <a:avLst/>
            </a:pr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362" name="Oval 200">
              <a:extLst>
                <a:ext uri="{FF2B5EF4-FFF2-40B4-BE49-F238E27FC236}">
                  <a16:creationId xmlns:a16="http://schemas.microsoft.com/office/drawing/2014/main" id="{53C235D6-6A7D-4324-9498-38E4276DC77F}"/>
                </a:ext>
              </a:extLst>
            </p:cNvPr>
            <p:cNvSpPr>
              <a:spLocks noChangeArrowheads="1"/>
            </p:cNvSpPr>
            <p:nvPr/>
          </p:nvSpPr>
          <p:spPr bwMode="auto">
            <a:xfrm>
              <a:off x="7303544" y="3828866"/>
              <a:ext cx="243984" cy="242247"/>
            </a:xfrm>
            <a:prstGeom prst="ellipse">
              <a:avLst/>
            </a:prstGeom>
            <a:solidFill>
              <a:schemeClr val="tx1">
                <a:lumMod val="25000"/>
                <a:lumOff val="75000"/>
              </a:schemeClr>
            </a:solidFill>
            <a:ln w="15875"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363" name="Oval 201">
              <a:extLst>
                <a:ext uri="{FF2B5EF4-FFF2-40B4-BE49-F238E27FC236}">
                  <a16:creationId xmlns:a16="http://schemas.microsoft.com/office/drawing/2014/main" id="{C8051EA8-6DA9-427C-98DA-3F6708643FD1}"/>
                </a:ext>
              </a:extLst>
            </p:cNvPr>
            <p:cNvSpPr>
              <a:spLocks noChangeArrowheads="1"/>
            </p:cNvSpPr>
            <p:nvPr/>
          </p:nvSpPr>
          <p:spPr bwMode="auto">
            <a:xfrm>
              <a:off x="6608060" y="5987383"/>
              <a:ext cx="174522" cy="174522"/>
            </a:xfrm>
            <a:prstGeom prst="ellipse">
              <a:avLst/>
            </a:pr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364" name="Oval 202">
              <a:extLst>
                <a:ext uri="{FF2B5EF4-FFF2-40B4-BE49-F238E27FC236}">
                  <a16:creationId xmlns:a16="http://schemas.microsoft.com/office/drawing/2014/main" id="{01DB4B94-E7DF-4EE5-AAB7-1607B675FC94}"/>
                </a:ext>
              </a:extLst>
            </p:cNvPr>
            <p:cNvSpPr>
              <a:spLocks noChangeArrowheads="1"/>
            </p:cNvSpPr>
            <p:nvPr/>
          </p:nvSpPr>
          <p:spPr bwMode="auto">
            <a:xfrm>
              <a:off x="6575066" y="5952653"/>
              <a:ext cx="242247" cy="243984"/>
            </a:xfrm>
            <a:prstGeom prst="ellipse">
              <a:avLst/>
            </a:prstGeom>
            <a:solidFill>
              <a:schemeClr val="tx1">
                <a:lumMod val="25000"/>
                <a:lumOff val="75000"/>
              </a:schemeClr>
            </a:solidFill>
            <a:ln w="15875"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365" name="Oval 203">
              <a:extLst>
                <a:ext uri="{FF2B5EF4-FFF2-40B4-BE49-F238E27FC236}">
                  <a16:creationId xmlns:a16="http://schemas.microsoft.com/office/drawing/2014/main" id="{DDE94523-6EBE-47CE-A61A-B93E5C8EF7EC}"/>
                </a:ext>
              </a:extLst>
            </p:cNvPr>
            <p:cNvSpPr>
              <a:spLocks noChangeArrowheads="1"/>
            </p:cNvSpPr>
            <p:nvPr/>
          </p:nvSpPr>
          <p:spPr bwMode="auto">
            <a:xfrm>
              <a:off x="4619724" y="4585129"/>
              <a:ext cx="174522" cy="174522"/>
            </a:xfrm>
            <a:prstGeom prst="ellipse">
              <a:avLst/>
            </a:pr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366" name="Oval 204">
              <a:extLst>
                <a:ext uri="{FF2B5EF4-FFF2-40B4-BE49-F238E27FC236}">
                  <a16:creationId xmlns:a16="http://schemas.microsoft.com/office/drawing/2014/main" id="{BEB6C43C-0471-4291-8B31-835701ED1375}"/>
                </a:ext>
              </a:extLst>
            </p:cNvPr>
            <p:cNvSpPr>
              <a:spLocks noChangeArrowheads="1"/>
            </p:cNvSpPr>
            <p:nvPr/>
          </p:nvSpPr>
          <p:spPr bwMode="auto">
            <a:xfrm>
              <a:off x="4584993" y="4552135"/>
              <a:ext cx="243984" cy="242247"/>
            </a:xfrm>
            <a:prstGeom prst="ellipse">
              <a:avLst/>
            </a:prstGeom>
            <a:solidFill>
              <a:schemeClr val="tx1">
                <a:lumMod val="25000"/>
                <a:lumOff val="75000"/>
              </a:schemeClr>
            </a:solidFill>
            <a:ln w="15875"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367" name="Freeform 206">
              <a:extLst>
                <a:ext uri="{FF2B5EF4-FFF2-40B4-BE49-F238E27FC236}">
                  <a16:creationId xmlns:a16="http://schemas.microsoft.com/office/drawing/2014/main" id="{62ED79AA-92DD-47D5-AAA2-DD531973D674}"/>
                </a:ext>
              </a:extLst>
            </p:cNvPr>
            <p:cNvSpPr/>
            <p:nvPr/>
          </p:nvSpPr>
          <p:spPr bwMode="auto">
            <a:xfrm>
              <a:off x="6805158" y="2438767"/>
              <a:ext cx="192756" cy="193624"/>
            </a:xfrm>
            <a:custGeom>
              <a:avLst/>
              <a:gdLst>
                <a:gd name="T0" fmla="*/ 5 w 94"/>
                <a:gd name="T1" fmla="*/ 54 h 94"/>
                <a:gd name="T2" fmla="*/ 54 w 94"/>
                <a:gd name="T3" fmla="*/ 5 h 94"/>
                <a:gd name="T4" fmla="*/ 89 w 94"/>
                <a:gd name="T5" fmla="*/ 40 h 94"/>
                <a:gd name="T6" fmla="*/ 40 w 94"/>
                <a:gd name="T7" fmla="*/ 89 h 94"/>
                <a:gd name="T8" fmla="*/ 5 w 94"/>
                <a:gd name="T9" fmla="*/ 54 h 94"/>
              </a:gdLst>
              <a:ahLst/>
              <a:cxnLst>
                <a:cxn ang="0">
                  <a:pos x="T0" y="T1"/>
                </a:cxn>
                <a:cxn ang="0">
                  <a:pos x="T2" y="T3"/>
                </a:cxn>
                <a:cxn ang="0">
                  <a:pos x="T4" y="T5"/>
                </a:cxn>
                <a:cxn ang="0">
                  <a:pos x="T6" y="T7"/>
                </a:cxn>
                <a:cxn ang="0">
                  <a:pos x="T8" y="T9"/>
                </a:cxn>
              </a:cxnLst>
              <a:rect l="0" t="0" r="r" b="b"/>
              <a:pathLst>
                <a:path w="94" h="94">
                  <a:moveTo>
                    <a:pt x="5" y="54"/>
                  </a:moveTo>
                  <a:cubicBezTo>
                    <a:pt x="0" y="25"/>
                    <a:pt x="25" y="0"/>
                    <a:pt x="54" y="5"/>
                  </a:cubicBezTo>
                  <a:cubicBezTo>
                    <a:pt x="72" y="8"/>
                    <a:pt x="86" y="22"/>
                    <a:pt x="89" y="40"/>
                  </a:cubicBezTo>
                  <a:cubicBezTo>
                    <a:pt x="94" y="69"/>
                    <a:pt x="69" y="94"/>
                    <a:pt x="40" y="89"/>
                  </a:cubicBezTo>
                  <a:cubicBezTo>
                    <a:pt x="22" y="86"/>
                    <a:pt x="8" y="72"/>
                    <a:pt x="5" y="54"/>
                  </a:cubicBez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368" name="Freeform 207">
              <a:extLst>
                <a:ext uri="{FF2B5EF4-FFF2-40B4-BE49-F238E27FC236}">
                  <a16:creationId xmlns:a16="http://schemas.microsoft.com/office/drawing/2014/main" id="{6D664A59-58D9-4BF0-9860-A077595D70BA}"/>
                </a:ext>
              </a:extLst>
            </p:cNvPr>
            <p:cNvSpPr/>
            <p:nvPr/>
          </p:nvSpPr>
          <p:spPr bwMode="auto">
            <a:xfrm>
              <a:off x="6772164" y="2405773"/>
              <a:ext cx="260481" cy="261349"/>
            </a:xfrm>
            <a:custGeom>
              <a:avLst/>
              <a:gdLst>
                <a:gd name="T0" fmla="*/ 4 w 127"/>
                <a:gd name="T1" fmla="*/ 71 h 127"/>
                <a:gd name="T2" fmla="*/ 71 w 127"/>
                <a:gd name="T3" fmla="*/ 5 h 127"/>
                <a:gd name="T4" fmla="*/ 122 w 127"/>
                <a:gd name="T5" fmla="*/ 56 h 127"/>
                <a:gd name="T6" fmla="*/ 55 w 127"/>
                <a:gd name="T7" fmla="*/ 122 h 127"/>
                <a:gd name="T8" fmla="*/ 4 w 127"/>
                <a:gd name="T9" fmla="*/ 71 h 127"/>
              </a:gdLst>
              <a:ahLst/>
              <a:cxnLst>
                <a:cxn ang="0">
                  <a:pos x="T0" y="T1"/>
                </a:cxn>
                <a:cxn ang="0">
                  <a:pos x="T2" y="T3"/>
                </a:cxn>
                <a:cxn ang="0">
                  <a:pos x="T4" y="T5"/>
                </a:cxn>
                <a:cxn ang="0">
                  <a:pos x="T6" y="T7"/>
                </a:cxn>
                <a:cxn ang="0">
                  <a:pos x="T8" y="T9"/>
                </a:cxn>
              </a:cxnLst>
              <a:rect l="0" t="0" r="r" b="b"/>
              <a:pathLst>
                <a:path w="127" h="127">
                  <a:moveTo>
                    <a:pt x="4" y="71"/>
                  </a:moveTo>
                  <a:cubicBezTo>
                    <a:pt x="0" y="32"/>
                    <a:pt x="32" y="0"/>
                    <a:pt x="71" y="5"/>
                  </a:cubicBezTo>
                  <a:cubicBezTo>
                    <a:pt x="97" y="8"/>
                    <a:pt x="119" y="29"/>
                    <a:pt x="122" y="56"/>
                  </a:cubicBezTo>
                  <a:cubicBezTo>
                    <a:pt x="127" y="94"/>
                    <a:pt x="94" y="127"/>
                    <a:pt x="55" y="122"/>
                  </a:cubicBezTo>
                  <a:cubicBezTo>
                    <a:pt x="29" y="119"/>
                    <a:pt x="8" y="97"/>
                    <a:pt x="4" y="71"/>
                  </a:cubicBezTo>
                  <a:close/>
                </a:path>
              </a:pathLst>
            </a:custGeom>
            <a:solidFill>
              <a:schemeClr val="tx1">
                <a:lumMod val="25000"/>
                <a:lumOff val="75000"/>
              </a:schemeClr>
            </a:solidFill>
            <a:ln w="15875"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369" name="Oval 208">
              <a:extLst>
                <a:ext uri="{FF2B5EF4-FFF2-40B4-BE49-F238E27FC236}">
                  <a16:creationId xmlns:a16="http://schemas.microsoft.com/office/drawing/2014/main" id="{820FB2B4-2955-4783-AE3A-4ED69D263560}"/>
                </a:ext>
              </a:extLst>
            </p:cNvPr>
            <p:cNvSpPr>
              <a:spLocks noChangeArrowheads="1"/>
            </p:cNvSpPr>
            <p:nvPr/>
          </p:nvSpPr>
          <p:spPr bwMode="auto">
            <a:xfrm>
              <a:off x="4356638" y="6214870"/>
              <a:ext cx="79881" cy="82486"/>
            </a:xfrm>
            <a:prstGeom prst="ellipse">
              <a:avLst/>
            </a:pr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370" name="Oval 209">
              <a:extLst>
                <a:ext uri="{FF2B5EF4-FFF2-40B4-BE49-F238E27FC236}">
                  <a16:creationId xmlns:a16="http://schemas.microsoft.com/office/drawing/2014/main" id="{70AE48BB-B748-453C-A32C-608A48DC3355}"/>
                </a:ext>
              </a:extLst>
            </p:cNvPr>
            <p:cNvSpPr>
              <a:spLocks noChangeArrowheads="1"/>
            </p:cNvSpPr>
            <p:nvPr/>
          </p:nvSpPr>
          <p:spPr bwMode="auto">
            <a:xfrm>
              <a:off x="4275021" y="6134990"/>
              <a:ext cx="243984" cy="242247"/>
            </a:xfrm>
            <a:prstGeom prst="ellipse">
              <a:avLst/>
            </a:prstGeom>
            <a:solidFill>
              <a:schemeClr val="tx1">
                <a:lumMod val="25000"/>
                <a:lumOff val="75000"/>
              </a:schemeClr>
            </a:solidFill>
            <a:ln w="15875"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371" name="Oval 210">
              <a:extLst>
                <a:ext uri="{FF2B5EF4-FFF2-40B4-BE49-F238E27FC236}">
                  <a16:creationId xmlns:a16="http://schemas.microsoft.com/office/drawing/2014/main" id="{C7D1420E-9070-4274-8309-52B937E53736}"/>
                </a:ext>
              </a:extLst>
            </p:cNvPr>
            <p:cNvSpPr>
              <a:spLocks noChangeArrowheads="1"/>
            </p:cNvSpPr>
            <p:nvPr/>
          </p:nvSpPr>
          <p:spPr bwMode="auto">
            <a:xfrm>
              <a:off x="3021240" y="2843381"/>
              <a:ext cx="81617" cy="82486"/>
            </a:xfrm>
            <a:prstGeom prst="ellipse">
              <a:avLst/>
            </a:pr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372" name="Oval 211">
              <a:extLst>
                <a:ext uri="{FF2B5EF4-FFF2-40B4-BE49-F238E27FC236}">
                  <a16:creationId xmlns:a16="http://schemas.microsoft.com/office/drawing/2014/main" id="{ED4083B0-11E4-4A0D-8669-80A0F1E14C32}"/>
                </a:ext>
              </a:extLst>
            </p:cNvPr>
            <p:cNvSpPr>
              <a:spLocks noChangeArrowheads="1"/>
            </p:cNvSpPr>
            <p:nvPr/>
          </p:nvSpPr>
          <p:spPr bwMode="auto">
            <a:xfrm>
              <a:off x="2940491" y="2763500"/>
              <a:ext cx="242247" cy="242247"/>
            </a:xfrm>
            <a:prstGeom prst="ellipse">
              <a:avLst/>
            </a:prstGeom>
            <a:solidFill>
              <a:schemeClr val="tx1">
                <a:lumMod val="25000"/>
                <a:lumOff val="75000"/>
              </a:schemeClr>
            </a:solidFill>
            <a:ln w="15875"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373" name="Oval 212">
              <a:extLst>
                <a:ext uri="{FF2B5EF4-FFF2-40B4-BE49-F238E27FC236}">
                  <a16:creationId xmlns:a16="http://schemas.microsoft.com/office/drawing/2014/main" id="{CAA1B73D-BEFC-4A81-B3CF-778EA46C9E93}"/>
                </a:ext>
              </a:extLst>
            </p:cNvPr>
            <p:cNvSpPr>
              <a:spLocks noChangeArrowheads="1"/>
            </p:cNvSpPr>
            <p:nvPr/>
          </p:nvSpPr>
          <p:spPr bwMode="auto">
            <a:xfrm>
              <a:off x="1615512" y="5223307"/>
              <a:ext cx="81617" cy="82486"/>
            </a:xfrm>
            <a:prstGeom prst="ellipse">
              <a:avLst/>
            </a:pr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374" name="Oval 213">
              <a:extLst>
                <a:ext uri="{FF2B5EF4-FFF2-40B4-BE49-F238E27FC236}">
                  <a16:creationId xmlns:a16="http://schemas.microsoft.com/office/drawing/2014/main" id="{3DA589F6-3CC1-4F99-B967-2EA0B49C29ED}"/>
                </a:ext>
              </a:extLst>
            </p:cNvPr>
            <p:cNvSpPr>
              <a:spLocks noChangeArrowheads="1"/>
            </p:cNvSpPr>
            <p:nvPr/>
          </p:nvSpPr>
          <p:spPr bwMode="auto">
            <a:xfrm>
              <a:off x="1534763" y="5143426"/>
              <a:ext cx="242247" cy="242247"/>
            </a:xfrm>
            <a:prstGeom prst="ellipse">
              <a:avLst/>
            </a:prstGeom>
            <a:solidFill>
              <a:schemeClr val="tx1">
                <a:lumMod val="25000"/>
                <a:lumOff val="75000"/>
              </a:schemeClr>
            </a:solidFill>
            <a:ln w="15875"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375" name="Oval 214">
              <a:extLst>
                <a:ext uri="{FF2B5EF4-FFF2-40B4-BE49-F238E27FC236}">
                  <a16:creationId xmlns:a16="http://schemas.microsoft.com/office/drawing/2014/main" id="{680B8C94-F06A-4263-B9A6-C4AF1173126C}"/>
                </a:ext>
              </a:extLst>
            </p:cNvPr>
            <p:cNvSpPr>
              <a:spLocks noChangeArrowheads="1"/>
            </p:cNvSpPr>
            <p:nvPr/>
          </p:nvSpPr>
          <p:spPr bwMode="auto">
            <a:xfrm>
              <a:off x="3004743" y="5093935"/>
              <a:ext cx="81617" cy="82486"/>
            </a:xfrm>
            <a:prstGeom prst="ellipse">
              <a:avLst/>
            </a:pr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376" name="Oval 215">
              <a:extLst>
                <a:ext uri="{FF2B5EF4-FFF2-40B4-BE49-F238E27FC236}">
                  <a16:creationId xmlns:a16="http://schemas.microsoft.com/office/drawing/2014/main" id="{B5F0AC4E-9E90-415A-9753-787B013F8572}"/>
                </a:ext>
              </a:extLst>
            </p:cNvPr>
            <p:cNvSpPr>
              <a:spLocks noChangeArrowheads="1"/>
            </p:cNvSpPr>
            <p:nvPr/>
          </p:nvSpPr>
          <p:spPr bwMode="auto">
            <a:xfrm>
              <a:off x="2923994" y="5014054"/>
              <a:ext cx="242247" cy="242247"/>
            </a:xfrm>
            <a:prstGeom prst="ellipse">
              <a:avLst/>
            </a:prstGeom>
            <a:solidFill>
              <a:schemeClr val="tx1">
                <a:lumMod val="25000"/>
                <a:lumOff val="75000"/>
              </a:schemeClr>
            </a:solidFill>
            <a:ln w="15875"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377" name="Freeform 216">
              <a:extLst>
                <a:ext uri="{FF2B5EF4-FFF2-40B4-BE49-F238E27FC236}">
                  <a16:creationId xmlns:a16="http://schemas.microsoft.com/office/drawing/2014/main" id="{E6E1A543-5B1A-4F99-B3DA-90F84B17E683}"/>
                </a:ext>
              </a:extLst>
            </p:cNvPr>
            <p:cNvSpPr/>
            <p:nvPr/>
          </p:nvSpPr>
          <p:spPr bwMode="auto">
            <a:xfrm>
              <a:off x="7560552" y="3133383"/>
              <a:ext cx="1062762" cy="2017858"/>
            </a:xfrm>
            <a:custGeom>
              <a:avLst/>
              <a:gdLst>
                <a:gd name="T0" fmla="*/ 0 w 1224"/>
                <a:gd name="T1" fmla="*/ 2324 h 2324"/>
                <a:gd name="T2" fmla="*/ 1224 w 1224"/>
                <a:gd name="T3" fmla="*/ 0 h 2324"/>
                <a:gd name="T4" fmla="*/ 0 w 1224"/>
                <a:gd name="T5" fmla="*/ 2324 h 2324"/>
              </a:gdLst>
              <a:ahLst/>
              <a:cxnLst>
                <a:cxn ang="0">
                  <a:pos x="T0" y="T1"/>
                </a:cxn>
                <a:cxn ang="0">
                  <a:pos x="T2" y="T3"/>
                </a:cxn>
                <a:cxn ang="0">
                  <a:pos x="T4" y="T5"/>
                </a:cxn>
              </a:cxnLst>
              <a:rect l="0" t="0" r="r" b="b"/>
              <a:pathLst>
                <a:path w="1224" h="2324">
                  <a:moveTo>
                    <a:pt x="0" y="2324"/>
                  </a:moveTo>
                  <a:lnTo>
                    <a:pt x="1224" y="0"/>
                  </a:lnTo>
                  <a:lnTo>
                    <a:pt x="0" y="2324"/>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378" name="Line 217">
              <a:extLst>
                <a:ext uri="{FF2B5EF4-FFF2-40B4-BE49-F238E27FC236}">
                  <a16:creationId xmlns:a16="http://schemas.microsoft.com/office/drawing/2014/main" id="{F9D81622-6BED-42BD-86D6-150F4586E77D}"/>
                </a:ext>
              </a:extLst>
            </p:cNvPr>
            <p:cNvSpPr>
              <a:spLocks noChangeShapeType="1"/>
            </p:cNvSpPr>
            <p:nvPr/>
          </p:nvSpPr>
          <p:spPr bwMode="auto">
            <a:xfrm flipV="1">
              <a:off x="7560552" y="3133383"/>
              <a:ext cx="1062762" cy="2017858"/>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379" name="Freeform 218">
              <a:extLst>
                <a:ext uri="{FF2B5EF4-FFF2-40B4-BE49-F238E27FC236}">
                  <a16:creationId xmlns:a16="http://schemas.microsoft.com/office/drawing/2014/main" id="{FF4EA4DF-3492-405C-AEF0-D220CB7C6273}"/>
                </a:ext>
              </a:extLst>
            </p:cNvPr>
            <p:cNvSpPr/>
            <p:nvPr/>
          </p:nvSpPr>
          <p:spPr bwMode="auto">
            <a:xfrm>
              <a:off x="7426839" y="3133383"/>
              <a:ext cx="1196475" cy="817042"/>
            </a:xfrm>
            <a:custGeom>
              <a:avLst/>
              <a:gdLst>
                <a:gd name="T0" fmla="*/ 1378 w 1378"/>
                <a:gd name="T1" fmla="*/ 0 h 941"/>
                <a:gd name="T2" fmla="*/ 0 w 1378"/>
                <a:gd name="T3" fmla="*/ 941 h 941"/>
                <a:gd name="T4" fmla="*/ 1378 w 1378"/>
                <a:gd name="T5" fmla="*/ 0 h 941"/>
              </a:gdLst>
              <a:ahLst/>
              <a:cxnLst>
                <a:cxn ang="0">
                  <a:pos x="T0" y="T1"/>
                </a:cxn>
                <a:cxn ang="0">
                  <a:pos x="T2" y="T3"/>
                </a:cxn>
                <a:cxn ang="0">
                  <a:pos x="T4" y="T5"/>
                </a:cxn>
              </a:cxnLst>
              <a:rect l="0" t="0" r="r" b="b"/>
              <a:pathLst>
                <a:path w="1378" h="941">
                  <a:moveTo>
                    <a:pt x="1378" y="0"/>
                  </a:moveTo>
                  <a:lnTo>
                    <a:pt x="0" y="941"/>
                  </a:lnTo>
                  <a:lnTo>
                    <a:pt x="1378" y="0"/>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380" name="Line 219">
              <a:extLst>
                <a:ext uri="{FF2B5EF4-FFF2-40B4-BE49-F238E27FC236}">
                  <a16:creationId xmlns:a16="http://schemas.microsoft.com/office/drawing/2014/main" id="{2687E6B8-4BA2-4EC2-AE3B-4864B8C00D4A}"/>
                </a:ext>
              </a:extLst>
            </p:cNvPr>
            <p:cNvSpPr>
              <a:spLocks noChangeShapeType="1"/>
            </p:cNvSpPr>
            <p:nvPr/>
          </p:nvSpPr>
          <p:spPr bwMode="auto">
            <a:xfrm flipH="1">
              <a:off x="7426839" y="3133383"/>
              <a:ext cx="1196475" cy="817042"/>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381" name="Freeform 220">
              <a:extLst>
                <a:ext uri="{FF2B5EF4-FFF2-40B4-BE49-F238E27FC236}">
                  <a16:creationId xmlns:a16="http://schemas.microsoft.com/office/drawing/2014/main" id="{00595C63-4028-4791-96E0-9AA225BAFD8C}"/>
                </a:ext>
              </a:extLst>
            </p:cNvPr>
            <p:cNvSpPr/>
            <p:nvPr/>
          </p:nvSpPr>
          <p:spPr bwMode="auto">
            <a:xfrm>
              <a:off x="6901535" y="2519516"/>
              <a:ext cx="533117" cy="1414411"/>
            </a:xfrm>
            <a:custGeom>
              <a:avLst/>
              <a:gdLst>
                <a:gd name="T0" fmla="*/ 614 w 614"/>
                <a:gd name="T1" fmla="*/ 1629 h 1629"/>
                <a:gd name="T2" fmla="*/ 0 w 614"/>
                <a:gd name="T3" fmla="*/ 0 h 1629"/>
                <a:gd name="T4" fmla="*/ 614 w 614"/>
                <a:gd name="T5" fmla="*/ 1629 h 1629"/>
              </a:gdLst>
              <a:ahLst/>
              <a:cxnLst>
                <a:cxn ang="0">
                  <a:pos x="T0" y="T1"/>
                </a:cxn>
                <a:cxn ang="0">
                  <a:pos x="T2" y="T3"/>
                </a:cxn>
                <a:cxn ang="0">
                  <a:pos x="T4" y="T5"/>
                </a:cxn>
              </a:cxnLst>
              <a:rect l="0" t="0" r="r" b="b"/>
              <a:pathLst>
                <a:path w="614" h="1629">
                  <a:moveTo>
                    <a:pt x="614" y="1629"/>
                  </a:moveTo>
                  <a:lnTo>
                    <a:pt x="0" y="0"/>
                  </a:lnTo>
                  <a:lnTo>
                    <a:pt x="614" y="1629"/>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382" name="Line 221">
              <a:extLst>
                <a:ext uri="{FF2B5EF4-FFF2-40B4-BE49-F238E27FC236}">
                  <a16:creationId xmlns:a16="http://schemas.microsoft.com/office/drawing/2014/main" id="{AFCE2989-76BB-450F-A718-CF1F2282FACD}"/>
                </a:ext>
              </a:extLst>
            </p:cNvPr>
            <p:cNvSpPr>
              <a:spLocks noChangeShapeType="1"/>
            </p:cNvSpPr>
            <p:nvPr/>
          </p:nvSpPr>
          <p:spPr bwMode="auto">
            <a:xfrm flipH="1" flipV="1">
              <a:off x="6901535" y="2519516"/>
              <a:ext cx="533117" cy="1414411"/>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383" name="Freeform 222">
              <a:extLst>
                <a:ext uri="{FF2B5EF4-FFF2-40B4-BE49-F238E27FC236}">
                  <a16:creationId xmlns:a16="http://schemas.microsoft.com/office/drawing/2014/main" id="{18D2C036-512E-417E-A857-79253BB7F58D}"/>
                </a:ext>
              </a:extLst>
            </p:cNvPr>
            <p:cNvSpPr/>
            <p:nvPr/>
          </p:nvSpPr>
          <p:spPr bwMode="auto">
            <a:xfrm>
              <a:off x="6696624" y="2519516"/>
              <a:ext cx="204912" cy="3553826"/>
            </a:xfrm>
            <a:custGeom>
              <a:avLst/>
              <a:gdLst>
                <a:gd name="T0" fmla="*/ 236 w 236"/>
                <a:gd name="T1" fmla="*/ 0 h 4093"/>
                <a:gd name="T2" fmla="*/ 0 w 236"/>
                <a:gd name="T3" fmla="*/ 4093 h 4093"/>
                <a:gd name="T4" fmla="*/ 236 w 236"/>
                <a:gd name="T5" fmla="*/ 0 h 4093"/>
              </a:gdLst>
              <a:ahLst/>
              <a:cxnLst>
                <a:cxn ang="0">
                  <a:pos x="T0" y="T1"/>
                </a:cxn>
                <a:cxn ang="0">
                  <a:pos x="T2" y="T3"/>
                </a:cxn>
                <a:cxn ang="0">
                  <a:pos x="T4" y="T5"/>
                </a:cxn>
              </a:cxnLst>
              <a:rect l="0" t="0" r="r" b="b"/>
              <a:pathLst>
                <a:path w="236" h="4093">
                  <a:moveTo>
                    <a:pt x="236" y="0"/>
                  </a:moveTo>
                  <a:lnTo>
                    <a:pt x="0" y="4093"/>
                  </a:lnTo>
                  <a:lnTo>
                    <a:pt x="236" y="0"/>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384" name="Line 223">
              <a:extLst>
                <a:ext uri="{FF2B5EF4-FFF2-40B4-BE49-F238E27FC236}">
                  <a16:creationId xmlns:a16="http://schemas.microsoft.com/office/drawing/2014/main" id="{CAC7B25E-F1B6-4378-A42D-1D1B2769996F}"/>
                </a:ext>
              </a:extLst>
            </p:cNvPr>
            <p:cNvSpPr>
              <a:spLocks noChangeShapeType="1"/>
            </p:cNvSpPr>
            <p:nvPr/>
          </p:nvSpPr>
          <p:spPr bwMode="auto">
            <a:xfrm flipH="1">
              <a:off x="6696624" y="2519516"/>
              <a:ext cx="204912" cy="3553826"/>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385" name="Freeform 224">
              <a:extLst>
                <a:ext uri="{FF2B5EF4-FFF2-40B4-BE49-F238E27FC236}">
                  <a16:creationId xmlns:a16="http://schemas.microsoft.com/office/drawing/2014/main" id="{9E60A9B4-319C-43F3-87E2-FCAD0B9138AC}"/>
                </a:ext>
              </a:extLst>
            </p:cNvPr>
            <p:cNvSpPr/>
            <p:nvPr/>
          </p:nvSpPr>
          <p:spPr bwMode="auto">
            <a:xfrm>
              <a:off x="6696624" y="4687585"/>
              <a:ext cx="85959" cy="1403992"/>
            </a:xfrm>
            <a:custGeom>
              <a:avLst/>
              <a:gdLst>
                <a:gd name="T0" fmla="*/ 0 w 99"/>
                <a:gd name="T1" fmla="*/ 1617 h 1617"/>
                <a:gd name="T2" fmla="*/ 99 w 99"/>
                <a:gd name="T3" fmla="*/ 0 h 1617"/>
                <a:gd name="T4" fmla="*/ 0 w 99"/>
                <a:gd name="T5" fmla="*/ 1617 h 1617"/>
              </a:gdLst>
              <a:ahLst/>
              <a:cxnLst>
                <a:cxn ang="0">
                  <a:pos x="T0" y="T1"/>
                </a:cxn>
                <a:cxn ang="0">
                  <a:pos x="T2" y="T3"/>
                </a:cxn>
                <a:cxn ang="0">
                  <a:pos x="T4" y="T5"/>
                </a:cxn>
              </a:cxnLst>
              <a:rect l="0" t="0" r="r" b="b"/>
              <a:pathLst>
                <a:path w="99" h="1617">
                  <a:moveTo>
                    <a:pt x="0" y="1617"/>
                  </a:moveTo>
                  <a:lnTo>
                    <a:pt x="99" y="0"/>
                  </a:lnTo>
                  <a:lnTo>
                    <a:pt x="0" y="1617"/>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386" name="Line 225">
              <a:extLst>
                <a:ext uri="{FF2B5EF4-FFF2-40B4-BE49-F238E27FC236}">
                  <a16:creationId xmlns:a16="http://schemas.microsoft.com/office/drawing/2014/main" id="{C8528650-D548-4FC8-8416-F4140BAFDD4C}"/>
                </a:ext>
              </a:extLst>
            </p:cNvPr>
            <p:cNvSpPr>
              <a:spLocks noChangeShapeType="1"/>
            </p:cNvSpPr>
            <p:nvPr/>
          </p:nvSpPr>
          <p:spPr bwMode="auto">
            <a:xfrm flipV="1">
              <a:off x="6696624" y="4687585"/>
              <a:ext cx="85959" cy="1403992"/>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387" name="Freeform 226">
              <a:extLst>
                <a:ext uri="{FF2B5EF4-FFF2-40B4-BE49-F238E27FC236}">
                  <a16:creationId xmlns:a16="http://schemas.microsoft.com/office/drawing/2014/main" id="{849F2F83-9275-44D6-87A1-ABC2A07B55C2}"/>
                </a:ext>
              </a:extLst>
            </p:cNvPr>
            <p:cNvSpPr/>
            <p:nvPr/>
          </p:nvSpPr>
          <p:spPr bwMode="auto">
            <a:xfrm>
              <a:off x="6191291" y="4687585"/>
              <a:ext cx="591292" cy="133713"/>
            </a:xfrm>
            <a:custGeom>
              <a:avLst/>
              <a:gdLst>
                <a:gd name="T0" fmla="*/ 681 w 681"/>
                <a:gd name="T1" fmla="*/ 0 h 154"/>
                <a:gd name="T2" fmla="*/ 0 w 681"/>
                <a:gd name="T3" fmla="*/ 154 h 154"/>
                <a:gd name="T4" fmla="*/ 681 w 681"/>
                <a:gd name="T5" fmla="*/ 0 h 154"/>
              </a:gdLst>
              <a:ahLst/>
              <a:cxnLst>
                <a:cxn ang="0">
                  <a:pos x="T0" y="T1"/>
                </a:cxn>
                <a:cxn ang="0">
                  <a:pos x="T2" y="T3"/>
                </a:cxn>
                <a:cxn ang="0">
                  <a:pos x="T4" y="T5"/>
                </a:cxn>
              </a:cxnLst>
              <a:rect l="0" t="0" r="r" b="b"/>
              <a:pathLst>
                <a:path w="681" h="154">
                  <a:moveTo>
                    <a:pt x="681" y="0"/>
                  </a:moveTo>
                  <a:lnTo>
                    <a:pt x="0" y="154"/>
                  </a:lnTo>
                  <a:lnTo>
                    <a:pt x="681" y="0"/>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388" name="Line 227">
              <a:extLst>
                <a:ext uri="{FF2B5EF4-FFF2-40B4-BE49-F238E27FC236}">
                  <a16:creationId xmlns:a16="http://schemas.microsoft.com/office/drawing/2014/main" id="{FA098520-F5B6-41D4-8ED8-BDC696D7ED05}"/>
                </a:ext>
              </a:extLst>
            </p:cNvPr>
            <p:cNvSpPr>
              <a:spLocks noChangeShapeType="1"/>
            </p:cNvSpPr>
            <p:nvPr/>
          </p:nvSpPr>
          <p:spPr bwMode="auto">
            <a:xfrm flipH="1">
              <a:off x="6191291" y="4687585"/>
              <a:ext cx="591292" cy="133713"/>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389" name="Freeform 228">
              <a:extLst>
                <a:ext uri="{FF2B5EF4-FFF2-40B4-BE49-F238E27FC236}">
                  <a16:creationId xmlns:a16="http://schemas.microsoft.com/office/drawing/2014/main" id="{06C32F3B-E8C2-408B-B233-F00B2A166EF9}"/>
                </a:ext>
              </a:extLst>
            </p:cNvPr>
            <p:cNvSpPr/>
            <p:nvPr/>
          </p:nvSpPr>
          <p:spPr bwMode="auto">
            <a:xfrm>
              <a:off x="6191291" y="3950424"/>
              <a:ext cx="1235547" cy="870874"/>
            </a:xfrm>
            <a:custGeom>
              <a:avLst/>
              <a:gdLst>
                <a:gd name="T0" fmla="*/ 0 w 1423"/>
                <a:gd name="T1" fmla="*/ 1003 h 1003"/>
                <a:gd name="T2" fmla="*/ 1423 w 1423"/>
                <a:gd name="T3" fmla="*/ 0 h 1003"/>
                <a:gd name="T4" fmla="*/ 0 w 1423"/>
                <a:gd name="T5" fmla="*/ 1003 h 1003"/>
              </a:gdLst>
              <a:ahLst/>
              <a:cxnLst>
                <a:cxn ang="0">
                  <a:pos x="T0" y="T1"/>
                </a:cxn>
                <a:cxn ang="0">
                  <a:pos x="T2" y="T3"/>
                </a:cxn>
                <a:cxn ang="0">
                  <a:pos x="T4" y="T5"/>
                </a:cxn>
              </a:cxnLst>
              <a:rect l="0" t="0" r="r" b="b"/>
              <a:pathLst>
                <a:path w="1423" h="1003">
                  <a:moveTo>
                    <a:pt x="0" y="1003"/>
                  </a:moveTo>
                  <a:lnTo>
                    <a:pt x="1423" y="0"/>
                  </a:lnTo>
                  <a:lnTo>
                    <a:pt x="0" y="1003"/>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390" name="Line 229">
              <a:extLst>
                <a:ext uri="{FF2B5EF4-FFF2-40B4-BE49-F238E27FC236}">
                  <a16:creationId xmlns:a16="http://schemas.microsoft.com/office/drawing/2014/main" id="{DB43FC93-FD5D-47ED-A777-B26D5F9E607A}"/>
                </a:ext>
              </a:extLst>
            </p:cNvPr>
            <p:cNvSpPr>
              <a:spLocks noChangeShapeType="1"/>
            </p:cNvSpPr>
            <p:nvPr/>
          </p:nvSpPr>
          <p:spPr bwMode="auto">
            <a:xfrm flipV="1">
              <a:off x="6191291" y="3950424"/>
              <a:ext cx="1235547" cy="870874"/>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391" name="Freeform 230">
              <a:extLst>
                <a:ext uri="{FF2B5EF4-FFF2-40B4-BE49-F238E27FC236}">
                  <a16:creationId xmlns:a16="http://schemas.microsoft.com/office/drawing/2014/main" id="{E173B0DB-6B6F-4873-9BFF-A6925E2074A7}"/>
                </a:ext>
              </a:extLst>
            </p:cNvPr>
            <p:cNvSpPr/>
            <p:nvPr/>
          </p:nvSpPr>
          <p:spPr bwMode="auto">
            <a:xfrm>
              <a:off x="7426839" y="3950424"/>
              <a:ext cx="133713" cy="1200817"/>
            </a:xfrm>
            <a:custGeom>
              <a:avLst/>
              <a:gdLst>
                <a:gd name="T0" fmla="*/ 0 w 154"/>
                <a:gd name="T1" fmla="*/ 0 h 1383"/>
                <a:gd name="T2" fmla="*/ 154 w 154"/>
                <a:gd name="T3" fmla="*/ 1383 h 1383"/>
                <a:gd name="T4" fmla="*/ 0 w 154"/>
                <a:gd name="T5" fmla="*/ 0 h 1383"/>
              </a:gdLst>
              <a:ahLst/>
              <a:cxnLst>
                <a:cxn ang="0">
                  <a:pos x="T0" y="T1"/>
                </a:cxn>
                <a:cxn ang="0">
                  <a:pos x="T2" y="T3"/>
                </a:cxn>
                <a:cxn ang="0">
                  <a:pos x="T4" y="T5"/>
                </a:cxn>
              </a:cxnLst>
              <a:rect l="0" t="0" r="r" b="b"/>
              <a:pathLst>
                <a:path w="154" h="1383">
                  <a:moveTo>
                    <a:pt x="0" y="0"/>
                  </a:moveTo>
                  <a:lnTo>
                    <a:pt x="154" y="1383"/>
                  </a:lnTo>
                  <a:lnTo>
                    <a:pt x="0" y="0"/>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392" name="Line 231">
              <a:extLst>
                <a:ext uri="{FF2B5EF4-FFF2-40B4-BE49-F238E27FC236}">
                  <a16:creationId xmlns:a16="http://schemas.microsoft.com/office/drawing/2014/main" id="{C1706CFF-5604-4DEC-AA38-EDEC96E9B294}"/>
                </a:ext>
              </a:extLst>
            </p:cNvPr>
            <p:cNvSpPr>
              <a:spLocks noChangeShapeType="1"/>
            </p:cNvSpPr>
            <p:nvPr/>
          </p:nvSpPr>
          <p:spPr bwMode="auto">
            <a:xfrm>
              <a:off x="7426839" y="3950424"/>
              <a:ext cx="133713" cy="1200817"/>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393" name="Freeform 232">
              <a:extLst>
                <a:ext uri="{FF2B5EF4-FFF2-40B4-BE49-F238E27FC236}">
                  <a16:creationId xmlns:a16="http://schemas.microsoft.com/office/drawing/2014/main" id="{57A5EB7F-B2CA-43B6-8F26-49B0E38F3A9E}"/>
                </a:ext>
              </a:extLst>
            </p:cNvPr>
            <p:cNvSpPr/>
            <p:nvPr/>
          </p:nvSpPr>
          <p:spPr bwMode="auto">
            <a:xfrm>
              <a:off x="6734828" y="3950424"/>
              <a:ext cx="692011" cy="2128996"/>
            </a:xfrm>
            <a:custGeom>
              <a:avLst/>
              <a:gdLst>
                <a:gd name="T0" fmla="*/ 797 w 797"/>
                <a:gd name="T1" fmla="*/ 0 h 2452"/>
                <a:gd name="T2" fmla="*/ 0 w 797"/>
                <a:gd name="T3" fmla="*/ 2452 h 2452"/>
                <a:gd name="T4" fmla="*/ 797 w 797"/>
                <a:gd name="T5" fmla="*/ 0 h 2452"/>
              </a:gdLst>
              <a:ahLst/>
              <a:cxnLst>
                <a:cxn ang="0">
                  <a:pos x="T0" y="T1"/>
                </a:cxn>
                <a:cxn ang="0">
                  <a:pos x="T2" y="T3"/>
                </a:cxn>
                <a:cxn ang="0">
                  <a:pos x="T4" y="T5"/>
                </a:cxn>
              </a:cxnLst>
              <a:rect l="0" t="0" r="r" b="b"/>
              <a:pathLst>
                <a:path w="797" h="2452">
                  <a:moveTo>
                    <a:pt x="797" y="0"/>
                  </a:moveTo>
                  <a:lnTo>
                    <a:pt x="0" y="2452"/>
                  </a:lnTo>
                  <a:lnTo>
                    <a:pt x="797" y="0"/>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394" name="Line 233">
              <a:extLst>
                <a:ext uri="{FF2B5EF4-FFF2-40B4-BE49-F238E27FC236}">
                  <a16:creationId xmlns:a16="http://schemas.microsoft.com/office/drawing/2014/main" id="{E2C78BFB-FC04-459E-B0EF-3D86F40DA681}"/>
                </a:ext>
              </a:extLst>
            </p:cNvPr>
            <p:cNvSpPr>
              <a:spLocks noChangeShapeType="1"/>
            </p:cNvSpPr>
            <p:nvPr/>
          </p:nvSpPr>
          <p:spPr bwMode="auto">
            <a:xfrm flipH="1">
              <a:off x="6734828" y="3950424"/>
              <a:ext cx="692011" cy="2128996"/>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395" name="Freeform 234">
              <a:extLst>
                <a:ext uri="{FF2B5EF4-FFF2-40B4-BE49-F238E27FC236}">
                  <a16:creationId xmlns:a16="http://schemas.microsoft.com/office/drawing/2014/main" id="{D236B6B5-5406-40B1-BCAB-D97A0CE999AB}"/>
                </a:ext>
              </a:extLst>
            </p:cNvPr>
            <p:cNvSpPr/>
            <p:nvPr/>
          </p:nvSpPr>
          <p:spPr bwMode="auto">
            <a:xfrm>
              <a:off x="6734828" y="5173815"/>
              <a:ext cx="806622" cy="905605"/>
            </a:xfrm>
            <a:custGeom>
              <a:avLst/>
              <a:gdLst>
                <a:gd name="T0" fmla="*/ 0 w 929"/>
                <a:gd name="T1" fmla="*/ 1043 h 1043"/>
                <a:gd name="T2" fmla="*/ 929 w 929"/>
                <a:gd name="T3" fmla="*/ 0 h 1043"/>
                <a:gd name="T4" fmla="*/ 0 w 929"/>
                <a:gd name="T5" fmla="*/ 1043 h 1043"/>
              </a:gdLst>
              <a:ahLst/>
              <a:cxnLst>
                <a:cxn ang="0">
                  <a:pos x="T0" y="T1"/>
                </a:cxn>
                <a:cxn ang="0">
                  <a:pos x="T2" y="T3"/>
                </a:cxn>
                <a:cxn ang="0">
                  <a:pos x="T4" y="T5"/>
                </a:cxn>
              </a:cxnLst>
              <a:rect l="0" t="0" r="r" b="b"/>
              <a:pathLst>
                <a:path w="929" h="1043">
                  <a:moveTo>
                    <a:pt x="0" y="1043"/>
                  </a:moveTo>
                  <a:lnTo>
                    <a:pt x="929" y="0"/>
                  </a:lnTo>
                  <a:lnTo>
                    <a:pt x="0" y="1043"/>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396" name="Line 235">
              <a:extLst>
                <a:ext uri="{FF2B5EF4-FFF2-40B4-BE49-F238E27FC236}">
                  <a16:creationId xmlns:a16="http://schemas.microsoft.com/office/drawing/2014/main" id="{D0025A22-09C4-46A0-9274-4AD27E1648A1}"/>
                </a:ext>
              </a:extLst>
            </p:cNvPr>
            <p:cNvSpPr>
              <a:spLocks noChangeShapeType="1"/>
            </p:cNvSpPr>
            <p:nvPr/>
          </p:nvSpPr>
          <p:spPr bwMode="auto">
            <a:xfrm flipV="1">
              <a:off x="6734828" y="5173815"/>
              <a:ext cx="806622" cy="905605"/>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397" name="Freeform 236">
              <a:extLst>
                <a:ext uri="{FF2B5EF4-FFF2-40B4-BE49-F238E27FC236}">
                  <a16:creationId xmlns:a16="http://schemas.microsoft.com/office/drawing/2014/main" id="{3D07D082-20C5-4652-8EA7-C9CB47254FF2}"/>
                </a:ext>
              </a:extLst>
            </p:cNvPr>
            <p:cNvSpPr/>
            <p:nvPr/>
          </p:nvSpPr>
          <p:spPr bwMode="auto">
            <a:xfrm>
              <a:off x="6191291" y="4821298"/>
              <a:ext cx="466261" cy="1270278"/>
            </a:xfrm>
            <a:custGeom>
              <a:avLst/>
              <a:gdLst>
                <a:gd name="T0" fmla="*/ 537 w 537"/>
                <a:gd name="T1" fmla="*/ 1463 h 1463"/>
                <a:gd name="T2" fmla="*/ 0 w 537"/>
                <a:gd name="T3" fmla="*/ 0 h 1463"/>
                <a:gd name="T4" fmla="*/ 537 w 537"/>
                <a:gd name="T5" fmla="*/ 1463 h 1463"/>
              </a:gdLst>
              <a:ahLst/>
              <a:cxnLst>
                <a:cxn ang="0">
                  <a:pos x="T0" y="T1"/>
                </a:cxn>
                <a:cxn ang="0">
                  <a:pos x="T2" y="T3"/>
                </a:cxn>
                <a:cxn ang="0">
                  <a:pos x="T4" y="T5"/>
                </a:cxn>
              </a:cxnLst>
              <a:rect l="0" t="0" r="r" b="b"/>
              <a:pathLst>
                <a:path w="537" h="1463">
                  <a:moveTo>
                    <a:pt x="537" y="1463"/>
                  </a:moveTo>
                  <a:lnTo>
                    <a:pt x="0" y="0"/>
                  </a:lnTo>
                  <a:lnTo>
                    <a:pt x="537" y="1463"/>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398" name="Line 237">
              <a:extLst>
                <a:ext uri="{FF2B5EF4-FFF2-40B4-BE49-F238E27FC236}">
                  <a16:creationId xmlns:a16="http://schemas.microsoft.com/office/drawing/2014/main" id="{EA10A9B2-BB73-4665-BA1A-FC11658BC994}"/>
                </a:ext>
              </a:extLst>
            </p:cNvPr>
            <p:cNvSpPr>
              <a:spLocks noChangeShapeType="1"/>
            </p:cNvSpPr>
            <p:nvPr/>
          </p:nvSpPr>
          <p:spPr bwMode="auto">
            <a:xfrm flipH="1" flipV="1">
              <a:off x="6191291" y="4821298"/>
              <a:ext cx="466261" cy="1270278"/>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399" name="Freeform 238">
              <a:extLst>
                <a:ext uri="{FF2B5EF4-FFF2-40B4-BE49-F238E27FC236}">
                  <a16:creationId xmlns:a16="http://schemas.microsoft.com/office/drawing/2014/main" id="{9E244A97-354C-41A4-8D84-A18C29DBB1E8}"/>
                </a:ext>
              </a:extLst>
            </p:cNvPr>
            <p:cNvSpPr/>
            <p:nvPr/>
          </p:nvSpPr>
          <p:spPr bwMode="auto">
            <a:xfrm>
              <a:off x="5587844" y="2535145"/>
              <a:ext cx="1315428" cy="1577645"/>
            </a:xfrm>
            <a:custGeom>
              <a:avLst/>
              <a:gdLst>
                <a:gd name="T0" fmla="*/ 1515 w 1515"/>
                <a:gd name="T1" fmla="*/ 0 h 1817"/>
                <a:gd name="T2" fmla="*/ 0 w 1515"/>
                <a:gd name="T3" fmla="*/ 1817 h 1817"/>
                <a:gd name="T4" fmla="*/ 1515 w 1515"/>
                <a:gd name="T5" fmla="*/ 0 h 1817"/>
              </a:gdLst>
              <a:ahLst/>
              <a:cxnLst>
                <a:cxn ang="0">
                  <a:pos x="T0" y="T1"/>
                </a:cxn>
                <a:cxn ang="0">
                  <a:pos x="T2" y="T3"/>
                </a:cxn>
                <a:cxn ang="0">
                  <a:pos x="T4" y="T5"/>
                </a:cxn>
              </a:cxnLst>
              <a:rect l="0" t="0" r="r" b="b"/>
              <a:pathLst>
                <a:path w="1515" h="1817">
                  <a:moveTo>
                    <a:pt x="1515" y="0"/>
                  </a:moveTo>
                  <a:lnTo>
                    <a:pt x="0" y="1817"/>
                  </a:lnTo>
                  <a:lnTo>
                    <a:pt x="1515" y="0"/>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400" name="Line 239">
              <a:extLst>
                <a:ext uri="{FF2B5EF4-FFF2-40B4-BE49-F238E27FC236}">
                  <a16:creationId xmlns:a16="http://schemas.microsoft.com/office/drawing/2014/main" id="{C013D656-7D22-420D-A67A-CBB9F5298483}"/>
                </a:ext>
              </a:extLst>
            </p:cNvPr>
            <p:cNvSpPr>
              <a:spLocks noChangeShapeType="1"/>
            </p:cNvSpPr>
            <p:nvPr/>
          </p:nvSpPr>
          <p:spPr bwMode="auto">
            <a:xfrm flipH="1">
              <a:off x="5587844" y="2535145"/>
              <a:ext cx="1315428" cy="1577645"/>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401" name="Freeform 240">
              <a:extLst>
                <a:ext uri="{FF2B5EF4-FFF2-40B4-BE49-F238E27FC236}">
                  <a16:creationId xmlns:a16="http://schemas.microsoft.com/office/drawing/2014/main" id="{98706F75-EC9B-4B16-B930-BD48FFD6DF2C}"/>
                </a:ext>
              </a:extLst>
            </p:cNvPr>
            <p:cNvSpPr/>
            <p:nvPr/>
          </p:nvSpPr>
          <p:spPr bwMode="auto">
            <a:xfrm>
              <a:off x="5074697" y="3169850"/>
              <a:ext cx="494913" cy="923838"/>
            </a:xfrm>
            <a:custGeom>
              <a:avLst/>
              <a:gdLst>
                <a:gd name="T0" fmla="*/ 570 w 570"/>
                <a:gd name="T1" fmla="*/ 1064 h 1064"/>
                <a:gd name="T2" fmla="*/ 0 w 570"/>
                <a:gd name="T3" fmla="*/ 0 h 1064"/>
                <a:gd name="T4" fmla="*/ 570 w 570"/>
                <a:gd name="T5" fmla="*/ 1064 h 1064"/>
              </a:gdLst>
              <a:ahLst/>
              <a:cxnLst>
                <a:cxn ang="0">
                  <a:pos x="T0" y="T1"/>
                </a:cxn>
                <a:cxn ang="0">
                  <a:pos x="T2" y="T3"/>
                </a:cxn>
                <a:cxn ang="0">
                  <a:pos x="T4" y="T5"/>
                </a:cxn>
              </a:cxnLst>
              <a:rect l="0" t="0" r="r" b="b"/>
              <a:pathLst>
                <a:path w="570" h="1064">
                  <a:moveTo>
                    <a:pt x="570" y="1064"/>
                  </a:moveTo>
                  <a:lnTo>
                    <a:pt x="0" y="0"/>
                  </a:lnTo>
                  <a:lnTo>
                    <a:pt x="570" y="1064"/>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402" name="Line 241">
              <a:extLst>
                <a:ext uri="{FF2B5EF4-FFF2-40B4-BE49-F238E27FC236}">
                  <a16:creationId xmlns:a16="http://schemas.microsoft.com/office/drawing/2014/main" id="{72F7566F-3B94-4556-A2FD-7F80F17C0E4A}"/>
                </a:ext>
              </a:extLst>
            </p:cNvPr>
            <p:cNvSpPr>
              <a:spLocks noChangeShapeType="1"/>
            </p:cNvSpPr>
            <p:nvPr/>
          </p:nvSpPr>
          <p:spPr bwMode="auto">
            <a:xfrm flipH="1" flipV="1">
              <a:off x="5074697" y="3169850"/>
              <a:ext cx="494913" cy="923838"/>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403" name="Freeform 242">
              <a:extLst>
                <a:ext uri="{FF2B5EF4-FFF2-40B4-BE49-F238E27FC236}">
                  <a16:creationId xmlns:a16="http://schemas.microsoft.com/office/drawing/2014/main" id="{593F9B66-6CFC-4EC6-888A-B5D015FBD19B}"/>
                </a:ext>
              </a:extLst>
            </p:cNvPr>
            <p:cNvSpPr/>
            <p:nvPr/>
          </p:nvSpPr>
          <p:spPr bwMode="auto">
            <a:xfrm>
              <a:off x="5074697" y="2535145"/>
              <a:ext cx="1828575" cy="634705"/>
            </a:xfrm>
            <a:custGeom>
              <a:avLst/>
              <a:gdLst>
                <a:gd name="T0" fmla="*/ 0 w 2106"/>
                <a:gd name="T1" fmla="*/ 731 h 731"/>
                <a:gd name="T2" fmla="*/ 2106 w 2106"/>
                <a:gd name="T3" fmla="*/ 0 h 731"/>
                <a:gd name="T4" fmla="*/ 0 w 2106"/>
                <a:gd name="T5" fmla="*/ 731 h 731"/>
              </a:gdLst>
              <a:ahLst/>
              <a:cxnLst>
                <a:cxn ang="0">
                  <a:pos x="T0" y="T1"/>
                </a:cxn>
                <a:cxn ang="0">
                  <a:pos x="T2" y="T3"/>
                </a:cxn>
                <a:cxn ang="0">
                  <a:pos x="T4" y="T5"/>
                </a:cxn>
              </a:cxnLst>
              <a:rect l="0" t="0" r="r" b="b"/>
              <a:pathLst>
                <a:path w="2106" h="731">
                  <a:moveTo>
                    <a:pt x="0" y="731"/>
                  </a:moveTo>
                  <a:lnTo>
                    <a:pt x="2106" y="0"/>
                  </a:lnTo>
                  <a:lnTo>
                    <a:pt x="0" y="731"/>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404" name="Line 243">
              <a:extLst>
                <a:ext uri="{FF2B5EF4-FFF2-40B4-BE49-F238E27FC236}">
                  <a16:creationId xmlns:a16="http://schemas.microsoft.com/office/drawing/2014/main" id="{D23856D4-3728-44F8-8A35-DA4D0BF77F03}"/>
                </a:ext>
              </a:extLst>
            </p:cNvPr>
            <p:cNvSpPr>
              <a:spLocks noChangeShapeType="1"/>
            </p:cNvSpPr>
            <p:nvPr/>
          </p:nvSpPr>
          <p:spPr bwMode="auto">
            <a:xfrm flipV="1">
              <a:off x="5074697" y="2535145"/>
              <a:ext cx="1828575" cy="634705"/>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405" name="Freeform 244">
              <a:extLst>
                <a:ext uri="{FF2B5EF4-FFF2-40B4-BE49-F238E27FC236}">
                  <a16:creationId xmlns:a16="http://schemas.microsoft.com/office/drawing/2014/main" id="{218A38E6-B5F4-4276-BFC6-2135FCA88A45}"/>
                </a:ext>
              </a:extLst>
            </p:cNvPr>
            <p:cNvSpPr/>
            <p:nvPr/>
          </p:nvSpPr>
          <p:spPr bwMode="auto">
            <a:xfrm>
              <a:off x="6191291" y="2570744"/>
              <a:ext cx="710244" cy="2250554"/>
            </a:xfrm>
            <a:custGeom>
              <a:avLst/>
              <a:gdLst>
                <a:gd name="T0" fmla="*/ 0 w 818"/>
                <a:gd name="T1" fmla="*/ 2592 h 2592"/>
                <a:gd name="T2" fmla="*/ 818 w 818"/>
                <a:gd name="T3" fmla="*/ 0 h 2592"/>
                <a:gd name="T4" fmla="*/ 0 w 818"/>
                <a:gd name="T5" fmla="*/ 2592 h 2592"/>
              </a:gdLst>
              <a:ahLst/>
              <a:cxnLst>
                <a:cxn ang="0">
                  <a:pos x="T0" y="T1"/>
                </a:cxn>
                <a:cxn ang="0">
                  <a:pos x="T2" y="T3"/>
                </a:cxn>
                <a:cxn ang="0">
                  <a:pos x="T4" y="T5"/>
                </a:cxn>
              </a:cxnLst>
              <a:rect l="0" t="0" r="r" b="b"/>
              <a:pathLst>
                <a:path w="818" h="2592">
                  <a:moveTo>
                    <a:pt x="0" y="2592"/>
                  </a:moveTo>
                  <a:lnTo>
                    <a:pt x="818" y="0"/>
                  </a:lnTo>
                  <a:lnTo>
                    <a:pt x="0" y="2592"/>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406" name="Line 245">
              <a:extLst>
                <a:ext uri="{FF2B5EF4-FFF2-40B4-BE49-F238E27FC236}">
                  <a16:creationId xmlns:a16="http://schemas.microsoft.com/office/drawing/2014/main" id="{36B8162A-71B6-4D4B-B47B-A26FA4EADF27}"/>
                </a:ext>
              </a:extLst>
            </p:cNvPr>
            <p:cNvSpPr>
              <a:spLocks noChangeShapeType="1"/>
            </p:cNvSpPr>
            <p:nvPr/>
          </p:nvSpPr>
          <p:spPr bwMode="auto">
            <a:xfrm flipV="1">
              <a:off x="6191291" y="2570744"/>
              <a:ext cx="710244" cy="2250554"/>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407" name="Freeform 246">
              <a:extLst>
                <a:ext uri="{FF2B5EF4-FFF2-40B4-BE49-F238E27FC236}">
                  <a16:creationId xmlns:a16="http://schemas.microsoft.com/office/drawing/2014/main" id="{212658DB-2311-4121-9AD8-9AF8E4A3A4E1}"/>
                </a:ext>
              </a:extLst>
            </p:cNvPr>
            <p:cNvSpPr/>
            <p:nvPr/>
          </p:nvSpPr>
          <p:spPr bwMode="auto">
            <a:xfrm>
              <a:off x="5196255" y="4821298"/>
              <a:ext cx="995037" cy="829197"/>
            </a:xfrm>
            <a:custGeom>
              <a:avLst/>
              <a:gdLst>
                <a:gd name="T0" fmla="*/ 1146 w 1146"/>
                <a:gd name="T1" fmla="*/ 0 h 955"/>
                <a:gd name="T2" fmla="*/ 0 w 1146"/>
                <a:gd name="T3" fmla="*/ 955 h 955"/>
                <a:gd name="T4" fmla="*/ 1146 w 1146"/>
                <a:gd name="T5" fmla="*/ 0 h 955"/>
              </a:gdLst>
              <a:ahLst/>
              <a:cxnLst>
                <a:cxn ang="0">
                  <a:pos x="T0" y="T1"/>
                </a:cxn>
                <a:cxn ang="0">
                  <a:pos x="T2" y="T3"/>
                </a:cxn>
                <a:cxn ang="0">
                  <a:pos x="T4" y="T5"/>
                </a:cxn>
              </a:cxnLst>
              <a:rect l="0" t="0" r="r" b="b"/>
              <a:pathLst>
                <a:path w="1146" h="955">
                  <a:moveTo>
                    <a:pt x="1146" y="0"/>
                  </a:moveTo>
                  <a:lnTo>
                    <a:pt x="0" y="955"/>
                  </a:lnTo>
                  <a:lnTo>
                    <a:pt x="1146" y="0"/>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408" name="Line 247">
              <a:extLst>
                <a:ext uri="{FF2B5EF4-FFF2-40B4-BE49-F238E27FC236}">
                  <a16:creationId xmlns:a16="http://schemas.microsoft.com/office/drawing/2014/main" id="{ECB76A12-C786-4396-8EF0-28CE71CA4E54}"/>
                </a:ext>
              </a:extLst>
            </p:cNvPr>
            <p:cNvSpPr>
              <a:spLocks noChangeShapeType="1"/>
            </p:cNvSpPr>
            <p:nvPr/>
          </p:nvSpPr>
          <p:spPr bwMode="auto">
            <a:xfrm flipH="1">
              <a:off x="5196255" y="4821298"/>
              <a:ext cx="995037" cy="829197"/>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409" name="Freeform 248">
              <a:extLst>
                <a:ext uri="{FF2B5EF4-FFF2-40B4-BE49-F238E27FC236}">
                  <a16:creationId xmlns:a16="http://schemas.microsoft.com/office/drawing/2014/main" id="{D79CE6D2-6811-4DD1-9DCA-D9D67CF3906A}"/>
                </a:ext>
              </a:extLst>
            </p:cNvPr>
            <p:cNvSpPr/>
            <p:nvPr/>
          </p:nvSpPr>
          <p:spPr bwMode="auto">
            <a:xfrm>
              <a:off x="5754552" y="4821298"/>
              <a:ext cx="436740" cy="669436"/>
            </a:xfrm>
            <a:custGeom>
              <a:avLst/>
              <a:gdLst>
                <a:gd name="T0" fmla="*/ 0 w 503"/>
                <a:gd name="T1" fmla="*/ 771 h 771"/>
                <a:gd name="T2" fmla="*/ 503 w 503"/>
                <a:gd name="T3" fmla="*/ 0 h 771"/>
                <a:gd name="T4" fmla="*/ 0 w 503"/>
                <a:gd name="T5" fmla="*/ 771 h 771"/>
              </a:gdLst>
              <a:ahLst/>
              <a:cxnLst>
                <a:cxn ang="0">
                  <a:pos x="T0" y="T1"/>
                </a:cxn>
                <a:cxn ang="0">
                  <a:pos x="T2" y="T3"/>
                </a:cxn>
                <a:cxn ang="0">
                  <a:pos x="T4" y="T5"/>
                </a:cxn>
              </a:cxnLst>
              <a:rect l="0" t="0" r="r" b="b"/>
              <a:pathLst>
                <a:path w="503" h="771">
                  <a:moveTo>
                    <a:pt x="0" y="771"/>
                  </a:moveTo>
                  <a:lnTo>
                    <a:pt x="503" y="0"/>
                  </a:lnTo>
                  <a:lnTo>
                    <a:pt x="0" y="771"/>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410" name="Line 249">
              <a:extLst>
                <a:ext uri="{FF2B5EF4-FFF2-40B4-BE49-F238E27FC236}">
                  <a16:creationId xmlns:a16="http://schemas.microsoft.com/office/drawing/2014/main" id="{D3F8C19C-F7DE-4169-9E1B-0B0C26BED133}"/>
                </a:ext>
              </a:extLst>
            </p:cNvPr>
            <p:cNvSpPr>
              <a:spLocks noChangeShapeType="1"/>
            </p:cNvSpPr>
            <p:nvPr/>
          </p:nvSpPr>
          <p:spPr bwMode="auto">
            <a:xfrm flipV="1">
              <a:off x="5754552" y="4821298"/>
              <a:ext cx="436740" cy="669436"/>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411" name="Freeform 250">
              <a:extLst>
                <a:ext uri="{FF2B5EF4-FFF2-40B4-BE49-F238E27FC236}">
                  <a16:creationId xmlns:a16="http://schemas.microsoft.com/office/drawing/2014/main" id="{5F8970FB-65F4-4C53-9FB2-759D9F3827EB}"/>
                </a:ext>
              </a:extLst>
            </p:cNvPr>
            <p:cNvSpPr/>
            <p:nvPr/>
          </p:nvSpPr>
          <p:spPr bwMode="auto">
            <a:xfrm>
              <a:off x="5772785" y="5508967"/>
              <a:ext cx="923838" cy="570453"/>
            </a:xfrm>
            <a:custGeom>
              <a:avLst/>
              <a:gdLst>
                <a:gd name="T0" fmla="*/ 0 w 1064"/>
                <a:gd name="T1" fmla="*/ 0 h 657"/>
                <a:gd name="T2" fmla="*/ 1064 w 1064"/>
                <a:gd name="T3" fmla="*/ 657 h 657"/>
                <a:gd name="T4" fmla="*/ 0 w 1064"/>
                <a:gd name="T5" fmla="*/ 0 h 657"/>
              </a:gdLst>
              <a:ahLst/>
              <a:cxnLst>
                <a:cxn ang="0">
                  <a:pos x="T0" y="T1"/>
                </a:cxn>
                <a:cxn ang="0">
                  <a:pos x="T2" y="T3"/>
                </a:cxn>
                <a:cxn ang="0">
                  <a:pos x="T4" y="T5"/>
                </a:cxn>
              </a:cxnLst>
              <a:rect l="0" t="0" r="r" b="b"/>
              <a:pathLst>
                <a:path w="1064" h="657">
                  <a:moveTo>
                    <a:pt x="0" y="0"/>
                  </a:moveTo>
                  <a:lnTo>
                    <a:pt x="1064" y="657"/>
                  </a:lnTo>
                  <a:lnTo>
                    <a:pt x="0" y="0"/>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412" name="Line 251">
              <a:extLst>
                <a:ext uri="{FF2B5EF4-FFF2-40B4-BE49-F238E27FC236}">
                  <a16:creationId xmlns:a16="http://schemas.microsoft.com/office/drawing/2014/main" id="{8ED19C6A-193D-42FE-9D47-CB59CBB5B92F}"/>
                </a:ext>
              </a:extLst>
            </p:cNvPr>
            <p:cNvSpPr>
              <a:spLocks noChangeShapeType="1"/>
            </p:cNvSpPr>
            <p:nvPr/>
          </p:nvSpPr>
          <p:spPr bwMode="auto">
            <a:xfrm>
              <a:off x="5772785" y="5508967"/>
              <a:ext cx="923838" cy="570453"/>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413" name="Freeform 252">
              <a:extLst>
                <a:ext uri="{FF2B5EF4-FFF2-40B4-BE49-F238E27FC236}">
                  <a16:creationId xmlns:a16="http://schemas.microsoft.com/office/drawing/2014/main" id="{0353D755-3B5E-47BB-871A-4617CCA55899}"/>
                </a:ext>
              </a:extLst>
            </p:cNvPr>
            <p:cNvSpPr/>
            <p:nvPr/>
          </p:nvSpPr>
          <p:spPr bwMode="auto">
            <a:xfrm>
              <a:off x="5637335" y="6071606"/>
              <a:ext cx="1032372" cy="523567"/>
            </a:xfrm>
            <a:custGeom>
              <a:avLst/>
              <a:gdLst>
                <a:gd name="T0" fmla="*/ 0 w 1189"/>
                <a:gd name="T1" fmla="*/ 603 h 603"/>
                <a:gd name="T2" fmla="*/ 1189 w 1189"/>
                <a:gd name="T3" fmla="*/ 0 h 603"/>
                <a:gd name="T4" fmla="*/ 0 w 1189"/>
                <a:gd name="T5" fmla="*/ 603 h 603"/>
              </a:gdLst>
              <a:ahLst/>
              <a:cxnLst>
                <a:cxn ang="0">
                  <a:pos x="T0" y="T1"/>
                </a:cxn>
                <a:cxn ang="0">
                  <a:pos x="T2" y="T3"/>
                </a:cxn>
                <a:cxn ang="0">
                  <a:pos x="T4" y="T5"/>
                </a:cxn>
              </a:cxnLst>
              <a:rect l="0" t="0" r="r" b="b"/>
              <a:pathLst>
                <a:path w="1189" h="603">
                  <a:moveTo>
                    <a:pt x="0" y="603"/>
                  </a:moveTo>
                  <a:lnTo>
                    <a:pt x="1189" y="0"/>
                  </a:lnTo>
                  <a:lnTo>
                    <a:pt x="0" y="603"/>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414" name="Line 253">
              <a:extLst>
                <a:ext uri="{FF2B5EF4-FFF2-40B4-BE49-F238E27FC236}">
                  <a16:creationId xmlns:a16="http://schemas.microsoft.com/office/drawing/2014/main" id="{0B0D3AED-98C2-47E4-80A8-90649108F611}"/>
                </a:ext>
              </a:extLst>
            </p:cNvPr>
            <p:cNvSpPr>
              <a:spLocks noChangeShapeType="1"/>
            </p:cNvSpPr>
            <p:nvPr/>
          </p:nvSpPr>
          <p:spPr bwMode="auto">
            <a:xfrm flipV="1">
              <a:off x="5637335" y="6071606"/>
              <a:ext cx="1032372" cy="523567"/>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415" name="Freeform 254">
              <a:extLst>
                <a:ext uri="{FF2B5EF4-FFF2-40B4-BE49-F238E27FC236}">
                  <a16:creationId xmlns:a16="http://schemas.microsoft.com/office/drawing/2014/main" id="{0CD11CC2-E8FB-4CBF-8506-329D8D034A21}"/>
                </a:ext>
              </a:extLst>
            </p:cNvPr>
            <p:cNvSpPr/>
            <p:nvPr/>
          </p:nvSpPr>
          <p:spPr bwMode="auto">
            <a:xfrm>
              <a:off x="4697868" y="3169850"/>
              <a:ext cx="376829" cy="1546388"/>
            </a:xfrm>
            <a:custGeom>
              <a:avLst/>
              <a:gdLst>
                <a:gd name="T0" fmla="*/ 434 w 434"/>
                <a:gd name="T1" fmla="*/ 0 h 1781"/>
                <a:gd name="T2" fmla="*/ 0 w 434"/>
                <a:gd name="T3" fmla="*/ 1781 h 1781"/>
                <a:gd name="T4" fmla="*/ 434 w 434"/>
                <a:gd name="T5" fmla="*/ 0 h 1781"/>
              </a:gdLst>
              <a:ahLst/>
              <a:cxnLst>
                <a:cxn ang="0">
                  <a:pos x="T0" y="T1"/>
                </a:cxn>
                <a:cxn ang="0">
                  <a:pos x="T2" y="T3"/>
                </a:cxn>
                <a:cxn ang="0">
                  <a:pos x="T4" y="T5"/>
                </a:cxn>
              </a:cxnLst>
              <a:rect l="0" t="0" r="r" b="b"/>
              <a:pathLst>
                <a:path w="434" h="1781">
                  <a:moveTo>
                    <a:pt x="434" y="0"/>
                  </a:moveTo>
                  <a:lnTo>
                    <a:pt x="0" y="1781"/>
                  </a:lnTo>
                  <a:lnTo>
                    <a:pt x="434" y="0"/>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416" name="Line 255">
              <a:extLst>
                <a:ext uri="{FF2B5EF4-FFF2-40B4-BE49-F238E27FC236}">
                  <a16:creationId xmlns:a16="http://schemas.microsoft.com/office/drawing/2014/main" id="{0E1D4F3C-9A12-4ED7-A0B3-4E536F4E8444}"/>
                </a:ext>
              </a:extLst>
            </p:cNvPr>
            <p:cNvSpPr>
              <a:spLocks noChangeShapeType="1"/>
            </p:cNvSpPr>
            <p:nvPr/>
          </p:nvSpPr>
          <p:spPr bwMode="auto">
            <a:xfrm flipH="1">
              <a:off x="4697868" y="3169850"/>
              <a:ext cx="376829" cy="1546388"/>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417" name="Freeform 256">
              <a:extLst>
                <a:ext uri="{FF2B5EF4-FFF2-40B4-BE49-F238E27FC236}">
                  <a16:creationId xmlns:a16="http://schemas.microsoft.com/office/drawing/2014/main" id="{A00ABE03-FE02-44A0-AFC5-67757B4EFE90}"/>
                </a:ext>
              </a:extLst>
            </p:cNvPr>
            <p:cNvSpPr/>
            <p:nvPr/>
          </p:nvSpPr>
          <p:spPr bwMode="auto">
            <a:xfrm>
              <a:off x="5193650" y="4131024"/>
              <a:ext cx="375961" cy="1515130"/>
            </a:xfrm>
            <a:custGeom>
              <a:avLst/>
              <a:gdLst>
                <a:gd name="T0" fmla="*/ 433 w 433"/>
                <a:gd name="T1" fmla="*/ 0 h 1745"/>
                <a:gd name="T2" fmla="*/ 0 w 433"/>
                <a:gd name="T3" fmla="*/ 1745 h 1745"/>
                <a:gd name="T4" fmla="*/ 433 w 433"/>
                <a:gd name="T5" fmla="*/ 0 h 1745"/>
              </a:gdLst>
              <a:ahLst/>
              <a:cxnLst>
                <a:cxn ang="0">
                  <a:pos x="T0" y="T1"/>
                </a:cxn>
                <a:cxn ang="0">
                  <a:pos x="T2" y="T3"/>
                </a:cxn>
                <a:cxn ang="0">
                  <a:pos x="T4" y="T5"/>
                </a:cxn>
              </a:cxnLst>
              <a:rect l="0" t="0" r="r" b="b"/>
              <a:pathLst>
                <a:path w="433" h="1745">
                  <a:moveTo>
                    <a:pt x="433" y="0"/>
                  </a:moveTo>
                  <a:lnTo>
                    <a:pt x="0" y="1745"/>
                  </a:lnTo>
                  <a:lnTo>
                    <a:pt x="433" y="0"/>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418" name="Line 257">
              <a:extLst>
                <a:ext uri="{FF2B5EF4-FFF2-40B4-BE49-F238E27FC236}">
                  <a16:creationId xmlns:a16="http://schemas.microsoft.com/office/drawing/2014/main" id="{FD62116F-D553-4039-95DE-5DC7CA772829}"/>
                </a:ext>
              </a:extLst>
            </p:cNvPr>
            <p:cNvSpPr>
              <a:spLocks noChangeShapeType="1"/>
            </p:cNvSpPr>
            <p:nvPr/>
          </p:nvSpPr>
          <p:spPr bwMode="auto">
            <a:xfrm flipH="1">
              <a:off x="5193650" y="4131024"/>
              <a:ext cx="375961" cy="1515130"/>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419" name="Freeform 258">
              <a:extLst>
                <a:ext uri="{FF2B5EF4-FFF2-40B4-BE49-F238E27FC236}">
                  <a16:creationId xmlns:a16="http://schemas.microsoft.com/office/drawing/2014/main" id="{C149F854-F383-4076-9047-77F74562DE29}"/>
                </a:ext>
              </a:extLst>
            </p:cNvPr>
            <p:cNvSpPr/>
            <p:nvPr/>
          </p:nvSpPr>
          <p:spPr bwMode="auto">
            <a:xfrm>
              <a:off x="5196255" y="2570744"/>
              <a:ext cx="1705281" cy="3079751"/>
            </a:xfrm>
            <a:custGeom>
              <a:avLst/>
              <a:gdLst>
                <a:gd name="T0" fmla="*/ 0 w 1964"/>
                <a:gd name="T1" fmla="*/ 3547 h 3547"/>
                <a:gd name="T2" fmla="*/ 1964 w 1964"/>
                <a:gd name="T3" fmla="*/ 0 h 3547"/>
                <a:gd name="T4" fmla="*/ 0 w 1964"/>
                <a:gd name="T5" fmla="*/ 3547 h 3547"/>
              </a:gdLst>
              <a:ahLst/>
              <a:cxnLst>
                <a:cxn ang="0">
                  <a:pos x="T0" y="T1"/>
                </a:cxn>
                <a:cxn ang="0">
                  <a:pos x="T2" y="T3"/>
                </a:cxn>
                <a:cxn ang="0">
                  <a:pos x="T4" y="T5"/>
                </a:cxn>
              </a:cxnLst>
              <a:rect l="0" t="0" r="r" b="b"/>
              <a:pathLst>
                <a:path w="1964" h="3547">
                  <a:moveTo>
                    <a:pt x="0" y="3547"/>
                  </a:moveTo>
                  <a:lnTo>
                    <a:pt x="1964" y="0"/>
                  </a:lnTo>
                  <a:lnTo>
                    <a:pt x="0" y="3547"/>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420" name="Freeform 260">
              <a:extLst>
                <a:ext uri="{FF2B5EF4-FFF2-40B4-BE49-F238E27FC236}">
                  <a16:creationId xmlns:a16="http://schemas.microsoft.com/office/drawing/2014/main" id="{295C076A-D903-463C-AD64-C63B9626038C}"/>
                </a:ext>
              </a:extLst>
            </p:cNvPr>
            <p:cNvSpPr/>
            <p:nvPr/>
          </p:nvSpPr>
          <p:spPr bwMode="auto">
            <a:xfrm>
              <a:off x="4707419" y="4740549"/>
              <a:ext cx="488836" cy="909946"/>
            </a:xfrm>
            <a:custGeom>
              <a:avLst/>
              <a:gdLst>
                <a:gd name="T0" fmla="*/ 563 w 563"/>
                <a:gd name="T1" fmla="*/ 1048 h 1048"/>
                <a:gd name="T2" fmla="*/ 0 w 563"/>
                <a:gd name="T3" fmla="*/ 0 h 1048"/>
                <a:gd name="T4" fmla="*/ 563 w 563"/>
                <a:gd name="T5" fmla="*/ 1048 h 1048"/>
              </a:gdLst>
              <a:ahLst/>
              <a:cxnLst>
                <a:cxn ang="0">
                  <a:pos x="T0" y="T1"/>
                </a:cxn>
                <a:cxn ang="0">
                  <a:pos x="T2" y="T3"/>
                </a:cxn>
                <a:cxn ang="0">
                  <a:pos x="T4" y="T5"/>
                </a:cxn>
              </a:cxnLst>
              <a:rect l="0" t="0" r="r" b="b"/>
              <a:pathLst>
                <a:path w="563" h="1048">
                  <a:moveTo>
                    <a:pt x="563" y="1048"/>
                  </a:moveTo>
                  <a:lnTo>
                    <a:pt x="0" y="0"/>
                  </a:lnTo>
                  <a:lnTo>
                    <a:pt x="563" y="1048"/>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421" name="Line 261">
              <a:extLst>
                <a:ext uri="{FF2B5EF4-FFF2-40B4-BE49-F238E27FC236}">
                  <a16:creationId xmlns:a16="http://schemas.microsoft.com/office/drawing/2014/main" id="{E3492A1F-EE45-4718-AC77-94CFE189DAEF}"/>
                </a:ext>
              </a:extLst>
            </p:cNvPr>
            <p:cNvSpPr>
              <a:spLocks noChangeShapeType="1"/>
            </p:cNvSpPr>
            <p:nvPr/>
          </p:nvSpPr>
          <p:spPr bwMode="auto">
            <a:xfrm flipH="1" flipV="1">
              <a:off x="4707419" y="4740549"/>
              <a:ext cx="488836" cy="909946"/>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422" name="Freeform 262">
              <a:extLst>
                <a:ext uri="{FF2B5EF4-FFF2-40B4-BE49-F238E27FC236}">
                  <a16:creationId xmlns:a16="http://schemas.microsoft.com/office/drawing/2014/main" id="{F9A9CA52-A1AE-46CB-9350-B979798E7995}"/>
                </a:ext>
              </a:extLst>
            </p:cNvPr>
            <p:cNvSpPr/>
            <p:nvPr/>
          </p:nvSpPr>
          <p:spPr bwMode="auto">
            <a:xfrm>
              <a:off x="4397447" y="5650495"/>
              <a:ext cx="798808" cy="606052"/>
            </a:xfrm>
            <a:custGeom>
              <a:avLst/>
              <a:gdLst>
                <a:gd name="T0" fmla="*/ 920 w 920"/>
                <a:gd name="T1" fmla="*/ 0 h 698"/>
                <a:gd name="T2" fmla="*/ 0 w 920"/>
                <a:gd name="T3" fmla="*/ 698 h 698"/>
                <a:gd name="T4" fmla="*/ 920 w 920"/>
                <a:gd name="T5" fmla="*/ 0 h 698"/>
              </a:gdLst>
              <a:ahLst/>
              <a:cxnLst>
                <a:cxn ang="0">
                  <a:pos x="T0" y="T1"/>
                </a:cxn>
                <a:cxn ang="0">
                  <a:pos x="T2" y="T3"/>
                </a:cxn>
                <a:cxn ang="0">
                  <a:pos x="T4" y="T5"/>
                </a:cxn>
              </a:cxnLst>
              <a:rect l="0" t="0" r="r" b="b"/>
              <a:pathLst>
                <a:path w="920" h="698">
                  <a:moveTo>
                    <a:pt x="920" y="0"/>
                  </a:moveTo>
                  <a:lnTo>
                    <a:pt x="0" y="698"/>
                  </a:lnTo>
                  <a:lnTo>
                    <a:pt x="920" y="0"/>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423" name="Line 263">
              <a:extLst>
                <a:ext uri="{FF2B5EF4-FFF2-40B4-BE49-F238E27FC236}">
                  <a16:creationId xmlns:a16="http://schemas.microsoft.com/office/drawing/2014/main" id="{FFDEE268-3324-4415-87F3-766F5AD7247D}"/>
                </a:ext>
              </a:extLst>
            </p:cNvPr>
            <p:cNvSpPr>
              <a:spLocks noChangeShapeType="1"/>
            </p:cNvSpPr>
            <p:nvPr/>
          </p:nvSpPr>
          <p:spPr bwMode="auto">
            <a:xfrm flipH="1">
              <a:off x="4397447" y="5650495"/>
              <a:ext cx="798808" cy="606052"/>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424" name="Freeform 264">
              <a:extLst>
                <a:ext uri="{FF2B5EF4-FFF2-40B4-BE49-F238E27FC236}">
                  <a16:creationId xmlns:a16="http://schemas.microsoft.com/office/drawing/2014/main" id="{A062BAFB-128A-421F-B4B0-FA2B7E300484}"/>
                </a:ext>
              </a:extLst>
            </p:cNvPr>
            <p:cNvSpPr/>
            <p:nvPr/>
          </p:nvSpPr>
          <p:spPr bwMode="auto">
            <a:xfrm>
              <a:off x="4397447" y="4716238"/>
              <a:ext cx="338625" cy="1540310"/>
            </a:xfrm>
            <a:custGeom>
              <a:avLst/>
              <a:gdLst>
                <a:gd name="T0" fmla="*/ 0 w 390"/>
                <a:gd name="T1" fmla="*/ 1774 h 1774"/>
                <a:gd name="T2" fmla="*/ 390 w 390"/>
                <a:gd name="T3" fmla="*/ 0 h 1774"/>
                <a:gd name="T4" fmla="*/ 0 w 390"/>
                <a:gd name="T5" fmla="*/ 1774 h 1774"/>
              </a:gdLst>
              <a:ahLst/>
              <a:cxnLst>
                <a:cxn ang="0">
                  <a:pos x="T0" y="T1"/>
                </a:cxn>
                <a:cxn ang="0">
                  <a:pos x="T2" y="T3"/>
                </a:cxn>
                <a:cxn ang="0">
                  <a:pos x="T4" y="T5"/>
                </a:cxn>
              </a:cxnLst>
              <a:rect l="0" t="0" r="r" b="b"/>
              <a:pathLst>
                <a:path w="390" h="1774">
                  <a:moveTo>
                    <a:pt x="0" y="1774"/>
                  </a:moveTo>
                  <a:lnTo>
                    <a:pt x="390" y="0"/>
                  </a:lnTo>
                  <a:lnTo>
                    <a:pt x="0" y="1774"/>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425" name="Line 265">
              <a:extLst>
                <a:ext uri="{FF2B5EF4-FFF2-40B4-BE49-F238E27FC236}">
                  <a16:creationId xmlns:a16="http://schemas.microsoft.com/office/drawing/2014/main" id="{43D79410-17A8-4784-8DA4-CA74E1B0F07A}"/>
                </a:ext>
              </a:extLst>
            </p:cNvPr>
            <p:cNvSpPr>
              <a:spLocks noChangeShapeType="1"/>
            </p:cNvSpPr>
            <p:nvPr/>
          </p:nvSpPr>
          <p:spPr bwMode="auto">
            <a:xfrm flipV="1">
              <a:off x="4397447" y="4716238"/>
              <a:ext cx="338625" cy="1540310"/>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426" name="Freeform 266">
              <a:extLst>
                <a:ext uri="{FF2B5EF4-FFF2-40B4-BE49-F238E27FC236}">
                  <a16:creationId xmlns:a16="http://schemas.microsoft.com/office/drawing/2014/main" id="{A8D741C3-FCD6-4707-8C59-F82B5ECECF74}"/>
                </a:ext>
              </a:extLst>
            </p:cNvPr>
            <p:cNvSpPr/>
            <p:nvPr/>
          </p:nvSpPr>
          <p:spPr bwMode="auto">
            <a:xfrm>
              <a:off x="4736072" y="4716238"/>
              <a:ext cx="1018480" cy="774496"/>
            </a:xfrm>
            <a:custGeom>
              <a:avLst/>
              <a:gdLst>
                <a:gd name="T0" fmla="*/ 0 w 1173"/>
                <a:gd name="T1" fmla="*/ 0 h 892"/>
                <a:gd name="T2" fmla="*/ 1173 w 1173"/>
                <a:gd name="T3" fmla="*/ 892 h 892"/>
                <a:gd name="T4" fmla="*/ 0 w 1173"/>
                <a:gd name="T5" fmla="*/ 0 h 892"/>
              </a:gdLst>
              <a:ahLst/>
              <a:cxnLst>
                <a:cxn ang="0">
                  <a:pos x="T0" y="T1"/>
                </a:cxn>
                <a:cxn ang="0">
                  <a:pos x="T2" y="T3"/>
                </a:cxn>
                <a:cxn ang="0">
                  <a:pos x="T4" y="T5"/>
                </a:cxn>
              </a:cxnLst>
              <a:rect l="0" t="0" r="r" b="b"/>
              <a:pathLst>
                <a:path w="1173" h="892">
                  <a:moveTo>
                    <a:pt x="0" y="0"/>
                  </a:moveTo>
                  <a:lnTo>
                    <a:pt x="1173" y="892"/>
                  </a:lnTo>
                  <a:lnTo>
                    <a:pt x="0" y="0"/>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427" name="Line 267">
              <a:extLst>
                <a:ext uri="{FF2B5EF4-FFF2-40B4-BE49-F238E27FC236}">
                  <a16:creationId xmlns:a16="http://schemas.microsoft.com/office/drawing/2014/main" id="{759913C7-CC21-4562-96C3-813595C5FE52}"/>
                </a:ext>
              </a:extLst>
            </p:cNvPr>
            <p:cNvSpPr>
              <a:spLocks noChangeShapeType="1"/>
            </p:cNvSpPr>
            <p:nvPr/>
          </p:nvSpPr>
          <p:spPr bwMode="auto">
            <a:xfrm>
              <a:off x="4736072" y="4716238"/>
              <a:ext cx="1018480" cy="774496"/>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428" name="Freeform 268">
              <a:extLst>
                <a:ext uri="{FF2B5EF4-FFF2-40B4-BE49-F238E27FC236}">
                  <a16:creationId xmlns:a16="http://schemas.microsoft.com/office/drawing/2014/main" id="{D97AE691-F0DC-4947-8488-0E8109E12BBF}"/>
                </a:ext>
              </a:extLst>
            </p:cNvPr>
            <p:cNvSpPr/>
            <p:nvPr/>
          </p:nvSpPr>
          <p:spPr bwMode="auto">
            <a:xfrm>
              <a:off x="5635599" y="5527201"/>
              <a:ext cx="118953" cy="1063630"/>
            </a:xfrm>
            <a:custGeom>
              <a:avLst/>
              <a:gdLst>
                <a:gd name="T0" fmla="*/ 0 w 137"/>
                <a:gd name="T1" fmla="*/ 1225 h 1225"/>
                <a:gd name="T2" fmla="*/ 137 w 137"/>
                <a:gd name="T3" fmla="*/ 0 h 1225"/>
                <a:gd name="T4" fmla="*/ 0 w 137"/>
                <a:gd name="T5" fmla="*/ 1225 h 1225"/>
              </a:gdLst>
              <a:ahLst/>
              <a:cxnLst>
                <a:cxn ang="0">
                  <a:pos x="T0" y="T1"/>
                </a:cxn>
                <a:cxn ang="0">
                  <a:pos x="T2" y="T3"/>
                </a:cxn>
                <a:cxn ang="0">
                  <a:pos x="T4" y="T5"/>
                </a:cxn>
              </a:cxnLst>
              <a:rect l="0" t="0" r="r" b="b"/>
              <a:pathLst>
                <a:path w="137" h="1225">
                  <a:moveTo>
                    <a:pt x="0" y="1225"/>
                  </a:moveTo>
                  <a:lnTo>
                    <a:pt x="137" y="0"/>
                  </a:lnTo>
                  <a:lnTo>
                    <a:pt x="0" y="1225"/>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429" name="Line 269">
              <a:extLst>
                <a:ext uri="{FF2B5EF4-FFF2-40B4-BE49-F238E27FC236}">
                  <a16:creationId xmlns:a16="http://schemas.microsoft.com/office/drawing/2014/main" id="{9FAB9148-8055-4518-B439-C179402EDC89}"/>
                </a:ext>
              </a:extLst>
            </p:cNvPr>
            <p:cNvSpPr>
              <a:spLocks noChangeShapeType="1"/>
            </p:cNvSpPr>
            <p:nvPr/>
          </p:nvSpPr>
          <p:spPr bwMode="auto">
            <a:xfrm flipV="1">
              <a:off x="5635599" y="5527201"/>
              <a:ext cx="118953" cy="1063630"/>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430" name="Freeform 270">
              <a:extLst>
                <a:ext uri="{FF2B5EF4-FFF2-40B4-BE49-F238E27FC236}">
                  <a16:creationId xmlns:a16="http://schemas.microsoft.com/office/drawing/2014/main" id="{73110990-AF48-48DE-AE73-B8EF311BD30D}"/>
                </a:ext>
              </a:extLst>
            </p:cNvPr>
            <p:cNvSpPr/>
            <p:nvPr/>
          </p:nvSpPr>
          <p:spPr bwMode="auto">
            <a:xfrm>
              <a:off x="5178021" y="5508967"/>
              <a:ext cx="557429" cy="165840"/>
            </a:xfrm>
            <a:custGeom>
              <a:avLst/>
              <a:gdLst>
                <a:gd name="T0" fmla="*/ 642 w 642"/>
                <a:gd name="T1" fmla="*/ 0 h 191"/>
                <a:gd name="T2" fmla="*/ 0 w 642"/>
                <a:gd name="T3" fmla="*/ 191 h 191"/>
                <a:gd name="T4" fmla="*/ 642 w 642"/>
                <a:gd name="T5" fmla="*/ 0 h 191"/>
              </a:gdLst>
              <a:ahLst/>
              <a:cxnLst>
                <a:cxn ang="0">
                  <a:pos x="T0" y="T1"/>
                </a:cxn>
                <a:cxn ang="0">
                  <a:pos x="T2" y="T3"/>
                </a:cxn>
                <a:cxn ang="0">
                  <a:pos x="T4" y="T5"/>
                </a:cxn>
              </a:cxnLst>
              <a:rect l="0" t="0" r="r" b="b"/>
              <a:pathLst>
                <a:path w="642" h="191">
                  <a:moveTo>
                    <a:pt x="642" y="0"/>
                  </a:moveTo>
                  <a:lnTo>
                    <a:pt x="0" y="191"/>
                  </a:lnTo>
                  <a:lnTo>
                    <a:pt x="642" y="0"/>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431" name="Line 271">
              <a:extLst>
                <a:ext uri="{FF2B5EF4-FFF2-40B4-BE49-F238E27FC236}">
                  <a16:creationId xmlns:a16="http://schemas.microsoft.com/office/drawing/2014/main" id="{B90716A5-6999-4112-8273-D4C14C37D00A}"/>
                </a:ext>
              </a:extLst>
            </p:cNvPr>
            <p:cNvSpPr>
              <a:spLocks noChangeShapeType="1"/>
            </p:cNvSpPr>
            <p:nvPr/>
          </p:nvSpPr>
          <p:spPr bwMode="auto">
            <a:xfrm flipH="1">
              <a:off x="5178021" y="5508967"/>
              <a:ext cx="557429" cy="165840"/>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432" name="Freeform 272">
              <a:extLst>
                <a:ext uri="{FF2B5EF4-FFF2-40B4-BE49-F238E27FC236}">
                  <a16:creationId xmlns:a16="http://schemas.microsoft.com/office/drawing/2014/main" id="{AC632B4F-6F43-4614-B2F4-090F68EE7BE7}"/>
                </a:ext>
              </a:extLst>
            </p:cNvPr>
            <p:cNvSpPr/>
            <p:nvPr/>
          </p:nvSpPr>
          <p:spPr bwMode="auto">
            <a:xfrm>
              <a:off x="5178021" y="5674807"/>
              <a:ext cx="457578" cy="916024"/>
            </a:xfrm>
            <a:custGeom>
              <a:avLst/>
              <a:gdLst>
                <a:gd name="T0" fmla="*/ 0 w 527"/>
                <a:gd name="T1" fmla="*/ 0 h 1055"/>
                <a:gd name="T2" fmla="*/ 527 w 527"/>
                <a:gd name="T3" fmla="*/ 1055 h 1055"/>
                <a:gd name="T4" fmla="*/ 0 w 527"/>
                <a:gd name="T5" fmla="*/ 0 h 1055"/>
              </a:gdLst>
              <a:ahLst/>
              <a:cxnLst>
                <a:cxn ang="0">
                  <a:pos x="T0" y="T1"/>
                </a:cxn>
                <a:cxn ang="0">
                  <a:pos x="T2" y="T3"/>
                </a:cxn>
                <a:cxn ang="0">
                  <a:pos x="T4" y="T5"/>
                </a:cxn>
              </a:cxnLst>
              <a:rect l="0" t="0" r="r" b="b"/>
              <a:pathLst>
                <a:path w="527" h="1055">
                  <a:moveTo>
                    <a:pt x="0" y="0"/>
                  </a:moveTo>
                  <a:lnTo>
                    <a:pt x="527" y="1055"/>
                  </a:lnTo>
                  <a:lnTo>
                    <a:pt x="0" y="0"/>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433" name="Line 273">
              <a:extLst>
                <a:ext uri="{FF2B5EF4-FFF2-40B4-BE49-F238E27FC236}">
                  <a16:creationId xmlns:a16="http://schemas.microsoft.com/office/drawing/2014/main" id="{AA42F3D0-11D5-46F1-852B-5351CCC76D88}"/>
                </a:ext>
              </a:extLst>
            </p:cNvPr>
            <p:cNvSpPr>
              <a:spLocks noChangeShapeType="1"/>
            </p:cNvSpPr>
            <p:nvPr/>
          </p:nvSpPr>
          <p:spPr bwMode="auto">
            <a:xfrm>
              <a:off x="5178021" y="5674807"/>
              <a:ext cx="457578" cy="916024"/>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434" name="Freeform 274">
              <a:extLst>
                <a:ext uri="{FF2B5EF4-FFF2-40B4-BE49-F238E27FC236}">
                  <a16:creationId xmlns:a16="http://schemas.microsoft.com/office/drawing/2014/main" id="{96DD6A62-748B-426C-9013-91732D4E6DB6}"/>
                </a:ext>
              </a:extLst>
            </p:cNvPr>
            <p:cNvSpPr/>
            <p:nvPr/>
          </p:nvSpPr>
          <p:spPr bwMode="auto">
            <a:xfrm>
              <a:off x="5637335" y="3950424"/>
              <a:ext cx="1789503" cy="2644748"/>
            </a:xfrm>
            <a:custGeom>
              <a:avLst/>
              <a:gdLst>
                <a:gd name="T0" fmla="*/ 0 w 2061"/>
                <a:gd name="T1" fmla="*/ 3046 h 3046"/>
                <a:gd name="T2" fmla="*/ 2061 w 2061"/>
                <a:gd name="T3" fmla="*/ 0 h 3046"/>
                <a:gd name="T4" fmla="*/ 0 w 2061"/>
                <a:gd name="T5" fmla="*/ 3046 h 3046"/>
              </a:gdLst>
              <a:ahLst/>
              <a:cxnLst>
                <a:cxn ang="0">
                  <a:pos x="T0" y="T1"/>
                </a:cxn>
                <a:cxn ang="0">
                  <a:pos x="T2" y="T3"/>
                </a:cxn>
                <a:cxn ang="0">
                  <a:pos x="T4" y="T5"/>
                </a:cxn>
              </a:cxnLst>
              <a:rect l="0" t="0" r="r" b="b"/>
              <a:pathLst>
                <a:path w="2061" h="3046">
                  <a:moveTo>
                    <a:pt x="0" y="3046"/>
                  </a:moveTo>
                  <a:lnTo>
                    <a:pt x="2061" y="0"/>
                  </a:lnTo>
                  <a:lnTo>
                    <a:pt x="0" y="3046"/>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435" name="Line 275">
              <a:extLst>
                <a:ext uri="{FF2B5EF4-FFF2-40B4-BE49-F238E27FC236}">
                  <a16:creationId xmlns:a16="http://schemas.microsoft.com/office/drawing/2014/main" id="{416A8AA9-299D-45DF-94B6-46F4CB0854EA}"/>
                </a:ext>
              </a:extLst>
            </p:cNvPr>
            <p:cNvSpPr>
              <a:spLocks noChangeShapeType="1"/>
            </p:cNvSpPr>
            <p:nvPr/>
          </p:nvSpPr>
          <p:spPr bwMode="auto">
            <a:xfrm flipV="1">
              <a:off x="5637335" y="3950424"/>
              <a:ext cx="1789503" cy="2644748"/>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436" name="Freeform 276">
              <a:extLst>
                <a:ext uri="{FF2B5EF4-FFF2-40B4-BE49-F238E27FC236}">
                  <a16:creationId xmlns:a16="http://schemas.microsoft.com/office/drawing/2014/main" id="{C3DEBBB1-C617-425A-BE86-598527AB0836}"/>
                </a:ext>
              </a:extLst>
            </p:cNvPr>
            <p:cNvSpPr/>
            <p:nvPr/>
          </p:nvSpPr>
          <p:spPr bwMode="auto">
            <a:xfrm>
              <a:off x="5074697" y="3169850"/>
              <a:ext cx="1707886" cy="1517735"/>
            </a:xfrm>
            <a:custGeom>
              <a:avLst/>
              <a:gdLst>
                <a:gd name="T0" fmla="*/ 1967 w 1967"/>
                <a:gd name="T1" fmla="*/ 1748 h 1748"/>
                <a:gd name="T2" fmla="*/ 0 w 1967"/>
                <a:gd name="T3" fmla="*/ 0 h 1748"/>
                <a:gd name="T4" fmla="*/ 1967 w 1967"/>
                <a:gd name="T5" fmla="*/ 1748 h 1748"/>
              </a:gdLst>
              <a:ahLst/>
              <a:cxnLst>
                <a:cxn ang="0">
                  <a:pos x="T0" y="T1"/>
                </a:cxn>
                <a:cxn ang="0">
                  <a:pos x="T2" y="T3"/>
                </a:cxn>
                <a:cxn ang="0">
                  <a:pos x="T4" y="T5"/>
                </a:cxn>
              </a:cxnLst>
              <a:rect l="0" t="0" r="r" b="b"/>
              <a:pathLst>
                <a:path w="1967" h="1748">
                  <a:moveTo>
                    <a:pt x="1967" y="1748"/>
                  </a:moveTo>
                  <a:lnTo>
                    <a:pt x="0" y="0"/>
                  </a:lnTo>
                  <a:lnTo>
                    <a:pt x="1967" y="1748"/>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437" name="Line 277">
              <a:extLst>
                <a:ext uri="{FF2B5EF4-FFF2-40B4-BE49-F238E27FC236}">
                  <a16:creationId xmlns:a16="http://schemas.microsoft.com/office/drawing/2014/main" id="{9DF54EDA-D10E-445C-AFF5-CA2E605F648B}"/>
                </a:ext>
              </a:extLst>
            </p:cNvPr>
            <p:cNvSpPr>
              <a:spLocks noChangeShapeType="1"/>
            </p:cNvSpPr>
            <p:nvPr/>
          </p:nvSpPr>
          <p:spPr bwMode="auto">
            <a:xfrm flipH="1" flipV="1">
              <a:off x="5074697" y="3169850"/>
              <a:ext cx="1707886" cy="1517735"/>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438" name="Freeform 278">
              <a:extLst>
                <a:ext uri="{FF2B5EF4-FFF2-40B4-BE49-F238E27FC236}">
                  <a16:creationId xmlns:a16="http://schemas.microsoft.com/office/drawing/2014/main" id="{A37112F8-3BA2-4403-9736-1A22C5FA4C1D}"/>
                </a:ext>
              </a:extLst>
            </p:cNvPr>
            <p:cNvSpPr/>
            <p:nvPr/>
          </p:nvSpPr>
          <p:spPr bwMode="auto">
            <a:xfrm>
              <a:off x="4723916" y="4687585"/>
              <a:ext cx="1467375" cy="133713"/>
            </a:xfrm>
            <a:custGeom>
              <a:avLst/>
              <a:gdLst>
                <a:gd name="T0" fmla="*/ 1690 w 1690"/>
                <a:gd name="T1" fmla="*/ 154 h 154"/>
                <a:gd name="T2" fmla="*/ 0 w 1690"/>
                <a:gd name="T3" fmla="*/ 0 h 154"/>
                <a:gd name="T4" fmla="*/ 1690 w 1690"/>
                <a:gd name="T5" fmla="*/ 154 h 154"/>
              </a:gdLst>
              <a:ahLst/>
              <a:cxnLst>
                <a:cxn ang="0">
                  <a:pos x="T0" y="T1"/>
                </a:cxn>
                <a:cxn ang="0">
                  <a:pos x="T2" y="T3"/>
                </a:cxn>
                <a:cxn ang="0">
                  <a:pos x="T4" y="T5"/>
                </a:cxn>
              </a:cxnLst>
              <a:rect l="0" t="0" r="r" b="b"/>
              <a:pathLst>
                <a:path w="1690" h="154">
                  <a:moveTo>
                    <a:pt x="1690" y="154"/>
                  </a:moveTo>
                  <a:lnTo>
                    <a:pt x="0" y="0"/>
                  </a:lnTo>
                  <a:lnTo>
                    <a:pt x="1690" y="154"/>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439" name="Line 279">
              <a:extLst>
                <a:ext uri="{FF2B5EF4-FFF2-40B4-BE49-F238E27FC236}">
                  <a16:creationId xmlns:a16="http://schemas.microsoft.com/office/drawing/2014/main" id="{5EF93D23-90D4-46D1-90FD-6F9998DBC7DB}"/>
                </a:ext>
              </a:extLst>
            </p:cNvPr>
            <p:cNvSpPr>
              <a:spLocks noChangeShapeType="1"/>
            </p:cNvSpPr>
            <p:nvPr/>
          </p:nvSpPr>
          <p:spPr bwMode="auto">
            <a:xfrm flipH="1" flipV="1">
              <a:off x="4723916" y="4687585"/>
              <a:ext cx="1467375" cy="133713"/>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440" name="Freeform 280">
              <a:extLst>
                <a:ext uri="{FF2B5EF4-FFF2-40B4-BE49-F238E27FC236}">
                  <a16:creationId xmlns:a16="http://schemas.microsoft.com/office/drawing/2014/main" id="{5FFFA99B-871F-471E-987E-77581AAD4293}"/>
                </a:ext>
              </a:extLst>
            </p:cNvPr>
            <p:cNvSpPr/>
            <p:nvPr/>
          </p:nvSpPr>
          <p:spPr bwMode="auto">
            <a:xfrm>
              <a:off x="6782583" y="3133383"/>
              <a:ext cx="1840731" cy="1554202"/>
            </a:xfrm>
            <a:custGeom>
              <a:avLst/>
              <a:gdLst>
                <a:gd name="T0" fmla="*/ 0 w 2120"/>
                <a:gd name="T1" fmla="*/ 1790 h 1790"/>
                <a:gd name="T2" fmla="*/ 2120 w 2120"/>
                <a:gd name="T3" fmla="*/ 0 h 1790"/>
                <a:gd name="T4" fmla="*/ 0 w 2120"/>
                <a:gd name="T5" fmla="*/ 1790 h 1790"/>
              </a:gdLst>
              <a:ahLst/>
              <a:cxnLst>
                <a:cxn ang="0">
                  <a:pos x="T0" y="T1"/>
                </a:cxn>
                <a:cxn ang="0">
                  <a:pos x="T2" y="T3"/>
                </a:cxn>
                <a:cxn ang="0">
                  <a:pos x="T4" y="T5"/>
                </a:cxn>
              </a:cxnLst>
              <a:rect l="0" t="0" r="r" b="b"/>
              <a:pathLst>
                <a:path w="2120" h="1790">
                  <a:moveTo>
                    <a:pt x="0" y="1790"/>
                  </a:moveTo>
                  <a:lnTo>
                    <a:pt x="2120" y="0"/>
                  </a:lnTo>
                  <a:lnTo>
                    <a:pt x="0" y="1790"/>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441" name="Line 281">
              <a:extLst>
                <a:ext uri="{FF2B5EF4-FFF2-40B4-BE49-F238E27FC236}">
                  <a16:creationId xmlns:a16="http://schemas.microsoft.com/office/drawing/2014/main" id="{470DA6F7-7658-474E-B953-541F075CE82F}"/>
                </a:ext>
              </a:extLst>
            </p:cNvPr>
            <p:cNvSpPr>
              <a:spLocks noChangeShapeType="1"/>
            </p:cNvSpPr>
            <p:nvPr/>
          </p:nvSpPr>
          <p:spPr bwMode="auto">
            <a:xfrm flipV="1">
              <a:off x="6782583" y="3133383"/>
              <a:ext cx="1840731" cy="1554202"/>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442" name="Freeform 282">
              <a:extLst>
                <a:ext uri="{FF2B5EF4-FFF2-40B4-BE49-F238E27FC236}">
                  <a16:creationId xmlns:a16="http://schemas.microsoft.com/office/drawing/2014/main" id="{4C2E5FDD-078A-4432-AED1-8CE0A7BCF65E}"/>
                </a:ext>
              </a:extLst>
            </p:cNvPr>
            <p:cNvSpPr/>
            <p:nvPr/>
          </p:nvSpPr>
          <p:spPr bwMode="auto">
            <a:xfrm>
              <a:off x="4171697" y="3163772"/>
              <a:ext cx="903000" cy="79881"/>
            </a:xfrm>
            <a:custGeom>
              <a:avLst/>
              <a:gdLst>
                <a:gd name="T0" fmla="*/ 1040 w 1040"/>
                <a:gd name="T1" fmla="*/ 0 h 92"/>
                <a:gd name="T2" fmla="*/ 0 w 1040"/>
                <a:gd name="T3" fmla="*/ 92 h 92"/>
                <a:gd name="T4" fmla="*/ 1040 w 1040"/>
                <a:gd name="T5" fmla="*/ 0 h 92"/>
              </a:gdLst>
              <a:ahLst/>
              <a:cxnLst>
                <a:cxn ang="0">
                  <a:pos x="T0" y="T1"/>
                </a:cxn>
                <a:cxn ang="0">
                  <a:pos x="T2" y="T3"/>
                </a:cxn>
                <a:cxn ang="0">
                  <a:pos x="T4" y="T5"/>
                </a:cxn>
              </a:cxnLst>
              <a:rect l="0" t="0" r="r" b="b"/>
              <a:pathLst>
                <a:path w="1040" h="92">
                  <a:moveTo>
                    <a:pt x="1040" y="0"/>
                  </a:moveTo>
                  <a:lnTo>
                    <a:pt x="0" y="92"/>
                  </a:lnTo>
                  <a:lnTo>
                    <a:pt x="1040" y="0"/>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443" name="Line 283">
              <a:extLst>
                <a:ext uri="{FF2B5EF4-FFF2-40B4-BE49-F238E27FC236}">
                  <a16:creationId xmlns:a16="http://schemas.microsoft.com/office/drawing/2014/main" id="{1595A2FB-DA91-4423-83C4-474A43A72573}"/>
                </a:ext>
              </a:extLst>
            </p:cNvPr>
            <p:cNvSpPr>
              <a:spLocks noChangeShapeType="1"/>
            </p:cNvSpPr>
            <p:nvPr/>
          </p:nvSpPr>
          <p:spPr bwMode="auto">
            <a:xfrm flipH="1">
              <a:off x="4171697" y="3163772"/>
              <a:ext cx="903000" cy="79881"/>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444" name="Freeform 284">
              <a:extLst>
                <a:ext uri="{FF2B5EF4-FFF2-40B4-BE49-F238E27FC236}">
                  <a16:creationId xmlns:a16="http://schemas.microsoft.com/office/drawing/2014/main" id="{6BA58E32-749E-4F2A-AE8F-63FB741212CD}"/>
                </a:ext>
              </a:extLst>
            </p:cNvPr>
            <p:cNvSpPr/>
            <p:nvPr/>
          </p:nvSpPr>
          <p:spPr bwMode="auto">
            <a:xfrm>
              <a:off x="3069863" y="2882453"/>
              <a:ext cx="1101834" cy="335152"/>
            </a:xfrm>
            <a:custGeom>
              <a:avLst/>
              <a:gdLst>
                <a:gd name="T0" fmla="*/ 1269 w 1269"/>
                <a:gd name="T1" fmla="*/ 386 h 386"/>
                <a:gd name="T2" fmla="*/ 0 w 1269"/>
                <a:gd name="T3" fmla="*/ 0 h 386"/>
                <a:gd name="T4" fmla="*/ 1269 w 1269"/>
                <a:gd name="T5" fmla="*/ 386 h 386"/>
              </a:gdLst>
              <a:ahLst/>
              <a:cxnLst>
                <a:cxn ang="0">
                  <a:pos x="T0" y="T1"/>
                </a:cxn>
                <a:cxn ang="0">
                  <a:pos x="T2" y="T3"/>
                </a:cxn>
                <a:cxn ang="0">
                  <a:pos x="T4" y="T5"/>
                </a:cxn>
              </a:cxnLst>
              <a:rect l="0" t="0" r="r" b="b"/>
              <a:pathLst>
                <a:path w="1269" h="386">
                  <a:moveTo>
                    <a:pt x="1269" y="386"/>
                  </a:moveTo>
                  <a:lnTo>
                    <a:pt x="0" y="0"/>
                  </a:lnTo>
                  <a:lnTo>
                    <a:pt x="1269" y="386"/>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445" name="Line 285">
              <a:extLst>
                <a:ext uri="{FF2B5EF4-FFF2-40B4-BE49-F238E27FC236}">
                  <a16:creationId xmlns:a16="http://schemas.microsoft.com/office/drawing/2014/main" id="{326F3950-D66E-448F-809D-304A8BBACE26}"/>
                </a:ext>
              </a:extLst>
            </p:cNvPr>
            <p:cNvSpPr>
              <a:spLocks noChangeShapeType="1"/>
            </p:cNvSpPr>
            <p:nvPr/>
          </p:nvSpPr>
          <p:spPr bwMode="auto">
            <a:xfrm flipH="1" flipV="1">
              <a:off x="3069863" y="2882453"/>
              <a:ext cx="1101834" cy="335152"/>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446" name="Freeform 286">
              <a:extLst>
                <a:ext uri="{FF2B5EF4-FFF2-40B4-BE49-F238E27FC236}">
                  <a16:creationId xmlns:a16="http://schemas.microsoft.com/office/drawing/2014/main" id="{5E0431CB-9397-4C8B-BD3B-234BC2E5760A}"/>
                </a:ext>
              </a:extLst>
            </p:cNvPr>
            <p:cNvSpPr/>
            <p:nvPr/>
          </p:nvSpPr>
          <p:spPr bwMode="auto">
            <a:xfrm>
              <a:off x="3069863" y="2882453"/>
              <a:ext cx="1414411" cy="61647"/>
            </a:xfrm>
            <a:custGeom>
              <a:avLst/>
              <a:gdLst>
                <a:gd name="T0" fmla="*/ 0 w 1629"/>
                <a:gd name="T1" fmla="*/ 0 h 71"/>
                <a:gd name="T2" fmla="*/ 1629 w 1629"/>
                <a:gd name="T3" fmla="*/ 71 h 71"/>
                <a:gd name="T4" fmla="*/ 0 w 1629"/>
                <a:gd name="T5" fmla="*/ 0 h 71"/>
              </a:gdLst>
              <a:ahLst/>
              <a:cxnLst>
                <a:cxn ang="0">
                  <a:pos x="T0" y="T1"/>
                </a:cxn>
                <a:cxn ang="0">
                  <a:pos x="T2" y="T3"/>
                </a:cxn>
                <a:cxn ang="0">
                  <a:pos x="T4" y="T5"/>
                </a:cxn>
              </a:cxnLst>
              <a:rect l="0" t="0" r="r" b="b"/>
              <a:pathLst>
                <a:path w="1629" h="71">
                  <a:moveTo>
                    <a:pt x="0" y="0"/>
                  </a:moveTo>
                  <a:lnTo>
                    <a:pt x="1629" y="71"/>
                  </a:lnTo>
                  <a:lnTo>
                    <a:pt x="0" y="0"/>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447" name="Line 287">
              <a:extLst>
                <a:ext uri="{FF2B5EF4-FFF2-40B4-BE49-F238E27FC236}">
                  <a16:creationId xmlns:a16="http://schemas.microsoft.com/office/drawing/2014/main" id="{856B1AF0-4E72-4406-B588-044BDE9E7AEC}"/>
                </a:ext>
              </a:extLst>
            </p:cNvPr>
            <p:cNvSpPr>
              <a:spLocks noChangeShapeType="1"/>
            </p:cNvSpPr>
            <p:nvPr/>
          </p:nvSpPr>
          <p:spPr bwMode="auto">
            <a:xfrm>
              <a:off x="3069863" y="2882453"/>
              <a:ext cx="1414411" cy="61647"/>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448" name="Freeform 288">
              <a:extLst>
                <a:ext uri="{FF2B5EF4-FFF2-40B4-BE49-F238E27FC236}">
                  <a16:creationId xmlns:a16="http://schemas.microsoft.com/office/drawing/2014/main" id="{536555D3-CB88-4836-867A-44E76D397CB2}"/>
                </a:ext>
              </a:extLst>
            </p:cNvPr>
            <p:cNvSpPr/>
            <p:nvPr/>
          </p:nvSpPr>
          <p:spPr bwMode="auto">
            <a:xfrm>
              <a:off x="3892982" y="2962333"/>
              <a:ext cx="607788" cy="1842467"/>
            </a:xfrm>
            <a:custGeom>
              <a:avLst/>
              <a:gdLst>
                <a:gd name="T0" fmla="*/ 700 w 700"/>
                <a:gd name="T1" fmla="*/ 0 h 2122"/>
                <a:gd name="T2" fmla="*/ 0 w 700"/>
                <a:gd name="T3" fmla="*/ 2122 h 2122"/>
                <a:gd name="T4" fmla="*/ 700 w 700"/>
                <a:gd name="T5" fmla="*/ 0 h 2122"/>
              </a:gdLst>
              <a:ahLst/>
              <a:cxnLst>
                <a:cxn ang="0">
                  <a:pos x="T0" y="T1"/>
                </a:cxn>
                <a:cxn ang="0">
                  <a:pos x="T2" y="T3"/>
                </a:cxn>
                <a:cxn ang="0">
                  <a:pos x="T4" y="T5"/>
                </a:cxn>
              </a:cxnLst>
              <a:rect l="0" t="0" r="r" b="b"/>
              <a:pathLst>
                <a:path w="700" h="2122">
                  <a:moveTo>
                    <a:pt x="700" y="0"/>
                  </a:moveTo>
                  <a:lnTo>
                    <a:pt x="0" y="2122"/>
                  </a:lnTo>
                  <a:lnTo>
                    <a:pt x="700" y="0"/>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449" name="Line 289">
              <a:extLst>
                <a:ext uri="{FF2B5EF4-FFF2-40B4-BE49-F238E27FC236}">
                  <a16:creationId xmlns:a16="http://schemas.microsoft.com/office/drawing/2014/main" id="{1E4D1A77-D3CC-487E-A1E7-35BD5FC5A96B}"/>
                </a:ext>
              </a:extLst>
            </p:cNvPr>
            <p:cNvSpPr>
              <a:spLocks noChangeShapeType="1"/>
            </p:cNvSpPr>
            <p:nvPr/>
          </p:nvSpPr>
          <p:spPr bwMode="auto">
            <a:xfrm flipH="1">
              <a:off x="3892982" y="2962333"/>
              <a:ext cx="607788" cy="1842467"/>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450" name="Freeform 290">
              <a:extLst>
                <a:ext uri="{FF2B5EF4-FFF2-40B4-BE49-F238E27FC236}">
                  <a16:creationId xmlns:a16="http://schemas.microsoft.com/office/drawing/2014/main" id="{960C11C2-C55E-4F84-9A6F-1BA083792356}"/>
                </a:ext>
              </a:extLst>
            </p:cNvPr>
            <p:cNvSpPr/>
            <p:nvPr/>
          </p:nvSpPr>
          <p:spPr bwMode="auto">
            <a:xfrm>
              <a:off x="3892982" y="4716238"/>
              <a:ext cx="804886" cy="88563"/>
            </a:xfrm>
            <a:custGeom>
              <a:avLst/>
              <a:gdLst>
                <a:gd name="T0" fmla="*/ 0 w 927"/>
                <a:gd name="T1" fmla="*/ 102 h 102"/>
                <a:gd name="T2" fmla="*/ 927 w 927"/>
                <a:gd name="T3" fmla="*/ 0 h 102"/>
                <a:gd name="T4" fmla="*/ 0 w 927"/>
                <a:gd name="T5" fmla="*/ 102 h 102"/>
              </a:gdLst>
              <a:ahLst/>
              <a:cxnLst>
                <a:cxn ang="0">
                  <a:pos x="T0" y="T1"/>
                </a:cxn>
                <a:cxn ang="0">
                  <a:pos x="T2" y="T3"/>
                </a:cxn>
                <a:cxn ang="0">
                  <a:pos x="T4" y="T5"/>
                </a:cxn>
              </a:cxnLst>
              <a:rect l="0" t="0" r="r" b="b"/>
              <a:pathLst>
                <a:path w="927" h="102">
                  <a:moveTo>
                    <a:pt x="0" y="102"/>
                  </a:moveTo>
                  <a:lnTo>
                    <a:pt x="927" y="0"/>
                  </a:lnTo>
                  <a:lnTo>
                    <a:pt x="0" y="102"/>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451" name="Line 291">
              <a:extLst>
                <a:ext uri="{FF2B5EF4-FFF2-40B4-BE49-F238E27FC236}">
                  <a16:creationId xmlns:a16="http://schemas.microsoft.com/office/drawing/2014/main" id="{614514BD-0A95-49BF-AB08-6845A9EAC681}"/>
                </a:ext>
              </a:extLst>
            </p:cNvPr>
            <p:cNvSpPr>
              <a:spLocks noChangeShapeType="1"/>
            </p:cNvSpPr>
            <p:nvPr/>
          </p:nvSpPr>
          <p:spPr bwMode="auto">
            <a:xfrm flipV="1">
              <a:off x="3892982" y="4716238"/>
              <a:ext cx="804886" cy="88563"/>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452" name="Freeform 292">
              <a:extLst>
                <a:ext uri="{FF2B5EF4-FFF2-40B4-BE49-F238E27FC236}">
                  <a16:creationId xmlns:a16="http://schemas.microsoft.com/office/drawing/2014/main" id="{AC967097-A797-4742-B287-11ED72375C35}"/>
                </a:ext>
              </a:extLst>
            </p:cNvPr>
            <p:cNvSpPr/>
            <p:nvPr/>
          </p:nvSpPr>
          <p:spPr bwMode="auto">
            <a:xfrm>
              <a:off x="3870407" y="4669351"/>
              <a:ext cx="853509" cy="1106175"/>
            </a:xfrm>
            <a:custGeom>
              <a:avLst/>
              <a:gdLst>
                <a:gd name="T0" fmla="*/ 983 w 983"/>
                <a:gd name="T1" fmla="*/ 0 h 1274"/>
                <a:gd name="T2" fmla="*/ 0 w 983"/>
                <a:gd name="T3" fmla="*/ 1274 h 1274"/>
                <a:gd name="T4" fmla="*/ 983 w 983"/>
                <a:gd name="T5" fmla="*/ 0 h 1274"/>
              </a:gdLst>
              <a:ahLst/>
              <a:cxnLst>
                <a:cxn ang="0">
                  <a:pos x="T0" y="T1"/>
                </a:cxn>
                <a:cxn ang="0">
                  <a:pos x="T2" y="T3"/>
                </a:cxn>
                <a:cxn ang="0">
                  <a:pos x="T4" y="T5"/>
                </a:cxn>
              </a:cxnLst>
              <a:rect l="0" t="0" r="r" b="b"/>
              <a:pathLst>
                <a:path w="983" h="1274">
                  <a:moveTo>
                    <a:pt x="983" y="0"/>
                  </a:moveTo>
                  <a:lnTo>
                    <a:pt x="0" y="1274"/>
                  </a:lnTo>
                  <a:lnTo>
                    <a:pt x="983" y="0"/>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453" name="Line 293">
              <a:extLst>
                <a:ext uri="{FF2B5EF4-FFF2-40B4-BE49-F238E27FC236}">
                  <a16:creationId xmlns:a16="http://schemas.microsoft.com/office/drawing/2014/main" id="{D1A1704B-8016-41A0-A948-DADA0BBBABCA}"/>
                </a:ext>
              </a:extLst>
            </p:cNvPr>
            <p:cNvSpPr>
              <a:spLocks noChangeShapeType="1"/>
            </p:cNvSpPr>
            <p:nvPr/>
          </p:nvSpPr>
          <p:spPr bwMode="auto">
            <a:xfrm flipH="1">
              <a:off x="3870407" y="4669351"/>
              <a:ext cx="853509" cy="1106175"/>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454" name="Freeform 294">
              <a:extLst>
                <a:ext uri="{FF2B5EF4-FFF2-40B4-BE49-F238E27FC236}">
                  <a16:creationId xmlns:a16="http://schemas.microsoft.com/office/drawing/2014/main" id="{72FD29A3-B3B3-4634-A59D-A84FCBA6D783}"/>
                </a:ext>
              </a:extLst>
            </p:cNvPr>
            <p:cNvSpPr/>
            <p:nvPr/>
          </p:nvSpPr>
          <p:spPr bwMode="auto">
            <a:xfrm>
              <a:off x="3045551" y="5134744"/>
              <a:ext cx="830934" cy="652938"/>
            </a:xfrm>
            <a:custGeom>
              <a:avLst/>
              <a:gdLst>
                <a:gd name="T0" fmla="*/ 957 w 957"/>
                <a:gd name="T1" fmla="*/ 752 h 752"/>
                <a:gd name="T2" fmla="*/ 0 w 957"/>
                <a:gd name="T3" fmla="*/ 0 h 752"/>
                <a:gd name="T4" fmla="*/ 957 w 957"/>
                <a:gd name="T5" fmla="*/ 752 h 752"/>
              </a:gdLst>
              <a:ahLst/>
              <a:cxnLst>
                <a:cxn ang="0">
                  <a:pos x="T0" y="T1"/>
                </a:cxn>
                <a:cxn ang="0">
                  <a:pos x="T2" y="T3"/>
                </a:cxn>
                <a:cxn ang="0">
                  <a:pos x="T4" y="T5"/>
                </a:cxn>
              </a:cxnLst>
              <a:rect l="0" t="0" r="r" b="b"/>
              <a:pathLst>
                <a:path w="957" h="752">
                  <a:moveTo>
                    <a:pt x="957" y="752"/>
                  </a:moveTo>
                  <a:lnTo>
                    <a:pt x="0" y="0"/>
                  </a:lnTo>
                  <a:lnTo>
                    <a:pt x="957" y="752"/>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455" name="Line 295">
              <a:extLst>
                <a:ext uri="{FF2B5EF4-FFF2-40B4-BE49-F238E27FC236}">
                  <a16:creationId xmlns:a16="http://schemas.microsoft.com/office/drawing/2014/main" id="{E93F7708-1C0F-4947-BAB4-F0ADDC21033C}"/>
                </a:ext>
              </a:extLst>
            </p:cNvPr>
            <p:cNvSpPr>
              <a:spLocks noChangeShapeType="1"/>
            </p:cNvSpPr>
            <p:nvPr/>
          </p:nvSpPr>
          <p:spPr bwMode="auto">
            <a:xfrm flipH="1" flipV="1">
              <a:off x="3045551" y="5134744"/>
              <a:ext cx="830934" cy="652938"/>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456" name="Freeform 296">
              <a:extLst>
                <a:ext uri="{FF2B5EF4-FFF2-40B4-BE49-F238E27FC236}">
                  <a16:creationId xmlns:a16="http://schemas.microsoft.com/office/drawing/2014/main" id="{7F86F2FC-3CA9-4F5E-A9C3-7DE3A9735752}"/>
                </a:ext>
              </a:extLst>
            </p:cNvPr>
            <p:cNvSpPr/>
            <p:nvPr/>
          </p:nvSpPr>
          <p:spPr bwMode="auto">
            <a:xfrm>
              <a:off x="3045551" y="5134744"/>
              <a:ext cx="32994" cy="688538"/>
            </a:xfrm>
            <a:custGeom>
              <a:avLst/>
              <a:gdLst>
                <a:gd name="T0" fmla="*/ 0 w 38"/>
                <a:gd name="T1" fmla="*/ 0 h 793"/>
                <a:gd name="T2" fmla="*/ 38 w 38"/>
                <a:gd name="T3" fmla="*/ 793 h 793"/>
                <a:gd name="T4" fmla="*/ 0 w 38"/>
                <a:gd name="T5" fmla="*/ 0 h 793"/>
              </a:gdLst>
              <a:ahLst/>
              <a:cxnLst>
                <a:cxn ang="0">
                  <a:pos x="T0" y="T1"/>
                </a:cxn>
                <a:cxn ang="0">
                  <a:pos x="T2" y="T3"/>
                </a:cxn>
                <a:cxn ang="0">
                  <a:pos x="T4" y="T5"/>
                </a:cxn>
              </a:cxnLst>
              <a:rect l="0" t="0" r="r" b="b"/>
              <a:pathLst>
                <a:path w="38" h="793">
                  <a:moveTo>
                    <a:pt x="0" y="0"/>
                  </a:moveTo>
                  <a:lnTo>
                    <a:pt x="38" y="793"/>
                  </a:lnTo>
                  <a:lnTo>
                    <a:pt x="0" y="0"/>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457" name="Line 297">
              <a:extLst>
                <a:ext uri="{FF2B5EF4-FFF2-40B4-BE49-F238E27FC236}">
                  <a16:creationId xmlns:a16="http://schemas.microsoft.com/office/drawing/2014/main" id="{D24445C3-C0F4-4EE8-9E30-B3DAC297BAC6}"/>
                </a:ext>
              </a:extLst>
            </p:cNvPr>
            <p:cNvSpPr>
              <a:spLocks noChangeShapeType="1"/>
            </p:cNvSpPr>
            <p:nvPr/>
          </p:nvSpPr>
          <p:spPr bwMode="auto">
            <a:xfrm>
              <a:off x="3045551" y="5134744"/>
              <a:ext cx="32994" cy="688538"/>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458" name="Freeform 298">
              <a:extLst>
                <a:ext uri="{FF2B5EF4-FFF2-40B4-BE49-F238E27FC236}">
                  <a16:creationId xmlns:a16="http://schemas.microsoft.com/office/drawing/2014/main" id="{636F9ADC-34CE-4938-9E9C-3CE2A1003A86}"/>
                </a:ext>
              </a:extLst>
            </p:cNvPr>
            <p:cNvSpPr/>
            <p:nvPr/>
          </p:nvSpPr>
          <p:spPr bwMode="auto">
            <a:xfrm>
              <a:off x="3078546" y="5823281"/>
              <a:ext cx="1327584" cy="430662"/>
            </a:xfrm>
            <a:custGeom>
              <a:avLst/>
              <a:gdLst>
                <a:gd name="T0" fmla="*/ 0 w 1529"/>
                <a:gd name="T1" fmla="*/ 0 h 496"/>
                <a:gd name="T2" fmla="*/ 1529 w 1529"/>
                <a:gd name="T3" fmla="*/ 496 h 496"/>
                <a:gd name="T4" fmla="*/ 0 w 1529"/>
                <a:gd name="T5" fmla="*/ 0 h 496"/>
              </a:gdLst>
              <a:ahLst/>
              <a:cxnLst>
                <a:cxn ang="0">
                  <a:pos x="T0" y="T1"/>
                </a:cxn>
                <a:cxn ang="0">
                  <a:pos x="T2" y="T3"/>
                </a:cxn>
                <a:cxn ang="0">
                  <a:pos x="T4" y="T5"/>
                </a:cxn>
              </a:cxnLst>
              <a:rect l="0" t="0" r="r" b="b"/>
              <a:pathLst>
                <a:path w="1529" h="496">
                  <a:moveTo>
                    <a:pt x="0" y="0"/>
                  </a:moveTo>
                  <a:lnTo>
                    <a:pt x="1529" y="496"/>
                  </a:lnTo>
                  <a:lnTo>
                    <a:pt x="0" y="0"/>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459" name="Line 299">
              <a:extLst>
                <a:ext uri="{FF2B5EF4-FFF2-40B4-BE49-F238E27FC236}">
                  <a16:creationId xmlns:a16="http://schemas.microsoft.com/office/drawing/2014/main" id="{FB5801A7-4002-47DD-BF4A-3EF864FFFB6C}"/>
                </a:ext>
              </a:extLst>
            </p:cNvPr>
            <p:cNvSpPr>
              <a:spLocks noChangeShapeType="1"/>
            </p:cNvSpPr>
            <p:nvPr/>
          </p:nvSpPr>
          <p:spPr bwMode="auto">
            <a:xfrm>
              <a:off x="3078546" y="5823281"/>
              <a:ext cx="1327584" cy="430662"/>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460" name="Freeform 300">
              <a:extLst>
                <a:ext uri="{FF2B5EF4-FFF2-40B4-BE49-F238E27FC236}">
                  <a16:creationId xmlns:a16="http://schemas.microsoft.com/office/drawing/2014/main" id="{2001B6AF-0FBA-49B9-96D9-DC588E410CD0}"/>
                </a:ext>
              </a:extLst>
            </p:cNvPr>
            <p:cNvSpPr/>
            <p:nvPr/>
          </p:nvSpPr>
          <p:spPr bwMode="auto">
            <a:xfrm>
              <a:off x="3874749" y="3207185"/>
              <a:ext cx="296948" cy="923838"/>
            </a:xfrm>
            <a:custGeom>
              <a:avLst/>
              <a:gdLst>
                <a:gd name="T0" fmla="*/ 342 w 342"/>
                <a:gd name="T1" fmla="*/ 0 h 1064"/>
                <a:gd name="T2" fmla="*/ 0 w 342"/>
                <a:gd name="T3" fmla="*/ 1064 h 1064"/>
                <a:gd name="T4" fmla="*/ 342 w 342"/>
                <a:gd name="T5" fmla="*/ 0 h 1064"/>
              </a:gdLst>
              <a:ahLst/>
              <a:cxnLst>
                <a:cxn ang="0">
                  <a:pos x="T0" y="T1"/>
                </a:cxn>
                <a:cxn ang="0">
                  <a:pos x="T2" y="T3"/>
                </a:cxn>
                <a:cxn ang="0">
                  <a:pos x="T4" y="T5"/>
                </a:cxn>
              </a:cxnLst>
              <a:rect l="0" t="0" r="r" b="b"/>
              <a:pathLst>
                <a:path w="342" h="1064">
                  <a:moveTo>
                    <a:pt x="342" y="0"/>
                  </a:moveTo>
                  <a:lnTo>
                    <a:pt x="0" y="1064"/>
                  </a:lnTo>
                  <a:lnTo>
                    <a:pt x="342" y="0"/>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461" name="Line 301">
              <a:extLst>
                <a:ext uri="{FF2B5EF4-FFF2-40B4-BE49-F238E27FC236}">
                  <a16:creationId xmlns:a16="http://schemas.microsoft.com/office/drawing/2014/main" id="{BD5EEBEB-F74E-40ED-9849-626D3C893727}"/>
                </a:ext>
              </a:extLst>
            </p:cNvPr>
            <p:cNvSpPr>
              <a:spLocks noChangeShapeType="1"/>
            </p:cNvSpPr>
            <p:nvPr/>
          </p:nvSpPr>
          <p:spPr bwMode="auto">
            <a:xfrm flipH="1">
              <a:off x="3874749" y="3207185"/>
              <a:ext cx="296948" cy="923838"/>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462" name="Freeform 302">
              <a:extLst>
                <a:ext uri="{FF2B5EF4-FFF2-40B4-BE49-F238E27FC236}">
                  <a16:creationId xmlns:a16="http://schemas.microsoft.com/office/drawing/2014/main" id="{3005B17F-02F3-40EA-8B1B-2F381D091A7E}"/>
                </a:ext>
              </a:extLst>
            </p:cNvPr>
            <p:cNvSpPr/>
            <p:nvPr/>
          </p:nvSpPr>
          <p:spPr bwMode="auto">
            <a:xfrm>
              <a:off x="3858251" y="4131024"/>
              <a:ext cx="34731" cy="665094"/>
            </a:xfrm>
            <a:custGeom>
              <a:avLst/>
              <a:gdLst>
                <a:gd name="T0" fmla="*/ 0 w 40"/>
                <a:gd name="T1" fmla="*/ 0 h 766"/>
                <a:gd name="T2" fmla="*/ 40 w 40"/>
                <a:gd name="T3" fmla="*/ 766 h 766"/>
                <a:gd name="T4" fmla="*/ 0 w 40"/>
                <a:gd name="T5" fmla="*/ 0 h 766"/>
              </a:gdLst>
              <a:ahLst/>
              <a:cxnLst>
                <a:cxn ang="0">
                  <a:pos x="T0" y="T1"/>
                </a:cxn>
                <a:cxn ang="0">
                  <a:pos x="T2" y="T3"/>
                </a:cxn>
                <a:cxn ang="0">
                  <a:pos x="T4" y="T5"/>
                </a:cxn>
              </a:cxnLst>
              <a:rect l="0" t="0" r="r" b="b"/>
              <a:pathLst>
                <a:path w="40" h="766">
                  <a:moveTo>
                    <a:pt x="0" y="0"/>
                  </a:moveTo>
                  <a:lnTo>
                    <a:pt x="40" y="766"/>
                  </a:lnTo>
                  <a:lnTo>
                    <a:pt x="0" y="0"/>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463" name="Line 303">
              <a:extLst>
                <a:ext uri="{FF2B5EF4-FFF2-40B4-BE49-F238E27FC236}">
                  <a16:creationId xmlns:a16="http://schemas.microsoft.com/office/drawing/2014/main" id="{7F806BA0-87E6-4D85-A79A-B8EB888090C7}"/>
                </a:ext>
              </a:extLst>
            </p:cNvPr>
            <p:cNvSpPr>
              <a:spLocks noChangeShapeType="1"/>
            </p:cNvSpPr>
            <p:nvPr/>
          </p:nvSpPr>
          <p:spPr bwMode="auto">
            <a:xfrm>
              <a:off x="3858251" y="4131024"/>
              <a:ext cx="34731" cy="665094"/>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464" name="Freeform 304">
              <a:extLst>
                <a:ext uri="{FF2B5EF4-FFF2-40B4-BE49-F238E27FC236}">
                  <a16:creationId xmlns:a16="http://schemas.microsoft.com/office/drawing/2014/main" id="{D8ECED57-6DDD-4ACA-8C4D-5214B995BF20}"/>
                </a:ext>
              </a:extLst>
            </p:cNvPr>
            <p:cNvSpPr/>
            <p:nvPr/>
          </p:nvSpPr>
          <p:spPr bwMode="auto">
            <a:xfrm>
              <a:off x="3057707" y="4796119"/>
              <a:ext cx="835275" cy="338625"/>
            </a:xfrm>
            <a:custGeom>
              <a:avLst/>
              <a:gdLst>
                <a:gd name="T0" fmla="*/ 962 w 962"/>
                <a:gd name="T1" fmla="*/ 0 h 390"/>
                <a:gd name="T2" fmla="*/ 0 w 962"/>
                <a:gd name="T3" fmla="*/ 390 h 390"/>
                <a:gd name="T4" fmla="*/ 962 w 962"/>
                <a:gd name="T5" fmla="*/ 0 h 390"/>
              </a:gdLst>
              <a:ahLst/>
              <a:cxnLst>
                <a:cxn ang="0">
                  <a:pos x="T0" y="T1"/>
                </a:cxn>
                <a:cxn ang="0">
                  <a:pos x="T2" y="T3"/>
                </a:cxn>
                <a:cxn ang="0">
                  <a:pos x="T4" y="T5"/>
                </a:cxn>
              </a:cxnLst>
              <a:rect l="0" t="0" r="r" b="b"/>
              <a:pathLst>
                <a:path w="962" h="390">
                  <a:moveTo>
                    <a:pt x="962" y="0"/>
                  </a:moveTo>
                  <a:lnTo>
                    <a:pt x="0" y="390"/>
                  </a:lnTo>
                  <a:lnTo>
                    <a:pt x="962" y="0"/>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465" name="Line 305">
              <a:extLst>
                <a:ext uri="{FF2B5EF4-FFF2-40B4-BE49-F238E27FC236}">
                  <a16:creationId xmlns:a16="http://schemas.microsoft.com/office/drawing/2014/main" id="{B8EC28C0-25F1-4863-AB99-33184BF2C103}"/>
                </a:ext>
              </a:extLst>
            </p:cNvPr>
            <p:cNvSpPr>
              <a:spLocks noChangeShapeType="1"/>
            </p:cNvSpPr>
            <p:nvPr/>
          </p:nvSpPr>
          <p:spPr bwMode="auto">
            <a:xfrm flipH="1">
              <a:off x="3057707" y="4796119"/>
              <a:ext cx="835275" cy="338625"/>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466" name="Freeform 306">
              <a:extLst>
                <a:ext uri="{FF2B5EF4-FFF2-40B4-BE49-F238E27FC236}">
                  <a16:creationId xmlns:a16="http://schemas.microsoft.com/office/drawing/2014/main" id="{85E47A21-48D1-4A7A-BC0B-DFFD4D0D18C0}"/>
                </a:ext>
              </a:extLst>
            </p:cNvPr>
            <p:cNvSpPr/>
            <p:nvPr/>
          </p:nvSpPr>
          <p:spPr bwMode="auto">
            <a:xfrm>
              <a:off x="2278001" y="4123210"/>
              <a:ext cx="1596747" cy="7815"/>
            </a:xfrm>
            <a:custGeom>
              <a:avLst/>
              <a:gdLst>
                <a:gd name="T0" fmla="*/ 1839 w 1839"/>
                <a:gd name="T1" fmla="*/ 9 h 9"/>
                <a:gd name="T2" fmla="*/ 0 w 1839"/>
                <a:gd name="T3" fmla="*/ 0 h 9"/>
                <a:gd name="T4" fmla="*/ 1839 w 1839"/>
                <a:gd name="T5" fmla="*/ 9 h 9"/>
              </a:gdLst>
              <a:ahLst/>
              <a:cxnLst>
                <a:cxn ang="0">
                  <a:pos x="T0" y="T1"/>
                </a:cxn>
                <a:cxn ang="0">
                  <a:pos x="T2" y="T3"/>
                </a:cxn>
                <a:cxn ang="0">
                  <a:pos x="T4" y="T5"/>
                </a:cxn>
              </a:cxnLst>
              <a:rect l="0" t="0" r="r" b="b"/>
              <a:pathLst>
                <a:path w="1839" h="9">
                  <a:moveTo>
                    <a:pt x="1839" y="9"/>
                  </a:moveTo>
                  <a:lnTo>
                    <a:pt x="0" y="0"/>
                  </a:lnTo>
                  <a:lnTo>
                    <a:pt x="1839" y="9"/>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467" name="Line 307">
              <a:extLst>
                <a:ext uri="{FF2B5EF4-FFF2-40B4-BE49-F238E27FC236}">
                  <a16:creationId xmlns:a16="http://schemas.microsoft.com/office/drawing/2014/main" id="{9048B06F-B713-4950-883C-22EE24D29E96}"/>
                </a:ext>
              </a:extLst>
            </p:cNvPr>
            <p:cNvSpPr>
              <a:spLocks noChangeShapeType="1"/>
            </p:cNvSpPr>
            <p:nvPr/>
          </p:nvSpPr>
          <p:spPr bwMode="auto">
            <a:xfrm flipH="1" flipV="1">
              <a:off x="2278001" y="4123210"/>
              <a:ext cx="1596747" cy="7815"/>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468" name="Freeform 308">
              <a:extLst>
                <a:ext uri="{FF2B5EF4-FFF2-40B4-BE49-F238E27FC236}">
                  <a16:creationId xmlns:a16="http://schemas.microsoft.com/office/drawing/2014/main" id="{98F5012A-C9C6-44E3-A1B9-B67CD59DA0DD}"/>
                </a:ext>
              </a:extLst>
            </p:cNvPr>
            <p:cNvSpPr/>
            <p:nvPr/>
          </p:nvSpPr>
          <p:spPr bwMode="auto">
            <a:xfrm>
              <a:off x="896585" y="4123210"/>
              <a:ext cx="1381417" cy="155420"/>
            </a:xfrm>
            <a:custGeom>
              <a:avLst/>
              <a:gdLst>
                <a:gd name="T0" fmla="*/ 1591 w 1591"/>
                <a:gd name="T1" fmla="*/ 0 h 179"/>
                <a:gd name="T2" fmla="*/ 0 w 1591"/>
                <a:gd name="T3" fmla="*/ 179 h 179"/>
                <a:gd name="T4" fmla="*/ 1591 w 1591"/>
                <a:gd name="T5" fmla="*/ 0 h 179"/>
              </a:gdLst>
              <a:ahLst/>
              <a:cxnLst>
                <a:cxn ang="0">
                  <a:pos x="T0" y="T1"/>
                </a:cxn>
                <a:cxn ang="0">
                  <a:pos x="T2" y="T3"/>
                </a:cxn>
                <a:cxn ang="0">
                  <a:pos x="T4" y="T5"/>
                </a:cxn>
              </a:cxnLst>
              <a:rect l="0" t="0" r="r" b="b"/>
              <a:pathLst>
                <a:path w="1591" h="179">
                  <a:moveTo>
                    <a:pt x="1591" y="0"/>
                  </a:moveTo>
                  <a:lnTo>
                    <a:pt x="0" y="179"/>
                  </a:lnTo>
                  <a:lnTo>
                    <a:pt x="1591" y="0"/>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469" name="Line 309">
              <a:extLst>
                <a:ext uri="{FF2B5EF4-FFF2-40B4-BE49-F238E27FC236}">
                  <a16:creationId xmlns:a16="http://schemas.microsoft.com/office/drawing/2014/main" id="{90FF14C2-137F-4E81-B92D-9F44394F9C82}"/>
                </a:ext>
              </a:extLst>
            </p:cNvPr>
            <p:cNvSpPr>
              <a:spLocks noChangeShapeType="1"/>
            </p:cNvSpPr>
            <p:nvPr/>
          </p:nvSpPr>
          <p:spPr bwMode="auto">
            <a:xfrm flipH="1">
              <a:off x="896585" y="4123210"/>
              <a:ext cx="1381417" cy="155420"/>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470" name="Freeform 310">
              <a:extLst>
                <a:ext uri="{FF2B5EF4-FFF2-40B4-BE49-F238E27FC236}">
                  <a16:creationId xmlns:a16="http://schemas.microsoft.com/office/drawing/2014/main" id="{55251E78-AE4C-480B-B6F7-1F997CE8DE5A}"/>
                </a:ext>
              </a:extLst>
            </p:cNvPr>
            <p:cNvSpPr/>
            <p:nvPr/>
          </p:nvSpPr>
          <p:spPr bwMode="auto">
            <a:xfrm>
              <a:off x="1615512" y="3182006"/>
              <a:ext cx="662490" cy="941204"/>
            </a:xfrm>
            <a:custGeom>
              <a:avLst/>
              <a:gdLst>
                <a:gd name="T0" fmla="*/ 763 w 763"/>
                <a:gd name="T1" fmla="*/ 1084 h 1084"/>
                <a:gd name="T2" fmla="*/ 0 w 763"/>
                <a:gd name="T3" fmla="*/ 0 h 1084"/>
                <a:gd name="T4" fmla="*/ 763 w 763"/>
                <a:gd name="T5" fmla="*/ 1084 h 1084"/>
              </a:gdLst>
              <a:ahLst/>
              <a:cxnLst>
                <a:cxn ang="0">
                  <a:pos x="T0" y="T1"/>
                </a:cxn>
                <a:cxn ang="0">
                  <a:pos x="T2" y="T3"/>
                </a:cxn>
                <a:cxn ang="0">
                  <a:pos x="T4" y="T5"/>
                </a:cxn>
              </a:cxnLst>
              <a:rect l="0" t="0" r="r" b="b"/>
              <a:pathLst>
                <a:path w="763" h="1084">
                  <a:moveTo>
                    <a:pt x="763" y="1084"/>
                  </a:moveTo>
                  <a:lnTo>
                    <a:pt x="0" y="0"/>
                  </a:lnTo>
                  <a:lnTo>
                    <a:pt x="763" y="1084"/>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471" name="Line 311">
              <a:extLst>
                <a:ext uri="{FF2B5EF4-FFF2-40B4-BE49-F238E27FC236}">
                  <a16:creationId xmlns:a16="http://schemas.microsoft.com/office/drawing/2014/main" id="{7DC06CCF-DB21-4983-BC10-95D4E00F4525}"/>
                </a:ext>
              </a:extLst>
            </p:cNvPr>
            <p:cNvSpPr>
              <a:spLocks noChangeShapeType="1"/>
            </p:cNvSpPr>
            <p:nvPr/>
          </p:nvSpPr>
          <p:spPr bwMode="auto">
            <a:xfrm flipH="1" flipV="1">
              <a:off x="1615512" y="3182006"/>
              <a:ext cx="662490" cy="941204"/>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472" name="Freeform 312">
              <a:extLst>
                <a:ext uri="{FF2B5EF4-FFF2-40B4-BE49-F238E27FC236}">
                  <a16:creationId xmlns:a16="http://schemas.microsoft.com/office/drawing/2014/main" id="{36179792-30FF-4C35-A092-EA9B93AD5A0F}"/>
                </a:ext>
              </a:extLst>
            </p:cNvPr>
            <p:cNvSpPr/>
            <p:nvPr/>
          </p:nvSpPr>
          <p:spPr bwMode="auto">
            <a:xfrm>
              <a:off x="1662399" y="4131024"/>
              <a:ext cx="2212350" cy="1135696"/>
            </a:xfrm>
            <a:custGeom>
              <a:avLst/>
              <a:gdLst>
                <a:gd name="T0" fmla="*/ 2548 w 2548"/>
                <a:gd name="T1" fmla="*/ 0 h 1308"/>
                <a:gd name="T2" fmla="*/ 0 w 2548"/>
                <a:gd name="T3" fmla="*/ 1308 h 1308"/>
                <a:gd name="T4" fmla="*/ 2548 w 2548"/>
                <a:gd name="T5" fmla="*/ 0 h 1308"/>
              </a:gdLst>
              <a:ahLst/>
              <a:cxnLst>
                <a:cxn ang="0">
                  <a:pos x="T0" y="T1"/>
                </a:cxn>
                <a:cxn ang="0">
                  <a:pos x="T2" y="T3"/>
                </a:cxn>
                <a:cxn ang="0">
                  <a:pos x="T4" y="T5"/>
                </a:cxn>
              </a:cxnLst>
              <a:rect l="0" t="0" r="r" b="b"/>
              <a:pathLst>
                <a:path w="2548" h="1308">
                  <a:moveTo>
                    <a:pt x="2548" y="0"/>
                  </a:moveTo>
                  <a:lnTo>
                    <a:pt x="0" y="1308"/>
                  </a:lnTo>
                  <a:lnTo>
                    <a:pt x="2548" y="0"/>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473" name="Line 313">
              <a:extLst>
                <a:ext uri="{FF2B5EF4-FFF2-40B4-BE49-F238E27FC236}">
                  <a16:creationId xmlns:a16="http://schemas.microsoft.com/office/drawing/2014/main" id="{AD960BDC-FBF4-4A1B-9924-7952BF0F98A0}"/>
                </a:ext>
              </a:extLst>
            </p:cNvPr>
            <p:cNvSpPr>
              <a:spLocks noChangeShapeType="1"/>
            </p:cNvSpPr>
            <p:nvPr/>
          </p:nvSpPr>
          <p:spPr bwMode="auto">
            <a:xfrm flipH="1">
              <a:off x="1662399" y="4131024"/>
              <a:ext cx="2212350" cy="1135696"/>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474" name="Freeform 314">
              <a:extLst>
                <a:ext uri="{FF2B5EF4-FFF2-40B4-BE49-F238E27FC236}">
                  <a16:creationId xmlns:a16="http://schemas.microsoft.com/office/drawing/2014/main" id="{F1B94F6A-100D-403C-A1E1-D4152DCD22F9}"/>
                </a:ext>
              </a:extLst>
            </p:cNvPr>
            <p:cNvSpPr/>
            <p:nvPr/>
          </p:nvSpPr>
          <p:spPr bwMode="auto">
            <a:xfrm>
              <a:off x="878351" y="4313361"/>
              <a:ext cx="784047" cy="953360"/>
            </a:xfrm>
            <a:custGeom>
              <a:avLst/>
              <a:gdLst>
                <a:gd name="T0" fmla="*/ 903 w 903"/>
                <a:gd name="T1" fmla="*/ 1098 h 1098"/>
                <a:gd name="T2" fmla="*/ 0 w 903"/>
                <a:gd name="T3" fmla="*/ 0 h 1098"/>
                <a:gd name="T4" fmla="*/ 903 w 903"/>
                <a:gd name="T5" fmla="*/ 1098 h 1098"/>
              </a:gdLst>
              <a:ahLst/>
              <a:cxnLst>
                <a:cxn ang="0">
                  <a:pos x="T0" y="T1"/>
                </a:cxn>
                <a:cxn ang="0">
                  <a:pos x="T2" y="T3"/>
                </a:cxn>
                <a:cxn ang="0">
                  <a:pos x="T4" y="T5"/>
                </a:cxn>
              </a:cxnLst>
              <a:rect l="0" t="0" r="r" b="b"/>
              <a:pathLst>
                <a:path w="903" h="1098">
                  <a:moveTo>
                    <a:pt x="903" y="1098"/>
                  </a:moveTo>
                  <a:lnTo>
                    <a:pt x="0" y="0"/>
                  </a:lnTo>
                  <a:lnTo>
                    <a:pt x="903" y="1098"/>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475" name="Line 315">
              <a:extLst>
                <a:ext uri="{FF2B5EF4-FFF2-40B4-BE49-F238E27FC236}">
                  <a16:creationId xmlns:a16="http://schemas.microsoft.com/office/drawing/2014/main" id="{7A8D29D9-9320-4FDC-B811-B1BF600AC4FE}"/>
                </a:ext>
              </a:extLst>
            </p:cNvPr>
            <p:cNvSpPr>
              <a:spLocks noChangeShapeType="1"/>
            </p:cNvSpPr>
            <p:nvPr/>
          </p:nvSpPr>
          <p:spPr bwMode="auto">
            <a:xfrm flipH="1" flipV="1">
              <a:off x="878351" y="4313361"/>
              <a:ext cx="784047" cy="953360"/>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476" name="Freeform 316">
              <a:extLst>
                <a:ext uri="{FF2B5EF4-FFF2-40B4-BE49-F238E27FC236}">
                  <a16:creationId xmlns:a16="http://schemas.microsoft.com/office/drawing/2014/main" id="{77710709-9057-4D22-B93F-D0FB5EACE2B8}"/>
                </a:ext>
              </a:extLst>
            </p:cNvPr>
            <p:cNvSpPr/>
            <p:nvPr/>
          </p:nvSpPr>
          <p:spPr bwMode="auto">
            <a:xfrm>
              <a:off x="878351" y="4313361"/>
              <a:ext cx="2179356" cy="821383"/>
            </a:xfrm>
            <a:custGeom>
              <a:avLst/>
              <a:gdLst>
                <a:gd name="T0" fmla="*/ 0 w 2510"/>
                <a:gd name="T1" fmla="*/ 0 h 946"/>
                <a:gd name="T2" fmla="*/ 2510 w 2510"/>
                <a:gd name="T3" fmla="*/ 946 h 946"/>
                <a:gd name="T4" fmla="*/ 0 w 2510"/>
                <a:gd name="T5" fmla="*/ 0 h 946"/>
              </a:gdLst>
              <a:ahLst/>
              <a:cxnLst>
                <a:cxn ang="0">
                  <a:pos x="T0" y="T1"/>
                </a:cxn>
                <a:cxn ang="0">
                  <a:pos x="T2" y="T3"/>
                </a:cxn>
                <a:cxn ang="0">
                  <a:pos x="T4" y="T5"/>
                </a:cxn>
              </a:cxnLst>
              <a:rect l="0" t="0" r="r" b="b"/>
              <a:pathLst>
                <a:path w="2510" h="946">
                  <a:moveTo>
                    <a:pt x="0" y="0"/>
                  </a:moveTo>
                  <a:lnTo>
                    <a:pt x="2510" y="946"/>
                  </a:lnTo>
                  <a:lnTo>
                    <a:pt x="0" y="0"/>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477" name="Line 317">
              <a:extLst>
                <a:ext uri="{FF2B5EF4-FFF2-40B4-BE49-F238E27FC236}">
                  <a16:creationId xmlns:a16="http://schemas.microsoft.com/office/drawing/2014/main" id="{998259E6-9CA9-404B-A621-0FBAC3FB2E50}"/>
                </a:ext>
              </a:extLst>
            </p:cNvPr>
            <p:cNvSpPr>
              <a:spLocks noChangeShapeType="1"/>
            </p:cNvSpPr>
            <p:nvPr/>
          </p:nvSpPr>
          <p:spPr bwMode="auto">
            <a:xfrm>
              <a:off x="878351" y="4313361"/>
              <a:ext cx="2179356" cy="821383"/>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478" name="Freeform 318">
              <a:extLst>
                <a:ext uri="{FF2B5EF4-FFF2-40B4-BE49-F238E27FC236}">
                  <a16:creationId xmlns:a16="http://schemas.microsoft.com/office/drawing/2014/main" id="{9840D03F-34DC-4660-B909-D81427CE7796}"/>
                </a:ext>
              </a:extLst>
            </p:cNvPr>
            <p:cNvSpPr/>
            <p:nvPr/>
          </p:nvSpPr>
          <p:spPr bwMode="auto">
            <a:xfrm>
              <a:off x="3078546" y="5787682"/>
              <a:ext cx="761472" cy="35599"/>
            </a:xfrm>
            <a:custGeom>
              <a:avLst/>
              <a:gdLst>
                <a:gd name="T0" fmla="*/ 877 w 877"/>
                <a:gd name="T1" fmla="*/ 0 h 41"/>
                <a:gd name="T2" fmla="*/ 0 w 877"/>
                <a:gd name="T3" fmla="*/ 41 h 41"/>
                <a:gd name="T4" fmla="*/ 877 w 877"/>
                <a:gd name="T5" fmla="*/ 0 h 41"/>
              </a:gdLst>
              <a:ahLst/>
              <a:cxnLst>
                <a:cxn ang="0">
                  <a:pos x="T0" y="T1"/>
                </a:cxn>
                <a:cxn ang="0">
                  <a:pos x="T2" y="T3"/>
                </a:cxn>
                <a:cxn ang="0">
                  <a:pos x="T4" y="T5"/>
                </a:cxn>
              </a:cxnLst>
              <a:rect l="0" t="0" r="r" b="b"/>
              <a:pathLst>
                <a:path w="877" h="41">
                  <a:moveTo>
                    <a:pt x="877" y="0"/>
                  </a:moveTo>
                  <a:lnTo>
                    <a:pt x="0" y="41"/>
                  </a:lnTo>
                  <a:lnTo>
                    <a:pt x="877" y="0"/>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479" name="Line 319">
              <a:extLst>
                <a:ext uri="{FF2B5EF4-FFF2-40B4-BE49-F238E27FC236}">
                  <a16:creationId xmlns:a16="http://schemas.microsoft.com/office/drawing/2014/main" id="{D1B2F40D-D003-4BFC-8F22-6B4FFE8C1EA8}"/>
                </a:ext>
              </a:extLst>
            </p:cNvPr>
            <p:cNvSpPr>
              <a:spLocks noChangeShapeType="1"/>
            </p:cNvSpPr>
            <p:nvPr/>
          </p:nvSpPr>
          <p:spPr bwMode="auto">
            <a:xfrm flipH="1">
              <a:off x="3078546" y="5787682"/>
              <a:ext cx="761472" cy="35599"/>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480" name="Freeform 320">
              <a:extLst>
                <a:ext uri="{FF2B5EF4-FFF2-40B4-BE49-F238E27FC236}">
                  <a16:creationId xmlns:a16="http://schemas.microsoft.com/office/drawing/2014/main" id="{DA154731-49C6-47DD-92D4-BB041567611D}"/>
                </a:ext>
              </a:extLst>
            </p:cNvPr>
            <p:cNvSpPr/>
            <p:nvPr/>
          </p:nvSpPr>
          <p:spPr bwMode="auto">
            <a:xfrm>
              <a:off x="1656321" y="3243653"/>
              <a:ext cx="2515376" cy="2020463"/>
            </a:xfrm>
            <a:custGeom>
              <a:avLst/>
              <a:gdLst>
                <a:gd name="T0" fmla="*/ 0 w 2897"/>
                <a:gd name="T1" fmla="*/ 2327 h 2327"/>
                <a:gd name="T2" fmla="*/ 2897 w 2897"/>
                <a:gd name="T3" fmla="*/ 0 h 2327"/>
                <a:gd name="T4" fmla="*/ 0 w 2897"/>
                <a:gd name="T5" fmla="*/ 2327 h 2327"/>
              </a:gdLst>
              <a:ahLst/>
              <a:cxnLst>
                <a:cxn ang="0">
                  <a:pos x="T0" y="T1"/>
                </a:cxn>
                <a:cxn ang="0">
                  <a:pos x="T2" y="T3"/>
                </a:cxn>
                <a:cxn ang="0">
                  <a:pos x="T4" y="T5"/>
                </a:cxn>
              </a:cxnLst>
              <a:rect l="0" t="0" r="r" b="b"/>
              <a:pathLst>
                <a:path w="2897" h="2327">
                  <a:moveTo>
                    <a:pt x="0" y="2327"/>
                  </a:moveTo>
                  <a:lnTo>
                    <a:pt x="2897" y="0"/>
                  </a:lnTo>
                  <a:lnTo>
                    <a:pt x="0" y="2327"/>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481" name="Line 321">
              <a:extLst>
                <a:ext uri="{FF2B5EF4-FFF2-40B4-BE49-F238E27FC236}">
                  <a16:creationId xmlns:a16="http://schemas.microsoft.com/office/drawing/2014/main" id="{D3B5E1B4-7C92-4DE5-9B65-B0394D078BC9}"/>
                </a:ext>
              </a:extLst>
            </p:cNvPr>
            <p:cNvSpPr>
              <a:spLocks noChangeShapeType="1"/>
            </p:cNvSpPr>
            <p:nvPr/>
          </p:nvSpPr>
          <p:spPr bwMode="auto">
            <a:xfrm flipV="1">
              <a:off x="1656321" y="3243653"/>
              <a:ext cx="2515376" cy="2020463"/>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482" name="Freeform 322">
              <a:extLst>
                <a:ext uri="{FF2B5EF4-FFF2-40B4-BE49-F238E27FC236}">
                  <a16:creationId xmlns:a16="http://schemas.microsoft.com/office/drawing/2014/main" id="{DBA6D49E-A568-4BBF-8570-ABEE0750472C}"/>
                </a:ext>
              </a:extLst>
            </p:cNvPr>
            <p:cNvSpPr/>
            <p:nvPr/>
          </p:nvSpPr>
          <p:spPr bwMode="auto">
            <a:xfrm>
              <a:off x="3925976" y="3163772"/>
              <a:ext cx="1148721" cy="1641029"/>
            </a:xfrm>
            <a:custGeom>
              <a:avLst/>
              <a:gdLst>
                <a:gd name="T0" fmla="*/ 0 w 1323"/>
                <a:gd name="T1" fmla="*/ 1890 h 1890"/>
                <a:gd name="T2" fmla="*/ 1323 w 1323"/>
                <a:gd name="T3" fmla="*/ 0 h 1890"/>
                <a:gd name="T4" fmla="*/ 0 w 1323"/>
                <a:gd name="T5" fmla="*/ 1890 h 1890"/>
              </a:gdLst>
              <a:ahLst/>
              <a:cxnLst>
                <a:cxn ang="0">
                  <a:pos x="T0" y="T1"/>
                </a:cxn>
                <a:cxn ang="0">
                  <a:pos x="T2" y="T3"/>
                </a:cxn>
                <a:cxn ang="0">
                  <a:pos x="T4" y="T5"/>
                </a:cxn>
              </a:cxnLst>
              <a:rect l="0" t="0" r="r" b="b"/>
              <a:pathLst>
                <a:path w="1323" h="1890">
                  <a:moveTo>
                    <a:pt x="0" y="1890"/>
                  </a:moveTo>
                  <a:lnTo>
                    <a:pt x="1323" y="0"/>
                  </a:lnTo>
                  <a:lnTo>
                    <a:pt x="0" y="1890"/>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483" name="Line 323">
              <a:extLst>
                <a:ext uri="{FF2B5EF4-FFF2-40B4-BE49-F238E27FC236}">
                  <a16:creationId xmlns:a16="http://schemas.microsoft.com/office/drawing/2014/main" id="{84B045E2-366D-4E2B-AFC9-538522F6C89C}"/>
                </a:ext>
              </a:extLst>
            </p:cNvPr>
            <p:cNvSpPr>
              <a:spLocks noChangeShapeType="1"/>
            </p:cNvSpPr>
            <p:nvPr/>
          </p:nvSpPr>
          <p:spPr bwMode="auto">
            <a:xfrm flipV="1">
              <a:off x="4073581" y="3223682"/>
              <a:ext cx="1148721" cy="1641029"/>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484" name="Freeform 324">
              <a:extLst>
                <a:ext uri="{FF2B5EF4-FFF2-40B4-BE49-F238E27FC236}">
                  <a16:creationId xmlns:a16="http://schemas.microsoft.com/office/drawing/2014/main" id="{FBD3215A-1C37-4CD0-8298-0C357F458733}"/>
                </a:ext>
              </a:extLst>
            </p:cNvPr>
            <p:cNvSpPr/>
            <p:nvPr/>
          </p:nvSpPr>
          <p:spPr bwMode="auto">
            <a:xfrm>
              <a:off x="3041210" y="3243653"/>
              <a:ext cx="1130487" cy="1901510"/>
            </a:xfrm>
            <a:custGeom>
              <a:avLst/>
              <a:gdLst>
                <a:gd name="T0" fmla="*/ 0 w 1302"/>
                <a:gd name="T1" fmla="*/ 2190 h 2190"/>
                <a:gd name="T2" fmla="*/ 1302 w 1302"/>
                <a:gd name="T3" fmla="*/ 0 h 2190"/>
                <a:gd name="T4" fmla="*/ 0 w 1302"/>
                <a:gd name="T5" fmla="*/ 2190 h 2190"/>
              </a:gdLst>
              <a:ahLst/>
              <a:cxnLst>
                <a:cxn ang="0">
                  <a:pos x="T0" y="T1"/>
                </a:cxn>
                <a:cxn ang="0">
                  <a:pos x="T2" y="T3"/>
                </a:cxn>
                <a:cxn ang="0">
                  <a:pos x="T4" y="T5"/>
                </a:cxn>
              </a:cxnLst>
              <a:rect l="0" t="0" r="r" b="b"/>
              <a:pathLst>
                <a:path w="1302" h="2190">
                  <a:moveTo>
                    <a:pt x="0" y="2190"/>
                  </a:moveTo>
                  <a:lnTo>
                    <a:pt x="1302" y="0"/>
                  </a:lnTo>
                  <a:lnTo>
                    <a:pt x="0" y="2190"/>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485" name="Line 325">
              <a:extLst>
                <a:ext uri="{FF2B5EF4-FFF2-40B4-BE49-F238E27FC236}">
                  <a16:creationId xmlns:a16="http://schemas.microsoft.com/office/drawing/2014/main" id="{C670EE78-0387-4ABC-9598-114CB80DBF00}"/>
                </a:ext>
              </a:extLst>
            </p:cNvPr>
            <p:cNvSpPr>
              <a:spLocks noChangeShapeType="1"/>
            </p:cNvSpPr>
            <p:nvPr/>
          </p:nvSpPr>
          <p:spPr bwMode="auto">
            <a:xfrm flipV="1">
              <a:off x="3041210" y="3243653"/>
              <a:ext cx="1130487" cy="1901510"/>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486" name="Freeform 326">
              <a:extLst>
                <a:ext uri="{FF2B5EF4-FFF2-40B4-BE49-F238E27FC236}">
                  <a16:creationId xmlns:a16="http://schemas.microsoft.com/office/drawing/2014/main" id="{9F9688C7-4748-48AA-8F63-7D12682CDAA1}"/>
                </a:ext>
              </a:extLst>
            </p:cNvPr>
            <p:cNvSpPr/>
            <p:nvPr/>
          </p:nvSpPr>
          <p:spPr bwMode="auto">
            <a:xfrm>
              <a:off x="1662399" y="5145163"/>
              <a:ext cx="1378812" cy="121558"/>
            </a:xfrm>
            <a:custGeom>
              <a:avLst/>
              <a:gdLst>
                <a:gd name="T0" fmla="*/ 1588 w 1588"/>
                <a:gd name="T1" fmla="*/ 0 h 140"/>
                <a:gd name="T2" fmla="*/ 0 w 1588"/>
                <a:gd name="T3" fmla="*/ 140 h 140"/>
                <a:gd name="T4" fmla="*/ 1588 w 1588"/>
                <a:gd name="T5" fmla="*/ 0 h 140"/>
              </a:gdLst>
              <a:ahLst/>
              <a:cxnLst>
                <a:cxn ang="0">
                  <a:pos x="T0" y="T1"/>
                </a:cxn>
                <a:cxn ang="0">
                  <a:pos x="T2" y="T3"/>
                </a:cxn>
                <a:cxn ang="0">
                  <a:pos x="T4" y="T5"/>
                </a:cxn>
              </a:cxnLst>
              <a:rect l="0" t="0" r="r" b="b"/>
              <a:pathLst>
                <a:path w="1588" h="140">
                  <a:moveTo>
                    <a:pt x="1588" y="0"/>
                  </a:moveTo>
                  <a:lnTo>
                    <a:pt x="0" y="140"/>
                  </a:lnTo>
                  <a:lnTo>
                    <a:pt x="1588" y="0"/>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487" name="Line 327">
              <a:extLst>
                <a:ext uri="{FF2B5EF4-FFF2-40B4-BE49-F238E27FC236}">
                  <a16:creationId xmlns:a16="http://schemas.microsoft.com/office/drawing/2014/main" id="{6C8EDEFA-06AD-4F53-AC62-136C4229A271}"/>
                </a:ext>
              </a:extLst>
            </p:cNvPr>
            <p:cNvSpPr>
              <a:spLocks noChangeShapeType="1"/>
            </p:cNvSpPr>
            <p:nvPr/>
          </p:nvSpPr>
          <p:spPr bwMode="auto">
            <a:xfrm flipH="1">
              <a:off x="1662399" y="5145163"/>
              <a:ext cx="1378812" cy="121558"/>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488" name="Freeform 328">
              <a:extLst>
                <a:ext uri="{FF2B5EF4-FFF2-40B4-BE49-F238E27FC236}">
                  <a16:creationId xmlns:a16="http://schemas.microsoft.com/office/drawing/2014/main" id="{24FCF054-F254-4A25-8979-F0EFFD28885F}"/>
                </a:ext>
              </a:extLst>
            </p:cNvPr>
            <p:cNvSpPr/>
            <p:nvPr/>
          </p:nvSpPr>
          <p:spPr bwMode="auto">
            <a:xfrm>
              <a:off x="2278001" y="4123210"/>
              <a:ext cx="763209" cy="1021953"/>
            </a:xfrm>
            <a:custGeom>
              <a:avLst/>
              <a:gdLst>
                <a:gd name="T0" fmla="*/ 879 w 879"/>
                <a:gd name="T1" fmla="*/ 1177 h 1177"/>
                <a:gd name="T2" fmla="*/ 0 w 879"/>
                <a:gd name="T3" fmla="*/ 0 h 1177"/>
                <a:gd name="T4" fmla="*/ 879 w 879"/>
                <a:gd name="T5" fmla="*/ 1177 h 1177"/>
              </a:gdLst>
              <a:ahLst/>
              <a:cxnLst>
                <a:cxn ang="0">
                  <a:pos x="T0" y="T1"/>
                </a:cxn>
                <a:cxn ang="0">
                  <a:pos x="T2" y="T3"/>
                </a:cxn>
                <a:cxn ang="0">
                  <a:pos x="T4" y="T5"/>
                </a:cxn>
              </a:cxnLst>
              <a:rect l="0" t="0" r="r" b="b"/>
              <a:pathLst>
                <a:path w="879" h="1177">
                  <a:moveTo>
                    <a:pt x="879" y="1177"/>
                  </a:moveTo>
                  <a:lnTo>
                    <a:pt x="0" y="0"/>
                  </a:lnTo>
                  <a:lnTo>
                    <a:pt x="879" y="1177"/>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489" name="Line 329">
              <a:extLst>
                <a:ext uri="{FF2B5EF4-FFF2-40B4-BE49-F238E27FC236}">
                  <a16:creationId xmlns:a16="http://schemas.microsoft.com/office/drawing/2014/main" id="{00280CF1-EA10-4C43-815E-D166F5F0103B}"/>
                </a:ext>
              </a:extLst>
            </p:cNvPr>
            <p:cNvSpPr>
              <a:spLocks noChangeShapeType="1"/>
            </p:cNvSpPr>
            <p:nvPr/>
          </p:nvSpPr>
          <p:spPr bwMode="auto">
            <a:xfrm flipH="1" flipV="1">
              <a:off x="2278001" y="4123210"/>
              <a:ext cx="763209" cy="1021953"/>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490" name="Freeform 330">
              <a:extLst>
                <a:ext uri="{FF2B5EF4-FFF2-40B4-BE49-F238E27FC236}">
                  <a16:creationId xmlns:a16="http://schemas.microsoft.com/office/drawing/2014/main" id="{ECBE5E2F-A378-4352-ABD1-F1155A802E07}"/>
                </a:ext>
              </a:extLst>
            </p:cNvPr>
            <p:cNvSpPr/>
            <p:nvPr/>
          </p:nvSpPr>
          <p:spPr bwMode="auto">
            <a:xfrm>
              <a:off x="878351" y="3169850"/>
              <a:ext cx="737161" cy="1108780"/>
            </a:xfrm>
            <a:custGeom>
              <a:avLst/>
              <a:gdLst>
                <a:gd name="T0" fmla="*/ 0 w 849"/>
                <a:gd name="T1" fmla="*/ 1277 h 1277"/>
                <a:gd name="T2" fmla="*/ 849 w 849"/>
                <a:gd name="T3" fmla="*/ 0 h 1277"/>
                <a:gd name="T4" fmla="*/ 0 w 849"/>
                <a:gd name="T5" fmla="*/ 1277 h 1277"/>
              </a:gdLst>
              <a:ahLst/>
              <a:cxnLst>
                <a:cxn ang="0">
                  <a:pos x="T0" y="T1"/>
                </a:cxn>
                <a:cxn ang="0">
                  <a:pos x="T2" y="T3"/>
                </a:cxn>
                <a:cxn ang="0">
                  <a:pos x="T4" y="T5"/>
                </a:cxn>
              </a:cxnLst>
              <a:rect l="0" t="0" r="r" b="b"/>
              <a:pathLst>
                <a:path w="849" h="1277">
                  <a:moveTo>
                    <a:pt x="0" y="1277"/>
                  </a:moveTo>
                  <a:lnTo>
                    <a:pt x="849" y="0"/>
                  </a:lnTo>
                  <a:lnTo>
                    <a:pt x="0" y="1277"/>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491" name="Line 331">
              <a:extLst>
                <a:ext uri="{FF2B5EF4-FFF2-40B4-BE49-F238E27FC236}">
                  <a16:creationId xmlns:a16="http://schemas.microsoft.com/office/drawing/2014/main" id="{6872AB42-0414-4F52-AD91-E2E06B7B0627}"/>
                </a:ext>
              </a:extLst>
            </p:cNvPr>
            <p:cNvSpPr>
              <a:spLocks noChangeShapeType="1"/>
            </p:cNvSpPr>
            <p:nvPr/>
          </p:nvSpPr>
          <p:spPr bwMode="auto">
            <a:xfrm flipV="1">
              <a:off x="878351" y="3169850"/>
              <a:ext cx="737161" cy="1108780"/>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492" name="Freeform 332">
              <a:extLst>
                <a:ext uri="{FF2B5EF4-FFF2-40B4-BE49-F238E27FC236}">
                  <a16:creationId xmlns:a16="http://schemas.microsoft.com/office/drawing/2014/main" id="{05FDBFB4-7FF6-40F8-AD88-03D5AF921456}"/>
                </a:ext>
              </a:extLst>
            </p:cNvPr>
            <p:cNvSpPr/>
            <p:nvPr/>
          </p:nvSpPr>
          <p:spPr bwMode="auto">
            <a:xfrm>
              <a:off x="1615512" y="2882453"/>
              <a:ext cx="1454351" cy="287397"/>
            </a:xfrm>
            <a:custGeom>
              <a:avLst/>
              <a:gdLst>
                <a:gd name="T0" fmla="*/ 0 w 1675"/>
                <a:gd name="T1" fmla="*/ 331 h 331"/>
                <a:gd name="T2" fmla="*/ 1675 w 1675"/>
                <a:gd name="T3" fmla="*/ 0 h 331"/>
                <a:gd name="T4" fmla="*/ 0 w 1675"/>
                <a:gd name="T5" fmla="*/ 331 h 331"/>
              </a:gdLst>
              <a:ahLst/>
              <a:cxnLst>
                <a:cxn ang="0">
                  <a:pos x="T0" y="T1"/>
                </a:cxn>
                <a:cxn ang="0">
                  <a:pos x="T2" y="T3"/>
                </a:cxn>
                <a:cxn ang="0">
                  <a:pos x="T4" y="T5"/>
                </a:cxn>
              </a:cxnLst>
              <a:rect l="0" t="0" r="r" b="b"/>
              <a:pathLst>
                <a:path w="1675" h="331">
                  <a:moveTo>
                    <a:pt x="0" y="331"/>
                  </a:moveTo>
                  <a:lnTo>
                    <a:pt x="1675" y="0"/>
                  </a:lnTo>
                  <a:lnTo>
                    <a:pt x="0" y="331"/>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493" name="Line 333">
              <a:extLst>
                <a:ext uri="{FF2B5EF4-FFF2-40B4-BE49-F238E27FC236}">
                  <a16:creationId xmlns:a16="http://schemas.microsoft.com/office/drawing/2014/main" id="{A42521DB-F1A0-45B7-B6DB-8EAA675F0C49}"/>
                </a:ext>
              </a:extLst>
            </p:cNvPr>
            <p:cNvSpPr>
              <a:spLocks noChangeShapeType="1"/>
            </p:cNvSpPr>
            <p:nvPr/>
          </p:nvSpPr>
          <p:spPr bwMode="auto">
            <a:xfrm flipV="1">
              <a:off x="1615512" y="2882453"/>
              <a:ext cx="1454351" cy="287397"/>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494" name="Freeform 334">
              <a:extLst>
                <a:ext uri="{FF2B5EF4-FFF2-40B4-BE49-F238E27FC236}">
                  <a16:creationId xmlns:a16="http://schemas.microsoft.com/office/drawing/2014/main" id="{57A221DE-E0FC-4E3C-82F2-614126F1003B}"/>
                </a:ext>
              </a:extLst>
            </p:cNvPr>
            <p:cNvSpPr/>
            <p:nvPr/>
          </p:nvSpPr>
          <p:spPr bwMode="auto">
            <a:xfrm>
              <a:off x="3041210" y="2882453"/>
              <a:ext cx="28653" cy="2240135"/>
            </a:xfrm>
            <a:custGeom>
              <a:avLst/>
              <a:gdLst>
                <a:gd name="T0" fmla="*/ 0 w 33"/>
                <a:gd name="T1" fmla="*/ 2580 h 2580"/>
                <a:gd name="T2" fmla="*/ 33 w 33"/>
                <a:gd name="T3" fmla="*/ 0 h 2580"/>
                <a:gd name="T4" fmla="*/ 0 w 33"/>
                <a:gd name="T5" fmla="*/ 2580 h 2580"/>
              </a:gdLst>
              <a:ahLst/>
              <a:cxnLst>
                <a:cxn ang="0">
                  <a:pos x="T0" y="T1"/>
                </a:cxn>
                <a:cxn ang="0">
                  <a:pos x="T2" y="T3"/>
                </a:cxn>
                <a:cxn ang="0">
                  <a:pos x="T4" y="T5"/>
                </a:cxn>
              </a:cxnLst>
              <a:rect l="0" t="0" r="r" b="b"/>
              <a:pathLst>
                <a:path w="33" h="2580">
                  <a:moveTo>
                    <a:pt x="0" y="2580"/>
                  </a:moveTo>
                  <a:lnTo>
                    <a:pt x="33" y="0"/>
                  </a:lnTo>
                  <a:lnTo>
                    <a:pt x="0" y="2580"/>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495" name="Line 335">
              <a:extLst>
                <a:ext uri="{FF2B5EF4-FFF2-40B4-BE49-F238E27FC236}">
                  <a16:creationId xmlns:a16="http://schemas.microsoft.com/office/drawing/2014/main" id="{E79DFDD1-BA52-4A95-B74B-D8AFCA8761F4}"/>
                </a:ext>
              </a:extLst>
            </p:cNvPr>
            <p:cNvSpPr>
              <a:spLocks noChangeShapeType="1"/>
            </p:cNvSpPr>
            <p:nvPr/>
          </p:nvSpPr>
          <p:spPr bwMode="auto">
            <a:xfrm flipV="1">
              <a:off x="3041210" y="2882453"/>
              <a:ext cx="28653" cy="2240135"/>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496" name="Freeform 336">
              <a:extLst>
                <a:ext uri="{FF2B5EF4-FFF2-40B4-BE49-F238E27FC236}">
                  <a16:creationId xmlns:a16="http://schemas.microsoft.com/office/drawing/2014/main" id="{928F4FB5-3962-4D82-AAA0-A5F85D1B2A35}"/>
                </a:ext>
              </a:extLst>
            </p:cNvPr>
            <p:cNvSpPr/>
            <p:nvPr/>
          </p:nvSpPr>
          <p:spPr bwMode="auto">
            <a:xfrm>
              <a:off x="4182116" y="3217604"/>
              <a:ext cx="541800" cy="1451746"/>
            </a:xfrm>
            <a:custGeom>
              <a:avLst/>
              <a:gdLst>
                <a:gd name="T0" fmla="*/ 624 w 624"/>
                <a:gd name="T1" fmla="*/ 1672 h 1672"/>
                <a:gd name="T2" fmla="*/ 0 w 624"/>
                <a:gd name="T3" fmla="*/ 0 h 1672"/>
                <a:gd name="T4" fmla="*/ 624 w 624"/>
                <a:gd name="T5" fmla="*/ 1672 h 1672"/>
              </a:gdLst>
              <a:ahLst/>
              <a:cxnLst>
                <a:cxn ang="0">
                  <a:pos x="T0" y="T1"/>
                </a:cxn>
                <a:cxn ang="0">
                  <a:pos x="T2" y="T3"/>
                </a:cxn>
                <a:cxn ang="0">
                  <a:pos x="T4" y="T5"/>
                </a:cxn>
              </a:cxnLst>
              <a:rect l="0" t="0" r="r" b="b"/>
              <a:pathLst>
                <a:path w="624" h="1672">
                  <a:moveTo>
                    <a:pt x="624" y="1672"/>
                  </a:moveTo>
                  <a:lnTo>
                    <a:pt x="0" y="0"/>
                  </a:lnTo>
                  <a:lnTo>
                    <a:pt x="624" y="1672"/>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497" name="Line 337">
              <a:extLst>
                <a:ext uri="{FF2B5EF4-FFF2-40B4-BE49-F238E27FC236}">
                  <a16:creationId xmlns:a16="http://schemas.microsoft.com/office/drawing/2014/main" id="{8A8F4EB9-89B9-4411-8C09-88309E6B09E3}"/>
                </a:ext>
              </a:extLst>
            </p:cNvPr>
            <p:cNvSpPr>
              <a:spLocks noChangeShapeType="1"/>
            </p:cNvSpPr>
            <p:nvPr/>
          </p:nvSpPr>
          <p:spPr bwMode="auto">
            <a:xfrm flipH="1" flipV="1">
              <a:off x="4182116" y="3217604"/>
              <a:ext cx="541800" cy="1451746"/>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498" name="Freeform 338">
              <a:extLst>
                <a:ext uri="{FF2B5EF4-FFF2-40B4-BE49-F238E27FC236}">
                  <a16:creationId xmlns:a16="http://schemas.microsoft.com/office/drawing/2014/main" id="{89FD2FD9-986B-40C5-914E-B6B31294FDB5}"/>
                </a:ext>
              </a:extLst>
            </p:cNvPr>
            <p:cNvSpPr/>
            <p:nvPr/>
          </p:nvSpPr>
          <p:spPr bwMode="auto">
            <a:xfrm>
              <a:off x="3888641" y="4808274"/>
              <a:ext cx="494913" cy="1448273"/>
            </a:xfrm>
            <a:custGeom>
              <a:avLst/>
              <a:gdLst>
                <a:gd name="T0" fmla="*/ 570 w 570"/>
                <a:gd name="T1" fmla="*/ 1668 h 1668"/>
                <a:gd name="T2" fmla="*/ 0 w 570"/>
                <a:gd name="T3" fmla="*/ 0 h 1668"/>
                <a:gd name="T4" fmla="*/ 570 w 570"/>
                <a:gd name="T5" fmla="*/ 1668 h 1668"/>
              </a:gdLst>
              <a:ahLst/>
              <a:cxnLst>
                <a:cxn ang="0">
                  <a:pos x="T0" y="T1"/>
                </a:cxn>
                <a:cxn ang="0">
                  <a:pos x="T2" y="T3"/>
                </a:cxn>
                <a:cxn ang="0">
                  <a:pos x="T4" y="T5"/>
                </a:cxn>
              </a:cxnLst>
              <a:rect l="0" t="0" r="r" b="b"/>
              <a:pathLst>
                <a:path w="570" h="1668">
                  <a:moveTo>
                    <a:pt x="570" y="1668"/>
                  </a:moveTo>
                  <a:lnTo>
                    <a:pt x="0" y="0"/>
                  </a:lnTo>
                  <a:lnTo>
                    <a:pt x="570" y="1668"/>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499" name="Line 339">
              <a:extLst>
                <a:ext uri="{FF2B5EF4-FFF2-40B4-BE49-F238E27FC236}">
                  <a16:creationId xmlns:a16="http://schemas.microsoft.com/office/drawing/2014/main" id="{F0F580DF-1626-4B08-8DBF-96E6E48E5C89}"/>
                </a:ext>
              </a:extLst>
            </p:cNvPr>
            <p:cNvSpPr>
              <a:spLocks noChangeShapeType="1"/>
            </p:cNvSpPr>
            <p:nvPr/>
          </p:nvSpPr>
          <p:spPr bwMode="auto">
            <a:xfrm flipH="1" flipV="1">
              <a:off x="3888641" y="4808274"/>
              <a:ext cx="494913" cy="1448273"/>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500" name="Freeform 340">
              <a:extLst>
                <a:ext uri="{FF2B5EF4-FFF2-40B4-BE49-F238E27FC236}">
                  <a16:creationId xmlns:a16="http://schemas.microsoft.com/office/drawing/2014/main" id="{8BF63AC9-C648-4805-83BD-330A4C01C786}"/>
                </a:ext>
              </a:extLst>
            </p:cNvPr>
            <p:cNvSpPr/>
            <p:nvPr/>
          </p:nvSpPr>
          <p:spPr bwMode="auto">
            <a:xfrm>
              <a:off x="3892982" y="4796119"/>
              <a:ext cx="1285039" cy="878688"/>
            </a:xfrm>
            <a:custGeom>
              <a:avLst/>
              <a:gdLst>
                <a:gd name="T0" fmla="*/ 1480 w 1480"/>
                <a:gd name="T1" fmla="*/ 1012 h 1012"/>
                <a:gd name="T2" fmla="*/ 0 w 1480"/>
                <a:gd name="T3" fmla="*/ 0 h 1012"/>
                <a:gd name="T4" fmla="*/ 1480 w 1480"/>
                <a:gd name="T5" fmla="*/ 1012 h 1012"/>
              </a:gdLst>
              <a:ahLst/>
              <a:cxnLst>
                <a:cxn ang="0">
                  <a:pos x="T0" y="T1"/>
                </a:cxn>
                <a:cxn ang="0">
                  <a:pos x="T2" y="T3"/>
                </a:cxn>
                <a:cxn ang="0">
                  <a:pos x="T4" y="T5"/>
                </a:cxn>
              </a:cxnLst>
              <a:rect l="0" t="0" r="r" b="b"/>
              <a:pathLst>
                <a:path w="1480" h="1012">
                  <a:moveTo>
                    <a:pt x="1480" y="1012"/>
                  </a:moveTo>
                  <a:lnTo>
                    <a:pt x="0" y="0"/>
                  </a:lnTo>
                  <a:lnTo>
                    <a:pt x="1480" y="1012"/>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501" name="Line 341">
              <a:extLst>
                <a:ext uri="{FF2B5EF4-FFF2-40B4-BE49-F238E27FC236}">
                  <a16:creationId xmlns:a16="http://schemas.microsoft.com/office/drawing/2014/main" id="{BCD2A061-5DDE-4CE5-A193-3B91085BB747}"/>
                </a:ext>
              </a:extLst>
            </p:cNvPr>
            <p:cNvSpPr>
              <a:spLocks noChangeShapeType="1"/>
            </p:cNvSpPr>
            <p:nvPr/>
          </p:nvSpPr>
          <p:spPr bwMode="auto">
            <a:xfrm flipH="1" flipV="1">
              <a:off x="3892982" y="4796119"/>
              <a:ext cx="1285039" cy="878688"/>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502" name="Freeform 342">
              <a:extLst>
                <a:ext uri="{FF2B5EF4-FFF2-40B4-BE49-F238E27FC236}">
                  <a16:creationId xmlns:a16="http://schemas.microsoft.com/office/drawing/2014/main" id="{BFB08228-ABA0-4924-A499-2ED0423E2584}"/>
                </a:ext>
              </a:extLst>
            </p:cNvPr>
            <p:cNvSpPr/>
            <p:nvPr/>
          </p:nvSpPr>
          <p:spPr bwMode="auto">
            <a:xfrm>
              <a:off x="3078546" y="4796119"/>
              <a:ext cx="814437" cy="1027163"/>
            </a:xfrm>
            <a:custGeom>
              <a:avLst/>
              <a:gdLst>
                <a:gd name="T0" fmla="*/ 938 w 938"/>
                <a:gd name="T1" fmla="*/ 0 h 1183"/>
                <a:gd name="T2" fmla="*/ 0 w 938"/>
                <a:gd name="T3" fmla="*/ 1183 h 1183"/>
                <a:gd name="T4" fmla="*/ 938 w 938"/>
                <a:gd name="T5" fmla="*/ 0 h 1183"/>
              </a:gdLst>
              <a:ahLst/>
              <a:cxnLst>
                <a:cxn ang="0">
                  <a:pos x="T0" y="T1"/>
                </a:cxn>
                <a:cxn ang="0">
                  <a:pos x="T2" y="T3"/>
                </a:cxn>
                <a:cxn ang="0">
                  <a:pos x="T4" y="T5"/>
                </a:cxn>
              </a:cxnLst>
              <a:rect l="0" t="0" r="r" b="b"/>
              <a:pathLst>
                <a:path w="938" h="1183">
                  <a:moveTo>
                    <a:pt x="938" y="0"/>
                  </a:moveTo>
                  <a:lnTo>
                    <a:pt x="0" y="1183"/>
                  </a:lnTo>
                  <a:lnTo>
                    <a:pt x="938" y="0"/>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503" name="Line 343">
              <a:extLst>
                <a:ext uri="{FF2B5EF4-FFF2-40B4-BE49-F238E27FC236}">
                  <a16:creationId xmlns:a16="http://schemas.microsoft.com/office/drawing/2014/main" id="{3AB12038-30A1-4140-9CD0-C6B8C1D6B871}"/>
                </a:ext>
              </a:extLst>
            </p:cNvPr>
            <p:cNvSpPr>
              <a:spLocks noChangeShapeType="1"/>
            </p:cNvSpPr>
            <p:nvPr/>
          </p:nvSpPr>
          <p:spPr bwMode="auto">
            <a:xfrm flipH="1">
              <a:off x="3078546" y="4796119"/>
              <a:ext cx="814437" cy="1027163"/>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504" name="Freeform 344">
              <a:extLst>
                <a:ext uri="{FF2B5EF4-FFF2-40B4-BE49-F238E27FC236}">
                  <a16:creationId xmlns:a16="http://schemas.microsoft.com/office/drawing/2014/main" id="{37C3F3D4-C53D-4FEC-84A7-A25747FB6DCB}"/>
                </a:ext>
              </a:extLst>
            </p:cNvPr>
            <p:cNvSpPr/>
            <p:nvPr/>
          </p:nvSpPr>
          <p:spPr bwMode="auto">
            <a:xfrm>
              <a:off x="2271924" y="2882453"/>
              <a:ext cx="797940" cy="1219919"/>
            </a:xfrm>
            <a:custGeom>
              <a:avLst/>
              <a:gdLst>
                <a:gd name="T0" fmla="*/ 0 w 919"/>
                <a:gd name="T1" fmla="*/ 1405 h 1405"/>
                <a:gd name="T2" fmla="*/ 919 w 919"/>
                <a:gd name="T3" fmla="*/ 0 h 1405"/>
                <a:gd name="T4" fmla="*/ 0 w 919"/>
                <a:gd name="T5" fmla="*/ 1405 h 1405"/>
              </a:gdLst>
              <a:ahLst/>
              <a:cxnLst>
                <a:cxn ang="0">
                  <a:pos x="T0" y="T1"/>
                </a:cxn>
                <a:cxn ang="0">
                  <a:pos x="T2" y="T3"/>
                </a:cxn>
                <a:cxn ang="0">
                  <a:pos x="T4" y="T5"/>
                </a:cxn>
              </a:cxnLst>
              <a:rect l="0" t="0" r="r" b="b"/>
              <a:pathLst>
                <a:path w="919" h="1405">
                  <a:moveTo>
                    <a:pt x="0" y="1405"/>
                  </a:moveTo>
                  <a:lnTo>
                    <a:pt x="919" y="0"/>
                  </a:lnTo>
                  <a:lnTo>
                    <a:pt x="0" y="1405"/>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505" name="Line 345">
              <a:extLst>
                <a:ext uri="{FF2B5EF4-FFF2-40B4-BE49-F238E27FC236}">
                  <a16:creationId xmlns:a16="http://schemas.microsoft.com/office/drawing/2014/main" id="{A98D3BBC-51C2-424B-B18F-3D72E46B3BCA}"/>
                </a:ext>
              </a:extLst>
            </p:cNvPr>
            <p:cNvSpPr>
              <a:spLocks noChangeShapeType="1"/>
            </p:cNvSpPr>
            <p:nvPr/>
          </p:nvSpPr>
          <p:spPr bwMode="auto">
            <a:xfrm flipV="1">
              <a:off x="2271924" y="2882453"/>
              <a:ext cx="797940" cy="1219919"/>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506" name="Freeform 346">
              <a:extLst>
                <a:ext uri="{FF2B5EF4-FFF2-40B4-BE49-F238E27FC236}">
                  <a16:creationId xmlns:a16="http://schemas.microsoft.com/office/drawing/2014/main" id="{394B6E8C-42F4-4E9F-BBB8-DC5B0EBCA928}"/>
                </a:ext>
              </a:extLst>
            </p:cNvPr>
            <p:cNvSpPr/>
            <p:nvPr/>
          </p:nvSpPr>
          <p:spPr bwMode="auto">
            <a:xfrm>
              <a:off x="4707419" y="3950424"/>
              <a:ext cx="2719419" cy="722400"/>
            </a:xfrm>
            <a:custGeom>
              <a:avLst/>
              <a:gdLst>
                <a:gd name="T0" fmla="*/ 3132 w 3132"/>
                <a:gd name="T1" fmla="*/ 0 h 832"/>
                <a:gd name="T2" fmla="*/ 0 w 3132"/>
                <a:gd name="T3" fmla="*/ 832 h 832"/>
                <a:gd name="T4" fmla="*/ 3132 w 3132"/>
                <a:gd name="T5" fmla="*/ 0 h 832"/>
              </a:gdLst>
              <a:ahLst/>
              <a:cxnLst>
                <a:cxn ang="0">
                  <a:pos x="T0" y="T1"/>
                </a:cxn>
                <a:cxn ang="0">
                  <a:pos x="T2" y="T3"/>
                </a:cxn>
                <a:cxn ang="0">
                  <a:pos x="T4" y="T5"/>
                </a:cxn>
              </a:cxnLst>
              <a:rect l="0" t="0" r="r" b="b"/>
              <a:pathLst>
                <a:path w="3132" h="832">
                  <a:moveTo>
                    <a:pt x="3132" y="0"/>
                  </a:moveTo>
                  <a:lnTo>
                    <a:pt x="0" y="832"/>
                  </a:lnTo>
                  <a:lnTo>
                    <a:pt x="3132" y="0"/>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507" name="Line 347">
              <a:extLst>
                <a:ext uri="{FF2B5EF4-FFF2-40B4-BE49-F238E27FC236}">
                  <a16:creationId xmlns:a16="http://schemas.microsoft.com/office/drawing/2014/main" id="{484FB451-FC9A-40C3-9186-0BD5392688A7}"/>
                </a:ext>
              </a:extLst>
            </p:cNvPr>
            <p:cNvSpPr>
              <a:spLocks noChangeShapeType="1"/>
            </p:cNvSpPr>
            <p:nvPr/>
          </p:nvSpPr>
          <p:spPr bwMode="auto">
            <a:xfrm flipH="1">
              <a:off x="4707419" y="3950424"/>
              <a:ext cx="2719419" cy="722400"/>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508" name="Freeform 348">
              <a:extLst>
                <a:ext uri="{FF2B5EF4-FFF2-40B4-BE49-F238E27FC236}">
                  <a16:creationId xmlns:a16="http://schemas.microsoft.com/office/drawing/2014/main" id="{9766993F-AD8D-4339-8686-5C081DF72A49}"/>
                </a:ext>
              </a:extLst>
            </p:cNvPr>
            <p:cNvSpPr/>
            <p:nvPr/>
          </p:nvSpPr>
          <p:spPr bwMode="auto">
            <a:xfrm>
              <a:off x="3874749" y="4131024"/>
              <a:ext cx="832670" cy="541800"/>
            </a:xfrm>
            <a:custGeom>
              <a:avLst/>
              <a:gdLst>
                <a:gd name="T0" fmla="*/ 959 w 959"/>
                <a:gd name="T1" fmla="*/ 624 h 624"/>
                <a:gd name="T2" fmla="*/ 0 w 959"/>
                <a:gd name="T3" fmla="*/ 0 h 624"/>
                <a:gd name="T4" fmla="*/ 959 w 959"/>
                <a:gd name="T5" fmla="*/ 624 h 624"/>
              </a:gdLst>
              <a:ahLst/>
              <a:cxnLst>
                <a:cxn ang="0">
                  <a:pos x="T0" y="T1"/>
                </a:cxn>
                <a:cxn ang="0">
                  <a:pos x="T2" y="T3"/>
                </a:cxn>
                <a:cxn ang="0">
                  <a:pos x="T4" y="T5"/>
                </a:cxn>
              </a:cxnLst>
              <a:rect l="0" t="0" r="r" b="b"/>
              <a:pathLst>
                <a:path w="959" h="624">
                  <a:moveTo>
                    <a:pt x="959" y="624"/>
                  </a:moveTo>
                  <a:lnTo>
                    <a:pt x="0" y="0"/>
                  </a:lnTo>
                  <a:lnTo>
                    <a:pt x="959" y="624"/>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509" name="Line 349">
              <a:extLst>
                <a:ext uri="{FF2B5EF4-FFF2-40B4-BE49-F238E27FC236}">
                  <a16:creationId xmlns:a16="http://schemas.microsoft.com/office/drawing/2014/main" id="{19A94218-566A-42D9-AAF1-48EAE53A5B97}"/>
                </a:ext>
              </a:extLst>
            </p:cNvPr>
            <p:cNvSpPr>
              <a:spLocks noChangeShapeType="1"/>
            </p:cNvSpPr>
            <p:nvPr/>
          </p:nvSpPr>
          <p:spPr bwMode="auto">
            <a:xfrm flipH="1" flipV="1">
              <a:off x="3874749" y="4131024"/>
              <a:ext cx="832670" cy="541800"/>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510" name="Freeform 350">
              <a:extLst>
                <a:ext uri="{FF2B5EF4-FFF2-40B4-BE49-F238E27FC236}">
                  <a16:creationId xmlns:a16="http://schemas.microsoft.com/office/drawing/2014/main" id="{8A48A1E7-FDCB-4625-988E-F6FEF2FA3A32}"/>
                </a:ext>
              </a:extLst>
            </p:cNvPr>
            <p:cNvSpPr/>
            <p:nvPr/>
          </p:nvSpPr>
          <p:spPr bwMode="auto">
            <a:xfrm>
              <a:off x="2271924" y="3207185"/>
              <a:ext cx="1899773" cy="895186"/>
            </a:xfrm>
            <a:custGeom>
              <a:avLst/>
              <a:gdLst>
                <a:gd name="T0" fmla="*/ 0 w 2188"/>
                <a:gd name="T1" fmla="*/ 1031 h 1031"/>
                <a:gd name="T2" fmla="*/ 2188 w 2188"/>
                <a:gd name="T3" fmla="*/ 0 h 1031"/>
                <a:gd name="T4" fmla="*/ 0 w 2188"/>
                <a:gd name="T5" fmla="*/ 1031 h 1031"/>
              </a:gdLst>
              <a:ahLst/>
              <a:cxnLst>
                <a:cxn ang="0">
                  <a:pos x="T0" y="T1"/>
                </a:cxn>
                <a:cxn ang="0">
                  <a:pos x="T2" y="T3"/>
                </a:cxn>
                <a:cxn ang="0">
                  <a:pos x="T4" y="T5"/>
                </a:cxn>
              </a:cxnLst>
              <a:rect l="0" t="0" r="r" b="b"/>
              <a:pathLst>
                <a:path w="2188" h="1031">
                  <a:moveTo>
                    <a:pt x="0" y="1031"/>
                  </a:moveTo>
                  <a:lnTo>
                    <a:pt x="2188" y="0"/>
                  </a:lnTo>
                  <a:lnTo>
                    <a:pt x="0" y="1031"/>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511" name="Line 351">
              <a:extLst>
                <a:ext uri="{FF2B5EF4-FFF2-40B4-BE49-F238E27FC236}">
                  <a16:creationId xmlns:a16="http://schemas.microsoft.com/office/drawing/2014/main" id="{0E4EE63F-CF3E-4DEB-9DE3-94B04F41A4A5}"/>
                </a:ext>
              </a:extLst>
            </p:cNvPr>
            <p:cNvSpPr>
              <a:spLocks noChangeShapeType="1"/>
            </p:cNvSpPr>
            <p:nvPr/>
          </p:nvSpPr>
          <p:spPr bwMode="auto">
            <a:xfrm flipV="1">
              <a:off x="2271924" y="3207185"/>
              <a:ext cx="1899773" cy="895186"/>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512" name="Freeform 352">
              <a:extLst>
                <a:ext uri="{FF2B5EF4-FFF2-40B4-BE49-F238E27FC236}">
                  <a16:creationId xmlns:a16="http://schemas.microsoft.com/office/drawing/2014/main" id="{B039D992-17B9-4355-AF43-291FE1B4DECE}"/>
                </a:ext>
              </a:extLst>
            </p:cNvPr>
            <p:cNvSpPr/>
            <p:nvPr/>
          </p:nvSpPr>
          <p:spPr bwMode="auto">
            <a:xfrm>
              <a:off x="1662399" y="4102371"/>
              <a:ext cx="609525" cy="1164349"/>
            </a:xfrm>
            <a:custGeom>
              <a:avLst/>
              <a:gdLst>
                <a:gd name="T0" fmla="*/ 702 w 702"/>
                <a:gd name="T1" fmla="*/ 0 h 1341"/>
                <a:gd name="T2" fmla="*/ 0 w 702"/>
                <a:gd name="T3" fmla="*/ 1341 h 1341"/>
                <a:gd name="T4" fmla="*/ 702 w 702"/>
                <a:gd name="T5" fmla="*/ 0 h 1341"/>
              </a:gdLst>
              <a:ahLst/>
              <a:cxnLst>
                <a:cxn ang="0">
                  <a:pos x="T0" y="T1"/>
                </a:cxn>
                <a:cxn ang="0">
                  <a:pos x="T2" y="T3"/>
                </a:cxn>
                <a:cxn ang="0">
                  <a:pos x="T4" y="T5"/>
                </a:cxn>
              </a:cxnLst>
              <a:rect l="0" t="0" r="r" b="b"/>
              <a:pathLst>
                <a:path w="702" h="1341">
                  <a:moveTo>
                    <a:pt x="702" y="0"/>
                  </a:moveTo>
                  <a:lnTo>
                    <a:pt x="0" y="1341"/>
                  </a:lnTo>
                  <a:lnTo>
                    <a:pt x="702" y="0"/>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513" name="Line 353">
              <a:extLst>
                <a:ext uri="{FF2B5EF4-FFF2-40B4-BE49-F238E27FC236}">
                  <a16:creationId xmlns:a16="http://schemas.microsoft.com/office/drawing/2014/main" id="{B9314C53-D447-4E21-8B18-216A37AD21CD}"/>
                </a:ext>
              </a:extLst>
            </p:cNvPr>
            <p:cNvSpPr>
              <a:spLocks noChangeShapeType="1"/>
            </p:cNvSpPr>
            <p:nvPr/>
          </p:nvSpPr>
          <p:spPr bwMode="auto">
            <a:xfrm flipH="1">
              <a:off x="1662399" y="4102371"/>
              <a:ext cx="609525" cy="1164349"/>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514" name="Freeform 354">
              <a:extLst>
                <a:ext uri="{FF2B5EF4-FFF2-40B4-BE49-F238E27FC236}">
                  <a16:creationId xmlns:a16="http://schemas.microsoft.com/office/drawing/2014/main" id="{D3AA8E4C-EF38-41DA-A629-080A51EF21EA}"/>
                </a:ext>
              </a:extLst>
            </p:cNvPr>
            <p:cNvSpPr/>
            <p:nvPr/>
          </p:nvSpPr>
          <p:spPr bwMode="auto">
            <a:xfrm>
              <a:off x="3078546" y="4812615"/>
              <a:ext cx="3112746" cy="1010665"/>
            </a:xfrm>
            <a:custGeom>
              <a:avLst/>
              <a:gdLst>
                <a:gd name="T0" fmla="*/ 3585 w 3585"/>
                <a:gd name="T1" fmla="*/ 0 h 1164"/>
                <a:gd name="T2" fmla="*/ 0 w 3585"/>
                <a:gd name="T3" fmla="*/ 1164 h 1164"/>
                <a:gd name="T4" fmla="*/ 3585 w 3585"/>
                <a:gd name="T5" fmla="*/ 0 h 1164"/>
              </a:gdLst>
              <a:ahLst/>
              <a:cxnLst>
                <a:cxn ang="0">
                  <a:pos x="T0" y="T1"/>
                </a:cxn>
                <a:cxn ang="0">
                  <a:pos x="T2" y="T3"/>
                </a:cxn>
                <a:cxn ang="0">
                  <a:pos x="T4" y="T5"/>
                </a:cxn>
              </a:cxnLst>
              <a:rect l="0" t="0" r="r" b="b"/>
              <a:pathLst>
                <a:path w="3585" h="1164">
                  <a:moveTo>
                    <a:pt x="3585" y="0"/>
                  </a:moveTo>
                  <a:lnTo>
                    <a:pt x="0" y="1164"/>
                  </a:lnTo>
                  <a:lnTo>
                    <a:pt x="3585" y="0"/>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515" name="Line 355">
              <a:extLst>
                <a:ext uri="{FF2B5EF4-FFF2-40B4-BE49-F238E27FC236}">
                  <a16:creationId xmlns:a16="http://schemas.microsoft.com/office/drawing/2014/main" id="{23F7555A-786E-4E4B-965F-26436035043E}"/>
                </a:ext>
              </a:extLst>
            </p:cNvPr>
            <p:cNvSpPr>
              <a:spLocks noChangeShapeType="1"/>
            </p:cNvSpPr>
            <p:nvPr/>
          </p:nvSpPr>
          <p:spPr bwMode="auto">
            <a:xfrm flipH="1">
              <a:off x="3078546" y="4812615"/>
              <a:ext cx="3112746" cy="1010665"/>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516" name="Freeform 356">
              <a:extLst>
                <a:ext uri="{FF2B5EF4-FFF2-40B4-BE49-F238E27FC236}">
                  <a16:creationId xmlns:a16="http://schemas.microsoft.com/office/drawing/2014/main" id="{21C9859E-1F7C-4321-9F5A-BC492DCB0D48}"/>
                </a:ext>
              </a:extLst>
            </p:cNvPr>
            <p:cNvSpPr/>
            <p:nvPr/>
          </p:nvSpPr>
          <p:spPr bwMode="auto">
            <a:xfrm>
              <a:off x="3069863" y="2882453"/>
              <a:ext cx="823119" cy="1913665"/>
            </a:xfrm>
            <a:custGeom>
              <a:avLst/>
              <a:gdLst>
                <a:gd name="T0" fmla="*/ 948 w 948"/>
                <a:gd name="T1" fmla="*/ 2204 h 2204"/>
                <a:gd name="T2" fmla="*/ 0 w 948"/>
                <a:gd name="T3" fmla="*/ 0 h 2204"/>
                <a:gd name="T4" fmla="*/ 948 w 948"/>
                <a:gd name="T5" fmla="*/ 2204 h 2204"/>
              </a:gdLst>
              <a:ahLst/>
              <a:cxnLst>
                <a:cxn ang="0">
                  <a:pos x="T0" y="T1"/>
                </a:cxn>
                <a:cxn ang="0">
                  <a:pos x="T2" y="T3"/>
                </a:cxn>
                <a:cxn ang="0">
                  <a:pos x="T4" y="T5"/>
                </a:cxn>
              </a:cxnLst>
              <a:rect l="0" t="0" r="r" b="b"/>
              <a:pathLst>
                <a:path w="948" h="2204">
                  <a:moveTo>
                    <a:pt x="948" y="2204"/>
                  </a:moveTo>
                  <a:lnTo>
                    <a:pt x="0" y="0"/>
                  </a:lnTo>
                  <a:lnTo>
                    <a:pt x="948" y="2204"/>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517" name="Line 357">
              <a:extLst>
                <a:ext uri="{FF2B5EF4-FFF2-40B4-BE49-F238E27FC236}">
                  <a16:creationId xmlns:a16="http://schemas.microsoft.com/office/drawing/2014/main" id="{C0E815AC-6272-4A87-BF82-A55C655380F5}"/>
                </a:ext>
              </a:extLst>
            </p:cNvPr>
            <p:cNvSpPr>
              <a:spLocks noChangeShapeType="1"/>
            </p:cNvSpPr>
            <p:nvPr/>
          </p:nvSpPr>
          <p:spPr bwMode="auto">
            <a:xfrm flipH="1" flipV="1">
              <a:off x="3069863" y="2882453"/>
              <a:ext cx="823119" cy="1913665"/>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grpSp>
      <p:sp>
        <p:nvSpPr>
          <p:cNvPr id="518" name="Freeform 7">
            <a:extLst>
              <a:ext uri="{FF2B5EF4-FFF2-40B4-BE49-F238E27FC236}">
                <a16:creationId xmlns:a16="http://schemas.microsoft.com/office/drawing/2014/main" id="{76C2F225-B2CA-434C-A912-1DD79F2249DB}"/>
              </a:ext>
            </a:extLst>
          </p:cNvPr>
          <p:cNvSpPr/>
          <p:nvPr/>
        </p:nvSpPr>
        <p:spPr bwMode="auto">
          <a:xfrm>
            <a:off x="4690989" y="4110210"/>
            <a:ext cx="856614" cy="981786"/>
          </a:xfrm>
          <a:custGeom>
            <a:avLst/>
            <a:gdLst>
              <a:gd name="T0" fmla="*/ 186 w 423"/>
              <a:gd name="T1" fmla="*/ 7 h 485"/>
              <a:gd name="T2" fmla="*/ 237 w 423"/>
              <a:gd name="T3" fmla="*/ 7 h 485"/>
              <a:gd name="T4" fmla="*/ 398 w 423"/>
              <a:gd name="T5" fmla="*/ 88 h 485"/>
              <a:gd name="T6" fmla="*/ 423 w 423"/>
              <a:gd name="T7" fmla="*/ 129 h 485"/>
              <a:gd name="T8" fmla="*/ 423 w 423"/>
              <a:gd name="T9" fmla="*/ 356 h 485"/>
              <a:gd name="T10" fmla="*/ 398 w 423"/>
              <a:gd name="T11" fmla="*/ 397 h 485"/>
              <a:gd name="T12" fmla="*/ 237 w 423"/>
              <a:gd name="T13" fmla="*/ 478 h 485"/>
              <a:gd name="T14" fmla="*/ 186 w 423"/>
              <a:gd name="T15" fmla="*/ 478 h 485"/>
              <a:gd name="T16" fmla="*/ 25 w 423"/>
              <a:gd name="T17" fmla="*/ 397 h 485"/>
              <a:gd name="T18" fmla="*/ 0 w 423"/>
              <a:gd name="T19" fmla="*/ 356 h 485"/>
              <a:gd name="T20" fmla="*/ 0 w 423"/>
              <a:gd name="T21" fmla="*/ 129 h 485"/>
              <a:gd name="T22" fmla="*/ 25 w 423"/>
              <a:gd name="T23" fmla="*/ 88 h 485"/>
              <a:gd name="T24" fmla="*/ 186 w 423"/>
              <a:gd name="T25" fmla="*/ 7 h 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3" h="485">
                <a:moveTo>
                  <a:pt x="186" y="7"/>
                </a:moveTo>
                <a:cubicBezTo>
                  <a:pt x="200" y="0"/>
                  <a:pt x="223" y="0"/>
                  <a:pt x="237" y="7"/>
                </a:cubicBezTo>
                <a:cubicBezTo>
                  <a:pt x="398" y="88"/>
                  <a:pt x="398" y="88"/>
                  <a:pt x="398" y="88"/>
                </a:cubicBezTo>
                <a:cubicBezTo>
                  <a:pt x="412" y="95"/>
                  <a:pt x="423" y="114"/>
                  <a:pt x="423" y="129"/>
                </a:cubicBezTo>
                <a:cubicBezTo>
                  <a:pt x="423" y="356"/>
                  <a:pt x="423" y="356"/>
                  <a:pt x="423" y="356"/>
                </a:cubicBezTo>
                <a:cubicBezTo>
                  <a:pt x="423" y="372"/>
                  <a:pt x="412" y="390"/>
                  <a:pt x="398" y="397"/>
                </a:cubicBezTo>
                <a:cubicBezTo>
                  <a:pt x="237" y="478"/>
                  <a:pt x="237" y="478"/>
                  <a:pt x="237" y="478"/>
                </a:cubicBezTo>
                <a:cubicBezTo>
                  <a:pt x="223" y="485"/>
                  <a:pt x="200" y="485"/>
                  <a:pt x="186" y="478"/>
                </a:cubicBezTo>
                <a:cubicBezTo>
                  <a:pt x="25" y="397"/>
                  <a:pt x="25" y="397"/>
                  <a:pt x="25" y="397"/>
                </a:cubicBezTo>
                <a:cubicBezTo>
                  <a:pt x="11" y="390"/>
                  <a:pt x="0" y="372"/>
                  <a:pt x="0" y="356"/>
                </a:cubicBezTo>
                <a:cubicBezTo>
                  <a:pt x="0" y="129"/>
                  <a:pt x="0" y="129"/>
                  <a:pt x="0" y="129"/>
                </a:cubicBezTo>
                <a:cubicBezTo>
                  <a:pt x="0" y="114"/>
                  <a:pt x="11" y="95"/>
                  <a:pt x="25" y="88"/>
                </a:cubicBezTo>
                <a:lnTo>
                  <a:pt x="186" y="7"/>
                </a:lnTo>
                <a:close/>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519" name="Freeform 7">
            <a:extLst>
              <a:ext uri="{FF2B5EF4-FFF2-40B4-BE49-F238E27FC236}">
                <a16:creationId xmlns:a16="http://schemas.microsoft.com/office/drawing/2014/main" id="{01CE68A5-9187-46BE-A247-453075FBC82E}"/>
              </a:ext>
            </a:extLst>
          </p:cNvPr>
          <p:cNvSpPr/>
          <p:nvPr/>
        </p:nvSpPr>
        <p:spPr bwMode="auto">
          <a:xfrm>
            <a:off x="5171927" y="3182139"/>
            <a:ext cx="856614" cy="981786"/>
          </a:xfrm>
          <a:custGeom>
            <a:avLst/>
            <a:gdLst>
              <a:gd name="T0" fmla="*/ 186 w 423"/>
              <a:gd name="T1" fmla="*/ 7 h 485"/>
              <a:gd name="T2" fmla="*/ 237 w 423"/>
              <a:gd name="T3" fmla="*/ 7 h 485"/>
              <a:gd name="T4" fmla="*/ 398 w 423"/>
              <a:gd name="T5" fmla="*/ 88 h 485"/>
              <a:gd name="T6" fmla="*/ 423 w 423"/>
              <a:gd name="T7" fmla="*/ 129 h 485"/>
              <a:gd name="T8" fmla="*/ 423 w 423"/>
              <a:gd name="T9" fmla="*/ 356 h 485"/>
              <a:gd name="T10" fmla="*/ 398 w 423"/>
              <a:gd name="T11" fmla="*/ 397 h 485"/>
              <a:gd name="T12" fmla="*/ 237 w 423"/>
              <a:gd name="T13" fmla="*/ 478 h 485"/>
              <a:gd name="T14" fmla="*/ 186 w 423"/>
              <a:gd name="T15" fmla="*/ 478 h 485"/>
              <a:gd name="T16" fmla="*/ 25 w 423"/>
              <a:gd name="T17" fmla="*/ 397 h 485"/>
              <a:gd name="T18" fmla="*/ 0 w 423"/>
              <a:gd name="T19" fmla="*/ 356 h 485"/>
              <a:gd name="T20" fmla="*/ 0 w 423"/>
              <a:gd name="T21" fmla="*/ 129 h 485"/>
              <a:gd name="T22" fmla="*/ 25 w 423"/>
              <a:gd name="T23" fmla="*/ 88 h 485"/>
              <a:gd name="T24" fmla="*/ 186 w 423"/>
              <a:gd name="T25" fmla="*/ 7 h 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3" h="485">
                <a:moveTo>
                  <a:pt x="186" y="7"/>
                </a:moveTo>
                <a:cubicBezTo>
                  <a:pt x="200" y="0"/>
                  <a:pt x="223" y="0"/>
                  <a:pt x="237" y="7"/>
                </a:cubicBezTo>
                <a:cubicBezTo>
                  <a:pt x="398" y="88"/>
                  <a:pt x="398" y="88"/>
                  <a:pt x="398" y="88"/>
                </a:cubicBezTo>
                <a:cubicBezTo>
                  <a:pt x="412" y="95"/>
                  <a:pt x="423" y="114"/>
                  <a:pt x="423" y="129"/>
                </a:cubicBezTo>
                <a:cubicBezTo>
                  <a:pt x="423" y="356"/>
                  <a:pt x="423" y="356"/>
                  <a:pt x="423" y="356"/>
                </a:cubicBezTo>
                <a:cubicBezTo>
                  <a:pt x="423" y="372"/>
                  <a:pt x="412" y="390"/>
                  <a:pt x="398" y="397"/>
                </a:cubicBezTo>
                <a:cubicBezTo>
                  <a:pt x="237" y="478"/>
                  <a:pt x="237" y="478"/>
                  <a:pt x="237" y="478"/>
                </a:cubicBezTo>
                <a:cubicBezTo>
                  <a:pt x="223" y="485"/>
                  <a:pt x="200" y="485"/>
                  <a:pt x="186" y="478"/>
                </a:cubicBezTo>
                <a:cubicBezTo>
                  <a:pt x="25" y="397"/>
                  <a:pt x="25" y="397"/>
                  <a:pt x="25" y="397"/>
                </a:cubicBezTo>
                <a:cubicBezTo>
                  <a:pt x="11" y="390"/>
                  <a:pt x="0" y="372"/>
                  <a:pt x="0" y="356"/>
                </a:cubicBezTo>
                <a:cubicBezTo>
                  <a:pt x="0" y="129"/>
                  <a:pt x="0" y="129"/>
                  <a:pt x="0" y="129"/>
                </a:cubicBezTo>
                <a:cubicBezTo>
                  <a:pt x="0" y="114"/>
                  <a:pt x="11" y="95"/>
                  <a:pt x="25" y="88"/>
                </a:cubicBezTo>
                <a:lnTo>
                  <a:pt x="186" y="7"/>
                </a:lnTo>
                <a:close/>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520" name="Freeform 7">
            <a:extLst>
              <a:ext uri="{FF2B5EF4-FFF2-40B4-BE49-F238E27FC236}">
                <a16:creationId xmlns:a16="http://schemas.microsoft.com/office/drawing/2014/main" id="{0DA49277-BC5F-4C7B-86AB-9F98DBCDA7F0}"/>
              </a:ext>
            </a:extLst>
          </p:cNvPr>
          <p:cNvSpPr/>
          <p:nvPr/>
        </p:nvSpPr>
        <p:spPr bwMode="auto">
          <a:xfrm>
            <a:off x="6153467" y="3182139"/>
            <a:ext cx="856614" cy="981786"/>
          </a:xfrm>
          <a:custGeom>
            <a:avLst/>
            <a:gdLst>
              <a:gd name="T0" fmla="*/ 186 w 423"/>
              <a:gd name="T1" fmla="*/ 7 h 485"/>
              <a:gd name="T2" fmla="*/ 237 w 423"/>
              <a:gd name="T3" fmla="*/ 7 h 485"/>
              <a:gd name="T4" fmla="*/ 398 w 423"/>
              <a:gd name="T5" fmla="*/ 88 h 485"/>
              <a:gd name="T6" fmla="*/ 423 w 423"/>
              <a:gd name="T7" fmla="*/ 129 h 485"/>
              <a:gd name="T8" fmla="*/ 423 w 423"/>
              <a:gd name="T9" fmla="*/ 356 h 485"/>
              <a:gd name="T10" fmla="*/ 398 w 423"/>
              <a:gd name="T11" fmla="*/ 397 h 485"/>
              <a:gd name="T12" fmla="*/ 237 w 423"/>
              <a:gd name="T13" fmla="*/ 478 h 485"/>
              <a:gd name="T14" fmla="*/ 186 w 423"/>
              <a:gd name="T15" fmla="*/ 478 h 485"/>
              <a:gd name="T16" fmla="*/ 25 w 423"/>
              <a:gd name="T17" fmla="*/ 397 h 485"/>
              <a:gd name="T18" fmla="*/ 0 w 423"/>
              <a:gd name="T19" fmla="*/ 356 h 485"/>
              <a:gd name="T20" fmla="*/ 0 w 423"/>
              <a:gd name="T21" fmla="*/ 129 h 485"/>
              <a:gd name="T22" fmla="*/ 25 w 423"/>
              <a:gd name="T23" fmla="*/ 88 h 485"/>
              <a:gd name="T24" fmla="*/ 186 w 423"/>
              <a:gd name="T25" fmla="*/ 7 h 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3" h="485">
                <a:moveTo>
                  <a:pt x="186" y="7"/>
                </a:moveTo>
                <a:cubicBezTo>
                  <a:pt x="200" y="0"/>
                  <a:pt x="223" y="0"/>
                  <a:pt x="237" y="7"/>
                </a:cubicBezTo>
                <a:cubicBezTo>
                  <a:pt x="398" y="88"/>
                  <a:pt x="398" y="88"/>
                  <a:pt x="398" y="88"/>
                </a:cubicBezTo>
                <a:cubicBezTo>
                  <a:pt x="412" y="95"/>
                  <a:pt x="423" y="114"/>
                  <a:pt x="423" y="129"/>
                </a:cubicBezTo>
                <a:cubicBezTo>
                  <a:pt x="423" y="356"/>
                  <a:pt x="423" y="356"/>
                  <a:pt x="423" y="356"/>
                </a:cubicBezTo>
                <a:cubicBezTo>
                  <a:pt x="423" y="372"/>
                  <a:pt x="412" y="390"/>
                  <a:pt x="398" y="397"/>
                </a:cubicBezTo>
                <a:cubicBezTo>
                  <a:pt x="237" y="478"/>
                  <a:pt x="237" y="478"/>
                  <a:pt x="237" y="478"/>
                </a:cubicBezTo>
                <a:cubicBezTo>
                  <a:pt x="223" y="485"/>
                  <a:pt x="200" y="485"/>
                  <a:pt x="186" y="478"/>
                </a:cubicBezTo>
                <a:cubicBezTo>
                  <a:pt x="25" y="397"/>
                  <a:pt x="25" y="397"/>
                  <a:pt x="25" y="397"/>
                </a:cubicBezTo>
                <a:cubicBezTo>
                  <a:pt x="11" y="390"/>
                  <a:pt x="0" y="372"/>
                  <a:pt x="0" y="356"/>
                </a:cubicBezTo>
                <a:cubicBezTo>
                  <a:pt x="0" y="129"/>
                  <a:pt x="0" y="129"/>
                  <a:pt x="0" y="129"/>
                </a:cubicBezTo>
                <a:cubicBezTo>
                  <a:pt x="0" y="114"/>
                  <a:pt x="11" y="95"/>
                  <a:pt x="25" y="88"/>
                </a:cubicBezTo>
                <a:lnTo>
                  <a:pt x="186" y="7"/>
                </a:lnTo>
                <a:close/>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521" name="Freeform 7">
            <a:extLst>
              <a:ext uri="{FF2B5EF4-FFF2-40B4-BE49-F238E27FC236}">
                <a16:creationId xmlns:a16="http://schemas.microsoft.com/office/drawing/2014/main" id="{F1005CAA-69F2-475A-A2C7-D25796390435}"/>
              </a:ext>
            </a:extLst>
          </p:cNvPr>
          <p:cNvSpPr/>
          <p:nvPr/>
        </p:nvSpPr>
        <p:spPr bwMode="auto">
          <a:xfrm>
            <a:off x="6615429" y="2246103"/>
            <a:ext cx="856614" cy="981786"/>
          </a:xfrm>
          <a:custGeom>
            <a:avLst/>
            <a:gdLst>
              <a:gd name="T0" fmla="*/ 186 w 423"/>
              <a:gd name="T1" fmla="*/ 7 h 485"/>
              <a:gd name="T2" fmla="*/ 237 w 423"/>
              <a:gd name="T3" fmla="*/ 7 h 485"/>
              <a:gd name="T4" fmla="*/ 398 w 423"/>
              <a:gd name="T5" fmla="*/ 88 h 485"/>
              <a:gd name="T6" fmla="*/ 423 w 423"/>
              <a:gd name="T7" fmla="*/ 129 h 485"/>
              <a:gd name="T8" fmla="*/ 423 w 423"/>
              <a:gd name="T9" fmla="*/ 356 h 485"/>
              <a:gd name="T10" fmla="*/ 398 w 423"/>
              <a:gd name="T11" fmla="*/ 397 h 485"/>
              <a:gd name="T12" fmla="*/ 237 w 423"/>
              <a:gd name="T13" fmla="*/ 478 h 485"/>
              <a:gd name="T14" fmla="*/ 186 w 423"/>
              <a:gd name="T15" fmla="*/ 478 h 485"/>
              <a:gd name="T16" fmla="*/ 25 w 423"/>
              <a:gd name="T17" fmla="*/ 397 h 485"/>
              <a:gd name="T18" fmla="*/ 0 w 423"/>
              <a:gd name="T19" fmla="*/ 356 h 485"/>
              <a:gd name="T20" fmla="*/ 0 w 423"/>
              <a:gd name="T21" fmla="*/ 129 h 485"/>
              <a:gd name="T22" fmla="*/ 25 w 423"/>
              <a:gd name="T23" fmla="*/ 88 h 485"/>
              <a:gd name="T24" fmla="*/ 186 w 423"/>
              <a:gd name="T25" fmla="*/ 7 h 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3" h="485">
                <a:moveTo>
                  <a:pt x="186" y="7"/>
                </a:moveTo>
                <a:cubicBezTo>
                  <a:pt x="200" y="0"/>
                  <a:pt x="223" y="0"/>
                  <a:pt x="237" y="7"/>
                </a:cubicBezTo>
                <a:cubicBezTo>
                  <a:pt x="398" y="88"/>
                  <a:pt x="398" y="88"/>
                  <a:pt x="398" y="88"/>
                </a:cubicBezTo>
                <a:cubicBezTo>
                  <a:pt x="412" y="95"/>
                  <a:pt x="423" y="114"/>
                  <a:pt x="423" y="129"/>
                </a:cubicBezTo>
                <a:cubicBezTo>
                  <a:pt x="423" y="356"/>
                  <a:pt x="423" y="356"/>
                  <a:pt x="423" y="356"/>
                </a:cubicBezTo>
                <a:cubicBezTo>
                  <a:pt x="423" y="372"/>
                  <a:pt x="412" y="390"/>
                  <a:pt x="398" y="397"/>
                </a:cubicBezTo>
                <a:cubicBezTo>
                  <a:pt x="237" y="478"/>
                  <a:pt x="237" y="478"/>
                  <a:pt x="237" y="478"/>
                </a:cubicBezTo>
                <a:cubicBezTo>
                  <a:pt x="223" y="485"/>
                  <a:pt x="200" y="485"/>
                  <a:pt x="186" y="478"/>
                </a:cubicBezTo>
                <a:cubicBezTo>
                  <a:pt x="25" y="397"/>
                  <a:pt x="25" y="397"/>
                  <a:pt x="25" y="397"/>
                </a:cubicBezTo>
                <a:cubicBezTo>
                  <a:pt x="11" y="390"/>
                  <a:pt x="0" y="372"/>
                  <a:pt x="0" y="356"/>
                </a:cubicBezTo>
                <a:cubicBezTo>
                  <a:pt x="0" y="129"/>
                  <a:pt x="0" y="129"/>
                  <a:pt x="0" y="129"/>
                </a:cubicBezTo>
                <a:cubicBezTo>
                  <a:pt x="0" y="114"/>
                  <a:pt x="11" y="95"/>
                  <a:pt x="25" y="88"/>
                </a:cubicBezTo>
                <a:lnTo>
                  <a:pt x="186" y="7"/>
                </a:lnTo>
                <a:close/>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522" name="文本框 521">
            <a:extLst>
              <a:ext uri="{FF2B5EF4-FFF2-40B4-BE49-F238E27FC236}">
                <a16:creationId xmlns:a16="http://schemas.microsoft.com/office/drawing/2014/main" id="{8B526D67-E306-4878-975A-EA67A2676E49}"/>
              </a:ext>
            </a:extLst>
          </p:cNvPr>
          <p:cNvSpPr txBox="1"/>
          <p:nvPr/>
        </p:nvSpPr>
        <p:spPr>
          <a:xfrm>
            <a:off x="258644" y="66146"/>
            <a:ext cx="1040590" cy="923330"/>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10601030101010101" pitchFamily="2" charset="-122"/>
                <a:cs typeface="Aharoni" panose="02010803020104030203" pitchFamily="2" charset="-79"/>
              </a:defRPr>
            </a:lvl1pPr>
          </a:lstStyle>
          <a:p>
            <a:r>
              <a:rPr lang="en-US" altLang="zh-CN" sz="5400" dirty="0">
                <a:solidFill>
                  <a:schemeClr val="tx1"/>
                </a:solidFill>
                <a:latin typeface="Agency FB" panose="020B0503020202020204" pitchFamily="34" charset="0"/>
                <a:ea typeface="+mn-ea"/>
                <a:cs typeface="+mn-ea"/>
                <a:sym typeface="+mn-lt"/>
              </a:rPr>
              <a:t>01</a:t>
            </a:r>
            <a:endParaRPr lang="zh-CN" altLang="en-US" sz="5400" dirty="0">
              <a:solidFill>
                <a:schemeClr val="tx1"/>
              </a:solidFill>
              <a:latin typeface="Agency FB" panose="020B0503020202020204" pitchFamily="34" charset="0"/>
              <a:ea typeface="+mn-ea"/>
              <a:cs typeface="+mn-ea"/>
              <a:sym typeface="+mn-lt"/>
            </a:endParaRPr>
          </a:p>
        </p:txBody>
      </p:sp>
      <p:cxnSp>
        <p:nvCxnSpPr>
          <p:cNvPr id="523" name="直接连接符 522">
            <a:extLst>
              <a:ext uri="{FF2B5EF4-FFF2-40B4-BE49-F238E27FC236}">
                <a16:creationId xmlns:a16="http://schemas.microsoft.com/office/drawing/2014/main" id="{1F3234F6-0761-45D0-BC3E-A118E95AA4FF}"/>
              </a:ext>
            </a:extLst>
          </p:cNvPr>
          <p:cNvCxnSpPr/>
          <p:nvPr/>
        </p:nvCxnSpPr>
        <p:spPr>
          <a:xfrm flipH="1">
            <a:off x="973488" y="647670"/>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grpSp>
        <p:nvGrpSpPr>
          <p:cNvPr id="524" name="组合 523">
            <a:extLst>
              <a:ext uri="{FF2B5EF4-FFF2-40B4-BE49-F238E27FC236}">
                <a16:creationId xmlns:a16="http://schemas.microsoft.com/office/drawing/2014/main" id="{3098EA57-39D0-4553-8C68-1D367AE5B10C}"/>
              </a:ext>
            </a:extLst>
          </p:cNvPr>
          <p:cNvGrpSpPr/>
          <p:nvPr/>
        </p:nvGrpSpPr>
        <p:grpSpPr>
          <a:xfrm>
            <a:off x="6398334" y="3497694"/>
            <a:ext cx="366880" cy="350676"/>
            <a:chOff x="4400550" y="6078538"/>
            <a:chExt cx="503238" cy="481012"/>
          </a:xfrm>
          <a:solidFill>
            <a:schemeClr val="bg1"/>
          </a:solidFill>
        </p:grpSpPr>
        <p:sp>
          <p:nvSpPr>
            <p:cNvPr id="525" name="Freeform 15">
              <a:extLst>
                <a:ext uri="{FF2B5EF4-FFF2-40B4-BE49-F238E27FC236}">
                  <a16:creationId xmlns:a16="http://schemas.microsoft.com/office/drawing/2014/main" id="{634744F9-0281-45F2-B521-71C873D14BF4}"/>
                </a:ext>
              </a:extLst>
            </p:cNvPr>
            <p:cNvSpPr/>
            <p:nvPr/>
          </p:nvSpPr>
          <p:spPr bwMode="auto">
            <a:xfrm>
              <a:off x="4400550" y="6251575"/>
              <a:ext cx="311150" cy="307975"/>
            </a:xfrm>
            <a:custGeom>
              <a:avLst/>
              <a:gdLst>
                <a:gd name="T0" fmla="*/ 73 w 83"/>
                <a:gd name="T1" fmla="*/ 45 h 82"/>
                <a:gd name="T2" fmla="*/ 48 w 83"/>
                <a:gd name="T3" fmla="*/ 70 h 82"/>
                <a:gd name="T4" fmla="*/ 31 w 83"/>
                <a:gd name="T5" fmla="*/ 77 h 82"/>
                <a:gd name="T6" fmla="*/ 15 w 83"/>
                <a:gd name="T7" fmla="*/ 70 h 82"/>
                <a:gd name="T8" fmla="*/ 8 w 83"/>
                <a:gd name="T9" fmla="*/ 53 h 82"/>
                <a:gd name="T10" fmla="*/ 15 w 83"/>
                <a:gd name="T11" fmla="*/ 37 h 82"/>
                <a:gd name="T12" fmla="*/ 40 w 83"/>
                <a:gd name="T13" fmla="*/ 11 h 82"/>
                <a:gd name="T14" fmla="*/ 57 w 83"/>
                <a:gd name="T15" fmla="*/ 4 h 82"/>
                <a:gd name="T16" fmla="*/ 73 w 83"/>
                <a:gd name="T17" fmla="*/ 11 h 82"/>
                <a:gd name="T18" fmla="*/ 78 w 83"/>
                <a:gd name="T19" fmla="*/ 19 h 82"/>
                <a:gd name="T20" fmla="*/ 79 w 83"/>
                <a:gd name="T21" fmla="*/ 20 h 82"/>
                <a:gd name="T22" fmla="*/ 82 w 83"/>
                <a:gd name="T23" fmla="*/ 20 h 82"/>
                <a:gd name="T24" fmla="*/ 83 w 83"/>
                <a:gd name="T25" fmla="*/ 17 h 82"/>
                <a:gd name="T26" fmla="*/ 83 w 83"/>
                <a:gd name="T27" fmla="*/ 17 h 82"/>
                <a:gd name="T28" fmla="*/ 77 w 83"/>
                <a:gd name="T29" fmla="*/ 8 h 82"/>
                <a:gd name="T30" fmla="*/ 57 w 83"/>
                <a:gd name="T31" fmla="*/ 0 h 82"/>
                <a:gd name="T32" fmla="*/ 37 w 83"/>
                <a:gd name="T33" fmla="*/ 8 h 82"/>
                <a:gd name="T34" fmla="*/ 11 w 83"/>
                <a:gd name="T35" fmla="*/ 33 h 82"/>
                <a:gd name="T36" fmla="*/ 11 w 83"/>
                <a:gd name="T37" fmla="*/ 73 h 82"/>
                <a:gd name="T38" fmla="*/ 31 w 83"/>
                <a:gd name="T39" fmla="*/ 82 h 82"/>
                <a:gd name="T40" fmla="*/ 31 w 83"/>
                <a:gd name="T41" fmla="*/ 82 h 82"/>
                <a:gd name="T42" fmla="*/ 51 w 83"/>
                <a:gd name="T43" fmla="*/ 73 h 82"/>
                <a:gd name="T44" fmla="*/ 76 w 83"/>
                <a:gd name="T45" fmla="*/ 49 h 82"/>
                <a:gd name="T46" fmla="*/ 76 w 83"/>
                <a:gd name="T47" fmla="*/ 45 h 82"/>
                <a:gd name="T48" fmla="*/ 73 w 83"/>
                <a:gd name="T49" fmla="*/ 4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3" h="82">
                  <a:moveTo>
                    <a:pt x="73" y="45"/>
                  </a:moveTo>
                  <a:cubicBezTo>
                    <a:pt x="48" y="70"/>
                    <a:pt x="48" y="70"/>
                    <a:pt x="48" y="70"/>
                  </a:cubicBezTo>
                  <a:cubicBezTo>
                    <a:pt x="44" y="75"/>
                    <a:pt x="38" y="77"/>
                    <a:pt x="31" y="77"/>
                  </a:cubicBezTo>
                  <a:cubicBezTo>
                    <a:pt x="25" y="77"/>
                    <a:pt x="19" y="75"/>
                    <a:pt x="15" y="70"/>
                  </a:cubicBezTo>
                  <a:cubicBezTo>
                    <a:pt x="10" y="66"/>
                    <a:pt x="8" y="60"/>
                    <a:pt x="8" y="53"/>
                  </a:cubicBezTo>
                  <a:cubicBezTo>
                    <a:pt x="8" y="47"/>
                    <a:pt x="10" y="41"/>
                    <a:pt x="15" y="37"/>
                  </a:cubicBezTo>
                  <a:cubicBezTo>
                    <a:pt x="40" y="11"/>
                    <a:pt x="40" y="11"/>
                    <a:pt x="40" y="11"/>
                  </a:cubicBezTo>
                  <a:cubicBezTo>
                    <a:pt x="44" y="7"/>
                    <a:pt x="50" y="4"/>
                    <a:pt x="57" y="4"/>
                  </a:cubicBezTo>
                  <a:cubicBezTo>
                    <a:pt x="63" y="4"/>
                    <a:pt x="69" y="7"/>
                    <a:pt x="73" y="11"/>
                  </a:cubicBezTo>
                  <a:cubicBezTo>
                    <a:pt x="75" y="14"/>
                    <a:pt x="77" y="16"/>
                    <a:pt x="78" y="19"/>
                  </a:cubicBezTo>
                  <a:cubicBezTo>
                    <a:pt x="79" y="19"/>
                    <a:pt x="79" y="20"/>
                    <a:pt x="79" y="20"/>
                  </a:cubicBezTo>
                  <a:cubicBezTo>
                    <a:pt x="80" y="21"/>
                    <a:pt x="81" y="21"/>
                    <a:pt x="82" y="20"/>
                  </a:cubicBezTo>
                  <a:cubicBezTo>
                    <a:pt x="83" y="19"/>
                    <a:pt x="83" y="18"/>
                    <a:pt x="83" y="17"/>
                  </a:cubicBezTo>
                  <a:cubicBezTo>
                    <a:pt x="83" y="17"/>
                    <a:pt x="83" y="17"/>
                    <a:pt x="83" y="17"/>
                  </a:cubicBezTo>
                  <a:cubicBezTo>
                    <a:pt x="81" y="14"/>
                    <a:pt x="79" y="11"/>
                    <a:pt x="77" y="8"/>
                  </a:cubicBezTo>
                  <a:cubicBezTo>
                    <a:pt x="71" y="3"/>
                    <a:pt x="64" y="0"/>
                    <a:pt x="57" y="0"/>
                  </a:cubicBezTo>
                  <a:cubicBezTo>
                    <a:pt x="49" y="0"/>
                    <a:pt x="42" y="3"/>
                    <a:pt x="37" y="8"/>
                  </a:cubicBezTo>
                  <a:cubicBezTo>
                    <a:pt x="11" y="33"/>
                    <a:pt x="11" y="33"/>
                    <a:pt x="11" y="33"/>
                  </a:cubicBezTo>
                  <a:cubicBezTo>
                    <a:pt x="0" y="44"/>
                    <a:pt x="0" y="62"/>
                    <a:pt x="11" y="73"/>
                  </a:cubicBezTo>
                  <a:cubicBezTo>
                    <a:pt x="17" y="79"/>
                    <a:pt x="24" y="82"/>
                    <a:pt x="31" y="82"/>
                  </a:cubicBezTo>
                  <a:cubicBezTo>
                    <a:pt x="31" y="82"/>
                    <a:pt x="31" y="82"/>
                    <a:pt x="31" y="82"/>
                  </a:cubicBezTo>
                  <a:cubicBezTo>
                    <a:pt x="39" y="82"/>
                    <a:pt x="46" y="79"/>
                    <a:pt x="51" y="73"/>
                  </a:cubicBezTo>
                  <a:cubicBezTo>
                    <a:pt x="76" y="49"/>
                    <a:pt x="76" y="49"/>
                    <a:pt x="76" y="49"/>
                  </a:cubicBezTo>
                  <a:cubicBezTo>
                    <a:pt x="77" y="48"/>
                    <a:pt x="77" y="46"/>
                    <a:pt x="76" y="45"/>
                  </a:cubicBezTo>
                  <a:cubicBezTo>
                    <a:pt x="75" y="45"/>
                    <a:pt x="74" y="45"/>
                    <a:pt x="73" y="4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526" name="Freeform 16">
              <a:extLst>
                <a:ext uri="{FF2B5EF4-FFF2-40B4-BE49-F238E27FC236}">
                  <a16:creationId xmlns:a16="http://schemas.microsoft.com/office/drawing/2014/main" id="{643489B1-179E-4926-8886-D1A51DAF4C5E}"/>
                </a:ext>
              </a:extLst>
            </p:cNvPr>
            <p:cNvSpPr/>
            <p:nvPr/>
          </p:nvSpPr>
          <p:spPr bwMode="auto">
            <a:xfrm>
              <a:off x="4592638" y="6078538"/>
              <a:ext cx="311150" cy="307975"/>
            </a:xfrm>
            <a:custGeom>
              <a:avLst/>
              <a:gdLst>
                <a:gd name="T0" fmla="*/ 72 w 83"/>
                <a:gd name="T1" fmla="*/ 8 h 82"/>
                <a:gd name="T2" fmla="*/ 52 w 83"/>
                <a:gd name="T3" fmla="*/ 0 h 82"/>
                <a:gd name="T4" fmla="*/ 32 w 83"/>
                <a:gd name="T5" fmla="*/ 8 h 82"/>
                <a:gd name="T6" fmla="*/ 7 w 83"/>
                <a:gd name="T7" fmla="*/ 33 h 82"/>
                <a:gd name="T8" fmla="*/ 7 w 83"/>
                <a:gd name="T9" fmla="*/ 36 h 82"/>
                <a:gd name="T10" fmla="*/ 10 w 83"/>
                <a:gd name="T11" fmla="*/ 36 h 82"/>
                <a:gd name="T12" fmla="*/ 35 w 83"/>
                <a:gd name="T13" fmla="*/ 11 h 82"/>
                <a:gd name="T14" fmla="*/ 52 w 83"/>
                <a:gd name="T15" fmla="*/ 4 h 82"/>
                <a:gd name="T16" fmla="*/ 68 w 83"/>
                <a:gd name="T17" fmla="*/ 11 h 82"/>
                <a:gd name="T18" fmla="*/ 75 w 83"/>
                <a:gd name="T19" fmla="*/ 28 h 82"/>
                <a:gd name="T20" fmla="*/ 68 w 83"/>
                <a:gd name="T21" fmla="*/ 45 h 82"/>
                <a:gd name="T22" fmla="*/ 43 w 83"/>
                <a:gd name="T23" fmla="*/ 70 h 82"/>
                <a:gd name="T24" fmla="*/ 26 w 83"/>
                <a:gd name="T25" fmla="*/ 77 h 82"/>
                <a:gd name="T26" fmla="*/ 10 w 83"/>
                <a:gd name="T27" fmla="*/ 70 h 82"/>
                <a:gd name="T28" fmla="*/ 5 w 83"/>
                <a:gd name="T29" fmla="*/ 63 h 82"/>
                <a:gd name="T30" fmla="*/ 4 w 83"/>
                <a:gd name="T31" fmla="*/ 62 h 82"/>
                <a:gd name="T32" fmla="*/ 2 w 83"/>
                <a:gd name="T33" fmla="*/ 61 h 82"/>
                <a:gd name="T34" fmla="*/ 1 w 83"/>
                <a:gd name="T35" fmla="*/ 62 h 82"/>
                <a:gd name="T36" fmla="*/ 0 w 83"/>
                <a:gd name="T37" fmla="*/ 64 h 82"/>
                <a:gd name="T38" fmla="*/ 6 w 83"/>
                <a:gd name="T39" fmla="*/ 73 h 82"/>
                <a:gd name="T40" fmla="*/ 26 w 83"/>
                <a:gd name="T41" fmla="*/ 82 h 82"/>
                <a:gd name="T42" fmla="*/ 46 w 83"/>
                <a:gd name="T43" fmla="*/ 73 h 82"/>
                <a:gd name="T44" fmla="*/ 72 w 83"/>
                <a:gd name="T45" fmla="*/ 48 h 82"/>
                <a:gd name="T46" fmla="*/ 72 w 83"/>
                <a:gd name="T47" fmla="*/ 8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3" h="82">
                  <a:moveTo>
                    <a:pt x="72" y="8"/>
                  </a:moveTo>
                  <a:cubicBezTo>
                    <a:pt x="66" y="3"/>
                    <a:pt x="59" y="0"/>
                    <a:pt x="52" y="0"/>
                  </a:cubicBezTo>
                  <a:cubicBezTo>
                    <a:pt x="44" y="0"/>
                    <a:pt x="37" y="3"/>
                    <a:pt x="32" y="8"/>
                  </a:cubicBezTo>
                  <a:cubicBezTo>
                    <a:pt x="7" y="33"/>
                    <a:pt x="7" y="33"/>
                    <a:pt x="7" y="33"/>
                  </a:cubicBezTo>
                  <a:cubicBezTo>
                    <a:pt x="6" y="34"/>
                    <a:pt x="6" y="35"/>
                    <a:pt x="7" y="36"/>
                  </a:cubicBezTo>
                  <a:cubicBezTo>
                    <a:pt x="8" y="37"/>
                    <a:pt x="9" y="37"/>
                    <a:pt x="10" y="36"/>
                  </a:cubicBezTo>
                  <a:cubicBezTo>
                    <a:pt x="35" y="11"/>
                    <a:pt x="35" y="11"/>
                    <a:pt x="35" y="11"/>
                  </a:cubicBezTo>
                  <a:cubicBezTo>
                    <a:pt x="39" y="7"/>
                    <a:pt x="45" y="4"/>
                    <a:pt x="52" y="4"/>
                  </a:cubicBezTo>
                  <a:cubicBezTo>
                    <a:pt x="58" y="4"/>
                    <a:pt x="64" y="7"/>
                    <a:pt x="68" y="11"/>
                  </a:cubicBezTo>
                  <a:cubicBezTo>
                    <a:pt x="73" y="16"/>
                    <a:pt x="75" y="22"/>
                    <a:pt x="75" y="28"/>
                  </a:cubicBezTo>
                  <a:cubicBezTo>
                    <a:pt x="75" y="34"/>
                    <a:pt x="73" y="40"/>
                    <a:pt x="68" y="45"/>
                  </a:cubicBezTo>
                  <a:cubicBezTo>
                    <a:pt x="43" y="70"/>
                    <a:pt x="43" y="70"/>
                    <a:pt x="43" y="70"/>
                  </a:cubicBezTo>
                  <a:cubicBezTo>
                    <a:pt x="39" y="75"/>
                    <a:pt x="33" y="77"/>
                    <a:pt x="26" y="77"/>
                  </a:cubicBezTo>
                  <a:cubicBezTo>
                    <a:pt x="20" y="77"/>
                    <a:pt x="14" y="75"/>
                    <a:pt x="10" y="70"/>
                  </a:cubicBezTo>
                  <a:cubicBezTo>
                    <a:pt x="8" y="68"/>
                    <a:pt x="6" y="65"/>
                    <a:pt x="5" y="63"/>
                  </a:cubicBezTo>
                  <a:cubicBezTo>
                    <a:pt x="4" y="62"/>
                    <a:pt x="4" y="62"/>
                    <a:pt x="4" y="62"/>
                  </a:cubicBezTo>
                  <a:cubicBezTo>
                    <a:pt x="4" y="61"/>
                    <a:pt x="3" y="61"/>
                    <a:pt x="2" y="61"/>
                  </a:cubicBezTo>
                  <a:cubicBezTo>
                    <a:pt x="2" y="61"/>
                    <a:pt x="1" y="61"/>
                    <a:pt x="1" y="62"/>
                  </a:cubicBezTo>
                  <a:cubicBezTo>
                    <a:pt x="0" y="62"/>
                    <a:pt x="0" y="63"/>
                    <a:pt x="0" y="64"/>
                  </a:cubicBezTo>
                  <a:cubicBezTo>
                    <a:pt x="2" y="68"/>
                    <a:pt x="4" y="71"/>
                    <a:pt x="6" y="73"/>
                  </a:cubicBezTo>
                  <a:cubicBezTo>
                    <a:pt x="12" y="79"/>
                    <a:pt x="19" y="82"/>
                    <a:pt x="26" y="82"/>
                  </a:cubicBezTo>
                  <a:cubicBezTo>
                    <a:pt x="34" y="82"/>
                    <a:pt x="41" y="79"/>
                    <a:pt x="46" y="73"/>
                  </a:cubicBezTo>
                  <a:cubicBezTo>
                    <a:pt x="72" y="48"/>
                    <a:pt x="72" y="48"/>
                    <a:pt x="72" y="48"/>
                  </a:cubicBezTo>
                  <a:cubicBezTo>
                    <a:pt x="83" y="37"/>
                    <a:pt x="83" y="19"/>
                    <a:pt x="7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grpSp>
      <p:grpSp>
        <p:nvGrpSpPr>
          <p:cNvPr id="527" name="组合 526">
            <a:extLst>
              <a:ext uri="{FF2B5EF4-FFF2-40B4-BE49-F238E27FC236}">
                <a16:creationId xmlns:a16="http://schemas.microsoft.com/office/drawing/2014/main" id="{0D15492B-B4F0-494E-B9CA-B45916A9A82F}"/>
              </a:ext>
            </a:extLst>
          </p:cNvPr>
          <p:cNvGrpSpPr/>
          <p:nvPr/>
        </p:nvGrpSpPr>
        <p:grpSpPr>
          <a:xfrm>
            <a:off x="4971734" y="4426343"/>
            <a:ext cx="295124" cy="349521"/>
            <a:chOff x="1566863" y="5118100"/>
            <a:chExt cx="404812" cy="479426"/>
          </a:xfrm>
          <a:solidFill>
            <a:schemeClr val="bg1"/>
          </a:solidFill>
        </p:grpSpPr>
        <p:sp>
          <p:nvSpPr>
            <p:cNvPr id="528" name="Freeform 42">
              <a:extLst>
                <a:ext uri="{FF2B5EF4-FFF2-40B4-BE49-F238E27FC236}">
                  <a16:creationId xmlns:a16="http://schemas.microsoft.com/office/drawing/2014/main" id="{14278918-DB96-4DE4-A108-B221C9A6AE51}"/>
                </a:ext>
              </a:extLst>
            </p:cNvPr>
            <p:cNvSpPr>
              <a:spLocks noEditPoints="1"/>
            </p:cNvSpPr>
            <p:nvPr/>
          </p:nvSpPr>
          <p:spPr bwMode="auto">
            <a:xfrm>
              <a:off x="1704975" y="5233988"/>
              <a:ext cx="128588" cy="363538"/>
            </a:xfrm>
            <a:custGeom>
              <a:avLst/>
              <a:gdLst>
                <a:gd name="T0" fmla="*/ 24 w 34"/>
                <a:gd name="T1" fmla="*/ 0 h 97"/>
                <a:gd name="T2" fmla="*/ 10 w 34"/>
                <a:gd name="T3" fmla="*/ 0 h 97"/>
                <a:gd name="T4" fmla="*/ 0 w 34"/>
                <a:gd name="T5" fmla="*/ 10 h 97"/>
                <a:gd name="T6" fmla="*/ 10 w 34"/>
                <a:gd name="T7" fmla="*/ 20 h 97"/>
                <a:gd name="T8" fmla="*/ 15 w 34"/>
                <a:gd name="T9" fmla="*/ 20 h 97"/>
                <a:gd name="T10" fmla="*/ 15 w 34"/>
                <a:gd name="T11" fmla="*/ 94 h 97"/>
                <a:gd name="T12" fmla="*/ 17 w 34"/>
                <a:gd name="T13" fmla="*/ 97 h 97"/>
                <a:gd name="T14" fmla="*/ 19 w 34"/>
                <a:gd name="T15" fmla="*/ 94 h 97"/>
                <a:gd name="T16" fmla="*/ 19 w 34"/>
                <a:gd name="T17" fmla="*/ 20 h 97"/>
                <a:gd name="T18" fmla="*/ 24 w 34"/>
                <a:gd name="T19" fmla="*/ 20 h 97"/>
                <a:gd name="T20" fmla="*/ 34 w 34"/>
                <a:gd name="T21" fmla="*/ 10 h 97"/>
                <a:gd name="T22" fmla="*/ 24 w 34"/>
                <a:gd name="T23" fmla="*/ 0 h 97"/>
                <a:gd name="T24" fmla="*/ 24 w 34"/>
                <a:gd name="T25" fmla="*/ 15 h 97"/>
                <a:gd name="T26" fmla="*/ 10 w 34"/>
                <a:gd name="T27" fmla="*/ 15 h 97"/>
                <a:gd name="T28" fmla="*/ 4 w 34"/>
                <a:gd name="T29" fmla="*/ 10 h 97"/>
                <a:gd name="T30" fmla="*/ 10 w 34"/>
                <a:gd name="T31" fmla="*/ 5 h 97"/>
                <a:gd name="T32" fmla="*/ 24 w 34"/>
                <a:gd name="T33" fmla="*/ 5 h 97"/>
                <a:gd name="T34" fmla="*/ 30 w 34"/>
                <a:gd name="T35" fmla="*/ 10 h 97"/>
                <a:gd name="T36" fmla="*/ 24 w 34"/>
                <a:gd name="T37" fmla="*/ 15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 h="97">
                  <a:moveTo>
                    <a:pt x="24" y="0"/>
                  </a:moveTo>
                  <a:cubicBezTo>
                    <a:pt x="10" y="0"/>
                    <a:pt x="10" y="0"/>
                    <a:pt x="10" y="0"/>
                  </a:cubicBezTo>
                  <a:cubicBezTo>
                    <a:pt x="4" y="0"/>
                    <a:pt x="0" y="5"/>
                    <a:pt x="0" y="10"/>
                  </a:cubicBezTo>
                  <a:cubicBezTo>
                    <a:pt x="0" y="15"/>
                    <a:pt x="4" y="20"/>
                    <a:pt x="10" y="20"/>
                  </a:cubicBezTo>
                  <a:cubicBezTo>
                    <a:pt x="15" y="20"/>
                    <a:pt x="15" y="20"/>
                    <a:pt x="15" y="20"/>
                  </a:cubicBezTo>
                  <a:cubicBezTo>
                    <a:pt x="15" y="94"/>
                    <a:pt x="15" y="94"/>
                    <a:pt x="15" y="94"/>
                  </a:cubicBezTo>
                  <a:cubicBezTo>
                    <a:pt x="15" y="96"/>
                    <a:pt x="16" y="97"/>
                    <a:pt x="17" y="97"/>
                  </a:cubicBezTo>
                  <a:cubicBezTo>
                    <a:pt x="18" y="97"/>
                    <a:pt x="19" y="96"/>
                    <a:pt x="19" y="94"/>
                  </a:cubicBezTo>
                  <a:cubicBezTo>
                    <a:pt x="19" y="20"/>
                    <a:pt x="19" y="20"/>
                    <a:pt x="19" y="20"/>
                  </a:cubicBezTo>
                  <a:cubicBezTo>
                    <a:pt x="24" y="20"/>
                    <a:pt x="24" y="20"/>
                    <a:pt x="24" y="20"/>
                  </a:cubicBezTo>
                  <a:cubicBezTo>
                    <a:pt x="30" y="20"/>
                    <a:pt x="34" y="15"/>
                    <a:pt x="34" y="10"/>
                  </a:cubicBezTo>
                  <a:cubicBezTo>
                    <a:pt x="34" y="5"/>
                    <a:pt x="30" y="0"/>
                    <a:pt x="24" y="0"/>
                  </a:cubicBezTo>
                  <a:close/>
                  <a:moveTo>
                    <a:pt x="24" y="15"/>
                  </a:moveTo>
                  <a:cubicBezTo>
                    <a:pt x="10" y="15"/>
                    <a:pt x="10" y="15"/>
                    <a:pt x="10" y="15"/>
                  </a:cubicBezTo>
                  <a:cubicBezTo>
                    <a:pt x="7" y="15"/>
                    <a:pt x="4" y="13"/>
                    <a:pt x="4" y="10"/>
                  </a:cubicBezTo>
                  <a:cubicBezTo>
                    <a:pt x="4" y="7"/>
                    <a:pt x="7" y="5"/>
                    <a:pt x="10" y="5"/>
                  </a:cubicBezTo>
                  <a:cubicBezTo>
                    <a:pt x="24" y="5"/>
                    <a:pt x="24" y="5"/>
                    <a:pt x="24" y="5"/>
                  </a:cubicBezTo>
                  <a:cubicBezTo>
                    <a:pt x="27" y="5"/>
                    <a:pt x="30" y="7"/>
                    <a:pt x="30" y="10"/>
                  </a:cubicBezTo>
                  <a:cubicBezTo>
                    <a:pt x="30" y="13"/>
                    <a:pt x="27" y="15"/>
                    <a:pt x="24"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529" name="Freeform 43">
              <a:extLst>
                <a:ext uri="{FF2B5EF4-FFF2-40B4-BE49-F238E27FC236}">
                  <a16:creationId xmlns:a16="http://schemas.microsoft.com/office/drawing/2014/main" id="{1AA94E0C-5CBA-4636-A207-F1FA41C8F033}"/>
                </a:ext>
              </a:extLst>
            </p:cNvPr>
            <p:cNvSpPr/>
            <p:nvPr/>
          </p:nvSpPr>
          <p:spPr bwMode="auto">
            <a:xfrm>
              <a:off x="1762125" y="5118100"/>
              <a:ext cx="14288" cy="77788"/>
            </a:xfrm>
            <a:custGeom>
              <a:avLst/>
              <a:gdLst>
                <a:gd name="T0" fmla="*/ 2 w 4"/>
                <a:gd name="T1" fmla="*/ 21 h 21"/>
                <a:gd name="T2" fmla="*/ 4 w 4"/>
                <a:gd name="T3" fmla="*/ 19 h 21"/>
                <a:gd name="T4" fmla="*/ 4 w 4"/>
                <a:gd name="T5" fmla="*/ 2 h 21"/>
                <a:gd name="T6" fmla="*/ 2 w 4"/>
                <a:gd name="T7" fmla="*/ 0 h 21"/>
                <a:gd name="T8" fmla="*/ 0 w 4"/>
                <a:gd name="T9" fmla="*/ 2 h 21"/>
                <a:gd name="T10" fmla="*/ 0 w 4"/>
                <a:gd name="T11" fmla="*/ 19 h 21"/>
                <a:gd name="T12" fmla="*/ 2 w 4"/>
                <a:gd name="T13" fmla="*/ 21 h 21"/>
              </a:gdLst>
              <a:ahLst/>
              <a:cxnLst>
                <a:cxn ang="0">
                  <a:pos x="T0" y="T1"/>
                </a:cxn>
                <a:cxn ang="0">
                  <a:pos x="T2" y="T3"/>
                </a:cxn>
                <a:cxn ang="0">
                  <a:pos x="T4" y="T5"/>
                </a:cxn>
                <a:cxn ang="0">
                  <a:pos x="T6" y="T7"/>
                </a:cxn>
                <a:cxn ang="0">
                  <a:pos x="T8" y="T9"/>
                </a:cxn>
                <a:cxn ang="0">
                  <a:pos x="T10" y="T11"/>
                </a:cxn>
                <a:cxn ang="0">
                  <a:pos x="T12" y="T13"/>
                </a:cxn>
              </a:cxnLst>
              <a:rect l="0" t="0" r="r" b="b"/>
              <a:pathLst>
                <a:path w="4" h="21">
                  <a:moveTo>
                    <a:pt x="2" y="21"/>
                  </a:moveTo>
                  <a:cubicBezTo>
                    <a:pt x="3" y="21"/>
                    <a:pt x="4" y="20"/>
                    <a:pt x="4" y="19"/>
                  </a:cubicBezTo>
                  <a:cubicBezTo>
                    <a:pt x="4" y="2"/>
                    <a:pt x="4" y="2"/>
                    <a:pt x="4" y="2"/>
                  </a:cubicBezTo>
                  <a:cubicBezTo>
                    <a:pt x="4" y="1"/>
                    <a:pt x="3" y="0"/>
                    <a:pt x="2" y="0"/>
                  </a:cubicBezTo>
                  <a:cubicBezTo>
                    <a:pt x="1" y="0"/>
                    <a:pt x="0" y="1"/>
                    <a:pt x="0" y="2"/>
                  </a:cubicBezTo>
                  <a:cubicBezTo>
                    <a:pt x="0" y="19"/>
                    <a:pt x="0" y="19"/>
                    <a:pt x="0" y="19"/>
                  </a:cubicBezTo>
                  <a:cubicBezTo>
                    <a:pt x="0" y="20"/>
                    <a:pt x="1" y="21"/>
                    <a:pt x="2" y="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530" name="Freeform 44">
              <a:extLst>
                <a:ext uri="{FF2B5EF4-FFF2-40B4-BE49-F238E27FC236}">
                  <a16:creationId xmlns:a16="http://schemas.microsoft.com/office/drawing/2014/main" id="{B36FE6D7-DFD4-4A6B-BBA2-53CB3EC5179C}"/>
                </a:ext>
              </a:extLst>
            </p:cNvPr>
            <p:cNvSpPr>
              <a:spLocks noEditPoints="1"/>
            </p:cNvSpPr>
            <p:nvPr/>
          </p:nvSpPr>
          <p:spPr bwMode="auto">
            <a:xfrm>
              <a:off x="1566863" y="5399088"/>
              <a:ext cx="127000" cy="198438"/>
            </a:xfrm>
            <a:custGeom>
              <a:avLst/>
              <a:gdLst>
                <a:gd name="T0" fmla="*/ 24 w 34"/>
                <a:gd name="T1" fmla="*/ 0 h 53"/>
                <a:gd name="T2" fmla="*/ 10 w 34"/>
                <a:gd name="T3" fmla="*/ 0 h 53"/>
                <a:gd name="T4" fmla="*/ 0 w 34"/>
                <a:gd name="T5" fmla="*/ 10 h 53"/>
                <a:gd name="T6" fmla="*/ 10 w 34"/>
                <a:gd name="T7" fmla="*/ 19 h 53"/>
                <a:gd name="T8" fmla="*/ 15 w 34"/>
                <a:gd name="T9" fmla="*/ 19 h 53"/>
                <a:gd name="T10" fmla="*/ 15 w 34"/>
                <a:gd name="T11" fmla="*/ 50 h 53"/>
                <a:gd name="T12" fmla="*/ 17 w 34"/>
                <a:gd name="T13" fmla="*/ 53 h 53"/>
                <a:gd name="T14" fmla="*/ 19 w 34"/>
                <a:gd name="T15" fmla="*/ 50 h 53"/>
                <a:gd name="T16" fmla="*/ 19 w 34"/>
                <a:gd name="T17" fmla="*/ 19 h 53"/>
                <a:gd name="T18" fmla="*/ 24 w 34"/>
                <a:gd name="T19" fmla="*/ 19 h 53"/>
                <a:gd name="T20" fmla="*/ 34 w 34"/>
                <a:gd name="T21" fmla="*/ 10 h 53"/>
                <a:gd name="T22" fmla="*/ 24 w 34"/>
                <a:gd name="T23" fmla="*/ 0 h 53"/>
                <a:gd name="T24" fmla="*/ 24 w 34"/>
                <a:gd name="T25" fmla="*/ 15 h 53"/>
                <a:gd name="T26" fmla="*/ 10 w 34"/>
                <a:gd name="T27" fmla="*/ 15 h 53"/>
                <a:gd name="T28" fmla="*/ 4 w 34"/>
                <a:gd name="T29" fmla="*/ 10 h 53"/>
                <a:gd name="T30" fmla="*/ 10 w 34"/>
                <a:gd name="T31" fmla="*/ 4 h 53"/>
                <a:gd name="T32" fmla="*/ 24 w 34"/>
                <a:gd name="T33" fmla="*/ 4 h 53"/>
                <a:gd name="T34" fmla="*/ 29 w 34"/>
                <a:gd name="T35" fmla="*/ 10 h 53"/>
                <a:gd name="T36" fmla="*/ 24 w 34"/>
                <a:gd name="T37" fmla="*/ 1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 h="53">
                  <a:moveTo>
                    <a:pt x="24" y="0"/>
                  </a:moveTo>
                  <a:cubicBezTo>
                    <a:pt x="10" y="0"/>
                    <a:pt x="10" y="0"/>
                    <a:pt x="10" y="0"/>
                  </a:cubicBezTo>
                  <a:cubicBezTo>
                    <a:pt x="4" y="0"/>
                    <a:pt x="0" y="4"/>
                    <a:pt x="0" y="10"/>
                  </a:cubicBezTo>
                  <a:cubicBezTo>
                    <a:pt x="0" y="15"/>
                    <a:pt x="4" y="19"/>
                    <a:pt x="10" y="19"/>
                  </a:cubicBezTo>
                  <a:cubicBezTo>
                    <a:pt x="15" y="19"/>
                    <a:pt x="15" y="19"/>
                    <a:pt x="15" y="19"/>
                  </a:cubicBezTo>
                  <a:cubicBezTo>
                    <a:pt x="15" y="50"/>
                    <a:pt x="15" y="50"/>
                    <a:pt x="15" y="50"/>
                  </a:cubicBezTo>
                  <a:cubicBezTo>
                    <a:pt x="15" y="52"/>
                    <a:pt x="16" y="53"/>
                    <a:pt x="17" y="53"/>
                  </a:cubicBezTo>
                  <a:cubicBezTo>
                    <a:pt x="18" y="53"/>
                    <a:pt x="19" y="52"/>
                    <a:pt x="19" y="50"/>
                  </a:cubicBezTo>
                  <a:cubicBezTo>
                    <a:pt x="19" y="19"/>
                    <a:pt x="19" y="19"/>
                    <a:pt x="19" y="19"/>
                  </a:cubicBezTo>
                  <a:cubicBezTo>
                    <a:pt x="24" y="19"/>
                    <a:pt x="24" y="19"/>
                    <a:pt x="24" y="19"/>
                  </a:cubicBezTo>
                  <a:cubicBezTo>
                    <a:pt x="30" y="19"/>
                    <a:pt x="34" y="15"/>
                    <a:pt x="34" y="10"/>
                  </a:cubicBezTo>
                  <a:cubicBezTo>
                    <a:pt x="34" y="4"/>
                    <a:pt x="30" y="0"/>
                    <a:pt x="24" y="0"/>
                  </a:cubicBezTo>
                  <a:close/>
                  <a:moveTo>
                    <a:pt x="24" y="15"/>
                  </a:moveTo>
                  <a:cubicBezTo>
                    <a:pt x="10" y="15"/>
                    <a:pt x="10" y="15"/>
                    <a:pt x="10" y="15"/>
                  </a:cubicBezTo>
                  <a:cubicBezTo>
                    <a:pt x="7" y="15"/>
                    <a:pt x="4" y="12"/>
                    <a:pt x="4" y="10"/>
                  </a:cubicBezTo>
                  <a:cubicBezTo>
                    <a:pt x="4" y="7"/>
                    <a:pt x="7" y="4"/>
                    <a:pt x="10" y="4"/>
                  </a:cubicBezTo>
                  <a:cubicBezTo>
                    <a:pt x="24" y="4"/>
                    <a:pt x="24" y="4"/>
                    <a:pt x="24" y="4"/>
                  </a:cubicBezTo>
                  <a:cubicBezTo>
                    <a:pt x="27" y="4"/>
                    <a:pt x="29" y="7"/>
                    <a:pt x="29" y="10"/>
                  </a:cubicBezTo>
                  <a:cubicBezTo>
                    <a:pt x="29" y="12"/>
                    <a:pt x="27" y="15"/>
                    <a:pt x="24"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531" name="Freeform 45">
              <a:extLst>
                <a:ext uri="{FF2B5EF4-FFF2-40B4-BE49-F238E27FC236}">
                  <a16:creationId xmlns:a16="http://schemas.microsoft.com/office/drawing/2014/main" id="{55BC1816-6FC3-447D-9512-BCBBB0191341}"/>
                </a:ext>
              </a:extLst>
            </p:cNvPr>
            <p:cNvSpPr/>
            <p:nvPr/>
          </p:nvSpPr>
          <p:spPr bwMode="auto">
            <a:xfrm>
              <a:off x="1622425" y="5118100"/>
              <a:ext cx="15875" cy="242888"/>
            </a:xfrm>
            <a:custGeom>
              <a:avLst/>
              <a:gdLst>
                <a:gd name="T0" fmla="*/ 2 w 4"/>
                <a:gd name="T1" fmla="*/ 65 h 65"/>
                <a:gd name="T2" fmla="*/ 4 w 4"/>
                <a:gd name="T3" fmla="*/ 63 h 65"/>
                <a:gd name="T4" fmla="*/ 4 w 4"/>
                <a:gd name="T5" fmla="*/ 2 h 65"/>
                <a:gd name="T6" fmla="*/ 2 w 4"/>
                <a:gd name="T7" fmla="*/ 0 h 65"/>
                <a:gd name="T8" fmla="*/ 0 w 4"/>
                <a:gd name="T9" fmla="*/ 2 h 65"/>
                <a:gd name="T10" fmla="*/ 0 w 4"/>
                <a:gd name="T11" fmla="*/ 63 h 65"/>
                <a:gd name="T12" fmla="*/ 2 w 4"/>
                <a:gd name="T13" fmla="*/ 65 h 65"/>
              </a:gdLst>
              <a:ahLst/>
              <a:cxnLst>
                <a:cxn ang="0">
                  <a:pos x="T0" y="T1"/>
                </a:cxn>
                <a:cxn ang="0">
                  <a:pos x="T2" y="T3"/>
                </a:cxn>
                <a:cxn ang="0">
                  <a:pos x="T4" y="T5"/>
                </a:cxn>
                <a:cxn ang="0">
                  <a:pos x="T6" y="T7"/>
                </a:cxn>
                <a:cxn ang="0">
                  <a:pos x="T8" y="T9"/>
                </a:cxn>
                <a:cxn ang="0">
                  <a:pos x="T10" y="T11"/>
                </a:cxn>
                <a:cxn ang="0">
                  <a:pos x="T12" y="T13"/>
                </a:cxn>
              </a:cxnLst>
              <a:rect l="0" t="0" r="r" b="b"/>
              <a:pathLst>
                <a:path w="4" h="65">
                  <a:moveTo>
                    <a:pt x="2" y="65"/>
                  </a:moveTo>
                  <a:cubicBezTo>
                    <a:pt x="3" y="65"/>
                    <a:pt x="4" y="64"/>
                    <a:pt x="4" y="63"/>
                  </a:cubicBezTo>
                  <a:cubicBezTo>
                    <a:pt x="4" y="2"/>
                    <a:pt x="4" y="2"/>
                    <a:pt x="4" y="2"/>
                  </a:cubicBezTo>
                  <a:cubicBezTo>
                    <a:pt x="4" y="1"/>
                    <a:pt x="3" y="0"/>
                    <a:pt x="2" y="0"/>
                  </a:cubicBezTo>
                  <a:cubicBezTo>
                    <a:pt x="1" y="0"/>
                    <a:pt x="0" y="1"/>
                    <a:pt x="0" y="2"/>
                  </a:cubicBezTo>
                  <a:cubicBezTo>
                    <a:pt x="0" y="63"/>
                    <a:pt x="0" y="63"/>
                    <a:pt x="0" y="63"/>
                  </a:cubicBezTo>
                  <a:cubicBezTo>
                    <a:pt x="0" y="64"/>
                    <a:pt x="1" y="65"/>
                    <a:pt x="2" y="6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532" name="Freeform 46">
              <a:extLst>
                <a:ext uri="{FF2B5EF4-FFF2-40B4-BE49-F238E27FC236}">
                  <a16:creationId xmlns:a16="http://schemas.microsoft.com/office/drawing/2014/main" id="{07D84BA2-9DDD-40D1-837C-37D65C52A963}"/>
                </a:ext>
              </a:extLst>
            </p:cNvPr>
            <p:cNvSpPr>
              <a:spLocks noEditPoints="1"/>
            </p:cNvSpPr>
            <p:nvPr/>
          </p:nvSpPr>
          <p:spPr bwMode="auto">
            <a:xfrm>
              <a:off x="1844675" y="5399088"/>
              <a:ext cx="127000" cy="198438"/>
            </a:xfrm>
            <a:custGeom>
              <a:avLst/>
              <a:gdLst>
                <a:gd name="T0" fmla="*/ 24 w 34"/>
                <a:gd name="T1" fmla="*/ 0 h 53"/>
                <a:gd name="T2" fmla="*/ 10 w 34"/>
                <a:gd name="T3" fmla="*/ 0 h 53"/>
                <a:gd name="T4" fmla="*/ 0 w 34"/>
                <a:gd name="T5" fmla="*/ 10 h 53"/>
                <a:gd name="T6" fmla="*/ 10 w 34"/>
                <a:gd name="T7" fmla="*/ 19 h 53"/>
                <a:gd name="T8" fmla="*/ 15 w 34"/>
                <a:gd name="T9" fmla="*/ 19 h 53"/>
                <a:gd name="T10" fmla="*/ 15 w 34"/>
                <a:gd name="T11" fmla="*/ 50 h 53"/>
                <a:gd name="T12" fmla="*/ 17 w 34"/>
                <a:gd name="T13" fmla="*/ 53 h 53"/>
                <a:gd name="T14" fmla="*/ 19 w 34"/>
                <a:gd name="T15" fmla="*/ 50 h 53"/>
                <a:gd name="T16" fmla="*/ 19 w 34"/>
                <a:gd name="T17" fmla="*/ 19 h 53"/>
                <a:gd name="T18" fmla="*/ 24 w 34"/>
                <a:gd name="T19" fmla="*/ 19 h 53"/>
                <a:gd name="T20" fmla="*/ 34 w 34"/>
                <a:gd name="T21" fmla="*/ 10 h 53"/>
                <a:gd name="T22" fmla="*/ 24 w 34"/>
                <a:gd name="T23" fmla="*/ 0 h 53"/>
                <a:gd name="T24" fmla="*/ 24 w 34"/>
                <a:gd name="T25" fmla="*/ 15 h 53"/>
                <a:gd name="T26" fmla="*/ 10 w 34"/>
                <a:gd name="T27" fmla="*/ 15 h 53"/>
                <a:gd name="T28" fmla="*/ 5 w 34"/>
                <a:gd name="T29" fmla="*/ 10 h 53"/>
                <a:gd name="T30" fmla="*/ 10 w 34"/>
                <a:gd name="T31" fmla="*/ 4 h 53"/>
                <a:gd name="T32" fmla="*/ 24 w 34"/>
                <a:gd name="T33" fmla="*/ 4 h 53"/>
                <a:gd name="T34" fmla="*/ 30 w 34"/>
                <a:gd name="T35" fmla="*/ 10 h 53"/>
                <a:gd name="T36" fmla="*/ 24 w 34"/>
                <a:gd name="T37" fmla="*/ 1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 h="53">
                  <a:moveTo>
                    <a:pt x="24" y="0"/>
                  </a:moveTo>
                  <a:cubicBezTo>
                    <a:pt x="10" y="0"/>
                    <a:pt x="10" y="0"/>
                    <a:pt x="10" y="0"/>
                  </a:cubicBezTo>
                  <a:cubicBezTo>
                    <a:pt x="4" y="0"/>
                    <a:pt x="0" y="4"/>
                    <a:pt x="0" y="10"/>
                  </a:cubicBezTo>
                  <a:cubicBezTo>
                    <a:pt x="0" y="15"/>
                    <a:pt x="4" y="19"/>
                    <a:pt x="10" y="19"/>
                  </a:cubicBezTo>
                  <a:cubicBezTo>
                    <a:pt x="15" y="19"/>
                    <a:pt x="15" y="19"/>
                    <a:pt x="15" y="19"/>
                  </a:cubicBezTo>
                  <a:cubicBezTo>
                    <a:pt x="15" y="50"/>
                    <a:pt x="15" y="50"/>
                    <a:pt x="15" y="50"/>
                  </a:cubicBezTo>
                  <a:cubicBezTo>
                    <a:pt x="15" y="52"/>
                    <a:pt x="16" y="53"/>
                    <a:pt x="17" y="53"/>
                  </a:cubicBezTo>
                  <a:cubicBezTo>
                    <a:pt x="18" y="53"/>
                    <a:pt x="19" y="52"/>
                    <a:pt x="19" y="50"/>
                  </a:cubicBezTo>
                  <a:cubicBezTo>
                    <a:pt x="19" y="19"/>
                    <a:pt x="19" y="19"/>
                    <a:pt x="19" y="19"/>
                  </a:cubicBezTo>
                  <a:cubicBezTo>
                    <a:pt x="24" y="19"/>
                    <a:pt x="24" y="19"/>
                    <a:pt x="24" y="19"/>
                  </a:cubicBezTo>
                  <a:cubicBezTo>
                    <a:pt x="30" y="19"/>
                    <a:pt x="34" y="15"/>
                    <a:pt x="34" y="10"/>
                  </a:cubicBezTo>
                  <a:cubicBezTo>
                    <a:pt x="34" y="4"/>
                    <a:pt x="30" y="0"/>
                    <a:pt x="24" y="0"/>
                  </a:cubicBezTo>
                  <a:close/>
                  <a:moveTo>
                    <a:pt x="24" y="15"/>
                  </a:moveTo>
                  <a:cubicBezTo>
                    <a:pt x="10" y="15"/>
                    <a:pt x="10" y="15"/>
                    <a:pt x="10" y="15"/>
                  </a:cubicBezTo>
                  <a:cubicBezTo>
                    <a:pt x="7" y="15"/>
                    <a:pt x="5" y="12"/>
                    <a:pt x="5" y="10"/>
                  </a:cubicBezTo>
                  <a:cubicBezTo>
                    <a:pt x="5" y="7"/>
                    <a:pt x="7" y="4"/>
                    <a:pt x="10" y="4"/>
                  </a:cubicBezTo>
                  <a:cubicBezTo>
                    <a:pt x="24" y="4"/>
                    <a:pt x="24" y="4"/>
                    <a:pt x="24" y="4"/>
                  </a:cubicBezTo>
                  <a:cubicBezTo>
                    <a:pt x="27" y="4"/>
                    <a:pt x="30" y="7"/>
                    <a:pt x="30" y="10"/>
                  </a:cubicBezTo>
                  <a:cubicBezTo>
                    <a:pt x="30" y="12"/>
                    <a:pt x="27" y="15"/>
                    <a:pt x="24"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533" name="Freeform 47">
              <a:extLst>
                <a:ext uri="{FF2B5EF4-FFF2-40B4-BE49-F238E27FC236}">
                  <a16:creationId xmlns:a16="http://schemas.microsoft.com/office/drawing/2014/main" id="{08E7CD01-63A8-4F17-A34C-62BA64F76399}"/>
                </a:ext>
              </a:extLst>
            </p:cNvPr>
            <p:cNvSpPr/>
            <p:nvPr/>
          </p:nvSpPr>
          <p:spPr bwMode="auto">
            <a:xfrm>
              <a:off x="1900238" y="5118100"/>
              <a:ext cx="15875" cy="242888"/>
            </a:xfrm>
            <a:custGeom>
              <a:avLst/>
              <a:gdLst>
                <a:gd name="T0" fmla="*/ 2 w 4"/>
                <a:gd name="T1" fmla="*/ 65 h 65"/>
                <a:gd name="T2" fmla="*/ 4 w 4"/>
                <a:gd name="T3" fmla="*/ 63 h 65"/>
                <a:gd name="T4" fmla="*/ 4 w 4"/>
                <a:gd name="T5" fmla="*/ 2 h 65"/>
                <a:gd name="T6" fmla="*/ 2 w 4"/>
                <a:gd name="T7" fmla="*/ 0 h 65"/>
                <a:gd name="T8" fmla="*/ 0 w 4"/>
                <a:gd name="T9" fmla="*/ 2 h 65"/>
                <a:gd name="T10" fmla="*/ 0 w 4"/>
                <a:gd name="T11" fmla="*/ 63 h 65"/>
                <a:gd name="T12" fmla="*/ 2 w 4"/>
                <a:gd name="T13" fmla="*/ 65 h 65"/>
              </a:gdLst>
              <a:ahLst/>
              <a:cxnLst>
                <a:cxn ang="0">
                  <a:pos x="T0" y="T1"/>
                </a:cxn>
                <a:cxn ang="0">
                  <a:pos x="T2" y="T3"/>
                </a:cxn>
                <a:cxn ang="0">
                  <a:pos x="T4" y="T5"/>
                </a:cxn>
                <a:cxn ang="0">
                  <a:pos x="T6" y="T7"/>
                </a:cxn>
                <a:cxn ang="0">
                  <a:pos x="T8" y="T9"/>
                </a:cxn>
                <a:cxn ang="0">
                  <a:pos x="T10" y="T11"/>
                </a:cxn>
                <a:cxn ang="0">
                  <a:pos x="T12" y="T13"/>
                </a:cxn>
              </a:cxnLst>
              <a:rect l="0" t="0" r="r" b="b"/>
              <a:pathLst>
                <a:path w="4" h="65">
                  <a:moveTo>
                    <a:pt x="2" y="65"/>
                  </a:moveTo>
                  <a:cubicBezTo>
                    <a:pt x="3" y="65"/>
                    <a:pt x="4" y="64"/>
                    <a:pt x="4" y="63"/>
                  </a:cubicBezTo>
                  <a:cubicBezTo>
                    <a:pt x="4" y="2"/>
                    <a:pt x="4" y="2"/>
                    <a:pt x="4" y="2"/>
                  </a:cubicBezTo>
                  <a:cubicBezTo>
                    <a:pt x="4" y="1"/>
                    <a:pt x="3" y="0"/>
                    <a:pt x="2" y="0"/>
                  </a:cubicBezTo>
                  <a:cubicBezTo>
                    <a:pt x="1" y="0"/>
                    <a:pt x="0" y="1"/>
                    <a:pt x="0" y="2"/>
                  </a:cubicBezTo>
                  <a:cubicBezTo>
                    <a:pt x="0" y="63"/>
                    <a:pt x="0" y="63"/>
                    <a:pt x="0" y="63"/>
                  </a:cubicBezTo>
                  <a:cubicBezTo>
                    <a:pt x="0" y="64"/>
                    <a:pt x="1" y="65"/>
                    <a:pt x="2" y="6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grpSp>
      <p:grpSp>
        <p:nvGrpSpPr>
          <p:cNvPr id="534" name="组合 533">
            <a:extLst>
              <a:ext uri="{FF2B5EF4-FFF2-40B4-BE49-F238E27FC236}">
                <a16:creationId xmlns:a16="http://schemas.microsoft.com/office/drawing/2014/main" id="{B1C2817A-6686-48EE-A7C9-860659E2A877}"/>
              </a:ext>
            </a:extLst>
          </p:cNvPr>
          <p:cNvGrpSpPr/>
          <p:nvPr/>
        </p:nvGrpSpPr>
        <p:grpSpPr>
          <a:xfrm>
            <a:off x="6936681" y="2561658"/>
            <a:ext cx="214110" cy="350676"/>
            <a:chOff x="6427788" y="5110163"/>
            <a:chExt cx="293688" cy="481012"/>
          </a:xfrm>
          <a:solidFill>
            <a:schemeClr val="bg1"/>
          </a:solidFill>
        </p:grpSpPr>
        <p:sp>
          <p:nvSpPr>
            <p:cNvPr id="535" name="Freeform 55">
              <a:extLst>
                <a:ext uri="{FF2B5EF4-FFF2-40B4-BE49-F238E27FC236}">
                  <a16:creationId xmlns:a16="http://schemas.microsoft.com/office/drawing/2014/main" id="{16003BE2-728D-4A42-BE8A-87FA896526C6}"/>
                </a:ext>
              </a:extLst>
            </p:cNvPr>
            <p:cNvSpPr>
              <a:spLocks noEditPoints="1"/>
            </p:cNvSpPr>
            <p:nvPr/>
          </p:nvSpPr>
          <p:spPr bwMode="auto">
            <a:xfrm>
              <a:off x="6484938" y="5110163"/>
              <a:ext cx="179388" cy="319088"/>
            </a:xfrm>
            <a:custGeom>
              <a:avLst/>
              <a:gdLst>
                <a:gd name="T0" fmla="*/ 24 w 48"/>
                <a:gd name="T1" fmla="*/ 85 h 85"/>
                <a:gd name="T2" fmla="*/ 48 w 48"/>
                <a:gd name="T3" fmla="*/ 60 h 85"/>
                <a:gd name="T4" fmla="*/ 48 w 48"/>
                <a:gd name="T5" fmla="*/ 24 h 85"/>
                <a:gd name="T6" fmla="*/ 24 w 48"/>
                <a:gd name="T7" fmla="*/ 0 h 85"/>
                <a:gd name="T8" fmla="*/ 0 w 48"/>
                <a:gd name="T9" fmla="*/ 24 h 85"/>
                <a:gd name="T10" fmla="*/ 0 w 48"/>
                <a:gd name="T11" fmla="*/ 60 h 85"/>
                <a:gd name="T12" fmla="*/ 24 w 48"/>
                <a:gd name="T13" fmla="*/ 85 h 85"/>
                <a:gd name="T14" fmla="*/ 4 w 48"/>
                <a:gd name="T15" fmla="*/ 24 h 85"/>
                <a:gd name="T16" fmla="*/ 10 w 48"/>
                <a:gd name="T17" fmla="*/ 10 h 85"/>
                <a:gd name="T18" fmla="*/ 24 w 48"/>
                <a:gd name="T19" fmla="*/ 5 h 85"/>
                <a:gd name="T20" fmla="*/ 38 w 48"/>
                <a:gd name="T21" fmla="*/ 10 h 85"/>
                <a:gd name="T22" fmla="*/ 44 w 48"/>
                <a:gd name="T23" fmla="*/ 24 h 85"/>
                <a:gd name="T24" fmla="*/ 44 w 48"/>
                <a:gd name="T25" fmla="*/ 60 h 85"/>
                <a:gd name="T26" fmla="*/ 38 w 48"/>
                <a:gd name="T27" fmla="*/ 74 h 85"/>
                <a:gd name="T28" fmla="*/ 24 w 48"/>
                <a:gd name="T29" fmla="*/ 80 h 85"/>
                <a:gd name="T30" fmla="*/ 10 w 48"/>
                <a:gd name="T31" fmla="*/ 74 h 85"/>
                <a:gd name="T32" fmla="*/ 4 w 48"/>
                <a:gd name="T33" fmla="*/ 60 h 85"/>
                <a:gd name="T34" fmla="*/ 4 w 48"/>
                <a:gd name="T35" fmla="*/ 24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8" h="85">
                  <a:moveTo>
                    <a:pt x="24" y="85"/>
                  </a:moveTo>
                  <a:cubicBezTo>
                    <a:pt x="37" y="85"/>
                    <a:pt x="48" y="74"/>
                    <a:pt x="48" y="60"/>
                  </a:cubicBezTo>
                  <a:cubicBezTo>
                    <a:pt x="48" y="24"/>
                    <a:pt x="48" y="24"/>
                    <a:pt x="48" y="24"/>
                  </a:cubicBezTo>
                  <a:cubicBezTo>
                    <a:pt x="48" y="11"/>
                    <a:pt x="37" y="0"/>
                    <a:pt x="24" y="0"/>
                  </a:cubicBezTo>
                  <a:cubicBezTo>
                    <a:pt x="11" y="0"/>
                    <a:pt x="0" y="11"/>
                    <a:pt x="0" y="24"/>
                  </a:cubicBezTo>
                  <a:cubicBezTo>
                    <a:pt x="0" y="60"/>
                    <a:pt x="0" y="60"/>
                    <a:pt x="0" y="60"/>
                  </a:cubicBezTo>
                  <a:cubicBezTo>
                    <a:pt x="0" y="74"/>
                    <a:pt x="11" y="85"/>
                    <a:pt x="24" y="85"/>
                  </a:cubicBezTo>
                  <a:close/>
                  <a:moveTo>
                    <a:pt x="4" y="24"/>
                  </a:moveTo>
                  <a:cubicBezTo>
                    <a:pt x="4" y="19"/>
                    <a:pt x="6" y="14"/>
                    <a:pt x="10" y="10"/>
                  </a:cubicBezTo>
                  <a:cubicBezTo>
                    <a:pt x="14" y="7"/>
                    <a:pt x="19" y="5"/>
                    <a:pt x="24" y="5"/>
                  </a:cubicBezTo>
                  <a:cubicBezTo>
                    <a:pt x="29" y="5"/>
                    <a:pt x="34" y="7"/>
                    <a:pt x="38" y="10"/>
                  </a:cubicBezTo>
                  <a:cubicBezTo>
                    <a:pt x="42" y="14"/>
                    <a:pt x="44" y="19"/>
                    <a:pt x="44" y="24"/>
                  </a:cubicBezTo>
                  <a:cubicBezTo>
                    <a:pt x="44" y="60"/>
                    <a:pt x="44" y="60"/>
                    <a:pt x="44" y="60"/>
                  </a:cubicBezTo>
                  <a:cubicBezTo>
                    <a:pt x="44" y="66"/>
                    <a:pt x="42" y="71"/>
                    <a:pt x="38" y="74"/>
                  </a:cubicBezTo>
                  <a:cubicBezTo>
                    <a:pt x="34" y="78"/>
                    <a:pt x="29" y="80"/>
                    <a:pt x="24" y="80"/>
                  </a:cubicBezTo>
                  <a:cubicBezTo>
                    <a:pt x="19" y="80"/>
                    <a:pt x="14" y="78"/>
                    <a:pt x="10" y="74"/>
                  </a:cubicBezTo>
                  <a:cubicBezTo>
                    <a:pt x="6" y="71"/>
                    <a:pt x="4" y="66"/>
                    <a:pt x="4" y="60"/>
                  </a:cubicBezTo>
                  <a:lnTo>
                    <a:pt x="4" y="2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536" name="Freeform 56">
              <a:extLst>
                <a:ext uri="{FF2B5EF4-FFF2-40B4-BE49-F238E27FC236}">
                  <a16:creationId xmlns:a16="http://schemas.microsoft.com/office/drawing/2014/main" id="{0ABB6179-42DD-4D76-90DB-4EF51C8CAA3C}"/>
                </a:ext>
              </a:extLst>
            </p:cNvPr>
            <p:cNvSpPr/>
            <p:nvPr/>
          </p:nvSpPr>
          <p:spPr bwMode="auto">
            <a:xfrm>
              <a:off x="6427788" y="5327650"/>
              <a:ext cx="293688" cy="263525"/>
            </a:xfrm>
            <a:custGeom>
              <a:avLst/>
              <a:gdLst>
                <a:gd name="T0" fmla="*/ 68 w 78"/>
                <a:gd name="T1" fmla="*/ 65 h 70"/>
                <a:gd name="T2" fmla="*/ 41 w 78"/>
                <a:gd name="T3" fmla="*/ 65 h 70"/>
                <a:gd name="T4" fmla="*/ 41 w 78"/>
                <a:gd name="T5" fmla="*/ 44 h 70"/>
                <a:gd name="T6" fmla="*/ 43 w 78"/>
                <a:gd name="T7" fmla="*/ 42 h 70"/>
                <a:gd name="T8" fmla="*/ 78 w 78"/>
                <a:gd name="T9" fmla="*/ 3 h 70"/>
                <a:gd name="T10" fmla="*/ 76 w 78"/>
                <a:gd name="T11" fmla="*/ 1 h 70"/>
                <a:gd name="T12" fmla="*/ 74 w 78"/>
                <a:gd name="T13" fmla="*/ 3 h 70"/>
                <a:gd name="T14" fmla="*/ 63 w 78"/>
                <a:gd name="T15" fmla="*/ 28 h 70"/>
                <a:gd name="T16" fmla="*/ 39 w 78"/>
                <a:gd name="T17" fmla="*/ 38 h 70"/>
                <a:gd name="T18" fmla="*/ 15 w 78"/>
                <a:gd name="T19" fmla="*/ 28 h 70"/>
                <a:gd name="T20" fmla="*/ 4 w 78"/>
                <a:gd name="T21" fmla="*/ 5 h 70"/>
                <a:gd name="T22" fmla="*/ 4 w 78"/>
                <a:gd name="T23" fmla="*/ 3 h 70"/>
                <a:gd name="T24" fmla="*/ 2 w 78"/>
                <a:gd name="T25" fmla="*/ 0 h 70"/>
                <a:gd name="T26" fmla="*/ 0 w 78"/>
                <a:gd name="T27" fmla="*/ 3 h 70"/>
                <a:gd name="T28" fmla="*/ 0 w 78"/>
                <a:gd name="T29" fmla="*/ 4 h 70"/>
                <a:gd name="T30" fmla="*/ 35 w 78"/>
                <a:gd name="T31" fmla="*/ 42 h 70"/>
                <a:gd name="T32" fmla="*/ 37 w 78"/>
                <a:gd name="T33" fmla="*/ 44 h 70"/>
                <a:gd name="T34" fmla="*/ 37 w 78"/>
                <a:gd name="T35" fmla="*/ 65 h 70"/>
                <a:gd name="T36" fmla="*/ 10 w 78"/>
                <a:gd name="T37" fmla="*/ 65 h 70"/>
                <a:gd name="T38" fmla="*/ 7 w 78"/>
                <a:gd name="T39" fmla="*/ 68 h 70"/>
                <a:gd name="T40" fmla="*/ 10 w 78"/>
                <a:gd name="T41" fmla="*/ 70 h 70"/>
                <a:gd name="T42" fmla="*/ 68 w 78"/>
                <a:gd name="T43" fmla="*/ 70 h 70"/>
                <a:gd name="T44" fmla="*/ 71 w 78"/>
                <a:gd name="T45" fmla="*/ 68 h 70"/>
                <a:gd name="T46" fmla="*/ 68 w 78"/>
                <a:gd name="T47" fmla="*/ 6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8" h="70">
                  <a:moveTo>
                    <a:pt x="68" y="65"/>
                  </a:moveTo>
                  <a:cubicBezTo>
                    <a:pt x="41" y="65"/>
                    <a:pt x="41" y="65"/>
                    <a:pt x="41" y="65"/>
                  </a:cubicBezTo>
                  <a:cubicBezTo>
                    <a:pt x="41" y="44"/>
                    <a:pt x="41" y="44"/>
                    <a:pt x="41" y="44"/>
                  </a:cubicBezTo>
                  <a:cubicBezTo>
                    <a:pt x="43" y="42"/>
                    <a:pt x="43" y="42"/>
                    <a:pt x="43" y="42"/>
                  </a:cubicBezTo>
                  <a:cubicBezTo>
                    <a:pt x="63" y="40"/>
                    <a:pt x="78" y="24"/>
                    <a:pt x="78" y="3"/>
                  </a:cubicBezTo>
                  <a:cubicBezTo>
                    <a:pt x="78" y="2"/>
                    <a:pt x="77" y="1"/>
                    <a:pt x="76" y="1"/>
                  </a:cubicBezTo>
                  <a:cubicBezTo>
                    <a:pt x="75" y="1"/>
                    <a:pt x="74" y="2"/>
                    <a:pt x="74" y="3"/>
                  </a:cubicBezTo>
                  <a:cubicBezTo>
                    <a:pt x="74" y="12"/>
                    <a:pt x="70" y="21"/>
                    <a:pt x="63" y="28"/>
                  </a:cubicBezTo>
                  <a:cubicBezTo>
                    <a:pt x="57" y="34"/>
                    <a:pt x="48" y="38"/>
                    <a:pt x="39" y="38"/>
                  </a:cubicBezTo>
                  <a:cubicBezTo>
                    <a:pt x="30" y="38"/>
                    <a:pt x="21" y="34"/>
                    <a:pt x="15" y="28"/>
                  </a:cubicBezTo>
                  <a:cubicBezTo>
                    <a:pt x="8" y="21"/>
                    <a:pt x="5" y="13"/>
                    <a:pt x="4" y="5"/>
                  </a:cubicBezTo>
                  <a:cubicBezTo>
                    <a:pt x="4" y="3"/>
                    <a:pt x="4" y="3"/>
                    <a:pt x="4" y="3"/>
                  </a:cubicBezTo>
                  <a:cubicBezTo>
                    <a:pt x="4" y="1"/>
                    <a:pt x="3" y="0"/>
                    <a:pt x="2" y="0"/>
                  </a:cubicBezTo>
                  <a:cubicBezTo>
                    <a:pt x="1" y="0"/>
                    <a:pt x="0" y="1"/>
                    <a:pt x="0" y="3"/>
                  </a:cubicBezTo>
                  <a:cubicBezTo>
                    <a:pt x="0" y="4"/>
                    <a:pt x="0" y="4"/>
                    <a:pt x="0" y="4"/>
                  </a:cubicBezTo>
                  <a:cubicBezTo>
                    <a:pt x="1" y="24"/>
                    <a:pt x="16" y="40"/>
                    <a:pt x="35" y="42"/>
                  </a:cubicBezTo>
                  <a:cubicBezTo>
                    <a:pt x="37" y="44"/>
                    <a:pt x="37" y="44"/>
                    <a:pt x="37" y="44"/>
                  </a:cubicBezTo>
                  <a:cubicBezTo>
                    <a:pt x="37" y="65"/>
                    <a:pt x="37" y="65"/>
                    <a:pt x="37" y="65"/>
                  </a:cubicBezTo>
                  <a:cubicBezTo>
                    <a:pt x="10" y="65"/>
                    <a:pt x="10" y="65"/>
                    <a:pt x="10" y="65"/>
                  </a:cubicBezTo>
                  <a:cubicBezTo>
                    <a:pt x="8" y="65"/>
                    <a:pt x="7" y="67"/>
                    <a:pt x="7" y="68"/>
                  </a:cubicBezTo>
                  <a:cubicBezTo>
                    <a:pt x="7" y="69"/>
                    <a:pt x="8" y="70"/>
                    <a:pt x="10" y="70"/>
                  </a:cubicBezTo>
                  <a:cubicBezTo>
                    <a:pt x="68" y="70"/>
                    <a:pt x="68" y="70"/>
                    <a:pt x="68" y="70"/>
                  </a:cubicBezTo>
                  <a:cubicBezTo>
                    <a:pt x="70" y="70"/>
                    <a:pt x="71" y="69"/>
                    <a:pt x="71" y="68"/>
                  </a:cubicBezTo>
                  <a:cubicBezTo>
                    <a:pt x="71" y="67"/>
                    <a:pt x="70" y="65"/>
                    <a:pt x="68" y="6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grpSp>
      <p:sp>
        <p:nvSpPr>
          <p:cNvPr id="537" name="Freeform 65">
            <a:extLst>
              <a:ext uri="{FF2B5EF4-FFF2-40B4-BE49-F238E27FC236}">
                <a16:creationId xmlns:a16="http://schemas.microsoft.com/office/drawing/2014/main" id="{CB56E849-746B-406A-A86E-1B86FC713305}"/>
              </a:ext>
            </a:extLst>
          </p:cNvPr>
          <p:cNvSpPr>
            <a:spLocks noEditPoints="1"/>
          </p:cNvSpPr>
          <p:nvPr/>
        </p:nvSpPr>
        <p:spPr bwMode="auto">
          <a:xfrm>
            <a:off x="5461931" y="3497694"/>
            <a:ext cx="276607" cy="350677"/>
          </a:xfrm>
          <a:custGeom>
            <a:avLst/>
            <a:gdLst>
              <a:gd name="T0" fmla="*/ 58 w 101"/>
              <a:gd name="T1" fmla="*/ 104 h 128"/>
              <a:gd name="T2" fmla="*/ 58 w 101"/>
              <a:gd name="T3" fmla="*/ 44 h 128"/>
              <a:gd name="T4" fmla="*/ 101 w 101"/>
              <a:gd name="T5" fmla="*/ 32 h 128"/>
              <a:gd name="T6" fmla="*/ 53 w 101"/>
              <a:gd name="T7" fmla="*/ 0 h 128"/>
              <a:gd name="T8" fmla="*/ 53 w 101"/>
              <a:gd name="T9" fmla="*/ 93 h 128"/>
              <a:gd name="T10" fmla="*/ 51 w 101"/>
              <a:gd name="T11" fmla="*/ 91 h 128"/>
              <a:gd name="T12" fmla="*/ 33 w 101"/>
              <a:gd name="T13" fmla="*/ 85 h 128"/>
              <a:gd name="T14" fmla="*/ 26 w 101"/>
              <a:gd name="T15" fmla="*/ 86 h 128"/>
              <a:gd name="T16" fmla="*/ 2 w 101"/>
              <a:gd name="T17" fmla="*/ 111 h 128"/>
              <a:gd name="T18" fmla="*/ 27 w 101"/>
              <a:gd name="T19" fmla="*/ 128 h 128"/>
              <a:gd name="T20" fmla="*/ 33 w 101"/>
              <a:gd name="T21" fmla="*/ 127 h 128"/>
              <a:gd name="T22" fmla="*/ 58 w 101"/>
              <a:gd name="T23" fmla="*/ 104 h 128"/>
              <a:gd name="T24" fmla="*/ 58 w 101"/>
              <a:gd name="T25" fmla="*/ 8 h 128"/>
              <a:gd name="T26" fmla="*/ 90 w 101"/>
              <a:gd name="T27" fmla="*/ 30 h 128"/>
              <a:gd name="T28" fmla="*/ 58 w 101"/>
              <a:gd name="T29" fmla="*/ 39 h 128"/>
              <a:gd name="T30" fmla="*/ 58 w 101"/>
              <a:gd name="T31" fmla="*/ 8 h 128"/>
              <a:gd name="T32" fmla="*/ 42 w 101"/>
              <a:gd name="T33" fmla="*/ 119 h 128"/>
              <a:gd name="T34" fmla="*/ 32 w 101"/>
              <a:gd name="T35" fmla="*/ 123 h 128"/>
              <a:gd name="T36" fmla="*/ 27 w 101"/>
              <a:gd name="T37" fmla="*/ 123 h 128"/>
              <a:gd name="T38" fmla="*/ 12 w 101"/>
              <a:gd name="T39" fmla="*/ 119 h 128"/>
              <a:gd name="T40" fmla="*/ 6 w 101"/>
              <a:gd name="T41" fmla="*/ 110 h 128"/>
              <a:gd name="T42" fmla="*/ 11 w 101"/>
              <a:gd name="T43" fmla="*/ 98 h 128"/>
              <a:gd name="T44" fmla="*/ 17 w 101"/>
              <a:gd name="T45" fmla="*/ 93 h 128"/>
              <a:gd name="T46" fmla="*/ 27 w 101"/>
              <a:gd name="T47" fmla="*/ 90 h 128"/>
              <a:gd name="T48" fmla="*/ 47 w 101"/>
              <a:gd name="T49" fmla="*/ 94 h 128"/>
              <a:gd name="T50" fmla="*/ 53 w 101"/>
              <a:gd name="T51" fmla="*/ 102 h 128"/>
              <a:gd name="T52" fmla="*/ 49 w 101"/>
              <a:gd name="T53" fmla="*/ 114 h 128"/>
              <a:gd name="T54" fmla="*/ 42 w 101"/>
              <a:gd name="T55" fmla="*/ 119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01" h="128">
                <a:moveTo>
                  <a:pt x="58" y="104"/>
                </a:moveTo>
                <a:cubicBezTo>
                  <a:pt x="58" y="44"/>
                  <a:pt x="58" y="44"/>
                  <a:pt x="58" y="44"/>
                </a:cubicBezTo>
                <a:cubicBezTo>
                  <a:pt x="101" y="32"/>
                  <a:pt x="101" y="32"/>
                  <a:pt x="101" y="32"/>
                </a:cubicBezTo>
                <a:cubicBezTo>
                  <a:pt x="53" y="0"/>
                  <a:pt x="53" y="0"/>
                  <a:pt x="53" y="0"/>
                </a:cubicBezTo>
                <a:cubicBezTo>
                  <a:pt x="53" y="93"/>
                  <a:pt x="53" y="93"/>
                  <a:pt x="53" y="93"/>
                </a:cubicBezTo>
                <a:cubicBezTo>
                  <a:pt x="51" y="91"/>
                  <a:pt x="51" y="91"/>
                  <a:pt x="51" y="91"/>
                </a:cubicBezTo>
                <a:cubicBezTo>
                  <a:pt x="46" y="87"/>
                  <a:pt x="40" y="85"/>
                  <a:pt x="33" y="85"/>
                </a:cubicBezTo>
                <a:cubicBezTo>
                  <a:pt x="30" y="85"/>
                  <a:pt x="28" y="85"/>
                  <a:pt x="26" y="86"/>
                </a:cubicBezTo>
                <a:cubicBezTo>
                  <a:pt x="11" y="88"/>
                  <a:pt x="0" y="100"/>
                  <a:pt x="2" y="111"/>
                </a:cubicBezTo>
                <a:cubicBezTo>
                  <a:pt x="3" y="121"/>
                  <a:pt x="14" y="128"/>
                  <a:pt x="27" y="128"/>
                </a:cubicBezTo>
                <a:cubicBezTo>
                  <a:pt x="29" y="128"/>
                  <a:pt x="31" y="127"/>
                  <a:pt x="33" y="127"/>
                </a:cubicBezTo>
                <a:cubicBezTo>
                  <a:pt x="47" y="125"/>
                  <a:pt x="58" y="115"/>
                  <a:pt x="58" y="104"/>
                </a:cubicBezTo>
                <a:close/>
                <a:moveTo>
                  <a:pt x="58" y="8"/>
                </a:moveTo>
                <a:cubicBezTo>
                  <a:pt x="90" y="30"/>
                  <a:pt x="90" y="30"/>
                  <a:pt x="90" y="30"/>
                </a:cubicBezTo>
                <a:cubicBezTo>
                  <a:pt x="58" y="39"/>
                  <a:pt x="58" y="39"/>
                  <a:pt x="58" y="39"/>
                </a:cubicBezTo>
                <a:lnTo>
                  <a:pt x="58" y="8"/>
                </a:lnTo>
                <a:close/>
                <a:moveTo>
                  <a:pt x="42" y="119"/>
                </a:moveTo>
                <a:cubicBezTo>
                  <a:pt x="39" y="121"/>
                  <a:pt x="36" y="122"/>
                  <a:pt x="32" y="123"/>
                </a:cubicBezTo>
                <a:cubicBezTo>
                  <a:pt x="31" y="123"/>
                  <a:pt x="29" y="123"/>
                  <a:pt x="27" y="123"/>
                </a:cubicBezTo>
                <a:cubicBezTo>
                  <a:pt x="21" y="123"/>
                  <a:pt x="16" y="122"/>
                  <a:pt x="12" y="119"/>
                </a:cubicBezTo>
                <a:cubicBezTo>
                  <a:pt x="10" y="118"/>
                  <a:pt x="7" y="115"/>
                  <a:pt x="6" y="110"/>
                </a:cubicBezTo>
                <a:cubicBezTo>
                  <a:pt x="5" y="105"/>
                  <a:pt x="8" y="101"/>
                  <a:pt x="11" y="98"/>
                </a:cubicBezTo>
                <a:cubicBezTo>
                  <a:pt x="12" y="96"/>
                  <a:pt x="15" y="95"/>
                  <a:pt x="17" y="93"/>
                </a:cubicBezTo>
                <a:cubicBezTo>
                  <a:pt x="20" y="92"/>
                  <a:pt x="24" y="91"/>
                  <a:pt x="27" y="90"/>
                </a:cubicBezTo>
                <a:cubicBezTo>
                  <a:pt x="34" y="89"/>
                  <a:pt x="42" y="90"/>
                  <a:pt x="47" y="94"/>
                </a:cubicBezTo>
                <a:cubicBezTo>
                  <a:pt x="49" y="95"/>
                  <a:pt x="53" y="98"/>
                  <a:pt x="53" y="102"/>
                </a:cubicBezTo>
                <a:cubicBezTo>
                  <a:pt x="54" y="108"/>
                  <a:pt x="51" y="112"/>
                  <a:pt x="49" y="114"/>
                </a:cubicBezTo>
                <a:cubicBezTo>
                  <a:pt x="47" y="116"/>
                  <a:pt x="45" y="118"/>
                  <a:pt x="42" y="119"/>
                </a:cubicBezTo>
                <a:close/>
              </a:path>
            </a:pathLst>
          </a:custGeom>
          <a:solidFill>
            <a:schemeClr val="bg1"/>
          </a:solidFill>
          <a:ln>
            <a:noFill/>
          </a:ln>
        </p:spPr>
        <p:txBody>
          <a:bodyPr vert="horz" wrap="square" lIns="91440" tIns="45720" rIns="91440" bIns="45720" numCol="1" anchor="t" anchorCtr="0" compatLnSpc="1"/>
          <a:lstStyle/>
          <a:p>
            <a:endParaRPr lang="zh-CN" altLang="en-US">
              <a:cs typeface="+mn-ea"/>
              <a:sym typeface="+mn-lt"/>
            </a:endParaRPr>
          </a:p>
        </p:txBody>
      </p:sp>
      <p:grpSp>
        <p:nvGrpSpPr>
          <p:cNvPr id="538" name="Group 4">
            <a:extLst>
              <a:ext uri="{FF2B5EF4-FFF2-40B4-BE49-F238E27FC236}">
                <a16:creationId xmlns:a16="http://schemas.microsoft.com/office/drawing/2014/main" id="{A45370B6-CA24-454C-81BE-4E647FFAD5DF}"/>
              </a:ext>
            </a:extLst>
          </p:cNvPr>
          <p:cNvGrpSpPr/>
          <p:nvPr/>
        </p:nvGrpSpPr>
        <p:grpSpPr>
          <a:xfrm>
            <a:off x="7916495" y="2067605"/>
            <a:ext cx="2244938" cy="675185"/>
            <a:chOff x="8479612" y="2464939"/>
            <a:chExt cx="2806700" cy="900247"/>
          </a:xfrm>
        </p:grpSpPr>
        <p:sp>
          <p:nvSpPr>
            <p:cNvPr id="539" name="TextBox 28">
              <a:extLst>
                <a:ext uri="{FF2B5EF4-FFF2-40B4-BE49-F238E27FC236}">
                  <a16:creationId xmlns:a16="http://schemas.microsoft.com/office/drawing/2014/main" id="{3068EFF6-61A0-42EC-9BE9-719BEAD52CBE}"/>
                </a:ext>
              </a:extLst>
            </p:cNvPr>
            <p:cNvSpPr txBox="1"/>
            <p:nvPr/>
          </p:nvSpPr>
          <p:spPr>
            <a:xfrm>
              <a:off x="8479612" y="2464939"/>
              <a:ext cx="2806700" cy="276999"/>
            </a:xfrm>
            <a:prstGeom prst="rect">
              <a:avLst/>
            </a:prstGeom>
            <a:noFill/>
            <a:effectLst/>
          </p:spPr>
          <p:txBody>
            <a:bodyPr wrap="none" lIns="0" tIns="0" rIns="0" bIns="0" anchor="ctr" anchorCtr="0">
              <a:normAutofit lnSpcReduction="10000"/>
            </a:bodyPr>
            <a:lstStyle/>
            <a:p>
              <a:r>
                <a:rPr lang="zh-CN" altLang="en-US" sz="1400" b="1">
                  <a:solidFill>
                    <a:schemeClr val="bg1">
                      <a:lumMod val="50000"/>
                    </a:schemeClr>
                  </a:solidFill>
                  <a:cs typeface="+mn-ea"/>
                  <a:sym typeface="+mn-lt"/>
                </a:rPr>
                <a:t>标题文本预设</a:t>
              </a:r>
            </a:p>
          </p:txBody>
        </p:sp>
        <p:sp>
          <p:nvSpPr>
            <p:cNvPr id="540" name="Rectangle 29">
              <a:extLst>
                <a:ext uri="{FF2B5EF4-FFF2-40B4-BE49-F238E27FC236}">
                  <a16:creationId xmlns:a16="http://schemas.microsoft.com/office/drawing/2014/main" id="{D3866CE6-6225-41DD-B1E9-923CE0847D4F}"/>
                </a:ext>
              </a:extLst>
            </p:cNvPr>
            <p:cNvSpPr/>
            <p:nvPr/>
          </p:nvSpPr>
          <p:spPr>
            <a:xfrm>
              <a:off x="8479612" y="2741938"/>
              <a:ext cx="2806700" cy="623248"/>
            </a:xfrm>
            <a:prstGeom prst="rect">
              <a:avLst/>
            </a:prstGeom>
            <a:effectLst/>
          </p:spPr>
          <p:txBody>
            <a:bodyPr wrap="square" lIns="0" tIns="0" rIns="0" bIns="0" anchor="ctr" anchorCtr="0">
              <a:normAutofit/>
            </a:bodyPr>
            <a:lstStyle/>
            <a:p>
              <a:pPr>
                <a:lnSpc>
                  <a:spcPct val="120000"/>
                </a:lnSpc>
              </a:pPr>
              <a:r>
                <a:rPr lang="zh-CN" altLang="en-US" sz="700">
                  <a:solidFill>
                    <a:schemeClr val="bg1">
                      <a:lumMod val="50000"/>
                    </a:schemeClr>
                  </a:solidFill>
                  <a:cs typeface="+mn-ea"/>
                  <a:sym typeface="+mn-lt"/>
                </a:rPr>
                <a:t>此部分内容作为文字排版占位显示 （建议使用主题字体）如需更改请在（设置形状格式）菜单下（文本选项）中调整</a:t>
              </a:r>
            </a:p>
          </p:txBody>
        </p:sp>
      </p:grpSp>
      <p:grpSp>
        <p:nvGrpSpPr>
          <p:cNvPr id="541" name="Group 4">
            <a:extLst>
              <a:ext uri="{FF2B5EF4-FFF2-40B4-BE49-F238E27FC236}">
                <a16:creationId xmlns:a16="http://schemas.microsoft.com/office/drawing/2014/main" id="{3916DF76-D4F7-4155-9B4B-90CA0E7AAE7F}"/>
              </a:ext>
            </a:extLst>
          </p:cNvPr>
          <p:cNvGrpSpPr/>
          <p:nvPr/>
        </p:nvGrpSpPr>
        <p:grpSpPr>
          <a:xfrm>
            <a:off x="2124302" y="3765392"/>
            <a:ext cx="2244938" cy="675185"/>
            <a:chOff x="8479612" y="2464939"/>
            <a:chExt cx="2806700" cy="900247"/>
          </a:xfrm>
        </p:grpSpPr>
        <p:sp>
          <p:nvSpPr>
            <p:cNvPr id="542" name="TextBox 28">
              <a:extLst>
                <a:ext uri="{FF2B5EF4-FFF2-40B4-BE49-F238E27FC236}">
                  <a16:creationId xmlns:a16="http://schemas.microsoft.com/office/drawing/2014/main" id="{91B04E7F-CF63-44AD-B765-2D7576B3EF44}"/>
                </a:ext>
              </a:extLst>
            </p:cNvPr>
            <p:cNvSpPr txBox="1"/>
            <p:nvPr/>
          </p:nvSpPr>
          <p:spPr>
            <a:xfrm>
              <a:off x="8479612" y="2464939"/>
              <a:ext cx="2806700" cy="276999"/>
            </a:xfrm>
            <a:prstGeom prst="rect">
              <a:avLst/>
            </a:prstGeom>
            <a:noFill/>
            <a:effectLst/>
          </p:spPr>
          <p:txBody>
            <a:bodyPr wrap="none" lIns="0" tIns="0" rIns="0" bIns="0" anchor="ctr" anchorCtr="0">
              <a:normAutofit lnSpcReduction="10000"/>
            </a:bodyPr>
            <a:lstStyle/>
            <a:p>
              <a:r>
                <a:rPr lang="zh-CN" altLang="en-US" sz="1400" b="1" dirty="0">
                  <a:solidFill>
                    <a:schemeClr val="bg1">
                      <a:lumMod val="50000"/>
                    </a:schemeClr>
                  </a:solidFill>
                  <a:cs typeface="+mn-ea"/>
                  <a:sym typeface="+mn-lt"/>
                </a:rPr>
                <a:t>标题文本预设</a:t>
              </a:r>
            </a:p>
          </p:txBody>
        </p:sp>
        <p:sp>
          <p:nvSpPr>
            <p:cNvPr id="543" name="Rectangle 29">
              <a:extLst>
                <a:ext uri="{FF2B5EF4-FFF2-40B4-BE49-F238E27FC236}">
                  <a16:creationId xmlns:a16="http://schemas.microsoft.com/office/drawing/2014/main" id="{5F88647C-037E-41B0-B9C7-007121B84811}"/>
                </a:ext>
              </a:extLst>
            </p:cNvPr>
            <p:cNvSpPr/>
            <p:nvPr/>
          </p:nvSpPr>
          <p:spPr>
            <a:xfrm>
              <a:off x="8479612" y="2741938"/>
              <a:ext cx="2806700" cy="623248"/>
            </a:xfrm>
            <a:prstGeom prst="rect">
              <a:avLst/>
            </a:prstGeom>
            <a:effectLst/>
          </p:spPr>
          <p:txBody>
            <a:bodyPr wrap="square" lIns="0" tIns="0" rIns="0" bIns="0" anchor="ctr" anchorCtr="0">
              <a:normAutofit/>
            </a:bodyPr>
            <a:lstStyle/>
            <a:p>
              <a:pPr>
                <a:lnSpc>
                  <a:spcPct val="120000"/>
                </a:lnSpc>
              </a:pPr>
              <a:r>
                <a:rPr lang="zh-CN" altLang="en-US" sz="700">
                  <a:solidFill>
                    <a:schemeClr val="bg1">
                      <a:lumMod val="50000"/>
                    </a:schemeClr>
                  </a:solidFill>
                  <a:cs typeface="+mn-ea"/>
                  <a:sym typeface="+mn-lt"/>
                </a:rPr>
                <a:t>此部分内容作为文字排版占位显示 （建议使用主题字体）如需更改请在（设置形状格式）菜单下（文本选项）中调整</a:t>
              </a:r>
            </a:p>
          </p:txBody>
        </p:sp>
      </p:grpSp>
      <p:grpSp>
        <p:nvGrpSpPr>
          <p:cNvPr id="544" name="Group 4">
            <a:extLst>
              <a:ext uri="{FF2B5EF4-FFF2-40B4-BE49-F238E27FC236}">
                <a16:creationId xmlns:a16="http://schemas.microsoft.com/office/drawing/2014/main" id="{05DFE49A-7E0C-4CEE-B93E-060F7E40CD19}"/>
              </a:ext>
            </a:extLst>
          </p:cNvPr>
          <p:cNvGrpSpPr/>
          <p:nvPr/>
        </p:nvGrpSpPr>
        <p:grpSpPr>
          <a:xfrm>
            <a:off x="8044208" y="3781050"/>
            <a:ext cx="2244938" cy="675185"/>
            <a:chOff x="8479612" y="2464939"/>
            <a:chExt cx="2806700" cy="900247"/>
          </a:xfrm>
        </p:grpSpPr>
        <p:sp>
          <p:nvSpPr>
            <p:cNvPr id="545" name="TextBox 28">
              <a:extLst>
                <a:ext uri="{FF2B5EF4-FFF2-40B4-BE49-F238E27FC236}">
                  <a16:creationId xmlns:a16="http://schemas.microsoft.com/office/drawing/2014/main" id="{49B8235B-31A0-4F22-AF09-E1D3B5483AC6}"/>
                </a:ext>
              </a:extLst>
            </p:cNvPr>
            <p:cNvSpPr txBox="1"/>
            <p:nvPr/>
          </p:nvSpPr>
          <p:spPr>
            <a:xfrm>
              <a:off x="8479612" y="2464939"/>
              <a:ext cx="2806700" cy="276999"/>
            </a:xfrm>
            <a:prstGeom prst="rect">
              <a:avLst/>
            </a:prstGeom>
            <a:noFill/>
            <a:effectLst/>
          </p:spPr>
          <p:txBody>
            <a:bodyPr wrap="none" lIns="0" tIns="0" rIns="0" bIns="0" anchor="ctr" anchorCtr="0">
              <a:normAutofit lnSpcReduction="10000"/>
            </a:bodyPr>
            <a:lstStyle/>
            <a:p>
              <a:r>
                <a:rPr lang="zh-CN" altLang="en-US" sz="1400" b="1">
                  <a:solidFill>
                    <a:schemeClr val="bg1">
                      <a:lumMod val="50000"/>
                    </a:schemeClr>
                  </a:solidFill>
                  <a:cs typeface="+mn-ea"/>
                  <a:sym typeface="+mn-lt"/>
                </a:rPr>
                <a:t>标题文本预设</a:t>
              </a:r>
            </a:p>
          </p:txBody>
        </p:sp>
        <p:sp>
          <p:nvSpPr>
            <p:cNvPr id="546" name="Rectangle 29">
              <a:extLst>
                <a:ext uri="{FF2B5EF4-FFF2-40B4-BE49-F238E27FC236}">
                  <a16:creationId xmlns:a16="http://schemas.microsoft.com/office/drawing/2014/main" id="{E2A06D3D-CD98-4B64-8EFC-54DA0F0483A6}"/>
                </a:ext>
              </a:extLst>
            </p:cNvPr>
            <p:cNvSpPr/>
            <p:nvPr/>
          </p:nvSpPr>
          <p:spPr>
            <a:xfrm>
              <a:off x="8479612" y="2741938"/>
              <a:ext cx="2806700" cy="623248"/>
            </a:xfrm>
            <a:prstGeom prst="rect">
              <a:avLst/>
            </a:prstGeom>
            <a:effectLst/>
          </p:spPr>
          <p:txBody>
            <a:bodyPr wrap="square" lIns="0" tIns="0" rIns="0" bIns="0" anchor="ctr" anchorCtr="0">
              <a:normAutofit/>
            </a:bodyPr>
            <a:lstStyle/>
            <a:p>
              <a:pPr>
                <a:lnSpc>
                  <a:spcPct val="120000"/>
                </a:lnSpc>
              </a:pPr>
              <a:r>
                <a:rPr lang="zh-CN" altLang="en-US" sz="700">
                  <a:solidFill>
                    <a:schemeClr val="bg1">
                      <a:lumMod val="50000"/>
                    </a:schemeClr>
                  </a:solidFill>
                  <a:cs typeface="+mn-ea"/>
                  <a:sym typeface="+mn-lt"/>
                </a:rPr>
                <a:t>此部分内容作为文字排版占位显示 （建议使用主题字体）如需更改请在（设置形状格式）菜单下（文本选项）中调整</a:t>
              </a:r>
            </a:p>
          </p:txBody>
        </p:sp>
      </p:grpSp>
    </p:spTree>
    <p:extLst>
      <p:ext uri="{BB962C8B-B14F-4D97-AF65-F5344CB8AC3E}">
        <p14:creationId xmlns:p14="http://schemas.microsoft.com/office/powerpoint/2010/main" val="37906749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21"/>
                                        </p:tgtEl>
                                        <p:attrNameLst>
                                          <p:attrName>style.visibility</p:attrName>
                                        </p:attrNameLst>
                                      </p:cBhvr>
                                      <p:to>
                                        <p:strVal val="visible"/>
                                      </p:to>
                                    </p:set>
                                    <p:animEffect transition="in" filter="fade">
                                      <p:cBhvr>
                                        <p:cTn id="7" dur="750"/>
                                        <p:tgtEl>
                                          <p:spTgt spid="521"/>
                                        </p:tgtEl>
                                      </p:cBhvr>
                                    </p:animEffect>
                                  </p:childTnLst>
                                </p:cTn>
                              </p:par>
                              <p:par>
                                <p:cTn id="8" presetID="63" presetClass="path" presetSubtype="0" decel="50000" fill="hold" grpId="1" nodeType="withEffect">
                                  <p:stCondLst>
                                    <p:cond delay="0"/>
                                  </p:stCondLst>
                                  <p:childTnLst>
                                    <p:animMotion origin="layout" path="M -0.01562 -4.07407E-6 L 0.11836 -4.07407E-6 " pathEditMode="relative" rAng="0" ptsTypes="AA">
                                      <p:cBhvr>
                                        <p:cTn id="9" dur="750" spd="-100000" fill="hold"/>
                                        <p:tgtEl>
                                          <p:spTgt spid="521"/>
                                        </p:tgtEl>
                                        <p:attrNameLst>
                                          <p:attrName>ppt_x</p:attrName>
                                          <p:attrName>ppt_y</p:attrName>
                                        </p:attrNameLst>
                                      </p:cBhvr>
                                      <p:rCtr x="6693" y="0"/>
                                    </p:animMotion>
                                  </p:childTnLst>
                                </p:cTn>
                              </p:par>
                              <p:par>
                                <p:cTn id="10" presetID="35" presetClass="path" presetSubtype="0" accel="50000" decel="50000" fill="hold" grpId="2" nodeType="withEffect">
                                  <p:stCondLst>
                                    <p:cond delay="750"/>
                                  </p:stCondLst>
                                  <p:childTnLst>
                                    <p:animMotion origin="layout" path="M -0.01562 -4.07407E-6 L -4.375E-6 -4.07407E-6 " pathEditMode="relative" rAng="0" ptsTypes="AA">
                                      <p:cBhvr>
                                        <p:cTn id="11" dur="750" fill="hold"/>
                                        <p:tgtEl>
                                          <p:spTgt spid="521"/>
                                        </p:tgtEl>
                                        <p:attrNameLst>
                                          <p:attrName>ppt_x</p:attrName>
                                          <p:attrName>ppt_y</p:attrName>
                                        </p:attrNameLst>
                                      </p:cBhvr>
                                      <p:rCtr x="781" y="0"/>
                                    </p:animMotion>
                                  </p:childTnLst>
                                </p:cTn>
                              </p:par>
                              <p:par>
                                <p:cTn id="12" presetID="10" presetClass="entr" presetSubtype="0" fill="hold" grpId="0" nodeType="withEffect">
                                  <p:stCondLst>
                                    <p:cond delay="0"/>
                                  </p:stCondLst>
                                  <p:childTnLst>
                                    <p:set>
                                      <p:cBhvr>
                                        <p:cTn id="13" dur="1" fill="hold">
                                          <p:stCondLst>
                                            <p:cond delay="0"/>
                                          </p:stCondLst>
                                        </p:cTn>
                                        <p:tgtEl>
                                          <p:spTgt spid="518"/>
                                        </p:tgtEl>
                                        <p:attrNameLst>
                                          <p:attrName>style.visibility</p:attrName>
                                        </p:attrNameLst>
                                      </p:cBhvr>
                                      <p:to>
                                        <p:strVal val="visible"/>
                                      </p:to>
                                    </p:set>
                                    <p:animEffect transition="in" filter="fade">
                                      <p:cBhvr>
                                        <p:cTn id="14" dur="750"/>
                                        <p:tgtEl>
                                          <p:spTgt spid="518"/>
                                        </p:tgtEl>
                                      </p:cBhvr>
                                    </p:animEffect>
                                  </p:childTnLst>
                                </p:cTn>
                              </p:par>
                              <p:par>
                                <p:cTn id="15" presetID="63" presetClass="path" presetSubtype="0" decel="50000" fill="hold" grpId="1" nodeType="withEffect">
                                  <p:stCondLst>
                                    <p:cond delay="0"/>
                                  </p:stCondLst>
                                  <p:childTnLst>
                                    <p:animMotion origin="layout" path="M 0.01524 -4.44444E-6 L -0.12695 -4.44444E-6 " pathEditMode="relative" rAng="0" ptsTypes="AA">
                                      <p:cBhvr>
                                        <p:cTn id="16" dur="750" spd="-100000" fill="hold"/>
                                        <p:tgtEl>
                                          <p:spTgt spid="518"/>
                                        </p:tgtEl>
                                        <p:attrNameLst>
                                          <p:attrName>ppt_x</p:attrName>
                                          <p:attrName>ppt_y</p:attrName>
                                        </p:attrNameLst>
                                      </p:cBhvr>
                                      <p:rCtr x="-7109" y="0"/>
                                    </p:animMotion>
                                  </p:childTnLst>
                                </p:cTn>
                              </p:par>
                              <p:par>
                                <p:cTn id="17" presetID="35" presetClass="path" presetSubtype="0" accel="50000" decel="50000" fill="hold" grpId="2" nodeType="withEffect">
                                  <p:stCondLst>
                                    <p:cond delay="750"/>
                                  </p:stCondLst>
                                  <p:childTnLst>
                                    <p:animMotion origin="layout" path="M 0.01602 1.85185E-6 L -3.75E-6 1.85185E-6 " pathEditMode="relative" rAng="0" ptsTypes="AA">
                                      <p:cBhvr>
                                        <p:cTn id="18" dur="750" fill="hold"/>
                                        <p:tgtEl>
                                          <p:spTgt spid="518"/>
                                        </p:tgtEl>
                                        <p:attrNameLst>
                                          <p:attrName>ppt_x</p:attrName>
                                          <p:attrName>ppt_y</p:attrName>
                                        </p:attrNameLst>
                                      </p:cBhvr>
                                      <p:rCtr x="-807" y="0"/>
                                    </p:animMotion>
                                  </p:childTnLst>
                                </p:cTn>
                              </p:par>
                              <p:par>
                                <p:cTn id="19" presetID="10" presetClass="entr" presetSubtype="0" fill="hold" grpId="0" nodeType="withEffect">
                                  <p:stCondLst>
                                    <p:cond delay="750"/>
                                  </p:stCondLst>
                                  <p:childTnLst>
                                    <p:set>
                                      <p:cBhvr>
                                        <p:cTn id="20" dur="1" fill="hold">
                                          <p:stCondLst>
                                            <p:cond delay="0"/>
                                          </p:stCondLst>
                                        </p:cTn>
                                        <p:tgtEl>
                                          <p:spTgt spid="519"/>
                                        </p:tgtEl>
                                        <p:attrNameLst>
                                          <p:attrName>style.visibility</p:attrName>
                                        </p:attrNameLst>
                                      </p:cBhvr>
                                      <p:to>
                                        <p:strVal val="visible"/>
                                      </p:to>
                                    </p:set>
                                    <p:animEffect transition="in" filter="fade">
                                      <p:cBhvr>
                                        <p:cTn id="21" dur="750"/>
                                        <p:tgtEl>
                                          <p:spTgt spid="519"/>
                                        </p:tgtEl>
                                      </p:cBhvr>
                                    </p:animEffect>
                                  </p:childTnLst>
                                </p:cTn>
                              </p:par>
                              <p:par>
                                <p:cTn id="22" presetID="35" presetClass="path" presetSubtype="0" accel="50000" decel="50000" fill="hold" grpId="1" nodeType="withEffect">
                                  <p:stCondLst>
                                    <p:cond delay="750"/>
                                  </p:stCondLst>
                                  <p:childTnLst>
                                    <p:animMotion origin="layout" path="M 0.01602 1.85185E-6 L -3.75E-6 1.85185E-6 " pathEditMode="relative" rAng="0" ptsTypes="AA">
                                      <p:cBhvr>
                                        <p:cTn id="23" dur="750" fill="hold"/>
                                        <p:tgtEl>
                                          <p:spTgt spid="519"/>
                                        </p:tgtEl>
                                        <p:attrNameLst>
                                          <p:attrName>ppt_x</p:attrName>
                                          <p:attrName>ppt_y</p:attrName>
                                        </p:attrNameLst>
                                      </p:cBhvr>
                                      <p:rCtr x="-807" y="0"/>
                                    </p:animMotion>
                                  </p:childTnLst>
                                </p:cTn>
                              </p:par>
                              <p:par>
                                <p:cTn id="24" presetID="10" presetClass="entr" presetSubtype="0" fill="hold" grpId="0" nodeType="withEffect">
                                  <p:stCondLst>
                                    <p:cond delay="750"/>
                                  </p:stCondLst>
                                  <p:childTnLst>
                                    <p:set>
                                      <p:cBhvr>
                                        <p:cTn id="25" dur="1" fill="hold">
                                          <p:stCondLst>
                                            <p:cond delay="0"/>
                                          </p:stCondLst>
                                        </p:cTn>
                                        <p:tgtEl>
                                          <p:spTgt spid="520"/>
                                        </p:tgtEl>
                                        <p:attrNameLst>
                                          <p:attrName>style.visibility</p:attrName>
                                        </p:attrNameLst>
                                      </p:cBhvr>
                                      <p:to>
                                        <p:strVal val="visible"/>
                                      </p:to>
                                    </p:set>
                                    <p:animEffect transition="in" filter="fade">
                                      <p:cBhvr>
                                        <p:cTn id="26" dur="750"/>
                                        <p:tgtEl>
                                          <p:spTgt spid="520"/>
                                        </p:tgtEl>
                                      </p:cBhvr>
                                    </p:animEffect>
                                  </p:childTnLst>
                                </p:cTn>
                              </p:par>
                              <p:par>
                                <p:cTn id="27" presetID="35" presetClass="path" presetSubtype="0" accel="50000" decel="50000" fill="hold" grpId="1" nodeType="withEffect">
                                  <p:stCondLst>
                                    <p:cond delay="750"/>
                                  </p:stCondLst>
                                  <p:childTnLst>
                                    <p:animMotion origin="layout" path="M -0.01562 1.85185E-6 L -1.25E-6 1.85185E-6 " pathEditMode="relative" rAng="0" ptsTypes="AA">
                                      <p:cBhvr>
                                        <p:cTn id="28" dur="750" fill="hold"/>
                                        <p:tgtEl>
                                          <p:spTgt spid="520"/>
                                        </p:tgtEl>
                                        <p:attrNameLst>
                                          <p:attrName>ppt_x</p:attrName>
                                          <p:attrName>ppt_y</p:attrName>
                                        </p:attrNameLst>
                                      </p:cBhvr>
                                      <p:rCtr x="781" y="0"/>
                                    </p:animMotion>
                                  </p:childTnLst>
                                </p:cTn>
                              </p:par>
                              <p:par>
                                <p:cTn id="29" presetID="31" presetClass="entr" presetSubtype="0" fill="hold" nodeType="withEffect">
                                  <p:stCondLst>
                                    <p:cond delay="0"/>
                                  </p:stCondLst>
                                  <p:childTnLst>
                                    <p:set>
                                      <p:cBhvr>
                                        <p:cTn id="30" dur="1" fill="hold">
                                          <p:stCondLst>
                                            <p:cond delay="0"/>
                                          </p:stCondLst>
                                        </p:cTn>
                                        <p:tgtEl>
                                          <p:spTgt spid="523"/>
                                        </p:tgtEl>
                                        <p:attrNameLst>
                                          <p:attrName>style.visibility</p:attrName>
                                        </p:attrNameLst>
                                      </p:cBhvr>
                                      <p:to>
                                        <p:strVal val="visible"/>
                                      </p:to>
                                    </p:set>
                                    <p:anim calcmode="lin" valueType="num">
                                      <p:cBhvr>
                                        <p:cTn id="31" dur="1000" fill="hold"/>
                                        <p:tgtEl>
                                          <p:spTgt spid="523"/>
                                        </p:tgtEl>
                                        <p:attrNameLst>
                                          <p:attrName>ppt_w</p:attrName>
                                        </p:attrNameLst>
                                      </p:cBhvr>
                                      <p:tavLst>
                                        <p:tav tm="0">
                                          <p:val>
                                            <p:fltVal val="0"/>
                                          </p:val>
                                        </p:tav>
                                        <p:tav tm="100000">
                                          <p:val>
                                            <p:strVal val="#ppt_w"/>
                                          </p:val>
                                        </p:tav>
                                      </p:tavLst>
                                    </p:anim>
                                    <p:anim calcmode="lin" valueType="num">
                                      <p:cBhvr>
                                        <p:cTn id="32" dur="1000" fill="hold"/>
                                        <p:tgtEl>
                                          <p:spTgt spid="523"/>
                                        </p:tgtEl>
                                        <p:attrNameLst>
                                          <p:attrName>ppt_h</p:attrName>
                                        </p:attrNameLst>
                                      </p:cBhvr>
                                      <p:tavLst>
                                        <p:tav tm="0">
                                          <p:val>
                                            <p:fltVal val="0"/>
                                          </p:val>
                                        </p:tav>
                                        <p:tav tm="100000">
                                          <p:val>
                                            <p:strVal val="#ppt_h"/>
                                          </p:val>
                                        </p:tav>
                                      </p:tavLst>
                                    </p:anim>
                                    <p:anim calcmode="lin" valueType="num">
                                      <p:cBhvr>
                                        <p:cTn id="33" dur="1000" fill="hold"/>
                                        <p:tgtEl>
                                          <p:spTgt spid="523"/>
                                        </p:tgtEl>
                                        <p:attrNameLst>
                                          <p:attrName>style.rotation</p:attrName>
                                        </p:attrNameLst>
                                      </p:cBhvr>
                                      <p:tavLst>
                                        <p:tav tm="0">
                                          <p:val>
                                            <p:fltVal val="90"/>
                                          </p:val>
                                        </p:tav>
                                        <p:tav tm="100000">
                                          <p:val>
                                            <p:fltVal val="0"/>
                                          </p:val>
                                        </p:tav>
                                      </p:tavLst>
                                    </p:anim>
                                    <p:animEffect transition="in" filter="fade">
                                      <p:cBhvr>
                                        <p:cTn id="34" dur="1000"/>
                                        <p:tgtEl>
                                          <p:spTgt spid="523"/>
                                        </p:tgtEl>
                                      </p:cBhvr>
                                    </p:animEffect>
                                  </p:childTnLst>
                                </p:cTn>
                              </p:par>
                              <p:par>
                                <p:cTn id="35" presetID="10" presetClass="entr" presetSubtype="0" fill="hold" grpId="0" nodeType="withEffect">
                                  <p:stCondLst>
                                    <p:cond delay="250"/>
                                  </p:stCondLst>
                                  <p:childTnLst>
                                    <p:set>
                                      <p:cBhvr>
                                        <p:cTn id="36" dur="1" fill="hold">
                                          <p:stCondLst>
                                            <p:cond delay="0"/>
                                          </p:stCondLst>
                                        </p:cTn>
                                        <p:tgtEl>
                                          <p:spTgt spid="522"/>
                                        </p:tgtEl>
                                        <p:attrNameLst>
                                          <p:attrName>style.visibility</p:attrName>
                                        </p:attrNameLst>
                                      </p:cBhvr>
                                      <p:to>
                                        <p:strVal val="visible"/>
                                      </p:to>
                                    </p:set>
                                    <p:animEffect transition="in" filter="fade">
                                      <p:cBhvr>
                                        <p:cTn id="37" dur="500"/>
                                        <p:tgtEl>
                                          <p:spTgt spid="522"/>
                                        </p:tgtEl>
                                      </p:cBhvr>
                                    </p:animEffect>
                                  </p:childTnLst>
                                </p:cTn>
                              </p:par>
                              <p:par>
                                <p:cTn id="38" presetID="42" presetClass="path" presetSubtype="0" decel="30000" fill="hold" grpId="1" nodeType="withEffect">
                                  <p:stCondLst>
                                    <p:cond delay="250"/>
                                  </p:stCondLst>
                                  <p:childTnLst>
                                    <p:animMotion origin="layout" path="M -2.08333E-6 -4.81481E-6 L 0.03373 0.04399 " pathEditMode="relative" rAng="0" ptsTypes="AA">
                                      <p:cBhvr>
                                        <p:cTn id="39" dur="750" spd="-100000" fill="hold"/>
                                        <p:tgtEl>
                                          <p:spTgt spid="522"/>
                                        </p:tgtEl>
                                        <p:attrNameLst>
                                          <p:attrName>ppt_x</p:attrName>
                                          <p:attrName>ppt_y</p:attrName>
                                        </p:attrNameLst>
                                      </p:cBhvr>
                                      <p:rCtr x="1680" y="2199"/>
                                    </p:animMotion>
                                  </p:childTnLst>
                                </p:cTn>
                              </p:par>
                              <p:par>
                                <p:cTn id="40" presetID="53" presetClass="entr" presetSubtype="16" fill="hold" nodeType="withEffect">
                                  <p:stCondLst>
                                    <p:cond delay="1250"/>
                                  </p:stCondLst>
                                  <p:childTnLst>
                                    <p:set>
                                      <p:cBhvr>
                                        <p:cTn id="41" dur="1" fill="hold">
                                          <p:stCondLst>
                                            <p:cond delay="0"/>
                                          </p:stCondLst>
                                        </p:cTn>
                                        <p:tgtEl>
                                          <p:spTgt spid="527"/>
                                        </p:tgtEl>
                                        <p:attrNameLst>
                                          <p:attrName>style.visibility</p:attrName>
                                        </p:attrNameLst>
                                      </p:cBhvr>
                                      <p:to>
                                        <p:strVal val="visible"/>
                                      </p:to>
                                    </p:set>
                                    <p:anim calcmode="lin" valueType="num">
                                      <p:cBhvr>
                                        <p:cTn id="42" dur="750" fill="hold"/>
                                        <p:tgtEl>
                                          <p:spTgt spid="527"/>
                                        </p:tgtEl>
                                        <p:attrNameLst>
                                          <p:attrName>ppt_w</p:attrName>
                                        </p:attrNameLst>
                                      </p:cBhvr>
                                      <p:tavLst>
                                        <p:tav tm="0">
                                          <p:val>
                                            <p:fltVal val="0"/>
                                          </p:val>
                                        </p:tav>
                                        <p:tav tm="100000">
                                          <p:val>
                                            <p:strVal val="#ppt_w"/>
                                          </p:val>
                                        </p:tav>
                                      </p:tavLst>
                                    </p:anim>
                                    <p:anim calcmode="lin" valueType="num">
                                      <p:cBhvr>
                                        <p:cTn id="43" dur="750" fill="hold"/>
                                        <p:tgtEl>
                                          <p:spTgt spid="527"/>
                                        </p:tgtEl>
                                        <p:attrNameLst>
                                          <p:attrName>ppt_h</p:attrName>
                                        </p:attrNameLst>
                                      </p:cBhvr>
                                      <p:tavLst>
                                        <p:tav tm="0">
                                          <p:val>
                                            <p:fltVal val="0"/>
                                          </p:val>
                                        </p:tav>
                                        <p:tav tm="100000">
                                          <p:val>
                                            <p:strVal val="#ppt_h"/>
                                          </p:val>
                                        </p:tav>
                                      </p:tavLst>
                                    </p:anim>
                                    <p:animEffect transition="in" filter="fade">
                                      <p:cBhvr>
                                        <p:cTn id="44" dur="750"/>
                                        <p:tgtEl>
                                          <p:spTgt spid="527"/>
                                        </p:tgtEl>
                                      </p:cBhvr>
                                    </p:animEffect>
                                  </p:childTnLst>
                                </p:cTn>
                              </p:par>
                              <p:par>
                                <p:cTn id="45" presetID="53" presetClass="entr" presetSubtype="16" fill="hold" grpId="0" nodeType="withEffect">
                                  <p:stCondLst>
                                    <p:cond delay="1250"/>
                                  </p:stCondLst>
                                  <p:childTnLst>
                                    <p:set>
                                      <p:cBhvr>
                                        <p:cTn id="46" dur="1" fill="hold">
                                          <p:stCondLst>
                                            <p:cond delay="0"/>
                                          </p:stCondLst>
                                        </p:cTn>
                                        <p:tgtEl>
                                          <p:spTgt spid="537"/>
                                        </p:tgtEl>
                                        <p:attrNameLst>
                                          <p:attrName>style.visibility</p:attrName>
                                        </p:attrNameLst>
                                      </p:cBhvr>
                                      <p:to>
                                        <p:strVal val="visible"/>
                                      </p:to>
                                    </p:set>
                                    <p:anim calcmode="lin" valueType="num">
                                      <p:cBhvr>
                                        <p:cTn id="47" dur="750" fill="hold"/>
                                        <p:tgtEl>
                                          <p:spTgt spid="537"/>
                                        </p:tgtEl>
                                        <p:attrNameLst>
                                          <p:attrName>ppt_w</p:attrName>
                                        </p:attrNameLst>
                                      </p:cBhvr>
                                      <p:tavLst>
                                        <p:tav tm="0">
                                          <p:val>
                                            <p:fltVal val="0"/>
                                          </p:val>
                                        </p:tav>
                                        <p:tav tm="100000">
                                          <p:val>
                                            <p:strVal val="#ppt_w"/>
                                          </p:val>
                                        </p:tav>
                                      </p:tavLst>
                                    </p:anim>
                                    <p:anim calcmode="lin" valueType="num">
                                      <p:cBhvr>
                                        <p:cTn id="48" dur="750" fill="hold"/>
                                        <p:tgtEl>
                                          <p:spTgt spid="537"/>
                                        </p:tgtEl>
                                        <p:attrNameLst>
                                          <p:attrName>ppt_h</p:attrName>
                                        </p:attrNameLst>
                                      </p:cBhvr>
                                      <p:tavLst>
                                        <p:tav tm="0">
                                          <p:val>
                                            <p:fltVal val="0"/>
                                          </p:val>
                                        </p:tav>
                                        <p:tav tm="100000">
                                          <p:val>
                                            <p:strVal val="#ppt_h"/>
                                          </p:val>
                                        </p:tav>
                                      </p:tavLst>
                                    </p:anim>
                                    <p:animEffect transition="in" filter="fade">
                                      <p:cBhvr>
                                        <p:cTn id="49" dur="750"/>
                                        <p:tgtEl>
                                          <p:spTgt spid="537"/>
                                        </p:tgtEl>
                                      </p:cBhvr>
                                    </p:animEffect>
                                  </p:childTnLst>
                                </p:cTn>
                              </p:par>
                              <p:par>
                                <p:cTn id="50" presetID="53" presetClass="entr" presetSubtype="16" fill="hold" nodeType="withEffect">
                                  <p:stCondLst>
                                    <p:cond delay="1250"/>
                                  </p:stCondLst>
                                  <p:childTnLst>
                                    <p:set>
                                      <p:cBhvr>
                                        <p:cTn id="51" dur="1" fill="hold">
                                          <p:stCondLst>
                                            <p:cond delay="0"/>
                                          </p:stCondLst>
                                        </p:cTn>
                                        <p:tgtEl>
                                          <p:spTgt spid="534"/>
                                        </p:tgtEl>
                                        <p:attrNameLst>
                                          <p:attrName>style.visibility</p:attrName>
                                        </p:attrNameLst>
                                      </p:cBhvr>
                                      <p:to>
                                        <p:strVal val="visible"/>
                                      </p:to>
                                    </p:set>
                                    <p:anim calcmode="lin" valueType="num">
                                      <p:cBhvr>
                                        <p:cTn id="52" dur="750" fill="hold"/>
                                        <p:tgtEl>
                                          <p:spTgt spid="534"/>
                                        </p:tgtEl>
                                        <p:attrNameLst>
                                          <p:attrName>ppt_w</p:attrName>
                                        </p:attrNameLst>
                                      </p:cBhvr>
                                      <p:tavLst>
                                        <p:tav tm="0">
                                          <p:val>
                                            <p:fltVal val="0"/>
                                          </p:val>
                                        </p:tav>
                                        <p:tav tm="100000">
                                          <p:val>
                                            <p:strVal val="#ppt_w"/>
                                          </p:val>
                                        </p:tav>
                                      </p:tavLst>
                                    </p:anim>
                                    <p:anim calcmode="lin" valueType="num">
                                      <p:cBhvr>
                                        <p:cTn id="53" dur="750" fill="hold"/>
                                        <p:tgtEl>
                                          <p:spTgt spid="534"/>
                                        </p:tgtEl>
                                        <p:attrNameLst>
                                          <p:attrName>ppt_h</p:attrName>
                                        </p:attrNameLst>
                                      </p:cBhvr>
                                      <p:tavLst>
                                        <p:tav tm="0">
                                          <p:val>
                                            <p:fltVal val="0"/>
                                          </p:val>
                                        </p:tav>
                                        <p:tav tm="100000">
                                          <p:val>
                                            <p:strVal val="#ppt_h"/>
                                          </p:val>
                                        </p:tav>
                                      </p:tavLst>
                                    </p:anim>
                                    <p:animEffect transition="in" filter="fade">
                                      <p:cBhvr>
                                        <p:cTn id="54" dur="750"/>
                                        <p:tgtEl>
                                          <p:spTgt spid="534"/>
                                        </p:tgtEl>
                                      </p:cBhvr>
                                    </p:animEffect>
                                  </p:childTnLst>
                                </p:cTn>
                              </p:par>
                              <p:par>
                                <p:cTn id="55" presetID="53" presetClass="entr" presetSubtype="16" fill="hold" nodeType="withEffect">
                                  <p:stCondLst>
                                    <p:cond delay="1250"/>
                                  </p:stCondLst>
                                  <p:childTnLst>
                                    <p:set>
                                      <p:cBhvr>
                                        <p:cTn id="56" dur="1" fill="hold">
                                          <p:stCondLst>
                                            <p:cond delay="0"/>
                                          </p:stCondLst>
                                        </p:cTn>
                                        <p:tgtEl>
                                          <p:spTgt spid="524"/>
                                        </p:tgtEl>
                                        <p:attrNameLst>
                                          <p:attrName>style.visibility</p:attrName>
                                        </p:attrNameLst>
                                      </p:cBhvr>
                                      <p:to>
                                        <p:strVal val="visible"/>
                                      </p:to>
                                    </p:set>
                                    <p:anim calcmode="lin" valueType="num">
                                      <p:cBhvr>
                                        <p:cTn id="57" dur="750" fill="hold"/>
                                        <p:tgtEl>
                                          <p:spTgt spid="524"/>
                                        </p:tgtEl>
                                        <p:attrNameLst>
                                          <p:attrName>ppt_w</p:attrName>
                                        </p:attrNameLst>
                                      </p:cBhvr>
                                      <p:tavLst>
                                        <p:tav tm="0">
                                          <p:val>
                                            <p:fltVal val="0"/>
                                          </p:val>
                                        </p:tav>
                                        <p:tav tm="100000">
                                          <p:val>
                                            <p:strVal val="#ppt_w"/>
                                          </p:val>
                                        </p:tav>
                                      </p:tavLst>
                                    </p:anim>
                                    <p:anim calcmode="lin" valueType="num">
                                      <p:cBhvr>
                                        <p:cTn id="58" dur="750" fill="hold"/>
                                        <p:tgtEl>
                                          <p:spTgt spid="524"/>
                                        </p:tgtEl>
                                        <p:attrNameLst>
                                          <p:attrName>ppt_h</p:attrName>
                                        </p:attrNameLst>
                                      </p:cBhvr>
                                      <p:tavLst>
                                        <p:tav tm="0">
                                          <p:val>
                                            <p:fltVal val="0"/>
                                          </p:val>
                                        </p:tav>
                                        <p:tav tm="100000">
                                          <p:val>
                                            <p:strVal val="#ppt_h"/>
                                          </p:val>
                                        </p:tav>
                                      </p:tavLst>
                                    </p:anim>
                                    <p:animEffect transition="in" filter="fade">
                                      <p:cBhvr>
                                        <p:cTn id="59" dur="750"/>
                                        <p:tgtEl>
                                          <p:spTgt spid="524"/>
                                        </p:tgtEl>
                                      </p:cBhvr>
                                    </p:animEffect>
                                  </p:childTnLst>
                                </p:cTn>
                              </p:par>
                              <p:par>
                                <p:cTn id="60" presetID="31" presetClass="entr" presetSubtype="0" fill="hold" grpId="0" nodeType="withEffect">
                                  <p:stCondLst>
                                    <p:cond delay="750"/>
                                  </p:stCondLst>
                                  <p:childTnLst>
                                    <p:set>
                                      <p:cBhvr>
                                        <p:cTn id="61" dur="1" fill="hold">
                                          <p:stCondLst>
                                            <p:cond delay="0"/>
                                          </p:stCondLst>
                                        </p:cTn>
                                        <p:tgtEl>
                                          <p:spTgt spid="2"/>
                                        </p:tgtEl>
                                        <p:attrNameLst>
                                          <p:attrName>style.visibility</p:attrName>
                                        </p:attrNameLst>
                                      </p:cBhvr>
                                      <p:to>
                                        <p:strVal val="visible"/>
                                      </p:to>
                                    </p:set>
                                    <p:anim calcmode="lin" valueType="num">
                                      <p:cBhvr>
                                        <p:cTn id="62" dur="1000" fill="hold"/>
                                        <p:tgtEl>
                                          <p:spTgt spid="2"/>
                                        </p:tgtEl>
                                        <p:attrNameLst>
                                          <p:attrName>ppt_w</p:attrName>
                                        </p:attrNameLst>
                                      </p:cBhvr>
                                      <p:tavLst>
                                        <p:tav tm="0">
                                          <p:val>
                                            <p:fltVal val="0"/>
                                          </p:val>
                                        </p:tav>
                                        <p:tav tm="100000">
                                          <p:val>
                                            <p:strVal val="#ppt_w"/>
                                          </p:val>
                                        </p:tav>
                                      </p:tavLst>
                                    </p:anim>
                                    <p:anim calcmode="lin" valueType="num">
                                      <p:cBhvr>
                                        <p:cTn id="63" dur="1000" fill="hold"/>
                                        <p:tgtEl>
                                          <p:spTgt spid="2"/>
                                        </p:tgtEl>
                                        <p:attrNameLst>
                                          <p:attrName>ppt_h</p:attrName>
                                        </p:attrNameLst>
                                      </p:cBhvr>
                                      <p:tavLst>
                                        <p:tav tm="0">
                                          <p:val>
                                            <p:fltVal val="0"/>
                                          </p:val>
                                        </p:tav>
                                        <p:tav tm="100000">
                                          <p:val>
                                            <p:strVal val="#ppt_h"/>
                                          </p:val>
                                        </p:tav>
                                      </p:tavLst>
                                    </p:anim>
                                    <p:anim calcmode="lin" valueType="num">
                                      <p:cBhvr>
                                        <p:cTn id="64" dur="1000" fill="hold"/>
                                        <p:tgtEl>
                                          <p:spTgt spid="2"/>
                                        </p:tgtEl>
                                        <p:attrNameLst>
                                          <p:attrName>style.rotation</p:attrName>
                                        </p:attrNameLst>
                                      </p:cBhvr>
                                      <p:tavLst>
                                        <p:tav tm="0">
                                          <p:val>
                                            <p:fltVal val="90"/>
                                          </p:val>
                                        </p:tav>
                                        <p:tav tm="100000">
                                          <p:val>
                                            <p:fltVal val="0"/>
                                          </p:val>
                                        </p:tav>
                                      </p:tavLst>
                                    </p:anim>
                                    <p:animEffect transition="in" filter="fade">
                                      <p:cBhvr>
                                        <p:cTn id="65" dur="1000"/>
                                        <p:tgtEl>
                                          <p:spTgt spid="2"/>
                                        </p:tgtEl>
                                      </p:cBhvr>
                                    </p:animEffect>
                                  </p:childTnLst>
                                </p:cTn>
                              </p:par>
                              <p:par>
                                <p:cTn id="66" presetID="31" presetClass="entr" presetSubtype="0" fill="hold" grpId="0" nodeType="withEffect">
                                  <p:stCondLst>
                                    <p:cond delay="750"/>
                                  </p:stCondLst>
                                  <p:childTnLst>
                                    <p:set>
                                      <p:cBhvr>
                                        <p:cTn id="67" dur="1" fill="hold">
                                          <p:stCondLst>
                                            <p:cond delay="0"/>
                                          </p:stCondLst>
                                        </p:cTn>
                                        <p:tgtEl>
                                          <p:spTgt spid="3"/>
                                        </p:tgtEl>
                                        <p:attrNameLst>
                                          <p:attrName>style.visibility</p:attrName>
                                        </p:attrNameLst>
                                      </p:cBhvr>
                                      <p:to>
                                        <p:strVal val="visible"/>
                                      </p:to>
                                    </p:set>
                                    <p:anim calcmode="lin" valueType="num">
                                      <p:cBhvr>
                                        <p:cTn id="68" dur="1000" fill="hold"/>
                                        <p:tgtEl>
                                          <p:spTgt spid="3"/>
                                        </p:tgtEl>
                                        <p:attrNameLst>
                                          <p:attrName>ppt_w</p:attrName>
                                        </p:attrNameLst>
                                      </p:cBhvr>
                                      <p:tavLst>
                                        <p:tav tm="0">
                                          <p:val>
                                            <p:fltVal val="0"/>
                                          </p:val>
                                        </p:tav>
                                        <p:tav tm="100000">
                                          <p:val>
                                            <p:strVal val="#ppt_w"/>
                                          </p:val>
                                        </p:tav>
                                      </p:tavLst>
                                    </p:anim>
                                    <p:anim calcmode="lin" valueType="num">
                                      <p:cBhvr>
                                        <p:cTn id="69" dur="1000" fill="hold"/>
                                        <p:tgtEl>
                                          <p:spTgt spid="3"/>
                                        </p:tgtEl>
                                        <p:attrNameLst>
                                          <p:attrName>ppt_h</p:attrName>
                                        </p:attrNameLst>
                                      </p:cBhvr>
                                      <p:tavLst>
                                        <p:tav tm="0">
                                          <p:val>
                                            <p:fltVal val="0"/>
                                          </p:val>
                                        </p:tav>
                                        <p:tav tm="100000">
                                          <p:val>
                                            <p:strVal val="#ppt_h"/>
                                          </p:val>
                                        </p:tav>
                                      </p:tavLst>
                                    </p:anim>
                                    <p:anim calcmode="lin" valueType="num">
                                      <p:cBhvr>
                                        <p:cTn id="70" dur="1000" fill="hold"/>
                                        <p:tgtEl>
                                          <p:spTgt spid="3"/>
                                        </p:tgtEl>
                                        <p:attrNameLst>
                                          <p:attrName>style.rotation</p:attrName>
                                        </p:attrNameLst>
                                      </p:cBhvr>
                                      <p:tavLst>
                                        <p:tav tm="0">
                                          <p:val>
                                            <p:fltVal val="90"/>
                                          </p:val>
                                        </p:tav>
                                        <p:tav tm="100000">
                                          <p:val>
                                            <p:fltVal val="0"/>
                                          </p:val>
                                        </p:tav>
                                      </p:tavLst>
                                    </p:anim>
                                    <p:animEffect transition="in" filter="fade">
                                      <p:cBhvr>
                                        <p:cTn id="71" dur="1000"/>
                                        <p:tgtEl>
                                          <p:spTgt spid="3"/>
                                        </p:tgtEl>
                                      </p:cBhvr>
                                    </p:animEffect>
                                  </p:childTnLst>
                                </p:cTn>
                              </p:par>
                              <p:par>
                                <p:cTn id="72" presetID="31" presetClass="entr" presetSubtype="0" fill="hold" grpId="0" nodeType="withEffect">
                                  <p:stCondLst>
                                    <p:cond delay="750"/>
                                  </p:stCondLst>
                                  <p:childTnLst>
                                    <p:set>
                                      <p:cBhvr>
                                        <p:cTn id="73" dur="1" fill="hold">
                                          <p:stCondLst>
                                            <p:cond delay="0"/>
                                          </p:stCondLst>
                                        </p:cTn>
                                        <p:tgtEl>
                                          <p:spTgt spid="4"/>
                                        </p:tgtEl>
                                        <p:attrNameLst>
                                          <p:attrName>style.visibility</p:attrName>
                                        </p:attrNameLst>
                                      </p:cBhvr>
                                      <p:to>
                                        <p:strVal val="visible"/>
                                      </p:to>
                                    </p:set>
                                    <p:anim calcmode="lin" valueType="num">
                                      <p:cBhvr>
                                        <p:cTn id="74" dur="1000" fill="hold"/>
                                        <p:tgtEl>
                                          <p:spTgt spid="4"/>
                                        </p:tgtEl>
                                        <p:attrNameLst>
                                          <p:attrName>ppt_w</p:attrName>
                                        </p:attrNameLst>
                                      </p:cBhvr>
                                      <p:tavLst>
                                        <p:tav tm="0">
                                          <p:val>
                                            <p:fltVal val="0"/>
                                          </p:val>
                                        </p:tav>
                                        <p:tav tm="100000">
                                          <p:val>
                                            <p:strVal val="#ppt_w"/>
                                          </p:val>
                                        </p:tav>
                                      </p:tavLst>
                                    </p:anim>
                                    <p:anim calcmode="lin" valueType="num">
                                      <p:cBhvr>
                                        <p:cTn id="75" dur="1000" fill="hold"/>
                                        <p:tgtEl>
                                          <p:spTgt spid="4"/>
                                        </p:tgtEl>
                                        <p:attrNameLst>
                                          <p:attrName>ppt_h</p:attrName>
                                        </p:attrNameLst>
                                      </p:cBhvr>
                                      <p:tavLst>
                                        <p:tav tm="0">
                                          <p:val>
                                            <p:fltVal val="0"/>
                                          </p:val>
                                        </p:tav>
                                        <p:tav tm="100000">
                                          <p:val>
                                            <p:strVal val="#ppt_h"/>
                                          </p:val>
                                        </p:tav>
                                      </p:tavLst>
                                    </p:anim>
                                    <p:anim calcmode="lin" valueType="num">
                                      <p:cBhvr>
                                        <p:cTn id="76" dur="1000" fill="hold"/>
                                        <p:tgtEl>
                                          <p:spTgt spid="4"/>
                                        </p:tgtEl>
                                        <p:attrNameLst>
                                          <p:attrName>style.rotation</p:attrName>
                                        </p:attrNameLst>
                                      </p:cBhvr>
                                      <p:tavLst>
                                        <p:tav tm="0">
                                          <p:val>
                                            <p:fltVal val="90"/>
                                          </p:val>
                                        </p:tav>
                                        <p:tav tm="100000">
                                          <p:val>
                                            <p:fltVal val="0"/>
                                          </p:val>
                                        </p:tav>
                                      </p:tavLst>
                                    </p:anim>
                                    <p:animEffect transition="in" filter="fade">
                                      <p:cBhvr>
                                        <p:cTn id="77" dur="1000"/>
                                        <p:tgtEl>
                                          <p:spTgt spid="4"/>
                                        </p:tgtEl>
                                      </p:cBhvr>
                                    </p:animEffect>
                                  </p:childTnLst>
                                </p:cTn>
                              </p:par>
                              <p:par>
                                <p:cTn id="78" presetID="31" presetClass="entr" presetSubtype="0" fill="hold" grpId="0" nodeType="withEffect">
                                  <p:stCondLst>
                                    <p:cond delay="750"/>
                                  </p:stCondLst>
                                  <p:childTnLst>
                                    <p:set>
                                      <p:cBhvr>
                                        <p:cTn id="79" dur="1" fill="hold">
                                          <p:stCondLst>
                                            <p:cond delay="0"/>
                                          </p:stCondLst>
                                        </p:cTn>
                                        <p:tgtEl>
                                          <p:spTgt spid="5"/>
                                        </p:tgtEl>
                                        <p:attrNameLst>
                                          <p:attrName>style.visibility</p:attrName>
                                        </p:attrNameLst>
                                      </p:cBhvr>
                                      <p:to>
                                        <p:strVal val="visible"/>
                                      </p:to>
                                    </p:set>
                                    <p:anim calcmode="lin" valueType="num">
                                      <p:cBhvr>
                                        <p:cTn id="80" dur="1000" fill="hold"/>
                                        <p:tgtEl>
                                          <p:spTgt spid="5"/>
                                        </p:tgtEl>
                                        <p:attrNameLst>
                                          <p:attrName>ppt_w</p:attrName>
                                        </p:attrNameLst>
                                      </p:cBhvr>
                                      <p:tavLst>
                                        <p:tav tm="0">
                                          <p:val>
                                            <p:fltVal val="0"/>
                                          </p:val>
                                        </p:tav>
                                        <p:tav tm="100000">
                                          <p:val>
                                            <p:strVal val="#ppt_w"/>
                                          </p:val>
                                        </p:tav>
                                      </p:tavLst>
                                    </p:anim>
                                    <p:anim calcmode="lin" valueType="num">
                                      <p:cBhvr>
                                        <p:cTn id="81" dur="1000" fill="hold"/>
                                        <p:tgtEl>
                                          <p:spTgt spid="5"/>
                                        </p:tgtEl>
                                        <p:attrNameLst>
                                          <p:attrName>ppt_h</p:attrName>
                                        </p:attrNameLst>
                                      </p:cBhvr>
                                      <p:tavLst>
                                        <p:tav tm="0">
                                          <p:val>
                                            <p:fltVal val="0"/>
                                          </p:val>
                                        </p:tav>
                                        <p:tav tm="100000">
                                          <p:val>
                                            <p:strVal val="#ppt_h"/>
                                          </p:val>
                                        </p:tav>
                                      </p:tavLst>
                                    </p:anim>
                                    <p:anim calcmode="lin" valueType="num">
                                      <p:cBhvr>
                                        <p:cTn id="82" dur="1000" fill="hold"/>
                                        <p:tgtEl>
                                          <p:spTgt spid="5"/>
                                        </p:tgtEl>
                                        <p:attrNameLst>
                                          <p:attrName>style.rotation</p:attrName>
                                        </p:attrNameLst>
                                      </p:cBhvr>
                                      <p:tavLst>
                                        <p:tav tm="0">
                                          <p:val>
                                            <p:fltVal val="90"/>
                                          </p:val>
                                        </p:tav>
                                        <p:tav tm="100000">
                                          <p:val>
                                            <p:fltVal val="0"/>
                                          </p:val>
                                        </p:tav>
                                      </p:tavLst>
                                    </p:anim>
                                    <p:animEffect transition="in" filter="fade">
                                      <p:cBhvr>
                                        <p:cTn id="83" dur="1000"/>
                                        <p:tgtEl>
                                          <p:spTgt spid="5"/>
                                        </p:tgtEl>
                                      </p:cBhvr>
                                    </p:animEffect>
                                  </p:childTnLst>
                                </p:cTn>
                              </p:par>
                              <p:par>
                                <p:cTn id="84" presetID="31" presetClass="entr" presetSubtype="0" fill="hold" grpId="0" nodeType="withEffect">
                                  <p:stCondLst>
                                    <p:cond delay="750"/>
                                  </p:stCondLst>
                                  <p:childTnLst>
                                    <p:set>
                                      <p:cBhvr>
                                        <p:cTn id="85" dur="1" fill="hold">
                                          <p:stCondLst>
                                            <p:cond delay="0"/>
                                          </p:stCondLst>
                                        </p:cTn>
                                        <p:tgtEl>
                                          <p:spTgt spid="6"/>
                                        </p:tgtEl>
                                        <p:attrNameLst>
                                          <p:attrName>style.visibility</p:attrName>
                                        </p:attrNameLst>
                                      </p:cBhvr>
                                      <p:to>
                                        <p:strVal val="visible"/>
                                      </p:to>
                                    </p:set>
                                    <p:anim calcmode="lin" valueType="num">
                                      <p:cBhvr>
                                        <p:cTn id="86" dur="1000" fill="hold"/>
                                        <p:tgtEl>
                                          <p:spTgt spid="6"/>
                                        </p:tgtEl>
                                        <p:attrNameLst>
                                          <p:attrName>ppt_w</p:attrName>
                                        </p:attrNameLst>
                                      </p:cBhvr>
                                      <p:tavLst>
                                        <p:tav tm="0">
                                          <p:val>
                                            <p:fltVal val="0"/>
                                          </p:val>
                                        </p:tav>
                                        <p:tav tm="100000">
                                          <p:val>
                                            <p:strVal val="#ppt_w"/>
                                          </p:val>
                                        </p:tav>
                                      </p:tavLst>
                                    </p:anim>
                                    <p:anim calcmode="lin" valueType="num">
                                      <p:cBhvr>
                                        <p:cTn id="87" dur="1000" fill="hold"/>
                                        <p:tgtEl>
                                          <p:spTgt spid="6"/>
                                        </p:tgtEl>
                                        <p:attrNameLst>
                                          <p:attrName>ppt_h</p:attrName>
                                        </p:attrNameLst>
                                      </p:cBhvr>
                                      <p:tavLst>
                                        <p:tav tm="0">
                                          <p:val>
                                            <p:fltVal val="0"/>
                                          </p:val>
                                        </p:tav>
                                        <p:tav tm="100000">
                                          <p:val>
                                            <p:strVal val="#ppt_h"/>
                                          </p:val>
                                        </p:tav>
                                      </p:tavLst>
                                    </p:anim>
                                    <p:anim calcmode="lin" valueType="num">
                                      <p:cBhvr>
                                        <p:cTn id="88" dur="1000" fill="hold"/>
                                        <p:tgtEl>
                                          <p:spTgt spid="6"/>
                                        </p:tgtEl>
                                        <p:attrNameLst>
                                          <p:attrName>style.rotation</p:attrName>
                                        </p:attrNameLst>
                                      </p:cBhvr>
                                      <p:tavLst>
                                        <p:tav tm="0">
                                          <p:val>
                                            <p:fltVal val="90"/>
                                          </p:val>
                                        </p:tav>
                                        <p:tav tm="100000">
                                          <p:val>
                                            <p:fltVal val="0"/>
                                          </p:val>
                                        </p:tav>
                                      </p:tavLst>
                                    </p:anim>
                                    <p:animEffect transition="in" filter="fade">
                                      <p:cBhvr>
                                        <p:cTn id="89" dur="1000"/>
                                        <p:tgtEl>
                                          <p:spTgt spid="6"/>
                                        </p:tgtEl>
                                      </p:cBhvr>
                                    </p:animEffect>
                                  </p:childTnLst>
                                </p:cTn>
                              </p:par>
                              <p:par>
                                <p:cTn id="90" presetID="31" presetClass="entr" presetSubtype="0" fill="hold" grpId="0" nodeType="withEffect">
                                  <p:stCondLst>
                                    <p:cond delay="750"/>
                                  </p:stCondLst>
                                  <p:childTnLst>
                                    <p:set>
                                      <p:cBhvr>
                                        <p:cTn id="91" dur="1" fill="hold">
                                          <p:stCondLst>
                                            <p:cond delay="0"/>
                                          </p:stCondLst>
                                        </p:cTn>
                                        <p:tgtEl>
                                          <p:spTgt spid="7"/>
                                        </p:tgtEl>
                                        <p:attrNameLst>
                                          <p:attrName>style.visibility</p:attrName>
                                        </p:attrNameLst>
                                      </p:cBhvr>
                                      <p:to>
                                        <p:strVal val="visible"/>
                                      </p:to>
                                    </p:set>
                                    <p:anim calcmode="lin" valueType="num">
                                      <p:cBhvr>
                                        <p:cTn id="92" dur="1000" fill="hold"/>
                                        <p:tgtEl>
                                          <p:spTgt spid="7"/>
                                        </p:tgtEl>
                                        <p:attrNameLst>
                                          <p:attrName>ppt_w</p:attrName>
                                        </p:attrNameLst>
                                      </p:cBhvr>
                                      <p:tavLst>
                                        <p:tav tm="0">
                                          <p:val>
                                            <p:fltVal val="0"/>
                                          </p:val>
                                        </p:tav>
                                        <p:tav tm="100000">
                                          <p:val>
                                            <p:strVal val="#ppt_w"/>
                                          </p:val>
                                        </p:tav>
                                      </p:tavLst>
                                    </p:anim>
                                    <p:anim calcmode="lin" valueType="num">
                                      <p:cBhvr>
                                        <p:cTn id="93" dur="1000" fill="hold"/>
                                        <p:tgtEl>
                                          <p:spTgt spid="7"/>
                                        </p:tgtEl>
                                        <p:attrNameLst>
                                          <p:attrName>ppt_h</p:attrName>
                                        </p:attrNameLst>
                                      </p:cBhvr>
                                      <p:tavLst>
                                        <p:tav tm="0">
                                          <p:val>
                                            <p:fltVal val="0"/>
                                          </p:val>
                                        </p:tav>
                                        <p:tav tm="100000">
                                          <p:val>
                                            <p:strVal val="#ppt_h"/>
                                          </p:val>
                                        </p:tav>
                                      </p:tavLst>
                                    </p:anim>
                                    <p:anim calcmode="lin" valueType="num">
                                      <p:cBhvr>
                                        <p:cTn id="94" dur="1000" fill="hold"/>
                                        <p:tgtEl>
                                          <p:spTgt spid="7"/>
                                        </p:tgtEl>
                                        <p:attrNameLst>
                                          <p:attrName>style.rotation</p:attrName>
                                        </p:attrNameLst>
                                      </p:cBhvr>
                                      <p:tavLst>
                                        <p:tav tm="0">
                                          <p:val>
                                            <p:fltVal val="90"/>
                                          </p:val>
                                        </p:tav>
                                        <p:tav tm="100000">
                                          <p:val>
                                            <p:fltVal val="0"/>
                                          </p:val>
                                        </p:tav>
                                      </p:tavLst>
                                    </p:anim>
                                    <p:animEffect transition="in" filter="fade">
                                      <p:cBhvr>
                                        <p:cTn id="95" dur="1000"/>
                                        <p:tgtEl>
                                          <p:spTgt spid="7"/>
                                        </p:tgtEl>
                                      </p:cBhvr>
                                    </p:animEffect>
                                  </p:childTnLst>
                                </p:cTn>
                              </p:par>
                              <p:par>
                                <p:cTn id="96" presetID="31" presetClass="entr" presetSubtype="0" fill="hold" grpId="0" nodeType="withEffect">
                                  <p:stCondLst>
                                    <p:cond delay="750"/>
                                  </p:stCondLst>
                                  <p:childTnLst>
                                    <p:set>
                                      <p:cBhvr>
                                        <p:cTn id="97" dur="1" fill="hold">
                                          <p:stCondLst>
                                            <p:cond delay="0"/>
                                          </p:stCondLst>
                                        </p:cTn>
                                        <p:tgtEl>
                                          <p:spTgt spid="8"/>
                                        </p:tgtEl>
                                        <p:attrNameLst>
                                          <p:attrName>style.visibility</p:attrName>
                                        </p:attrNameLst>
                                      </p:cBhvr>
                                      <p:to>
                                        <p:strVal val="visible"/>
                                      </p:to>
                                    </p:set>
                                    <p:anim calcmode="lin" valueType="num">
                                      <p:cBhvr>
                                        <p:cTn id="98" dur="1000" fill="hold"/>
                                        <p:tgtEl>
                                          <p:spTgt spid="8"/>
                                        </p:tgtEl>
                                        <p:attrNameLst>
                                          <p:attrName>ppt_w</p:attrName>
                                        </p:attrNameLst>
                                      </p:cBhvr>
                                      <p:tavLst>
                                        <p:tav tm="0">
                                          <p:val>
                                            <p:fltVal val="0"/>
                                          </p:val>
                                        </p:tav>
                                        <p:tav tm="100000">
                                          <p:val>
                                            <p:strVal val="#ppt_w"/>
                                          </p:val>
                                        </p:tav>
                                      </p:tavLst>
                                    </p:anim>
                                    <p:anim calcmode="lin" valueType="num">
                                      <p:cBhvr>
                                        <p:cTn id="99" dur="1000" fill="hold"/>
                                        <p:tgtEl>
                                          <p:spTgt spid="8"/>
                                        </p:tgtEl>
                                        <p:attrNameLst>
                                          <p:attrName>ppt_h</p:attrName>
                                        </p:attrNameLst>
                                      </p:cBhvr>
                                      <p:tavLst>
                                        <p:tav tm="0">
                                          <p:val>
                                            <p:fltVal val="0"/>
                                          </p:val>
                                        </p:tav>
                                        <p:tav tm="100000">
                                          <p:val>
                                            <p:strVal val="#ppt_h"/>
                                          </p:val>
                                        </p:tav>
                                      </p:tavLst>
                                    </p:anim>
                                    <p:anim calcmode="lin" valueType="num">
                                      <p:cBhvr>
                                        <p:cTn id="100" dur="1000" fill="hold"/>
                                        <p:tgtEl>
                                          <p:spTgt spid="8"/>
                                        </p:tgtEl>
                                        <p:attrNameLst>
                                          <p:attrName>style.rotation</p:attrName>
                                        </p:attrNameLst>
                                      </p:cBhvr>
                                      <p:tavLst>
                                        <p:tav tm="0">
                                          <p:val>
                                            <p:fltVal val="90"/>
                                          </p:val>
                                        </p:tav>
                                        <p:tav tm="100000">
                                          <p:val>
                                            <p:fltVal val="0"/>
                                          </p:val>
                                        </p:tav>
                                      </p:tavLst>
                                    </p:anim>
                                    <p:animEffect transition="in" filter="fade">
                                      <p:cBhvr>
                                        <p:cTn id="101" dur="1000"/>
                                        <p:tgtEl>
                                          <p:spTgt spid="8"/>
                                        </p:tgtEl>
                                      </p:cBhvr>
                                    </p:animEffect>
                                  </p:childTnLst>
                                </p:cTn>
                              </p:par>
                              <p:par>
                                <p:cTn id="102" presetID="31" presetClass="entr" presetSubtype="0" fill="hold" grpId="0" nodeType="withEffect">
                                  <p:stCondLst>
                                    <p:cond delay="750"/>
                                  </p:stCondLst>
                                  <p:childTnLst>
                                    <p:set>
                                      <p:cBhvr>
                                        <p:cTn id="103" dur="1" fill="hold">
                                          <p:stCondLst>
                                            <p:cond delay="0"/>
                                          </p:stCondLst>
                                        </p:cTn>
                                        <p:tgtEl>
                                          <p:spTgt spid="9"/>
                                        </p:tgtEl>
                                        <p:attrNameLst>
                                          <p:attrName>style.visibility</p:attrName>
                                        </p:attrNameLst>
                                      </p:cBhvr>
                                      <p:to>
                                        <p:strVal val="visible"/>
                                      </p:to>
                                    </p:set>
                                    <p:anim calcmode="lin" valueType="num">
                                      <p:cBhvr>
                                        <p:cTn id="104" dur="1000" fill="hold"/>
                                        <p:tgtEl>
                                          <p:spTgt spid="9"/>
                                        </p:tgtEl>
                                        <p:attrNameLst>
                                          <p:attrName>ppt_w</p:attrName>
                                        </p:attrNameLst>
                                      </p:cBhvr>
                                      <p:tavLst>
                                        <p:tav tm="0">
                                          <p:val>
                                            <p:fltVal val="0"/>
                                          </p:val>
                                        </p:tav>
                                        <p:tav tm="100000">
                                          <p:val>
                                            <p:strVal val="#ppt_w"/>
                                          </p:val>
                                        </p:tav>
                                      </p:tavLst>
                                    </p:anim>
                                    <p:anim calcmode="lin" valueType="num">
                                      <p:cBhvr>
                                        <p:cTn id="105" dur="1000" fill="hold"/>
                                        <p:tgtEl>
                                          <p:spTgt spid="9"/>
                                        </p:tgtEl>
                                        <p:attrNameLst>
                                          <p:attrName>ppt_h</p:attrName>
                                        </p:attrNameLst>
                                      </p:cBhvr>
                                      <p:tavLst>
                                        <p:tav tm="0">
                                          <p:val>
                                            <p:fltVal val="0"/>
                                          </p:val>
                                        </p:tav>
                                        <p:tav tm="100000">
                                          <p:val>
                                            <p:strVal val="#ppt_h"/>
                                          </p:val>
                                        </p:tav>
                                      </p:tavLst>
                                    </p:anim>
                                    <p:anim calcmode="lin" valueType="num">
                                      <p:cBhvr>
                                        <p:cTn id="106" dur="1000" fill="hold"/>
                                        <p:tgtEl>
                                          <p:spTgt spid="9"/>
                                        </p:tgtEl>
                                        <p:attrNameLst>
                                          <p:attrName>style.rotation</p:attrName>
                                        </p:attrNameLst>
                                      </p:cBhvr>
                                      <p:tavLst>
                                        <p:tav tm="0">
                                          <p:val>
                                            <p:fltVal val="90"/>
                                          </p:val>
                                        </p:tav>
                                        <p:tav tm="100000">
                                          <p:val>
                                            <p:fltVal val="0"/>
                                          </p:val>
                                        </p:tav>
                                      </p:tavLst>
                                    </p:anim>
                                    <p:animEffect transition="in" filter="fade">
                                      <p:cBhvr>
                                        <p:cTn id="107" dur="1000"/>
                                        <p:tgtEl>
                                          <p:spTgt spid="9"/>
                                        </p:tgtEl>
                                      </p:cBhvr>
                                    </p:animEffect>
                                  </p:childTnLst>
                                </p:cTn>
                              </p:par>
                              <p:par>
                                <p:cTn id="108" presetID="31" presetClass="entr" presetSubtype="0" fill="hold" grpId="0" nodeType="withEffect">
                                  <p:stCondLst>
                                    <p:cond delay="750"/>
                                  </p:stCondLst>
                                  <p:childTnLst>
                                    <p:set>
                                      <p:cBhvr>
                                        <p:cTn id="109" dur="1" fill="hold">
                                          <p:stCondLst>
                                            <p:cond delay="0"/>
                                          </p:stCondLst>
                                        </p:cTn>
                                        <p:tgtEl>
                                          <p:spTgt spid="10"/>
                                        </p:tgtEl>
                                        <p:attrNameLst>
                                          <p:attrName>style.visibility</p:attrName>
                                        </p:attrNameLst>
                                      </p:cBhvr>
                                      <p:to>
                                        <p:strVal val="visible"/>
                                      </p:to>
                                    </p:set>
                                    <p:anim calcmode="lin" valueType="num">
                                      <p:cBhvr>
                                        <p:cTn id="110" dur="1000" fill="hold"/>
                                        <p:tgtEl>
                                          <p:spTgt spid="10"/>
                                        </p:tgtEl>
                                        <p:attrNameLst>
                                          <p:attrName>ppt_w</p:attrName>
                                        </p:attrNameLst>
                                      </p:cBhvr>
                                      <p:tavLst>
                                        <p:tav tm="0">
                                          <p:val>
                                            <p:fltVal val="0"/>
                                          </p:val>
                                        </p:tav>
                                        <p:tav tm="100000">
                                          <p:val>
                                            <p:strVal val="#ppt_w"/>
                                          </p:val>
                                        </p:tav>
                                      </p:tavLst>
                                    </p:anim>
                                    <p:anim calcmode="lin" valueType="num">
                                      <p:cBhvr>
                                        <p:cTn id="111" dur="1000" fill="hold"/>
                                        <p:tgtEl>
                                          <p:spTgt spid="10"/>
                                        </p:tgtEl>
                                        <p:attrNameLst>
                                          <p:attrName>ppt_h</p:attrName>
                                        </p:attrNameLst>
                                      </p:cBhvr>
                                      <p:tavLst>
                                        <p:tav tm="0">
                                          <p:val>
                                            <p:fltVal val="0"/>
                                          </p:val>
                                        </p:tav>
                                        <p:tav tm="100000">
                                          <p:val>
                                            <p:strVal val="#ppt_h"/>
                                          </p:val>
                                        </p:tav>
                                      </p:tavLst>
                                    </p:anim>
                                    <p:anim calcmode="lin" valueType="num">
                                      <p:cBhvr>
                                        <p:cTn id="112" dur="1000" fill="hold"/>
                                        <p:tgtEl>
                                          <p:spTgt spid="10"/>
                                        </p:tgtEl>
                                        <p:attrNameLst>
                                          <p:attrName>style.rotation</p:attrName>
                                        </p:attrNameLst>
                                      </p:cBhvr>
                                      <p:tavLst>
                                        <p:tav tm="0">
                                          <p:val>
                                            <p:fltVal val="90"/>
                                          </p:val>
                                        </p:tav>
                                        <p:tav tm="100000">
                                          <p:val>
                                            <p:fltVal val="0"/>
                                          </p:val>
                                        </p:tav>
                                      </p:tavLst>
                                    </p:anim>
                                    <p:animEffect transition="in" filter="fade">
                                      <p:cBhvr>
                                        <p:cTn id="113" dur="1000"/>
                                        <p:tgtEl>
                                          <p:spTgt spid="10"/>
                                        </p:tgtEl>
                                      </p:cBhvr>
                                    </p:animEffect>
                                  </p:childTnLst>
                                </p:cTn>
                              </p:par>
                              <p:par>
                                <p:cTn id="114" presetID="31" presetClass="entr" presetSubtype="0" fill="hold" grpId="0" nodeType="withEffect">
                                  <p:stCondLst>
                                    <p:cond delay="750"/>
                                  </p:stCondLst>
                                  <p:childTnLst>
                                    <p:set>
                                      <p:cBhvr>
                                        <p:cTn id="115" dur="1" fill="hold">
                                          <p:stCondLst>
                                            <p:cond delay="0"/>
                                          </p:stCondLst>
                                        </p:cTn>
                                        <p:tgtEl>
                                          <p:spTgt spid="11"/>
                                        </p:tgtEl>
                                        <p:attrNameLst>
                                          <p:attrName>style.visibility</p:attrName>
                                        </p:attrNameLst>
                                      </p:cBhvr>
                                      <p:to>
                                        <p:strVal val="visible"/>
                                      </p:to>
                                    </p:set>
                                    <p:anim calcmode="lin" valueType="num">
                                      <p:cBhvr>
                                        <p:cTn id="116" dur="1000" fill="hold"/>
                                        <p:tgtEl>
                                          <p:spTgt spid="11"/>
                                        </p:tgtEl>
                                        <p:attrNameLst>
                                          <p:attrName>ppt_w</p:attrName>
                                        </p:attrNameLst>
                                      </p:cBhvr>
                                      <p:tavLst>
                                        <p:tav tm="0">
                                          <p:val>
                                            <p:fltVal val="0"/>
                                          </p:val>
                                        </p:tav>
                                        <p:tav tm="100000">
                                          <p:val>
                                            <p:strVal val="#ppt_w"/>
                                          </p:val>
                                        </p:tav>
                                      </p:tavLst>
                                    </p:anim>
                                    <p:anim calcmode="lin" valueType="num">
                                      <p:cBhvr>
                                        <p:cTn id="117" dur="1000" fill="hold"/>
                                        <p:tgtEl>
                                          <p:spTgt spid="11"/>
                                        </p:tgtEl>
                                        <p:attrNameLst>
                                          <p:attrName>ppt_h</p:attrName>
                                        </p:attrNameLst>
                                      </p:cBhvr>
                                      <p:tavLst>
                                        <p:tav tm="0">
                                          <p:val>
                                            <p:fltVal val="0"/>
                                          </p:val>
                                        </p:tav>
                                        <p:tav tm="100000">
                                          <p:val>
                                            <p:strVal val="#ppt_h"/>
                                          </p:val>
                                        </p:tav>
                                      </p:tavLst>
                                    </p:anim>
                                    <p:anim calcmode="lin" valueType="num">
                                      <p:cBhvr>
                                        <p:cTn id="118" dur="1000" fill="hold"/>
                                        <p:tgtEl>
                                          <p:spTgt spid="11"/>
                                        </p:tgtEl>
                                        <p:attrNameLst>
                                          <p:attrName>style.rotation</p:attrName>
                                        </p:attrNameLst>
                                      </p:cBhvr>
                                      <p:tavLst>
                                        <p:tav tm="0">
                                          <p:val>
                                            <p:fltVal val="90"/>
                                          </p:val>
                                        </p:tav>
                                        <p:tav tm="100000">
                                          <p:val>
                                            <p:fltVal val="0"/>
                                          </p:val>
                                        </p:tav>
                                      </p:tavLst>
                                    </p:anim>
                                    <p:animEffect transition="in" filter="fade">
                                      <p:cBhvr>
                                        <p:cTn id="119" dur="1000"/>
                                        <p:tgtEl>
                                          <p:spTgt spid="11"/>
                                        </p:tgtEl>
                                      </p:cBhvr>
                                    </p:animEffect>
                                  </p:childTnLst>
                                </p:cTn>
                              </p:par>
                              <p:par>
                                <p:cTn id="120" presetID="31" presetClass="entr" presetSubtype="0" fill="hold" grpId="0" nodeType="withEffect">
                                  <p:stCondLst>
                                    <p:cond delay="750"/>
                                  </p:stCondLst>
                                  <p:childTnLst>
                                    <p:set>
                                      <p:cBhvr>
                                        <p:cTn id="121" dur="1" fill="hold">
                                          <p:stCondLst>
                                            <p:cond delay="0"/>
                                          </p:stCondLst>
                                        </p:cTn>
                                        <p:tgtEl>
                                          <p:spTgt spid="12"/>
                                        </p:tgtEl>
                                        <p:attrNameLst>
                                          <p:attrName>style.visibility</p:attrName>
                                        </p:attrNameLst>
                                      </p:cBhvr>
                                      <p:to>
                                        <p:strVal val="visible"/>
                                      </p:to>
                                    </p:set>
                                    <p:anim calcmode="lin" valueType="num">
                                      <p:cBhvr>
                                        <p:cTn id="122" dur="1000" fill="hold"/>
                                        <p:tgtEl>
                                          <p:spTgt spid="12"/>
                                        </p:tgtEl>
                                        <p:attrNameLst>
                                          <p:attrName>ppt_w</p:attrName>
                                        </p:attrNameLst>
                                      </p:cBhvr>
                                      <p:tavLst>
                                        <p:tav tm="0">
                                          <p:val>
                                            <p:fltVal val="0"/>
                                          </p:val>
                                        </p:tav>
                                        <p:tav tm="100000">
                                          <p:val>
                                            <p:strVal val="#ppt_w"/>
                                          </p:val>
                                        </p:tav>
                                      </p:tavLst>
                                    </p:anim>
                                    <p:anim calcmode="lin" valueType="num">
                                      <p:cBhvr>
                                        <p:cTn id="123" dur="1000" fill="hold"/>
                                        <p:tgtEl>
                                          <p:spTgt spid="12"/>
                                        </p:tgtEl>
                                        <p:attrNameLst>
                                          <p:attrName>ppt_h</p:attrName>
                                        </p:attrNameLst>
                                      </p:cBhvr>
                                      <p:tavLst>
                                        <p:tav tm="0">
                                          <p:val>
                                            <p:fltVal val="0"/>
                                          </p:val>
                                        </p:tav>
                                        <p:tav tm="100000">
                                          <p:val>
                                            <p:strVal val="#ppt_h"/>
                                          </p:val>
                                        </p:tav>
                                      </p:tavLst>
                                    </p:anim>
                                    <p:anim calcmode="lin" valueType="num">
                                      <p:cBhvr>
                                        <p:cTn id="124" dur="1000" fill="hold"/>
                                        <p:tgtEl>
                                          <p:spTgt spid="12"/>
                                        </p:tgtEl>
                                        <p:attrNameLst>
                                          <p:attrName>style.rotation</p:attrName>
                                        </p:attrNameLst>
                                      </p:cBhvr>
                                      <p:tavLst>
                                        <p:tav tm="0">
                                          <p:val>
                                            <p:fltVal val="90"/>
                                          </p:val>
                                        </p:tav>
                                        <p:tav tm="100000">
                                          <p:val>
                                            <p:fltVal val="0"/>
                                          </p:val>
                                        </p:tav>
                                      </p:tavLst>
                                    </p:anim>
                                    <p:animEffect transition="in" filter="fade">
                                      <p:cBhvr>
                                        <p:cTn id="125" dur="1000"/>
                                        <p:tgtEl>
                                          <p:spTgt spid="12"/>
                                        </p:tgtEl>
                                      </p:cBhvr>
                                    </p:animEffect>
                                  </p:childTnLst>
                                </p:cTn>
                              </p:par>
                              <p:par>
                                <p:cTn id="126" presetID="31" presetClass="entr" presetSubtype="0" fill="hold" grpId="0" nodeType="withEffect">
                                  <p:stCondLst>
                                    <p:cond delay="750"/>
                                  </p:stCondLst>
                                  <p:childTnLst>
                                    <p:set>
                                      <p:cBhvr>
                                        <p:cTn id="127" dur="1" fill="hold">
                                          <p:stCondLst>
                                            <p:cond delay="0"/>
                                          </p:stCondLst>
                                        </p:cTn>
                                        <p:tgtEl>
                                          <p:spTgt spid="13"/>
                                        </p:tgtEl>
                                        <p:attrNameLst>
                                          <p:attrName>style.visibility</p:attrName>
                                        </p:attrNameLst>
                                      </p:cBhvr>
                                      <p:to>
                                        <p:strVal val="visible"/>
                                      </p:to>
                                    </p:set>
                                    <p:anim calcmode="lin" valueType="num">
                                      <p:cBhvr>
                                        <p:cTn id="128" dur="1000" fill="hold"/>
                                        <p:tgtEl>
                                          <p:spTgt spid="13"/>
                                        </p:tgtEl>
                                        <p:attrNameLst>
                                          <p:attrName>ppt_w</p:attrName>
                                        </p:attrNameLst>
                                      </p:cBhvr>
                                      <p:tavLst>
                                        <p:tav tm="0">
                                          <p:val>
                                            <p:fltVal val="0"/>
                                          </p:val>
                                        </p:tav>
                                        <p:tav tm="100000">
                                          <p:val>
                                            <p:strVal val="#ppt_w"/>
                                          </p:val>
                                        </p:tav>
                                      </p:tavLst>
                                    </p:anim>
                                    <p:anim calcmode="lin" valueType="num">
                                      <p:cBhvr>
                                        <p:cTn id="129" dur="1000" fill="hold"/>
                                        <p:tgtEl>
                                          <p:spTgt spid="13"/>
                                        </p:tgtEl>
                                        <p:attrNameLst>
                                          <p:attrName>ppt_h</p:attrName>
                                        </p:attrNameLst>
                                      </p:cBhvr>
                                      <p:tavLst>
                                        <p:tav tm="0">
                                          <p:val>
                                            <p:fltVal val="0"/>
                                          </p:val>
                                        </p:tav>
                                        <p:tav tm="100000">
                                          <p:val>
                                            <p:strVal val="#ppt_h"/>
                                          </p:val>
                                        </p:tav>
                                      </p:tavLst>
                                    </p:anim>
                                    <p:anim calcmode="lin" valueType="num">
                                      <p:cBhvr>
                                        <p:cTn id="130" dur="1000" fill="hold"/>
                                        <p:tgtEl>
                                          <p:spTgt spid="13"/>
                                        </p:tgtEl>
                                        <p:attrNameLst>
                                          <p:attrName>style.rotation</p:attrName>
                                        </p:attrNameLst>
                                      </p:cBhvr>
                                      <p:tavLst>
                                        <p:tav tm="0">
                                          <p:val>
                                            <p:fltVal val="90"/>
                                          </p:val>
                                        </p:tav>
                                        <p:tav tm="100000">
                                          <p:val>
                                            <p:fltVal val="0"/>
                                          </p:val>
                                        </p:tav>
                                      </p:tavLst>
                                    </p:anim>
                                    <p:animEffect transition="in" filter="fade">
                                      <p:cBhvr>
                                        <p:cTn id="131" dur="1000"/>
                                        <p:tgtEl>
                                          <p:spTgt spid="13"/>
                                        </p:tgtEl>
                                      </p:cBhvr>
                                    </p:animEffect>
                                  </p:childTnLst>
                                </p:cTn>
                              </p:par>
                              <p:par>
                                <p:cTn id="132" presetID="31" presetClass="entr" presetSubtype="0" fill="hold" grpId="0" nodeType="withEffect">
                                  <p:stCondLst>
                                    <p:cond delay="750"/>
                                  </p:stCondLst>
                                  <p:childTnLst>
                                    <p:set>
                                      <p:cBhvr>
                                        <p:cTn id="133" dur="1" fill="hold">
                                          <p:stCondLst>
                                            <p:cond delay="0"/>
                                          </p:stCondLst>
                                        </p:cTn>
                                        <p:tgtEl>
                                          <p:spTgt spid="14"/>
                                        </p:tgtEl>
                                        <p:attrNameLst>
                                          <p:attrName>style.visibility</p:attrName>
                                        </p:attrNameLst>
                                      </p:cBhvr>
                                      <p:to>
                                        <p:strVal val="visible"/>
                                      </p:to>
                                    </p:set>
                                    <p:anim calcmode="lin" valueType="num">
                                      <p:cBhvr>
                                        <p:cTn id="134" dur="1000" fill="hold"/>
                                        <p:tgtEl>
                                          <p:spTgt spid="14"/>
                                        </p:tgtEl>
                                        <p:attrNameLst>
                                          <p:attrName>ppt_w</p:attrName>
                                        </p:attrNameLst>
                                      </p:cBhvr>
                                      <p:tavLst>
                                        <p:tav tm="0">
                                          <p:val>
                                            <p:fltVal val="0"/>
                                          </p:val>
                                        </p:tav>
                                        <p:tav tm="100000">
                                          <p:val>
                                            <p:strVal val="#ppt_w"/>
                                          </p:val>
                                        </p:tav>
                                      </p:tavLst>
                                    </p:anim>
                                    <p:anim calcmode="lin" valueType="num">
                                      <p:cBhvr>
                                        <p:cTn id="135" dur="1000" fill="hold"/>
                                        <p:tgtEl>
                                          <p:spTgt spid="14"/>
                                        </p:tgtEl>
                                        <p:attrNameLst>
                                          <p:attrName>ppt_h</p:attrName>
                                        </p:attrNameLst>
                                      </p:cBhvr>
                                      <p:tavLst>
                                        <p:tav tm="0">
                                          <p:val>
                                            <p:fltVal val="0"/>
                                          </p:val>
                                        </p:tav>
                                        <p:tav tm="100000">
                                          <p:val>
                                            <p:strVal val="#ppt_h"/>
                                          </p:val>
                                        </p:tav>
                                      </p:tavLst>
                                    </p:anim>
                                    <p:anim calcmode="lin" valueType="num">
                                      <p:cBhvr>
                                        <p:cTn id="136" dur="1000" fill="hold"/>
                                        <p:tgtEl>
                                          <p:spTgt spid="14"/>
                                        </p:tgtEl>
                                        <p:attrNameLst>
                                          <p:attrName>style.rotation</p:attrName>
                                        </p:attrNameLst>
                                      </p:cBhvr>
                                      <p:tavLst>
                                        <p:tav tm="0">
                                          <p:val>
                                            <p:fltVal val="90"/>
                                          </p:val>
                                        </p:tav>
                                        <p:tav tm="100000">
                                          <p:val>
                                            <p:fltVal val="0"/>
                                          </p:val>
                                        </p:tav>
                                      </p:tavLst>
                                    </p:anim>
                                    <p:animEffect transition="in" filter="fade">
                                      <p:cBhvr>
                                        <p:cTn id="137" dur="1000"/>
                                        <p:tgtEl>
                                          <p:spTgt spid="14"/>
                                        </p:tgtEl>
                                      </p:cBhvr>
                                    </p:animEffect>
                                  </p:childTnLst>
                                </p:cTn>
                              </p:par>
                              <p:par>
                                <p:cTn id="138" presetID="31" presetClass="entr" presetSubtype="0" fill="hold" grpId="0" nodeType="withEffect">
                                  <p:stCondLst>
                                    <p:cond delay="750"/>
                                  </p:stCondLst>
                                  <p:childTnLst>
                                    <p:set>
                                      <p:cBhvr>
                                        <p:cTn id="139" dur="1" fill="hold">
                                          <p:stCondLst>
                                            <p:cond delay="0"/>
                                          </p:stCondLst>
                                        </p:cTn>
                                        <p:tgtEl>
                                          <p:spTgt spid="15"/>
                                        </p:tgtEl>
                                        <p:attrNameLst>
                                          <p:attrName>style.visibility</p:attrName>
                                        </p:attrNameLst>
                                      </p:cBhvr>
                                      <p:to>
                                        <p:strVal val="visible"/>
                                      </p:to>
                                    </p:set>
                                    <p:anim calcmode="lin" valueType="num">
                                      <p:cBhvr>
                                        <p:cTn id="140" dur="1000" fill="hold"/>
                                        <p:tgtEl>
                                          <p:spTgt spid="15"/>
                                        </p:tgtEl>
                                        <p:attrNameLst>
                                          <p:attrName>ppt_w</p:attrName>
                                        </p:attrNameLst>
                                      </p:cBhvr>
                                      <p:tavLst>
                                        <p:tav tm="0">
                                          <p:val>
                                            <p:fltVal val="0"/>
                                          </p:val>
                                        </p:tav>
                                        <p:tav tm="100000">
                                          <p:val>
                                            <p:strVal val="#ppt_w"/>
                                          </p:val>
                                        </p:tav>
                                      </p:tavLst>
                                    </p:anim>
                                    <p:anim calcmode="lin" valueType="num">
                                      <p:cBhvr>
                                        <p:cTn id="141" dur="1000" fill="hold"/>
                                        <p:tgtEl>
                                          <p:spTgt spid="15"/>
                                        </p:tgtEl>
                                        <p:attrNameLst>
                                          <p:attrName>ppt_h</p:attrName>
                                        </p:attrNameLst>
                                      </p:cBhvr>
                                      <p:tavLst>
                                        <p:tav tm="0">
                                          <p:val>
                                            <p:fltVal val="0"/>
                                          </p:val>
                                        </p:tav>
                                        <p:tav tm="100000">
                                          <p:val>
                                            <p:strVal val="#ppt_h"/>
                                          </p:val>
                                        </p:tav>
                                      </p:tavLst>
                                    </p:anim>
                                    <p:anim calcmode="lin" valueType="num">
                                      <p:cBhvr>
                                        <p:cTn id="142" dur="1000" fill="hold"/>
                                        <p:tgtEl>
                                          <p:spTgt spid="15"/>
                                        </p:tgtEl>
                                        <p:attrNameLst>
                                          <p:attrName>style.rotation</p:attrName>
                                        </p:attrNameLst>
                                      </p:cBhvr>
                                      <p:tavLst>
                                        <p:tav tm="0">
                                          <p:val>
                                            <p:fltVal val="90"/>
                                          </p:val>
                                        </p:tav>
                                        <p:tav tm="100000">
                                          <p:val>
                                            <p:fltVal val="0"/>
                                          </p:val>
                                        </p:tav>
                                      </p:tavLst>
                                    </p:anim>
                                    <p:animEffect transition="in" filter="fade">
                                      <p:cBhvr>
                                        <p:cTn id="143" dur="1000"/>
                                        <p:tgtEl>
                                          <p:spTgt spid="15"/>
                                        </p:tgtEl>
                                      </p:cBhvr>
                                    </p:animEffect>
                                  </p:childTnLst>
                                </p:cTn>
                              </p:par>
                              <p:par>
                                <p:cTn id="144" presetID="31" presetClass="entr" presetSubtype="0" fill="hold" grpId="0" nodeType="withEffect">
                                  <p:stCondLst>
                                    <p:cond delay="750"/>
                                  </p:stCondLst>
                                  <p:childTnLst>
                                    <p:set>
                                      <p:cBhvr>
                                        <p:cTn id="145" dur="1" fill="hold">
                                          <p:stCondLst>
                                            <p:cond delay="0"/>
                                          </p:stCondLst>
                                        </p:cTn>
                                        <p:tgtEl>
                                          <p:spTgt spid="16"/>
                                        </p:tgtEl>
                                        <p:attrNameLst>
                                          <p:attrName>style.visibility</p:attrName>
                                        </p:attrNameLst>
                                      </p:cBhvr>
                                      <p:to>
                                        <p:strVal val="visible"/>
                                      </p:to>
                                    </p:set>
                                    <p:anim calcmode="lin" valueType="num">
                                      <p:cBhvr>
                                        <p:cTn id="146" dur="1000" fill="hold"/>
                                        <p:tgtEl>
                                          <p:spTgt spid="16"/>
                                        </p:tgtEl>
                                        <p:attrNameLst>
                                          <p:attrName>ppt_w</p:attrName>
                                        </p:attrNameLst>
                                      </p:cBhvr>
                                      <p:tavLst>
                                        <p:tav tm="0">
                                          <p:val>
                                            <p:fltVal val="0"/>
                                          </p:val>
                                        </p:tav>
                                        <p:tav tm="100000">
                                          <p:val>
                                            <p:strVal val="#ppt_w"/>
                                          </p:val>
                                        </p:tav>
                                      </p:tavLst>
                                    </p:anim>
                                    <p:anim calcmode="lin" valueType="num">
                                      <p:cBhvr>
                                        <p:cTn id="147" dur="1000" fill="hold"/>
                                        <p:tgtEl>
                                          <p:spTgt spid="16"/>
                                        </p:tgtEl>
                                        <p:attrNameLst>
                                          <p:attrName>ppt_h</p:attrName>
                                        </p:attrNameLst>
                                      </p:cBhvr>
                                      <p:tavLst>
                                        <p:tav tm="0">
                                          <p:val>
                                            <p:fltVal val="0"/>
                                          </p:val>
                                        </p:tav>
                                        <p:tav tm="100000">
                                          <p:val>
                                            <p:strVal val="#ppt_h"/>
                                          </p:val>
                                        </p:tav>
                                      </p:tavLst>
                                    </p:anim>
                                    <p:anim calcmode="lin" valueType="num">
                                      <p:cBhvr>
                                        <p:cTn id="148" dur="1000" fill="hold"/>
                                        <p:tgtEl>
                                          <p:spTgt spid="16"/>
                                        </p:tgtEl>
                                        <p:attrNameLst>
                                          <p:attrName>style.rotation</p:attrName>
                                        </p:attrNameLst>
                                      </p:cBhvr>
                                      <p:tavLst>
                                        <p:tav tm="0">
                                          <p:val>
                                            <p:fltVal val="90"/>
                                          </p:val>
                                        </p:tav>
                                        <p:tav tm="100000">
                                          <p:val>
                                            <p:fltVal val="0"/>
                                          </p:val>
                                        </p:tav>
                                      </p:tavLst>
                                    </p:anim>
                                    <p:animEffect transition="in" filter="fade">
                                      <p:cBhvr>
                                        <p:cTn id="149" dur="1000"/>
                                        <p:tgtEl>
                                          <p:spTgt spid="16"/>
                                        </p:tgtEl>
                                      </p:cBhvr>
                                    </p:animEffect>
                                  </p:childTnLst>
                                </p:cTn>
                              </p:par>
                              <p:par>
                                <p:cTn id="150" presetID="31" presetClass="entr" presetSubtype="0" fill="hold" grpId="0" nodeType="withEffect">
                                  <p:stCondLst>
                                    <p:cond delay="750"/>
                                  </p:stCondLst>
                                  <p:childTnLst>
                                    <p:set>
                                      <p:cBhvr>
                                        <p:cTn id="151" dur="1" fill="hold">
                                          <p:stCondLst>
                                            <p:cond delay="0"/>
                                          </p:stCondLst>
                                        </p:cTn>
                                        <p:tgtEl>
                                          <p:spTgt spid="17"/>
                                        </p:tgtEl>
                                        <p:attrNameLst>
                                          <p:attrName>style.visibility</p:attrName>
                                        </p:attrNameLst>
                                      </p:cBhvr>
                                      <p:to>
                                        <p:strVal val="visible"/>
                                      </p:to>
                                    </p:set>
                                    <p:anim calcmode="lin" valueType="num">
                                      <p:cBhvr>
                                        <p:cTn id="152" dur="1000" fill="hold"/>
                                        <p:tgtEl>
                                          <p:spTgt spid="17"/>
                                        </p:tgtEl>
                                        <p:attrNameLst>
                                          <p:attrName>ppt_w</p:attrName>
                                        </p:attrNameLst>
                                      </p:cBhvr>
                                      <p:tavLst>
                                        <p:tav tm="0">
                                          <p:val>
                                            <p:fltVal val="0"/>
                                          </p:val>
                                        </p:tav>
                                        <p:tav tm="100000">
                                          <p:val>
                                            <p:strVal val="#ppt_w"/>
                                          </p:val>
                                        </p:tav>
                                      </p:tavLst>
                                    </p:anim>
                                    <p:anim calcmode="lin" valueType="num">
                                      <p:cBhvr>
                                        <p:cTn id="153" dur="1000" fill="hold"/>
                                        <p:tgtEl>
                                          <p:spTgt spid="17"/>
                                        </p:tgtEl>
                                        <p:attrNameLst>
                                          <p:attrName>ppt_h</p:attrName>
                                        </p:attrNameLst>
                                      </p:cBhvr>
                                      <p:tavLst>
                                        <p:tav tm="0">
                                          <p:val>
                                            <p:fltVal val="0"/>
                                          </p:val>
                                        </p:tav>
                                        <p:tav tm="100000">
                                          <p:val>
                                            <p:strVal val="#ppt_h"/>
                                          </p:val>
                                        </p:tav>
                                      </p:tavLst>
                                    </p:anim>
                                    <p:anim calcmode="lin" valueType="num">
                                      <p:cBhvr>
                                        <p:cTn id="154" dur="1000" fill="hold"/>
                                        <p:tgtEl>
                                          <p:spTgt spid="17"/>
                                        </p:tgtEl>
                                        <p:attrNameLst>
                                          <p:attrName>style.rotation</p:attrName>
                                        </p:attrNameLst>
                                      </p:cBhvr>
                                      <p:tavLst>
                                        <p:tav tm="0">
                                          <p:val>
                                            <p:fltVal val="90"/>
                                          </p:val>
                                        </p:tav>
                                        <p:tav tm="100000">
                                          <p:val>
                                            <p:fltVal val="0"/>
                                          </p:val>
                                        </p:tav>
                                      </p:tavLst>
                                    </p:anim>
                                    <p:animEffect transition="in" filter="fade">
                                      <p:cBhvr>
                                        <p:cTn id="155" dur="1000"/>
                                        <p:tgtEl>
                                          <p:spTgt spid="17"/>
                                        </p:tgtEl>
                                      </p:cBhvr>
                                    </p:animEffect>
                                  </p:childTnLst>
                                </p:cTn>
                              </p:par>
                              <p:par>
                                <p:cTn id="156" presetID="31" presetClass="entr" presetSubtype="0" fill="hold" grpId="0" nodeType="withEffect">
                                  <p:stCondLst>
                                    <p:cond delay="750"/>
                                  </p:stCondLst>
                                  <p:childTnLst>
                                    <p:set>
                                      <p:cBhvr>
                                        <p:cTn id="157" dur="1" fill="hold">
                                          <p:stCondLst>
                                            <p:cond delay="0"/>
                                          </p:stCondLst>
                                        </p:cTn>
                                        <p:tgtEl>
                                          <p:spTgt spid="18"/>
                                        </p:tgtEl>
                                        <p:attrNameLst>
                                          <p:attrName>style.visibility</p:attrName>
                                        </p:attrNameLst>
                                      </p:cBhvr>
                                      <p:to>
                                        <p:strVal val="visible"/>
                                      </p:to>
                                    </p:set>
                                    <p:anim calcmode="lin" valueType="num">
                                      <p:cBhvr>
                                        <p:cTn id="158" dur="1000" fill="hold"/>
                                        <p:tgtEl>
                                          <p:spTgt spid="18"/>
                                        </p:tgtEl>
                                        <p:attrNameLst>
                                          <p:attrName>ppt_w</p:attrName>
                                        </p:attrNameLst>
                                      </p:cBhvr>
                                      <p:tavLst>
                                        <p:tav tm="0">
                                          <p:val>
                                            <p:fltVal val="0"/>
                                          </p:val>
                                        </p:tav>
                                        <p:tav tm="100000">
                                          <p:val>
                                            <p:strVal val="#ppt_w"/>
                                          </p:val>
                                        </p:tav>
                                      </p:tavLst>
                                    </p:anim>
                                    <p:anim calcmode="lin" valueType="num">
                                      <p:cBhvr>
                                        <p:cTn id="159" dur="1000" fill="hold"/>
                                        <p:tgtEl>
                                          <p:spTgt spid="18"/>
                                        </p:tgtEl>
                                        <p:attrNameLst>
                                          <p:attrName>ppt_h</p:attrName>
                                        </p:attrNameLst>
                                      </p:cBhvr>
                                      <p:tavLst>
                                        <p:tav tm="0">
                                          <p:val>
                                            <p:fltVal val="0"/>
                                          </p:val>
                                        </p:tav>
                                        <p:tav tm="100000">
                                          <p:val>
                                            <p:strVal val="#ppt_h"/>
                                          </p:val>
                                        </p:tav>
                                      </p:tavLst>
                                    </p:anim>
                                    <p:anim calcmode="lin" valueType="num">
                                      <p:cBhvr>
                                        <p:cTn id="160" dur="1000" fill="hold"/>
                                        <p:tgtEl>
                                          <p:spTgt spid="18"/>
                                        </p:tgtEl>
                                        <p:attrNameLst>
                                          <p:attrName>style.rotation</p:attrName>
                                        </p:attrNameLst>
                                      </p:cBhvr>
                                      <p:tavLst>
                                        <p:tav tm="0">
                                          <p:val>
                                            <p:fltVal val="90"/>
                                          </p:val>
                                        </p:tav>
                                        <p:tav tm="100000">
                                          <p:val>
                                            <p:fltVal val="0"/>
                                          </p:val>
                                        </p:tav>
                                      </p:tavLst>
                                    </p:anim>
                                    <p:animEffect transition="in" filter="fade">
                                      <p:cBhvr>
                                        <p:cTn id="161" dur="1000"/>
                                        <p:tgtEl>
                                          <p:spTgt spid="18"/>
                                        </p:tgtEl>
                                      </p:cBhvr>
                                    </p:animEffect>
                                  </p:childTnLst>
                                </p:cTn>
                              </p:par>
                              <p:par>
                                <p:cTn id="162" presetID="31" presetClass="entr" presetSubtype="0" fill="hold" grpId="0" nodeType="withEffect">
                                  <p:stCondLst>
                                    <p:cond delay="750"/>
                                  </p:stCondLst>
                                  <p:childTnLst>
                                    <p:set>
                                      <p:cBhvr>
                                        <p:cTn id="163" dur="1" fill="hold">
                                          <p:stCondLst>
                                            <p:cond delay="0"/>
                                          </p:stCondLst>
                                        </p:cTn>
                                        <p:tgtEl>
                                          <p:spTgt spid="19"/>
                                        </p:tgtEl>
                                        <p:attrNameLst>
                                          <p:attrName>style.visibility</p:attrName>
                                        </p:attrNameLst>
                                      </p:cBhvr>
                                      <p:to>
                                        <p:strVal val="visible"/>
                                      </p:to>
                                    </p:set>
                                    <p:anim calcmode="lin" valueType="num">
                                      <p:cBhvr>
                                        <p:cTn id="164" dur="1000" fill="hold"/>
                                        <p:tgtEl>
                                          <p:spTgt spid="19"/>
                                        </p:tgtEl>
                                        <p:attrNameLst>
                                          <p:attrName>ppt_w</p:attrName>
                                        </p:attrNameLst>
                                      </p:cBhvr>
                                      <p:tavLst>
                                        <p:tav tm="0">
                                          <p:val>
                                            <p:fltVal val="0"/>
                                          </p:val>
                                        </p:tav>
                                        <p:tav tm="100000">
                                          <p:val>
                                            <p:strVal val="#ppt_w"/>
                                          </p:val>
                                        </p:tav>
                                      </p:tavLst>
                                    </p:anim>
                                    <p:anim calcmode="lin" valueType="num">
                                      <p:cBhvr>
                                        <p:cTn id="165" dur="1000" fill="hold"/>
                                        <p:tgtEl>
                                          <p:spTgt spid="19"/>
                                        </p:tgtEl>
                                        <p:attrNameLst>
                                          <p:attrName>ppt_h</p:attrName>
                                        </p:attrNameLst>
                                      </p:cBhvr>
                                      <p:tavLst>
                                        <p:tav tm="0">
                                          <p:val>
                                            <p:fltVal val="0"/>
                                          </p:val>
                                        </p:tav>
                                        <p:tav tm="100000">
                                          <p:val>
                                            <p:strVal val="#ppt_h"/>
                                          </p:val>
                                        </p:tav>
                                      </p:tavLst>
                                    </p:anim>
                                    <p:anim calcmode="lin" valueType="num">
                                      <p:cBhvr>
                                        <p:cTn id="166" dur="1000" fill="hold"/>
                                        <p:tgtEl>
                                          <p:spTgt spid="19"/>
                                        </p:tgtEl>
                                        <p:attrNameLst>
                                          <p:attrName>style.rotation</p:attrName>
                                        </p:attrNameLst>
                                      </p:cBhvr>
                                      <p:tavLst>
                                        <p:tav tm="0">
                                          <p:val>
                                            <p:fltVal val="90"/>
                                          </p:val>
                                        </p:tav>
                                        <p:tav tm="100000">
                                          <p:val>
                                            <p:fltVal val="0"/>
                                          </p:val>
                                        </p:tav>
                                      </p:tavLst>
                                    </p:anim>
                                    <p:animEffect transition="in" filter="fade">
                                      <p:cBhvr>
                                        <p:cTn id="167" dur="1000"/>
                                        <p:tgtEl>
                                          <p:spTgt spid="19"/>
                                        </p:tgtEl>
                                      </p:cBhvr>
                                    </p:animEffect>
                                  </p:childTnLst>
                                </p:cTn>
                              </p:par>
                              <p:par>
                                <p:cTn id="168" presetID="31" presetClass="entr" presetSubtype="0" fill="hold" grpId="0" nodeType="withEffect">
                                  <p:stCondLst>
                                    <p:cond delay="750"/>
                                  </p:stCondLst>
                                  <p:childTnLst>
                                    <p:set>
                                      <p:cBhvr>
                                        <p:cTn id="169" dur="1" fill="hold">
                                          <p:stCondLst>
                                            <p:cond delay="0"/>
                                          </p:stCondLst>
                                        </p:cTn>
                                        <p:tgtEl>
                                          <p:spTgt spid="20"/>
                                        </p:tgtEl>
                                        <p:attrNameLst>
                                          <p:attrName>style.visibility</p:attrName>
                                        </p:attrNameLst>
                                      </p:cBhvr>
                                      <p:to>
                                        <p:strVal val="visible"/>
                                      </p:to>
                                    </p:set>
                                    <p:anim calcmode="lin" valueType="num">
                                      <p:cBhvr>
                                        <p:cTn id="170" dur="1000" fill="hold"/>
                                        <p:tgtEl>
                                          <p:spTgt spid="20"/>
                                        </p:tgtEl>
                                        <p:attrNameLst>
                                          <p:attrName>ppt_w</p:attrName>
                                        </p:attrNameLst>
                                      </p:cBhvr>
                                      <p:tavLst>
                                        <p:tav tm="0">
                                          <p:val>
                                            <p:fltVal val="0"/>
                                          </p:val>
                                        </p:tav>
                                        <p:tav tm="100000">
                                          <p:val>
                                            <p:strVal val="#ppt_w"/>
                                          </p:val>
                                        </p:tav>
                                      </p:tavLst>
                                    </p:anim>
                                    <p:anim calcmode="lin" valueType="num">
                                      <p:cBhvr>
                                        <p:cTn id="171" dur="1000" fill="hold"/>
                                        <p:tgtEl>
                                          <p:spTgt spid="20"/>
                                        </p:tgtEl>
                                        <p:attrNameLst>
                                          <p:attrName>ppt_h</p:attrName>
                                        </p:attrNameLst>
                                      </p:cBhvr>
                                      <p:tavLst>
                                        <p:tav tm="0">
                                          <p:val>
                                            <p:fltVal val="0"/>
                                          </p:val>
                                        </p:tav>
                                        <p:tav tm="100000">
                                          <p:val>
                                            <p:strVal val="#ppt_h"/>
                                          </p:val>
                                        </p:tav>
                                      </p:tavLst>
                                    </p:anim>
                                    <p:anim calcmode="lin" valueType="num">
                                      <p:cBhvr>
                                        <p:cTn id="172" dur="1000" fill="hold"/>
                                        <p:tgtEl>
                                          <p:spTgt spid="20"/>
                                        </p:tgtEl>
                                        <p:attrNameLst>
                                          <p:attrName>style.rotation</p:attrName>
                                        </p:attrNameLst>
                                      </p:cBhvr>
                                      <p:tavLst>
                                        <p:tav tm="0">
                                          <p:val>
                                            <p:fltVal val="90"/>
                                          </p:val>
                                        </p:tav>
                                        <p:tav tm="100000">
                                          <p:val>
                                            <p:fltVal val="0"/>
                                          </p:val>
                                        </p:tav>
                                      </p:tavLst>
                                    </p:anim>
                                    <p:animEffect transition="in" filter="fade">
                                      <p:cBhvr>
                                        <p:cTn id="173" dur="1000"/>
                                        <p:tgtEl>
                                          <p:spTgt spid="20"/>
                                        </p:tgtEl>
                                      </p:cBhvr>
                                    </p:animEffect>
                                  </p:childTnLst>
                                </p:cTn>
                              </p:par>
                              <p:par>
                                <p:cTn id="174" presetID="31" presetClass="entr" presetSubtype="0" fill="hold" grpId="0" nodeType="withEffect">
                                  <p:stCondLst>
                                    <p:cond delay="750"/>
                                  </p:stCondLst>
                                  <p:childTnLst>
                                    <p:set>
                                      <p:cBhvr>
                                        <p:cTn id="175" dur="1" fill="hold">
                                          <p:stCondLst>
                                            <p:cond delay="0"/>
                                          </p:stCondLst>
                                        </p:cTn>
                                        <p:tgtEl>
                                          <p:spTgt spid="21"/>
                                        </p:tgtEl>
                                        <p:attrNameLst>
                                          <p:attrName>style.visibility</p:attrName>
                                        </p:attrNameLst>
                                      </p:cBhvr>
                                      <p:to>
                                        <p:strVal val="visible"/>
                                      </p:to>
                                    </p:set>
                                    <p:anim calcmode="lin" valueType="num">
                                      <p:cBhvr>
                                        <p:cTn id="176" dur="1000" fill="hold"/>
                                        <p:tgtEl>
                                          <p:spTgt spid="21"/>
                                        </p:tgtEl>
                                        <p:attrNameLst>
                                          <p:attrName>ppt_w</p:attrName>
                                        </p:attrNameLst>
                                      </p:cBhvr>
                                      <p:tavLst>
                                        <p:tav tm="0">
                                          <p:val>
                                            <p:fltVal val="0"/>
                                          </p:val>
                                        </p:tav>
                                        <p:tav tm="100000">
                                          <p:val>
                                            <p:strVal val="#ppt_w"/>
                                          </p:val>
                                        </p:tav>
                                      </p:tavLst>
                                    </p:anim>
                                    <p:anim calcmode="lin" valueType="num">
                                      <p:cBhvr>
                                        <p:cTn id="177" dur="1000" fill="hold"/>
                                        <p:tgtEl>
                                          <p:spTgt spid="21"/>
                                        </p:tgtEl>
                                        <p:attrNameLst>
                                          <p:attrName>ppt_h</p:attrName>
                                        </p:attrNameLst>
                                      </p:cBhvr>
                                      <p:tavLst>
                                        <p:tav tm="0">
                                          <p:val>
                                            <p:fltVal val="0"/>
                                          </p:val>
                                        </p:tav>
                                        <p:tav tm="100000">
                                          <p:val>
                                            <p:strVal val="#ppt_h"/>
                                          </p:val>
                                        </p:tav>
                                      </p:tavLst>
                                    </p:anim>
                                    <p:anim calcmode="lin" valueType="num">
                                      <p:cBhvr>
                                        <p:cTn id="178" dur="1000" fill="hold"/>
                                        <p:tgtEl>
                                          <p:spTgt spid="21"/>
                                        </p:tgtEl>
                                        <p:attrNameLst>
                                          <p:attrName>style.rotation</p:attrName>
                                        </p:attrNameLst>
                                      </p:cBhvr>
                                      <p:tavLst>
                                        <p:tav tm="0">
                                          <p:val>
                                            <p:fltVal val="90"/>
                                          </p:val>
                                        </p:tav>
                                        <p:tav tm="100000">
                                          <p:val>
                                            <p:fltVal val="0"/>
                                          </p:val>
                                        </p:tav>
                                      </p:tavLst>
                                    </p:anim>
                                    <p:animEffect transition="in" filter="fade">
                                      <p:cBhvr>
                                        <p:cTn id="179" dur="1000"/>
                                        <p:tgtEl>
                                          <p:spTgt spid="21"/>
                                        </p:tgtEl>
                                      </p:cBhvr>
                                    </p:animEffect>
                                  </p:childTnLst>
                                </p:cTn>
                              </p:par>
                              <p:par>
                                <p:cTn id="180" presetID="31" presetClass="entr" presetSubtype="0" fill="hold" grpId="0" nodeType="withEffect">
                                  <p:stCondLst>
                                    <p:cond delay="750"/>
                                  </p:stCondLst>
                                  <p:childTnLst>
                                    <p:set>
                                      <p:cBhvr>
                                        <p:cTn id="181" dur="1" fill="hold">
                                          <p:stCondLst>
                                            <p:cond delay="0"/>
                                          </p:stCondLst>
                                        </p:cTn>
                                        <p:tgtEl>
                                          <p:spTgt spid="22"/>
                                        </p:tgtEl>
                                        <p:attrNameLst>
                                          <p:attrName>style.visibility</p:attrName>
                                        </p:attrNameLst>
                                      </p:cBhvr>
                                      <p:to>
                                        <p:strVal val="visible"/>
                                      </p:to>
                                    </p:set>
                                    <p:anim calcmode="lin" valueType="num">
                                      <p:cBhvr>
                                        <p:cTn id="182" dur="1000" fill="hold"/>
                                        <p:tgtEl>
                                          <p:spTgt spid="22"/>
                                        </p:tgtEl>
                                        <p:attrNameLst>
                                          <p:attrName>ppt_w</p:attrName>
                                        </p:attrNameLst>
                                      </p:cBhvr>
                                      <p:tavLst>
                                        <p:tav tm="0">
                                          <p:val>
                                            <p:fltVal val="0"/>
                                          </p:val>
                                        </p:tav>
                                        <p:tav tm="100000">
                                          <p:val>
                                            <p:strVal val="#ppt_w"/>
                                          </p:val>
                                        </p:tav>
                                      </p:tavLst>
                                    </p:anim>
                                    <p:anim calcmode="lin" valueType="num">
                                      <p:cBhvr>
                                        <p:cTn id="183" dur="1000" fill="hold"/>
                                        <p:tgtEl>
                                          <p:spTgt spid="22"/>
                                        </p:tgtEl>
                                        <p:attrNameLst>
                                          <p:attrName>ppt_h</p:attrName>
                                        </p:attrNameLst>
                                      </p:cBhvr>
                                      <p:tavLst>
                                        <p:tav tm="0">
                                          <p:val>
                                            <p:fltVal val="0"/>
                                          </p:val>
                                        </p:tav>
                                        <p:tav tm="100000">
                                          <p:val>
                                            <p:strVal val="#ppt_h"/>
                                          </p:val>
                                        </p:tav>
                                      </p:tavLst>
                                    </p:anim>
                                    <p:anim calcmode="lin" valueType="num">
                                      <p:cBhvr>
                                        <p:cTn id="184" dur="1000" fill="hold"/>
                                        <p:tgtEl>
                                          <p:spTgt spid="22"/>
                                        </p:tgtEl>
                                        <p:attrNameLst>
                                          <p:attrName>style.rotation</p:attrName>
                                        </p:attrNameLst>
                                      </p:cBhvr>
                                      <p:tavLst>
                                        <p:tav tm="0">
                                          <p:val>
                                            <p:fltVal val="90"/>
                                          </p:val>
                                        </p:tav>
                                        <p:tav tm="100000">
                                          <p:val>
                                            <p:fltVal val="0"/>
                                          </p:val>
                                        </p:tav>
                                      </p:tavLst>
                                    </p:anim>
                                    <p:animEffect transition="in" filter="fade">
                                      <p:cBhvr>
                                        <p:cTn id="185" dur="1000"/>
                                        <p:tgtEl>
                                          <p:spTgt spid="22"/>
                                        </p:tgtEl>
                                      </p:cBhvr>
                                    </p:animEffect>
                                  </p:childTnLst>
                                </p:cTn>
                              </p:par>
                              <p:par>
                                <p:cTn id="186" presetID="31" presetClass="entr" presetSubtype="0" fill="hold" grpId="0" nodeType="withEffect">
                                  <p:stCondLst>
                                    <p:cond delay="750"/>
                                  </p:stCondLst>
                                  <p:childTnLst>
                                    <p:set>
                                      <p:cBhvr>
                                        <p:cTn id="187" dur="1" fill="hold">
                                          <p:stCondLst>
                                            <p:cond delay="0"/>
                                          </p:stCondLst>
                                        </p:cTn>
                                        <p:tgtEl>
                                          <p:spTgt spid="23"/>
                                        </p:tgtEl>
                                        <p:attrNameLst>
                                          <p:attrName>style.visibility</p:attrName>
                                        </p:attrNameLst>
                                      </p:cBhvr>
                                      <p:to>
                                        <p:strVal val="visible"/>
                                      </p:to>
                                    </p:set>
                                    <p:anim calcmode="lin" valueType="num">
                                      <p:cBhvr>
                                        <p:cTn id="188" dur="1000" fill="hold"/>
                                        <p:tgtEl>
                                          <p:spTgt spid="23"/>
                                        </p:tgtEl>
                                        <p:attrNameLst>
                                          <p:attrName>ppt_w</p:attrName>
                                        </p:attrNameLst>
                                      </p:cBhvr>
                                      <p:tavLst>
                                        <p:tav tm="0">
                                          <p:val>
                                            <p:fltVal val="0"/>
                                          </p:val>
                                        </p:tav>
                                        <p:tav tm="100000">
                                          <p:val>
                                            <p:strVal val="#ppt_w"/>
                                          </p:val>
                                        </p:tav>
                                      </p:tavLst>
                                    </p:anim>
                                    <p:anim calcmode="lin" valueType="num">
                                      <p:cBhvr>
                                        <p:cTn id="189" dur="1000" fill="hold"/>
                                        <p:tgtEl>
                                          <p:spTgt spid="23"/>
                                        </p:tgtEl>
                                        <p:attrNameLst>
                                          <p:attrName>ppt_h</p:attrName>
                                        </p:attrNameLst>
                                      </p:cBhvr>
                                      <p:tavLst>
                                        <p:tav tm="0">
                                          <p:val>
                                            <p:fltVal val="0"/>
                                          </p:val>
                                        </p:tav>
                                        <p:tav tm="100000">
                                          <p:val>
                                            <p:strVal val="#ppt_h"/>
                                          </p:val>
                                        </p:tav>
                                      </p:tavLst>
                                    </p:anim>
                                    <p:anim calcmode="lin" valueType="num">
                                      <p:cBhvr>
                                        <p:cTn id="190" dur="1000" fill="hold"/>
                                        <p:tgtEl>
                                          <p:spTgt spid="23"/>
                                        </p:tgtEl>
                                        <p:attrNameLst>
                                          <p:attrName>style.rotation</p:attrName>
                                        </p:attrNameLst>
                                      </p:cBhvr>
                                      <p:tavLst>
                                        <p:tav tm="0">
                                          <p:val>
                                            <p:fltVal val="90"/>
                                          </p:val>
                                        </p:tav>
                                        <p:tav tm="100000">
                                          <p:val>
                                            <p:fltVal val="0"/>
                                          </p:val>
                                        </p:tav>
                                      </p:tavLst>
                                    </p:anim>
                                    <p:animEffect transition="in" filter="fade">
                                      <p:cBhvr>
                                        <p:cTn id="191" dur="1000"/>
                                        <p:tgtEl>
                                          <p:spTgt spid="23"/>
                                        </p:tgtEl>
                                      </p:cBhvr>
                                    </p:animEffect>
                                  </p:childTnLst>
                                </p:cTn>
                              </p:par>
                              <p:par>
                                <p:cTn id="192" presetID="31" presetClass="entr" presetSubtype="0" fill="hold" grpId="0" nodeType="withEffect">
                                  <p:stCondLst>
                                    <p:cond delay="750"/>
                                  </p:stCondLst>
                                  <p:childTnLst>
                                    <p:set>
                                      <p:cBhvr>
                                        <p:cTn id="193" dur="1" fill="hold">
                                          <p:stCondLst>
                                            <p:cond delay="0"/>
                                          </p:stCondLst>
                                        </p:cTn>
                                        <p:tgtEl>
                                          <p:spTgt spid="24"/>
                                        </p:tgtEl>
                                        <p:attrNameLst>
                                          <p:attrName>style.visibility</p:attrName>
                                        </p:attrNameLst>
                                      </p:cBhvr>
                                      <p:to>
                                        <p:strVal val="visible"/>
                                      </p:to>
                                    </p:set>
                                    <p:anim calcmode="lin" valueType="num">
                                      <p:cBhvr>
                                        <p:cTn id="194" dur="1000" fill="hold"/>
                                        <p:tgtEl>
                                          <p:spTgt spid="24"/>
                                        </p:tgtEl>
                                        <p:attrNameLst>
                                          <p:attrName>ppt_w</p:attrName>
                                        </p:attrNameLst>
                                      </p:cBhvr>
                                      <p:tavLst>
                                        <p:tav tm="0">
                                          <p:val>
                                            <p:fltVal val="0"/>
                                          </p:val>
                                        </p:tav>
                                        <p:tav tm="100000">
                                          <p:val>
                                            <p:strVal val="#ppt_w"/>
                                          </p:val>
                                        </p:tav>
                                      </p:tavLst>
                                    </p:anim>
                                    <p:anim calcmode="lin" valueType="num">
                                      <p:cBhvr>
                                        <p:cTn id="195" dur="1000" fill="hold"/>
                                        <p:tgtEl>
                                          <p:spTgt spid="24"/>
                                        </p:tgtEl>
                                        <p:attrNameLst>
                                          <p:attrName>ppt_h</p:attrName>
                                        </p:attrNameLst>
                                      </p:cBhvr>
                                      <p:tavLst>
                                        <p:tav tm="0">
                                          <p:val>
                                            <p:fltVal val="0"/>
                                          </p:val>
                                        </p:tav>
                                        <p:tav tm="100000">
                                          <p:val>
                                            <p:strVal val="#ppt_h"/>
                                          </p:val>
                                        </p:tav>
                                      </p:tavLst>
                                    </p:anim>
                                    <p:anim calcmode="lin" valueType="num">
                                      <p:cBhvr>
                                        <p:cTn id="196" dur="1000" fill="hold"/>
                                        <p:tgtEl>
                                          <p:spTgt spid="24"/>
                                        </p:tgtEl>
                                        <p:attrNameLst>
                                          <p:attrName>style.rotation</p:attrName>
                                        </p:attrNameLst>
                                      </p:cBhvr>
                                      <p:tavLst>
                                        <p:tav tm="0">
                                          <p:val>
                                            <p:fltVal val="90"/>
                                          </p:val>
                                        </p:tav>
                                        <p:tav tm="100000">
                                          <p:val>
                                            <p:fltVal val="0"/>
                                          </p:val>
                                        </p:tav>
                                      </p:tavLst>
                                    </p:anim>
                                    <p:animEffect transition="in" filter="fade">
                                      <p:cBhvr>
                                        <p:cTn id="197" dur="1000"/>
                                        <p:tgtEl>
                                          <p:spTgt spid="24"/>
                                        </p:tgtEl>
                                      </p:cBhvr>
                                    </p:animEffect>
                                  </p:childTnLst>
                                </p:cTn>
                              </p:par>
                              <p:par>
                                <p:cTn id="198" presetID="31" presetClass="entr" presetSubtype="0" fill="hold" grpId="0" nodeType="withEffect">
                                  <p:stCondLst>
                                    <p:cond delay="750"/>
                                  </p:stCondLst>
                                  <p:childTnLst>
                                    <p:set>
                                      <p:cBhvr>
                                        <p:cTn id="199" dur="1" fill="hold">
                                          <p:stCondLst>
                                            <p:cond delay="0"/>
                                          </p:stCondLst>
                                        </p:cTn>
                                        <p:tgtEl>
                                          <p:spTgt spid="25"/>
                                        </p:tgtEl>
                                        <p:attrNameLst>
                                          <p:attrName>style.visibility</p:attrName>
                                        </p:attrNameLst>
                                      </p:cBhvr>
                                      <p:to>
                                        <p:strVal val="visible"/>
                                      </p:to>
                                    </p:set>
                                    <p:anim calcmode="lin" valueType="num">
                                      <p:cBhvr>
                                        <p:cTn id="200" dur="1000" fill="hold"/>
                                        <p:tgtEl>
                                          <p:spTgt spid="25"/>
                                        </p:tgtEl>
                                        <p:attrNameLst>
                                          <p:attrName>ppt_w</p:attrName>
                                        </p:attrNameLst>
                                      </p:cBhvr>
                                      <p:tavLst>
                                        <p:tav tm="0">
                                          <p:val>
                                            <p:fltVal val="0"/>
                                          </p:val>
                                        </p:tav>
                                        <p:tav tm="100000">
                                          <p:val>
                                            <p:strVal val="#ppt_w"/>
                                          </p:val>
                                        </p:tav>
                                      </p:tavLst>
                                    </p:anim>
                                    <p:anim calcmode="lin" valueType="num">
                                      <p:cBhvr>
                                        <p:cTn id="201" dur="1000" fill="hold"/>
                                        <p:tgtEl>
                                          <p:spTgt spid="25"/>
                                        </p:tgtEl>
                                        <p:attrNameLst>
                                          <p:attrName>ppt_h</p:attrName>
                                        </p:attrNameLst>
                                      </p:cBhvr>
                                      <p:tavLst>
                                        <p:tav tm="0">
                                          <p:val>
                                            <p:fltVal val="0"/>
                                          </p:val>
                                        </p:tav>
                                        <p:tav tm="100000">
                                          <p:val>
                                            <p:strVal val="#ppt_h"/>
                                          </p:val>
                                        </p:tav>
                                      </p:tavLst>
                                    </p:anim>
                                    <p:anim calcmode="lin" valueType="num">
                                      <p:cBhvr>
                                        <p:cTn id="202" dur="1000" fill="hold"/>
                                        <p:tgtEl>
                                          <p:spTgt spid="25"/>
                                        </p:tgtEl>
                                        <p:attrNameLst>
                                          <p:attrName>style.rotation</p:attrName>
                                        </p:attrNameLst>
                                      </p:cBhvr>
                                      <p:tavLst>
                                        <p:tav tm="0">
                                          <p:val>
                                            <p:fltVal val="90"/>
                                          </p:val>
                                        </p:tav>
                                        <p:tav tm="100000">
                                          <p:val>
                                            <p:fltVal val="0"/>
                                          </p:val>
                                        </p:tav>
                                      </p:tavLst>
                                    </p:anim>
                                    <p:animEffect transition="in" filter="fade">
                                      <p:cBhvr>
                                        <p:cTn id="203" dur="1000"/>
                                        <p:tgtEl>
                                          <p:spTgt spid="25"/>
                                        </p:tgtEl>
                                      </p:cBhvr>
                                    </p:animEffect>
                                  </p:childTnLst>
                                </p:cTn>
                              </p:par>
                              <p:par>
                                <p:cTn id="204" presetID="31" presetClass="entr" presetSubtype="0" fill="hold" grpId="0" nodeType="withEffect">
                                  <p:stCondLst>
                                    <p:cond delay="750"/>
                                  </p:stCondLst>
                                  <p:childTnLst>
                                    <p:set>
                                      <p:cBhvr>
                                        <p:cTn id="205" dur="1" fill="hold">
                                          <p:stCondLst>
                                            <p:cond delay="0"/>
                                          </p:stCondLst>
                                        </p:cTn>
                                        <p:tgtEl>
                                          <p:spTgt spid="26"/>
                                        </p:tgtEl>
                                        <p:attrNameLst>
                                          <p:attrName>style.visibility</p:attrName>
                                        </p:attrNameLst>
                                      </p:cBhvr>
                                      <p:to>
                                        <p:strVal val="visible"/>
                                      </p:to>
                                    </p:set>
                                    <p:anim calcmode="lin" valueType="num">
                                      <p:cBhvr>
                                        <p:cTn id="206" dur="1000" fill="hold"/>
                                        <p:tgtEl>
                                          <p:spTgt spid="26"/>
                                        </p:tgtEl>
                                        <p:attrNameLst>
                                          <p:attrName>ppt_w</p:attrName>
                                        </p:attrNameLst>
                                      </p:cBhvr>
                                      <p:tavLst>
                                        <p:tav tm="0">
                                          <p:val>
                                            <p:fltVal val="0"/>
                                          </p:val>
                                        </p:tav>
                                        <p:tav tm="100000">
                                          <p:val>
                                            <p:strVal val="#ppt_w"/>
                                          </p:val>
                                        </p:tav>
                                      </p:tavLst>
                                    </p:anim>
                                    <p:anim calcmode="lin" valueType="num">
                                      <p:cBhvr>
                                        <p:cTn id="207" dur="1000" fill="hold"/>
                                        <p:tgtEl>
                                          <p:spTgt spid="26"/>
                                        </p:tgtEl>
                                        <p:attrNameLst>
                                          <p:attrName>ppt_h</p:attrName>
                                        </p:attrNameLst>
                                      </p:cBhvr>
                                      <p:tavLst>
                                        <p:tav tm="0">
                                          <p:val>
                                            <p:fltVal val="0"/>
                                          </p:val>
                                        </p:tav>
                                        <p:tav tm="100000">
                                          <p:val>
                                            <p:strVal val="#ppt_h"/>
                                          </p:val>
                                        </p:tav>
                                      </p:tavLst>
                                    </p:anim>
                                    <p:anim calcmode="lin" valueType="num">
                                      <p:cBhvr>
                                        <p:cTn id="208" dur="1000" fill="hold"/>
                                        <p:tgtEl>
                                          <p:spTgt spid="26"/>
                                        </p:tgtEl>
                                        <p:attrNameLst>
                                          <p:attrName>style.rotation</p:attrName>
                                        </p:attrNameLst>
                                      </p:cBhvr>
                                      <p:tavLst>
                                        <p:tav tm="0">
                                          <p:val>
                                            <p:fltVal val="90"/>
                                          </p:val>
                                        </p:tav>
                                        <p:tav tm="100000">
                                          <p:val>
                                            <p:fltVal val="0"/>
                                          </p:val>
                                        </p:tav>
                                      </p:tavLst>
                                    </p:anim>
                                    <p:animEffect transition="in" filter="fade">
                                      <p:cBhvr>
                                        <p:cTn id="209" dur="1000"/>
                                        <p:tgtEl>
                                          <p:spTgt spid="26"/>
                                        </p:tgtEl>
                                      </p:cBhvr>
                                    </p:animEffect>
                                  </p:childTnLst>
                                </p:cTn>
                              </p:par>
                              <p:par>
                                <p:cTn id="210" presetID="31" presetClass="entr" presetSubtype="0" fill="hold" grpId="0" nodeType="withEffect">
                                  <p:stCondLst>
                                    <p:cond delay="750"/>
                                  </p:stCondLst>
                                  <p:childTnLst>
                                    <p:set>
                                      <p:cBhvr>
                                        <p:cTn id="211" dur="1" fill="hold">
                                          <p:stCondLst>
                                            <p:cond delay="0"/>
                                          </p:stCondLst>
                                        </p:cTn>
                                        <p:tgtEl>
                                          <p:spTgt spid="27"/>
                                        </p:tgtEl>
                                        <p:attrNameLst>
                                          <p:attrName>style.visibility</p:attrName>
                                        </p:attrNameLst>
                                      </p:cBhvr>
                                      <p:to>
                                        <p:strVal val="visible"/>
                                      </p:to>
                                    </p:set>
                                    <p:anim calcmode="lin" valueType="num">
                                      <p:cBhvr>
                                        <p:cTn id="212" dur="1000" fill="hold"/>
                                        <p:tgtEl>
                                          <p:spTgt spid="27"/>
                                        </p:tgtEl>
                                        <p:attrNameLst>
                                          <p:attrName>ppt_w</p:attrName>
                                        </p:attrNameLst>
                                      </p:cBhvr>
                                      <p:tavLst>
                                        <p:tav tm="0">
                                          <p:val>
                                            <p:fltVal val="0"/>
                                          </p:val>
                                        </p:tav>
                                        <p:tav tm="100000">
                                          <p:val>
                                            <p:strVal val="#ppt_w"/>
                                          </p:val>
                                        </p:tav>
                                      </p:tavLst>
                                    </p:anim>
                                    <p:anim calcmode="lin" valueType="num">
                                      <p:cBhvr>
                                        <p:cTn id="213" dur="1000" fill="hold"/>
                                        <p:tgtEl>
                                          <p:spTgt spid="27"/>
                                        </p:tgtEl>
                                        <p:attrNameLst>
                                          <p:attrName>ppt_h</p:attrName>
                                        </p:attrNameLst>
                                      </p:cBhvr>
                                      <p:tavLst>
                                        <p:tav tm="0">
                                          <p:val>
                                            <p:fltVal val="0"/>
                                          </p:val>
                                        </p:tav>
                                        <p:tav tm="100000">
                                          <p:val>
                                            <p:strVal val="#ppt_h"/>
                                          </p:val>
                                        </p:tav>
                                      </p:tavLst>
                                    </p:anim>
                                    <p:anim calcmode="lin" valueType="num">
                                      <p:cBhvr>
                                        <p:cTn id="214" dur="1000" fill="hold"/>
                                        <p:tgtEl>
                                          <p:spTgt spid="27"/>
                                        </p:tgtEl>
                                        <p:attrNameLst>
                                          <p:attrName>style.rotation</p:attrName>
                                        </p:attrNameLst>
                                      </p:cBhvr>
                                      <p:tavLst>
                                        <p:tav tm="0">
                                          <p:val>
                                            <p:fltVal val="90"/>
                                          </p:val>
                                        </p:tav>
                                        <p:tav tm="100000">
                                          <p:val>
                                            <p:fltVal val="0"/>
                                          </p:val>
                                        </p:tav>
                                      </p:tavLst>
                                    </p:anim>
                                    <p:animEffect transition="in" filter="fade">
                                      <p:cBhvr>
                                        <p:cTn id="215" dur="1000"/>
                                        <p:tgtEl>
                                          <p:spTgt spid="27"/>
                                        </p:tgtEl>
                                      </p:cBhvr>
                                    </p:animEffect>
                                  </p:childTnLst>
                                </p:cTn>
                              </p:par>
                              <p:par>
                                <p:cTn id="216" presetID="31" presetClass="entr" presetSubtype="0" fill="hold" grpId="0" nodeType="withEffect">
                                  <p:stCondLst>
                                    <p:cond delay="750"/>
                                  </p:stCondLst>
                                  <p:childTnLst>
                                    <p:set>
                                      <p:cBhvr>
                                        <p:cTn id="217" dur="1" fill="hold">
                                          <p:stCondLst>
                                            <p:cond delay="0"/>
                                          </p:stCondLst>
                                        </p:cTn>
                                        <p:tgtEl>
                                          <p:spTgt spid="28"/>
                                        </p:tgtEl>
                                        <p:attrNameLst>
                                          <p:attrName>style.visibility</p:attrName>
                                        </p:attrNameLst>
                                      </p:cBhvr>
                                      <p:to>
                                        <p:strVal val="visible"/>
                                      </p:to>
                                    </p:set>
                                    <p:anim calcmode="lin" valueType="num">
                                      <p:cBhvr>
                                        <p:cTn id="218" dur="1000" fill="hold"/>
                                        <p:tgtEl>
                                          <p:spTgt spid="28"/>
                                        </p:tgtEl>
                                        <p:attrNameLst>
                                          <p:attrName>ppt_w</p:attrName>
                                        </p:attrNameLst>
                                      </p:cBhvr>
                                      <p:tavLst>
                                        <p:tav tm="0">
                                          <p:val>
                                            <p:fltVal val="0"/>
                                          </p:val>
                                        </p:tav>
                                        <p:tav tm="100000">
                                          <p:val>
                                            <p:strVal val="#ppt_w"/>
                                          </p:val>
                                        </p:tav>
                                      </p:tavLst>
                                    </p:anim>
                                    <p:anim calcmode="lin" valueType="num">
                                      <p:cBhvr>
                                        <p:cTn id="219" dur="1000" fill="hold"/>
                                        <p:tgtEl>
                                          <p:spTgt spid="28"/>
                                        </p:tgtEl>
                                        <p:attrNameLst>
                                          <p:attrName>ppt_h</p:attrName>
                                        </p:attrNameLst>
                                      </p:cBhvr>
                                      <p:tavLst>
                                        <p:tav tm="0">
                                          <p:val>
                                            <p:fltVal val="0"/>
                                          </p:val>
                                        </p:tav>
                                        <p:tav tm="100000">
                                          <p:val>
                                            <p:strVal val="#ppt_h"/>
                                          </p:val>
                                        </p:tav>
                                      </p:tavLst>
                                    </p:anim>
                                    <p:anim calcmode="lin" valueType="num">
                                      <p:cBhvr>
                                        <p:cTn id="220" dur="1000" fill="hold"/>
                                        <p:tgtEl>
                                          <p:spTgt spid="28"/>
                                        </p:tgtEl>
                                        <p:attrNameLst>
                                          <p:attrName>style.rotation</p:attrName>
                                        </p:attrNameLst>
                                      </p:cBhvr>
                                      <p:tavLst>
                                        <p:tav tm="0">
                                          <p:val>
                                            <p:fltVal val="90"/>
                                          </p:val>
                                        </p:tav>
                                        <p:tav tm="100000">
                                          <p:val>
                                            <p:fltVal val="0"/>
                                          </p:val>
                                        </p:tav>
                                      </p:tavLst>
                                    </p:anim>
                                    <p:animEffect transition="in" filter="fade">
                                      <p:cBhvr>
                                        <p:cTn id="221" dur="1000"/>
                                        <p:tgtEl>
                                          <p:spTgt spid="28"/>
                                        </p:tgtEl>
                                      </p:cBhvr>
                                    </p:animEffect>
                                  </p:childTnLst>
                                </p:cTn>
                              </p:par>
                              <p:par>
                                <p:cTn id="222" presetID="31" presetClass="entr" presetSubtype="0" fill="hold" grpId="0" nodeType="withEffect">
                                  <p:stCondLst>
                                    <p:cond delay="750"/>
                                  </p:stCondLst>
                                  <p:childTnLst>
                                    <p:set>
                                      <p:cBhvr>
                                        <p:cTn id="223" dur="1" fill="hold">
                                          <p:stCondLst>
                                            <p:cond delay="0"/>
                                          </p:stCondLst>
                                        </p:cTn>
                                        <p:tgtEl>
                                          <p:spTgt spid="29"/>
                                        </p:tgtEl>
                                        <p:attrNameLst>
                                          <p:attrName>style.visibility</p:attrName>
                                        </p:attrNameLst>
                                      </p:cBhvr>
                                      <p:to>
                                        <p:strVal val="visible"/>
                                      </p:to>
                                    </p:set>
                                    <p:anim calcmode="lin" valueType="num">
                                      <p:cBhvr>
                                        <p:cTn id="224" dur="1000" fill="hold"/>
                                        <p:tgtEl>
                                          <p:spTgt spid="29"/>
                                        </p:tgtEl>
                                        <p:attrNameLst>
                                          <p:attrName>ppt_w</p:attrName>
                                        </p:attrNameLst>
                                      </p:cBhvr>
                                      <p:tavLst>
                                        <p:tav tm="0">
                                          <p:val>
                                            <p:fltVal val="0"/>
                                          </p:val>
                                        </p:tav>
                                        <p:tav tm="100000">
                                          <p:val>
                                            <p:strVal val="#ppt_w"/>
                                          </p:val>
                                        </p:tav>
                                      </p:tavLst>
                                    </p:anim>
                                    <p:anim calcmode="lin" valueType="num">
                                      <p:cBhvr>
                                        <p:cTn id="225" dur="1000" fill="hold"/>
                                        <p:tgtEl>
                                          <p:spTgt spid="29"/>
                                        </p:tgtEl>
                                        <p:attrNameLst>
                                          <p:attrName>ppt_h</p:attrName>
                                        </p:attrNameLst>
                                      </p:cBhvr>
                                      <p:tavLst>
                                        <p:tav tm="0">
                                          <p:val>
                                            <p:fltVal val="0"/>
                                          </p:val>
                                        </p:tav>
                                        <p:tav tm="100000">
                                          <p:val>
                                            <p:strVal val="#ppt_h"/>
                                          </p:val>
                                        </p:tav>
                                      </p:tavLst>
                                    </p:anim>
                                    <p:anim calcmode="lin" valueType="num">
                                      <p:cBhvr>
                                        <p:cTn id="226" dur="1000" fill="hold"/>
                                        <p:tgtEl>
                                          <p:spTgt spid="29"/>
                                        </p:tgtEl>
                                        <p:attrNameLst>
                                          <p:attrName>style.rotation</p:attrName>
                                        </p:attrNameLst>
                                      </p:cBhvr>
                                      <p:tavLst>
                                        <p:tav tm="0">
                                          <p:val>
                                            <p:fltVal val="90"/>
                                          </p:val>
                                        </p:tav>
                                        <p:tav tm="100000">
                                          <p:val>
                                            <p:fltVal val="0"/>
                                          </p:val>
                                        </p:tav>
                                      </p:tavLst>
                                    </p:anim>
                                    <p:animEffect transition="in" filter="fade">
                                      <p:cBhvr>
                                        <p:cTn id="227" dur="1000"/>
                                        <p:tgtEl>
                                          <p:spTgt spid="29"/>
                                        </p:tgtEl>
                                      </p:cBhvr>
                                    </p:animEffect>
                                  </p:childTnLst>
                                </p:cTn>
                              </p:par>
                              <p:par>
                                <p:cTn id="228" presetID="31" presetClass="entr" presetSubtype="0" fill="hold" grpId="0" nodeType="withEffect">
                                  <p:stCondLst>
                                    <p:cond delay="750"/>
                                  </p:stCondLst>
                                  <p:childTnLst>
                                    <p:set>
                                      <p:cBhvr>
                                        <p:cTn id="229" dur="1" fill="hold">
                                          <p:stCondLst>
                                            <p:cond delay="0"/>
                                          </p:stCondLst>
                                        </p:cTn>
                                        <p:tgtEl>
                                          <p:spTgt spid="30"/>
                                        </p:tgtEl>
                                        <p:attrNameLst>
                                          <p:attrName>style.visibility</p:attrName>
                                        </p:attrNameLst>
                                      </p:cBhvr>
                                      <p:to>
                                        <p:strVal val="visible"/>
                                      </p:to>
                                    </p:set>
                                    <p:anim calcmode="lin" valueType="num">
                                      <p:cBhvr>
                                        <p:cTn id="230" dur="1000" fill="hold"/>
                                        <p:tgtEl>
                                          <p:spTgt spid="30"/>
                                        </p:tgtEl>
                                        <p:attrNameLst>
                                          <p:attrName>ppt_w</p:attrName>
                                        </p:attrNameLst>
                                      </p:cBhvr>
                                      <p:tavLst>
                                        <p:tav tm="0">
                                          <p:val>
                                            <p:fltVal val="0"/>
                                          </p:val>
                                        </p:tav>
                                        <p:tav tm="100000">
                                          <p:val>
                                            <p:strVal val="#ppt_w"/>
                                          </p:val>
                                        </p:tav>
                                      </p:tavLst>
                                    </p:anim>
                                    <p:anim calcmode="lin" valueType="num">
                                      <p:cBhvr>
                                        <p:cTn id="231" dur="1000" fill="hold"/>
                                        <p:tgtEl>
                                          <p:spTgt spid="30"/>
                                        </p:tgtEl>
                                        <p:attrNameLst>
                                          <p:attrName>ppt_h</p:attrName>
                                        </p:attrNameLst>
                                      </p:cBhvr>
                                      <p:tavLst>
                                        <p:tav tm="0">
                                          <p:val>
                                            <p:fltVal val="0"/>
                                          </p:val>
                                        </p:tav>
                                        <p:tav tm="100000">
                                          <p:val>
                                            <p:strVal val="#ppt_h"/>
                                          </p:val>
                                        </p:tav>
                                      </p:tavLst>
                                    </p:anim>
                                    <p:anim calcmode="lin" valueType="num">
                                      <p:cBhvr>
                                        <p:cTn id="232" dur="1000" fill="hold"/>
                                        <p:tgtEl>
                                          <p:spTgt spid="30"/>
                                        </p:tgtEl>
                                        <p:attrNameLst>
                                          <p:attrName>style.rotation</p:attrName>
                                        </p:attrNameLst>
                                      </p:cBhvr>
                                      <p:tavLst>
                                        <p:tav tm="0">
                                          <p:val>
                                            <p:fltVal val="90"/>
                                          </p:val>
                                        </p:tav>
                                        <p:tav tm="100000">
                                          <p:val>
                                            <p:fltVal val="0"/>
                                          </p:val>
                                        </p:tav>
                                      </p:tavLst>
                                    </p:anim>
                                    <p:animEffect transition="in" filter="fade">
                                      <p:cBhvr>
                                        <p:cTn id="233" dur="1000"/>
                                        <p:tgtEl>
                                          <p:spTgt spid="30"/>
                                        </p:tgtEl>
                                      </p:cBhvr>
                                    </p:animEffect>
                                  </p:childTnLst>
                                </p:cTn>
                              </p:par>
                              <p:par>
                                <p:cTn id="234" presetID="31" presetClass="entr" presetSubtype="0" fill="hold" grpId="0" nodeType="withEffect">
                                  <p:stCondLst>
                                    <p:cond delay="750"/>
                                  </p:stCondLst>
                                  <p:childTnLst>
                                    <p:set>
                                      <p:cBhvr>
                                        <p:cTn id="235" dur="1" fill="hold">
                                          <p:stCondLst>
                                            <p:cond delay="0"/>
                                          </p:stCondLst>
                                        </p:cTn>
                                        <p:tgtEl>
                                          <p:spTgt spid="31"/>
                                        </p:tgtEl>
                                        <p:attrNameLst>
                                          <p:attrName>style.visibility</p:attrName>
                                        </p:attrNameLst>
                                      </p:cBhvr>
                                      <p:to>
                                        <p:strVal val="visible"/>
                                      </p:to>
                                    </p:set>
                                    <p:anim calcmode="lin" valueType="num">
                                      <p:cBhvr>
                                        <p:cTn id="236" dur="1000" fill="hold"/>
                                        <p:tgtEl>
                                          <p:spTgt spid="31"/>
                                        </p:tgtEl>
                                        <p:attrNameLst>
                                          <p:attrName>ppt_w</p:attrName>
                                        </p:attrNameLst>
                                      </p:cBhvr>
                                      <p:tavLst>
                                        <p:tav tm="0">
                                          <p:val>
                                            <p:fltVal val="0"/>
                                          </p:val>
                                        </p:tav>
                                        <p:tav tm="100000">
                                          <p:val>
                                            <p:strVal val="#ppt_w"/>
                                          </p:val>
                                        </p:tav>
                                      </p:tavLst>
                                    </p:anim>
                                    <p:anim calcmode="lin" valueType="num">
                                      <p:cBhvr>
                                        <p:cTn id="237" dur="1000" fill="hold"/>
                                        <p:tgtEl>
                                          <p:spTgt spid="31"/>
                                        </p:tgtEl>
                                        <p:attrNameLst>
                                          <p:attrName>ppt_h</p:attrName>
                                        </p:attrNameLst>
                                      </p:cBhvr>
                                      <p:tavLst>
                                        <p:tav tm="0">
                                          <p:val>
                                            <p:fltVal val="0"/>
                                          </p:val>
                                        </p:tav>
                                        <p:tav tm="100000">
                                          <p:val>
                                            <p:strVal val="#ppt_h"/>
                                          </p:val>
                                        </p:tav>
                                      </p:tavLst>
                                    </p:anim>
                                    <p:anim calcmode="lin" valueType="num">
                                      <p:cBhvr>
                                        <p:cTn id="238" dur="1000" fill="hold"/>
                                        <p:tgtEl>
                                          <p:spTgt spid="31"/>
                                        </p:tgtEl>
                                        <p:attrNameLst>
                                          <p:attrName>style.rotation</p:attrName>
                                        </p:attrNameLst>
                                      </p:cBhvr>
                                      <p:tavLst>
                                        <p:tav tm="0">
                                          <p:val>
                                            <p:fltVal val="90"/>
                                          </p:val>
                                        </p:tav>
                                        <p:tav tm="100000">
                                          <p:val>
                                            <p:fltVal val="0"/>
                                          </p:val>
                                        </p:tav>
                                      </p:tavLst>
                                    </p:anim>
                                    <p:animEffect transition="in" filter="fade">
                                      <p:cBhvr>
                                        <p:cTn id="239" dur="1000"/>
                                        <p:tgtEl>
                                          <p:spTgt spid="31"/>
                                        </p:tgtEl>
                                      </p:cBhvr>
                                    </p:animEffect>
                                  </p:childTnLst>
                                </p:cTn>
                              </p:par>
                              <p:par>
                                <p:cTn id="240" presetID="31" presetClass="entr" presetSubtype="0" fill="hold" grpId="0" nodeType="withEffect">
                                  <p:stCondLst>
                                    <p:cond delay="750"/>
                                  </p:stCondLst>
                                  <p:childTnLst>
                                    <p:set>
                                      <p:cBhvr>
                                        <p:cTn id="241" dur="1" fill="hold">
                                          <p:stCondLst>
                                            <p:cond delay="0"/>
                                          </p:stCondLst>
                                        </p:cTn>
                                        <p:tgtEl>
                                          <p:spTgt spid="32"/>
                                        </p:tgtEl>
                                        <p:attrNameLst>
                                          <p:attrName>style.visibility</p:attrName>
                                        </p:attrNameLst>
                                      </p:cBhvr>
                                      <p:to>
                                        <p:strVal val="visible"/>
                                      </p:to>
                                    </p:set>
                                    <p:anim calcmode="lin" valueType="num">
                                      <p:cBhvr>
                                        <p:cTn id="242" dur="1000" fill="hold"/>
                                        <p:tgtEl>
                                          <p:spTgt spid="32"/>
                                        </p:tgtEl>
                                        <p:attrNameLst>
                                          <p:attrName>ppt_w</p:attrName>
                                        </p:attrNameLst>
                                      </p:cBhvr>
                                      <p:tavLst>
                                        <p:tav tm="0">
                                          <p:val>
                                            <p:fltVal val="0"/>
                                          </p:val>
                                        </p:tav>
                                        <p:tav tm="100000">
                                          <p:val>
                                            <p:strVal val="#ppt_w"/>
                                          </p:val>
                                        </p:tav>
                                      </p:tavLst>
                                    </p:anim>
                                    <p:anim calcmode="lin" valueType="num">
                                      <p:cBhvr>
                                        <p:cTn id="243" dur="1000" fill="hold"/>
                                        <p:tgtEl>
                                          <p:spTgt spid="32"/>
                                        </p:tgtEl>
                                        <p:attrNameLst>
                                          <p:attrName>ppt_h</p:attrName>
                                        </p:attrNameLst>
                                      </p:cBhvr>
                                      <p:tavLst>
                                        <p:tav tm="0">
                                          <p:val>
                                            <p:fltVal val="0"/>
                                          </p:val>
                                        </p:tav>
                                        <p:tav tm="100000">
                                          <p:val>
                                            <p:strVal val="#ppt_h"/>
                                          </p:val>
                                        </p:tav>
                                      </p:tavLst>
                                    </p:anim>
                                    <p:anim calcmode="lin" valueType="num">
                                      <p:cBhvr>
                                        <p:cTn id="244" dur="1000" fill="hold"/>
                                        <p:tgtEl>
                                          <p:spTgt spid="32"/>
                                        </p:tgtEl>
                                        <p:attrNameLst>
                                          <p:attrName>style.rotation</p:attrName>
                                        </p:attrNameLst>
                                      </p:cBhvr>
                                      <p:tavLst>
                                        <p:tav tm="0">
                                          <p:val>
                                            <p:fltVal val="90"/>
                                          </p:val>
                                        </p:tav>
                                        <p:tav tm="100000">
                                          <p:val>
                                            <p:fltVal val="0"/>
                                          </p:val>
                                        </p:tav>
                                      </p:tavLst>
                                    </p:anim>
                                    <p:animEffect transition="in" filter="fade">
                                      <p:cBhvr>
                                        <p:cTn id="245" dur="1000"/>
                                        <p:tgtEl>
                                          <p:spTgt spid="32"/>
                                        </p:tgtEl>
                                      </p:cBhvr>
                                    </p:animEffect>
                                  </p:childTnLst>
                                </p:cTn>
                              </p:par>
                              <p:par>
                                <p:cTn id="246" presetID="31" presetClass="entr" presetSubtype="0" fill="hold" grpId="0" nodeType="withEffect">
                                  <p:stCondLst>
                                    <p:cond delay="750"/>
                                  </p:stCondLst>
                                  <p:childTnLst>
                                    <p:set>
                                      <p:cBhvr>
                                        <p:cTn id="247" dur="1" fill="hold">
                                          <p:stCondLst>
                                            <p:cond delay="0"/>
                                          </p:stCondLst>
                                        </p:cTn>
                                        <p:tgtEl>
                                          <p:spTgt spid="33"/>
                                        </p:tgtEl>
                                        <p:attrNameLst>
                                          <p:attrName>style.visibility</p:attrName>
                                        </p:attrNameLst>
                                      </p:cBhvr>
                                      <p:to>
                                        <p:strVal val="visible"/>
                                      </p:to>
                                    </p:set>
                                    <p:anim calcmode="lin" valueType="num">
                                      <p:cBhvr>
                                        <p:cTn id="248" dur="1000" fill="hold"/>
                                        <p:tgtEl>
                                          <p:spTgt spid="33"/>
                                        </p:tgtEl>
                                        <p:attrNameLst>
                                          <p:attrName>ppt_w</p:attrName>
                                        </p:attrNameLst>
                                      </p:cBhvr>
                                      <p:tavLst>
                                        <p:tav tm="0">
                                          <p:val>
                                            <p:fltVal val="0"/>
                                          </p:val>
                                        </p:tav>
                                        <p:tav tm="100000">
                                          <p:val>
                                            <p:strVal val="#ppt_w"/>
                                          </p:val>
                                        </p:tav>
                                      </p:tavLst>
                                    </p:anim>
                                    <p:anim calcmode="lin" valueType="num">
                                      <p:cBhvr>
                                        <p:cTn id="249" dur="1000" fill="hold"/>
                                        <p:tgtEl>
                                          <p:spTgt spid="33"/>
                                        </p:tgtEl>
                                        <p:attrNameLst>
                                          <p:attrName>ppt_h</p:attrName>
                                        </p:attrNameLst>
                                      </p:cBhvr>
                                      <p:tavLst>
                                        <p:tav tm="0">
                                          <p:val>
                                            <p:fltVal val="0"/>
                                          </p:val>
                                        </p:tav>
                                        <p:tav tm="100000">
                                          <p:val>
                                            <p:strVal val="#ppt_h"/>
                                          </p:val>
                                        </p:tav>
                                      </p:tavLst>
                                    </p:anim>
                                    <p:anim calcmode="lin" valueType="num">
                                      <p:cBhvr>
                                        <p:cTn id="250" dur="1000" fill="hold"/>
                                        <p:tgtEl>
                                          <p:spTgt spid="33"/>
                                        </p:tgtEl>
                                        <p:attrNameLst>
                                          <p:attrName>style.rotation</p:attrName>
                                        </p:attrNameLst>
                                      </p:cBhvr>
                                      <p:tavLst>
                                        <p:tav tm="0">
                                          <p:val>
                                            <p:fltVal val="90"/>
                                          </p:val>
                                        </p:tav>
                                        <p:tav tm="100000">
                                          <p:val>
                                            <p:fltVal val="0"/>
                                          </p:val>
                                        </p:tav>
                                      </p:tavLst>
                                    </p:anim>
                                    <p:animEffect transition="in" filter="fade">
                                      <p:cBhvr>
                                        <p:cTn id="251" dur="1000"/>
                                        <p:tgtEl>
                                          <p:spTgt spid="33"/>
                                        </p:tgtEl>
                                      </p:cBhvr>
                                    </p:animEffect>
                                  </p:childTnLst>
                                </p:cTn>
                              </p:par>
                              <p:par>
                                <p:cTn id="252" presetID="31" presetClass="entr" presetSubtype="0" fill="hold" grpId="0" nodeType="withEffect">
                                  <p:stCondLst>
                                    <p:cond delay="750"/>
                                  </p:stCondLst>
                                  <p:childTnLst>
                                    <p:set>
                                      <p:cBhvr>
                                        <p:cTn id="253" dur="1" fill="hold">
                                          <p:stCondLst>
                                            <p:cond delay="0"/>
                                          </p:stCondLst>
                                        </p:cTn>
                                        <p:tgtEl>
                                          <p:spTgt spid="34"/>
                                        </p:tgtEl>
                                        <p:attrNameLst>
                                          <p:attrName>style.visibility</p:attrName>
                                        </p:attrNameLst>
                                      </p:cBhvr>
                                      <p:to>
                                        <p:strVal val="visible"/>
                                      </p:to>
                                    </p:set>
                                    <p:anim calcmode="lin" valueType="num">
                                      <p:cBhvr>
                                        <p:cTn id="254" dur="1000" fill="hold"/>
                                        <p:tgtEl>
                                          <p:spTgt spid="34"/>
                                        </p:tgtEl>
                                        <p:attrNameLst>
                                          <p:attrName>ppt_w</p:attrName>
                                        </p:attrNameLst>
                                      </p:cBhvr>
                                      <p:tavLst>
                                        <p:tav tm="0">
                                          <p:val>
                                            <p:fltVal val="0"/>
                                          </p:val>
                                        </p:tav>
                                        <p:tav tm="100000">
                                          <p:val>
                                            <p:strVal val="#ppt_w"/>
                                          </p:val>
                                        </p:tav>
                                      </p:tavLst>
                                    </p:anim>
                                    <p:anim calcmode="lin" valueType="num">
                                      <p:cBhvr>
                                        <p:cTn id="255" dur="1000" fill="hold"/>
                                        <p:tgtEl>
                                          <p:spTgt spid="34"/>
                                        </p:tgtEl>
                                        <p:attrNameLst>
                                          <p:attrName>ppt_h</p:attrName>
                                        </p:attrNameLst>
                                      </p:cBhvr>
                                      <p:tavLst>
                                        <p:tav tm="0">
                                          <p:val>
                                            <p:fltVal val="0"/>
                                          </p:val>
                                        </p:tav>
                                        <p:tav tm="100000">
                                          <p:val>
                                            <p:strVal val="#ppt_h"/>
                                          </p:val>
                                        </p:tav>
                                      </p:tavLst>
                                    </p:anim>
                                    <p:anim calcmode="lin" valueType="num">
                                      <p:cBhvr>
                                        <p:cTn id="256" dur="1000" fill="hold"/>
                                        <p:tgtEl>
                                          <p:spTgt spid="34"/>
                                        </p:tgtEl>
                                        <p:attrNameLst>
                                          <p:attrName>style.rotation</p:attrName>
                                        </p:attrNameLst>
                                      </p:cBhvr>
                                      <p:tavLst>
                                        <p:tav tm="0">
                                          <p:val>
                                            <p:fltVal val="90"/>
                                          </p:val>
                                        </p:tav>
                                        <p:tav tm="100000">
                                          <p:val>
                                            <p:fltVal val="0"/>
                                          </p:val>
                                        </p:tav>
                                      </p:tavLst>
                                    </p:anim>
                                    <p:animEffect transition="in" filter="fade">
                                      <p:cBhvr>
                                        <p:cTn id="257" dur="1000"/>
                                        <p:tgtEl>
                                          <p:spTgt spid="34"/>
                                        </p:tgtEl>
                                      </p:cBhvr>
                                    </p:animEffect>
                                  </p:childTnLst>
                                </p:cTn>
                              </p:par>
                              <p:par>
                                <p:cTn id="258" presetID="31" presetClass="entr" presetSubtype="0" fill="hold" grpId="0" nodeType="withEffect">
                                  <p:stCondLst>
                                    <p:cond delay="750"/>
                                  </p:stCondLst>
                                  <p:childTnLst>
                                    <p:set>
                                      <p:cBhvr>
                                        <p:cTn id="259" dur="1" fill="hold">
                                          <p:stCondLst>
                                            <p:cond delay="0"/>
                                          </p:stCondLst>
                                        </p:cTn>
                                        <p:tgtEl>
                                          <p:spTgt spid="35"/>
                                        </p:tgtEl>
                                        <p:attrNameLst>
                                          <p:attrName>style.visibility</p:attrName>
                                        </p:attrNameLst>
                                      </p:cBhvr>
                                      <p:to>
                                        <p:strVal val="visible"/>
                                      </p:to>
                                    </p:set>
                                    <p:anim calcmode="lin" valueType="num">
                                      <p:cBhvr>
                                        <p:cTn id="260" dur="1000" fill="hold"/>
                                        <p:tgtEl>
                                          <p:spTgt spid="35"/>
                                        </p:tgtEl>
                                        <p:attrNameLst>
                                          <p:attrName>ppt_w</p:attrName>
                                        </p:attrNameLst>
                                      </p:cBhvr>
                                      <p:tavLst>
                                        <p:tav tm="0">
                                          <p:val>
                                            <p:fltVal val="0"/>
                                          </p:val>
                                        </p:tav>
                                        <p:tav tm="100000">
                                          <p:val>
                                            <p:strVal val="#ppt_w"/>
                                          </p:val>
                                        </p:tav>
                                      </p:tavLst>
                                    </p:anim>
                                    <p:anim calcmode="lin" valueType="num">
                                      <p:cBhvr>
                                        <p:cTn id="261" dur="1000" fill="hold"/>
                                        <p:tgtEl>
                                          <p:spTgt spid="35"/>
                                        </p:tgtEl>
                                        <p:attrNameLst>
                                          <p:attrName>ppt_h</p:attrName>
                                        </p:attrNameLst>
                                      </p:cBhvr>
                                      <p:tavLst>
                                        <p:tav tm="0">
                                          <p:val>
                                            <p:fltVal val="0"/>
                                          </p:val>
                                        </p:tav>
                                        <p:tav tm="100000">
                                          <p:val>
                                            <p:strVal val="#ppt_h"/>
                                          </p:val>
                                        </p:tav>
                                      </p:tavLst>
                                    </p:anim>
                                    <p:anim calcmode="lin" valueType="num">
                                      <p:cBhvr>
                                        <p:cTn id="262" dur="1000" fill="hold"/>
                                        <p:tgtEl>
                                          <p:spTgt spid="35"/>
                                        </p:tgtEl>
                                        <p:attrNameLst>
                                          <p:attrName>style.rotation</p:attrName>
                                        </p:attrNameLst>
                                      </p:cBhvr>
                                      <p:tavLst>
                                        <p:tav tm="0">
                                          <p:val>
                                            <p:fltVal val="90"/>
                                          </p:val>
                                        </p:tav>
                                        <p:tav tm="100000">
                                          <p:val>
                                            <p:fltVal val="0"/>
                                          </p:val>
                                        </p:tav>
                                      </p:tavLst>
                                    </p:anim>
                                    <p:animEffect transition="in" filter="fade">
                                      <p:cBhvr>
                                        <p:cTn id="263" dur="1000"/>
                                        <p:tgtEl>
                                          <p:spTgt spid="35"/>
                                        </p:tgtEl>
                                      </p:cBhvr>
                                    </p:animEffect>
                                  </p:childTnLst>
                                </p:cTn>
                              </p:par>
                              <p:par>
                                <p:cTn id="264" presetID="31" presetClass="entr" presetSubtype="0" fill="hold" grpId="0" nodeType="withEffect">
                                  <p:stCondLst>
                                    <p:cond delay="750"/>
                                  </p:stCondLst>
                                  <p:childTnLst>
                                    <p:set>
                                      <p:cBhvr>
                                        <p:cTn id="265" dur="1" fill="hold">
                                          <p:stCondLst>
                                            <p:cond delay="0"/>
                                          </p:stCondLst>
                                        </p:cTn>
                                        <p:tgtEl>
                                          <p:spTgt spid="36"/>
                                        </p:tgtEl>
                                        <p:attrNameLst>
                                          <p:attrName>style.visibility</p:attrName>
                                        </p:attrNameLst>
                                      </p:cBhvr>
                                      <p:to>
                                        <p:strVal val="visible"/>
                                      </p:to>
                                    </p:set>
                                    <p:anim calcmode="lin" valueType="num">
                                      <p:cBhvr>
                                        <p:cTn id="266" dur="1000" fill="hold"/>
                                        <p:tgtEl>
                                          <p:spTgt spid="36"/>
                                        </p:tgtEl>
                                        <p:attrNameLst>
                                          <p:attrName>ppt_w</p:attrName>
                                        </p:attrNameLst>
                                      </p:cBhvr>
                                      <p:tavLst>
                                        <p:tav tm="0">
                                          <p:val>
                                            <p:fltVal val="0"/>
                                          </p:val>
                                        </p:tav>
                                        <p:tav tm="100000">
                                          <p:val>
                                            <p:strVal val="#ppt_w"/>
                                          </p:val>
                                        </p:tav>
                                      </p:tavLst>
                                    </p:anim>
                                    <p:anim calcmode="lin" valueType="num">
                                      <p:cBhvr>
                                        <p:cTn id="267" dur="1000" fill="hold"/>
                                        <p:tgtEl>
                                          <p:spTgt spid="36"/>
                                        </p:tgtEl>
                                        <p:attrNameLst>
                                          <p:attrName>ppt_h</p:attrName>
                                        </p:attrNameLst>
                                      </p:cBhvr>
                                      <p:tavLst>
                                        <p:tav tm="0">
                                          <p:val>
                                            <p:fltVal val="0"/>
                                          </p:val>
                                        </p:tav>
                                        <p:tav tm="100000">
                                          <p:val>
                                            <p:strVal val="#ppt_h"/>
                                          </p:val>
                                        </p:tav>
                                      </p:tavLst>
                                    </p:anim>
                                    <p:anim calcmode="lin" valueType="num">
                                      <p:cBhvr>
                                        <p:cTn id="268" dur="1000" fill="hold"/>
                                        <p:tgtEl>
                                          <p:spTgt spid="36"/>
                                        </p:tgtEl>
                                        <p:attrNameLst>
                                          <p:attrName>style.rotation</p:attrName>
                                        </p:attrNameLst>
                                      </p:cBhvr>
                                      <p:tavLst>
                                        <p:tav tm="0">
                                          <p:val>
                                            <p:fltVal val="90"/>
                                          </p:val>
                                        </p:tav>
                                        <p:tav tm="100000">
                                          <p:val>
                                            <p:fltVal val="0"/>
                                          </p:val>
                                        </p:tav>
                                      </p:tavLst>
                                    </p:anim>
                                    <p:animEffect transition="in" filter="fade">
                                      <p:cBhvr>
                                        <p:cTn id="269" dur="1000"/>
                                        <p:tgtEl>
                                          <p:spTgt spid="36"/>
                                        </p:tgtEl>
                                      </p:cBhvr>
                                    </p:animEffect>
                                  </p:childTnLst>
                                </p:cTn>
                              </p:par>
                              <p:par>
                                <p:cTn id="270" presetID="31" presetClass="entr" presetSubtype="0" fill="hold" grpId="0" nodeType="withEffect">
                                  <p:stCondLst>
                                    <p:cond delay="750"/>
                                  </p:stCondLst>
                                  <p:childTnLst>
                                    <p:set>
                                      <p:cBhvr>
                                        <p:cTn id="271" dur="1" fill="hold">
                                          <p:stCondLst>
                                            <p:cond delay="0"/>
                                          </p:stCondLst>
                                        </p:cTn>
                                        <p:tgtEl>
                                          <p:spTgt spid="37"/>
                                        </p:tgtEl>
                                        <p:attrNameLst>
                                          <p:attrName>style.visibility</p:attrName>
                                        </p:attrNameLst>
                                      </p:cBhvr>
                                      <p:to>
                                        <p:strVal val="visible"/>
                                      </p:to>
                                    </p:set>
                                    <p:anim calcmode="lin" valueType="num">
                                      <p:cBhvr>
                                        <p:cTn id="272" dur="1000" fill="hold"/>
                                        <p:tgtEl>
                                          <p:spTgt spid="37"/>
                                        </p:tgtEl>
                                        <p:attrNameLst>
                                          <p:attrName>ppt_w</p:attrName>
                                        </p:attrNameLst>
                                      </p:cBhvr>
                                      <p:tavLst>
                                        <p:tav tm="0">
                                          <p:val>
                                            <p:fltVal val="0"/>
                                          </p:val>
                                        </p:tav>
                                        <p:tav tm="100000">
                                          <p:val>
                                            <p:strVal val="#ppt_w"/>
                                          </p:val>
                                        </p:tav>
                                      </p:tavLst>
                                    </p:anim>
                                    <p:anim calcmode="lin" valueType="num">
                                      <p:cBhvr>
                                        <p:cTn id="273" dur="1000" fill="hold"/>
                                        <p:tgtEl>
                                          <p:spTgt spid="37"/>
                                        </p:tgtEl>
                                        <p:attrNameLst>
                                          <p:attrName>ppt_h</p:attrName>
                                        </p:attrNameLst>
                                      </p:cBhvr>
                                      <p:tavLst>
                                        <p:tav tm="0">
                                          <p:val>
                                            <p:fltVal val="0"/>
                                          </p:val>
                                        </p:tav>
                                        <p:tav tm="100000">
                                          <p:val>
                                            <p:strVal val="#ppt_h"/>
                                          </p:val>
                                        </p:tav>
                                      </p:tavLst>
                                    </p:anim>
                                    <p:anim calcmode="lin" valueType="num">
                                      <p:cBhvr>
                                        <p:cTn id="274" dur="1000" fill="hold"/>
                                        <p:tgtEl>
                                          <p:spTgt spid="37"/>
                                        </p:tgtEl>
                                        <p:attrNameLst>
                                          <p:attrName>style.rotation</p:attrName>
                                        </p:attrNameLst>
                                      </p:cBhvr>
                                      <p:tavLst>
                                        <p:tav tm="0">
                                          <p:val>
                                            <p:fltVal val="90"/>
                                          </p:val>
                                        </p:tav>
                                        <p:tav tm="100000">
                                          <p:val>
                                            <p:fltVal val="0"/>
                                          </p:val>
                                        </p:tav>
                                      </p:tavLst>
                                    </p:anim>
                                    <p:animEffect transition="in" filter="fade">
                                      <p:cBhvr>
                                        <p:cTn id="275" dur="1000"/>
                                        <p:tgtEl>
                                          <p:spTgt spid="37"/>
                                        </p:tgtEl>
                                      </p:cBhvr>
                                    </p:animEffect>
                                  </p:childTnLst>
                                </p:cTn>
                              </p:par>
                              <p:par>
                                <p:cTn id="276" presetID="31" presetClass="entr" presetSubtype="0" fill="hold" grpId="0" nodeType="withEffect">
                                  <p:stCondLst>
                                    <p:cond delay="750"/>
                                  </p:stCondLst>
                                  <p:childTnLst>
                                    <p:set>
                                      <p:cBhvr>
                                        <p:cTn id="277" dur="1" fill="hold">
                                          <p:stCondLst>
                                            <p:cond delay="0"/>
                                          </p:stCondLst>
                                        </p:cTn>
                                        <p:tgtEl>
                                          <p:spTgt spid="38"/>
                                        </p:tgtEl>
                                        <p:attrNameLst>
                                          <p:attrName>style.visibility</p:attrName>
                                        </p:attrNameLst>
                                      </p:cBhvr>
                                      <p:to>
                                        <p:strVal val="visible"/>
                                      </p:to>
                                    </p:set>
                                    <p:anim calcmode="lin" valueType="num">
                                      <p:cBhvr>
                                        <p:cTn id="278" dur="1000" fill="hold"/>
                                        <p:tgtEl>
                                          <p:spTgt spid="38"/>
                                        </p:tgtEl>
                                        <p:attrNameLst>
                                          <p:attrName>ppt_w</p:attrName>
                                        </p:attrNameLst>
                                      </p:cBhvr>
                                      <p:tavLst>
                                        <p:tav tm="0">
                                          <p:val>
                                            <p:fltVal val="0"/>
                                          </p:val>
                                        </p:tav>
                                        <p:tav tm="100000">
                                          <p:val>
                                            <p:strVal val="#ppt_w"/>
                                          </p:val>
                                        </p:tav>
                                      </p:tavLst>
                                    </p:anim>
                                    <p:anim calcmode="lin" valueType="num">
                                      <p:cBhvr>
                                        <p:cTn id="279" dur="1000" fill="hold"/>
                                        <p:tgtEl>
                                          <p:spTgt spid="38"/>
                                        </p:tgtEl>
                                        <p:attrNameLst>
                                          <p:attrName>ppt_h</p:attrName>
                                        </p:attrNameLst>
                                      </p:cBhvr>
                                      <p:tavLst>
                                        <p:tav tm="0">
                                          <p:val>
                                            <p:fltVal val="0"/>
                                          </p:val>
                                        </p:tav>
                                        <p:tav tm="100000">
                                          <p:val>
                                            <p:strVal val="#ppt_h"/>
                                          </p:val>
                                        </p:tav>
                                      </p:tavLst>
                                    </p:anim>
                                    <p:anim calcmode="lin" valueType="num">
                                      <p:cBhvr>
                                        <p:cTn id="280" dur="1000" fill="hold"/>
                                        <p:tgtEl>
                                          <p:spTgt spid="38"/>
                                        </p:tgtEl>
                                        <p:attrNameLst>
                                          <p:attrName>style.rotation</p:attrName>
                                        </p:attrNameLst>
                                      </p:cBhvr>
                                      <p:tavLst>
                                        <p:tav tm="0">
                                          <p:val>
                                            <p:fltVal val="90"/>
                                          </p:val>
                                        </p:tav>
                                        <p:tav tm="100000">
                                          <p:val>
                                            <p:fltVal val="0"/>
                                          </p:val>
                                        </p:tav>
                                      </p:tavLst>
                                    </p:anim>
                                    <p:animEffect transition="in" filter="fade">
                                      <p:cBhvr>
                                        <p:cTn id="281" dur="1000"/>
                                        <p:tgtEl>
                                          <p:spTgt spid="38"/>
                                        </p:tgtEl>
                                      </p:cBhvr>
                                    </p:animEffect>
                                  </p:childTnLst>
                                </p:cTn>
                              </p:par>
                              <p:par>
                                <p:cTn id="282" presetID="31" presetClass="entr" presetSubtype="0" fill="hold" grpId="0" nodeType="withEffect">
                                  <p:stCondLst>
                                    <p:cond delay="750"/>
                                  </p:stCondLst>
                                  <p:childTnLst>
                                    <p:set>
                                      <p:cBhvr>
                                        <p:cTn id="283" dur="1" fill="hold">
                                          <p:stCondLst>
                                            <p:cond delay="0"/>
                                          </p:stCondLst>
                                        </p:cTn>
                                        <p:tgtEl>
                                          <p:spTgt spid="39"/>
                                        </p:tgtEl>
                                        <p:attrNameLst>
                                          <p:attrName>style.visibility</p:attrName>
                                        </p:attrNameLst>
                                      </p:cBhvr>
                                      <p:to>
                                        <p:strVal val="visible"/>
                                      </p:to>
                                    </p:set>
                                    <p:anim calcmode="lin" valueType="num">
                                      <p:cBhvr>
                                        <p:cTn id="284" dur="1000" fill="hold"/>
                                        <p:tgtEl>
                                          <p:spTgt spid="39"/>
                                        </p:tgtEl>
                                        <p:attrNameLst>
                                          <p:attrName>ppt_w</p:attrName>
                                        </p:attrNameLst>
                                      </p:cBhvr>
                                      <p:tavLst>
                                        <p:tav tm="0">
                                          <p:val>
                                            <p:fltVal val="0"/>
                                          </p:val>
                                        </p:tav>
                                        <p:tav tm="100000">
                                          <p:val>
                                            <p:strVal val="#ppt_w"/>
                                          </p:val>
                                        </p:tav>
                                      </p:tavLst>
                                    </p:anim>
                                    <p:anim calcmode="lin" valueType="num">
                                      <p:cBhvr>
                                        <p:cTn id="285" dur="1000" fill="hold"/>
                                        <p:tgtEl>
                                          <p:spTgt spid="39"/>
                                        </p:tgtEl>
                                        <p:attrNameLst>
                                          <p:attrName>ppt_h</p:attrName>
                                        </p:attrNameLst>
                                      </p:cBhvr>
                                      <p:tavLst>
                                        <p:tav tm="0">
                                          <p:val>
                                            <p:fltVal val="0"/>
                                          </p:val>
                                        </p:tav>
                                        <p:tav tm="100000">
                                          <p:val>
                                            <p:strVal val="#ppt_h"/>
                                          </p:val>
                                        </p:tav>
                                      </p:tavLst>
                                    </p:anim>
                                    <p:anim calcmode="lin" valueType="num">
                                      <p:cBhvr>
                                        <p:cTn id="286" dur="1000" fill="hold"/>
                                        <p:tgtEl>
                                          <p:spTgt spid="39"/>
                                        </p:tgtEl>
                                        <p:attrNameLst>
                                          <p:attrName>style.rotation</p:attrName>
                                        </p:attrNameLst>
                                      </p:cBhvr>
                                      <p:tavLst>
                                        <p:tav tm="0">
                                          <p:val>
                                            <p:fltVal val="90"/>
                                          </p:val>
                                        </p:tav>
                                        <p:tav tm="100000">
                                          <p:val>
                                            <p:fltVal val="0"/>
                                          </p:val>
                                        </p:tav>
                                      </p:tavLst>
                                    </p:anim>
                                    <p:animEffect transition="in" filter="fade">
                                      <p:cBhvr>
                                        <p:cTn id="287" dur="1000"/>
                                        <p:tgtEl>
                                          <p:spTgt spid="39"/>
                                        </p:tgtEl>
                                      </p:cBhvr>
                                    </p:animEffect>
                                  </p:childTnLst>
                                </p:cTn>
                              </p:par>
                              <p:par>
                                <p:cTn id="288" presetID="31" presetClass="entr" presetSubtype="0" fill="hold" grpId="0" nodeType="withEffect">
                                  <p:stCondLst>
                                    <p:cond delay="750"/>
                                  </p:stCondLst>
                                  <p:childTnLst>
                                    <p:set>
                                      <p:cBhvr>
                                        <p:cTn id="289" dur="1" fill="hold">
                                          <p:stCondLst>
                                            <p:cond delay="0"/>
                                          </p:stCondLst>
                                        </p:cTn>
                                        <p:tgtEl>
                                          <p:spTgt spid="40"/>
                                        </p:tgtEl>
                                        <p:attrNameLst>
                                          <p:attrName>style.visibility</p:attrName>
                                        </p:attrNameLst>
                                      </p:cBhvr>
                                      <p:to>
                                        <p:strVal val="visible"/>
                                      </p:to>
                                    </p:set>
                                    <p:anim calcmode="lin" valueType="num">
                                      <p:cBhvr>
                                        <p:cTn id="290" dur="1000" fill="hold"/>
                                        <p:tgtEl>
                                          <p:spTgt spid="40"/>
                                        </p:tgtEl>
                                        <p:attrNameLst>
                                          <p:attrName>ppt_w</p:attrName>
                                        </p:attrNameLst>
                                      </p:cBhvr>
                                      <p:tavLst>
                                        <p:tav tm="0">
                                          <p:val>
                                            <p:fltVal val="0"/>
                                          </p:val>
                                        </p:tav>
                                        <p:tav tm="100000">
                                          <p:val>
                                            <p:strVal val="#ppt_w"/>
                                          </p:val>
                                        </p:tav>
                                      </p:tavLst>
                                    </p:anim>
                                    <p:anim calcmode="lin" valueType="num">
                                      <p:cBhvr>
                                        <p:cTn id="291" dur="1000" fill="hold"/>
                                        <p:tgtEl>
                                          <p:spTgt spid="40"/>
                                        </p:tgtEl>
                                        <p:attrNameLst>
                                          <p:attrName>ppt_h</p:attrName>
                                        </p:attrNameLst>
                                      </p:cBhvr>
                                      <p:tavLst>
                                        <p:tav tm="0">
                                          <p:val>
                                            <p:fltVal val="0"/>
                                          </p:val>
                                        </p:tav>
                                        <p:tav tm="100000">
                                          <p:val>
                                            <p:strVal val="#ppt_h"/>
                                          </p:val>
                                        </p:tav>
                                      </p:tavLst>
                                    </p:anim>
                                    <p:anim calcmode="lin" valueType="num">
                                      <p:cBhvr>
                                        <p:cTn id="292" dur="1000" fill="hold"/>
                                        <p:tgtEl>
                                          <p:spTgt spid="40"/>
                                        </p:tgtEl>
                                        <p:attrNameLst>
                                          <p:attrName>style.rotation</p:attrName>
                                        </p:attrNameLst>
                                      </p:cBhvr>
                                      <p:tavLst>
                                        <p:tav tm="0">
                                          <p:val>
                                            <p:fltVal val="90"/>
                                          </p:val>
                                        </p:tav>
                                        <p:tav tm="100000">
                                          <p:val>
                                            <p:fltVal val="0"/>
                                          </p:val>
                                        </p:tav>
                                      </p:tavLst>
                                    </p:anim>
                                    <p:animEffect transition="in" filter="fade">
                                      <p:cBhvr>
                                        <p:cTn id="293" dur="1000"/>
                                        <p:tgtEl>
                                          <p:spTgt spid="40"/>
                                        </p:tgtEl>
                                      </p:cBhvr>
                                    </p:animEffect>
                                  </p:childTnLst>
                                </p:cTn>
                              </p:par>
                              <p:par>
                                <p:cTn id="294" presetID="31" presetClass="entr" presetSubtype="0" fill="hold" grpId="0" nodeType="withEffect">
                                  <p:stCondLst>
                                    <p:cond delay="750"/>
                                  </p:stCondLst>
                                  <p:childTnLst>
                                    <p:set>
                                      <p:cBhvr>
                                        <p:cTn id="295" dur="1" fill="hold">
                                          <p:stCondLst>
                                            <p:cond delay="0"/>
                                          </p:stCondLst>
                                        </p:cTn>
                                        <p:tgtEl>
                                          <p:spTgt spid="41"/>
                                        </p:tgtEl>
                                        <p:attrNameLst>
                                          <p:attrName>style.visibility</p:attrName>
                                        </p:attrNameLst>
                                      </p:cBhvr>
                                      <p:to>
                                        <p:strVal val="visible"/>
                                      </p:to>
                                    </p:set>
                                    <p:anim calcmode="lin" valueType="num">
                                      <p:cBhvr>
                                        <p:cTn id="296" dur="1000" fill="hold"/>
                                        <p:tgtEl>
                                          <p:spTgt spid="41"/>
                                        </p:tgtEl>
                                        <p:attrNameLst>
                                          <p:attrName>ppt_w</p:attrName>
                                        </p:attrNameLst>
                                      </p:cBhvr>
                                      <p:tavLst>
                                        <p:tav tm="0">
                                          <p:val>
                                            <p:fltVal val="0"/>
                                          </p:val>
                                        </p:tav>
                                        <p:tav tm="100000">
                                          <p:val>
                                            <p:strVal val="#ppt_w"/>
                                          </p:val>
                                        </p:tav>
                                      </p:tavLst>
                                    </p:anim>
                                    <p:anim calcmode="lin" valueType="num">
                                      <p:cBhvr>
                                        <p:cTn id="297" dur="1000" fill="hold"/>
                                        <p:tgtEl>
                                          <p:spTgt spid="41"/>
                                        </p:tgtEl>
                                        <p:attrNameLst>
                                          <p:attrName>ppt_h</p:attrName>
                                        </p:attrNameLst>
                                      </p:cBhvr>
                                      <p:tavLst>
                                        <p:tav tm="0">
                                          <p:val>
                                            <p:fltVal val="0"/>
                                          </p:val>
                                        </p:tav>
                                        <p:tav tm="100000">
                                          <p:val>
                                            <p:strVal val="#ppt_h"/>
                                          </p:val>
                                        </p:tav>
                                      </p:tavLst>
                                    </p:anim>
                                    <p:anim calcmode="lin" valueType="num">
                                      <p:cBhvr>
                                        <p:cTn id="298" dur="1000" fill="hold"/>
                                        <p:tgtEl>
                                          <p:spTgt spid="41"/>
                                        </p:tgtEl>
                                        <p:attrNameLst>
                                          <p:attrName>style.rotation</p:attrName>
                                        </p:attrNameLst>
                                      </p:cBhvr>
                                      <p:tavLst>
                                        <p:tav tm="0">
                                          <p:val>
                                            <p:fltVal val="90"/>
                                          </p:val>
                                        </p:tav>
                                        <p:tav tm="100000">
                                          <p:val>
                                            <p:fltVal val="0"/>
                                          </p:val>
                                        </p:tav>
                                      </p:tavLst>
                                    </p:anim>
                                    <p:animEffect transition="in" filter="fade">
                                      <p:cBhvr>
                                        <p:cTn id="299" dur="1000"/>
                                        <p:tgtEl>
                                          <p:spTgt spid="41"/>
                                        </p:tgtEl>
                                      </p:cBhvr>
                                    </p:animEffect>
                                  </p:childTnLst>
                                </p:cTn>
                              </p:par>
                              <p:par>
                                <p:cTn id="300" presetID="31" presetClass="entr" presetSubtype="0" fill="hold" grpId="0" nodeType="withEffect">
                                  <p:stCondLst>
                                    <p:cond delay="750"/>
                                  </p:stCondLst>
                                  <p:childTnLst>
                                    <p:set>
                                      <p:cBhvr>
                                        <p:cTn id="301" dur="1" fill="hold">
                                          <p:stCondLst>
                                            <p:cond delay="0"/>
                                          </p:stCondLst>
                                        </p:cTn>
                                        <p:tgtEl>
                                          <p:spTgt spid="42"/>
                                        </p:tgtEl>
                                        <p:attrNameLst>
                                          <p:attrName>style.visibility</p:attrName>
                                        </p:attrNameLst>
                                      </p:cBhvr>
                                      <p:to>
                                        <p:strVal val="visible"/>
                                      </p:to>
                                    </p:set>
                                    <p:anim calcmode="lin" valueType="num">
                                      <p:cBhvr>
                                        <p:cTn id="302" dur="1000" fill="hold"/>
                                        <p:tgtEl>
                                          <p:spTgt spid="42"/>
                                        </p:tgtEl>
                                        <p:attrNameLst>
                                          <p:attrName>ppt_w</p:attrName>
                                        </p:attrNameLst>
                                      </p:cBhvr>
                                      <p:tavLst>
                                        <p:tav tm="0">
                                          <p:val>
                                            <p:fltVal val="0"/>
                                          </p:val>
                                        </p:tav>
                                        <p:tav tm="100000">
                                          <p:val>
                                            <p:strVal val="#ppt_w"/>
                                          </p:val>
                                        </p:tav>
                                      </p:tavLst>
                                    </p:anim>
                                    <p:anim calcmode="lin" valueType="num">
                                      <p:cBhvr>
                                        <p:cTn id="303" dur="1000" fill="hold"/>
                                        <p:tgtEl>
                                          <p:spTgt spid="42"/>
                                        </p:tgtEl>
                                        <p:attrNameLst>
                                          <p:attrName>ppt_h</p:attrName>
                                        </p:attrNameLst>
                                      </p:cBhvr>
                                      <p:tavLst>
                                        <p:tav tm="0">
                                          <p:val>
                                            <p:fltVal val="0"/>
                                          </p:val>
                                        </p:tav>
                                        <p:tav tm="100000">
                                          <p:val>
                                            <p:strVal val="#ppt_h"/>
                                          </p:val>
                                        </p:tav>
                                      </p:tavLst>
                                    </p:anim>
                                    <p:anim calcmode="lin" valueType="num">
                                      <p:cBhvr>
                                        <p:cTn id="304" dur="1000" fill="hold"/>
                                        <p:tgtEl>
                                          <p:spTgt spid="42"/>
                                        </p:tgtEl>
                                        <p:attrNameLst>
                                          <p:attrName>style.rotation</p:attrName>
                                        </p:attrNameLst>
                                      </p:cBhvr>
                                      <p:tavLst>
                                        <p:tav tm="0">
                                          <p:val>
                                            <p:fltVal val="90"/>
                                          </p:val>
                                        </p:tav>
                                        <p:tav tm="100000">
                                          <p:val>
                                            <p:fltVal val="0"/>
                                          </p:val>
                                        </p:tav>
                                      </p:tavLst>
                                    </p:anim>
                                    <p:animEffect transition="in" filter="fade">
                                      <p:cBhvr>
                                        <p:cTn id="305" dur="1000"/>
                                        <p:tgtEl>
                                          <p:spTgt spid="42"/>
                                        </p:tgtEl>
                                      </p:cBhvr>
                                    </p:animEffect>
                                  </p:childTnLst>
                                </p:cTn>
                              </p:par>
                              <p:par>
                                <p:cTn id="306" presetID="31" presetClass="entr" presetSubtype="0" fill="hold" grpId="0" nodeType="withEffect">
                                  <p:stCondLst>
                                    <p:cond delay="750"/>
                                  </p:stCondLst>
                                  <p:childTnLst>
                                    <p:set>
                                      <p:cBhvr>
                                        <p:cTn id="307" dur="1" fill="hold">
                                          <p:stCondLst>
                                            <p:cond delay="0"/>
                                          </p:stCondLst>
                                        </p:cTn>
                                        <p:tgtEl>
                                          <p:spTgt spid="43"/>
                                        </p:tgtEl>
                                        <p:attrNameLst>
                                          <p:attrName>style.visibility</p:attrName>
                                        </p:attrNameLst>
                                      </p:cBhvr>
                                      <p:to>
                                        <p:strVal val="visible"/>
                                      </p:to>
                                    </p:set>
                                    <p:anim calcmode="lin" valueType="num">
                                      <p:cBhvr>
                                        <p:cTn id="308" dur="1000" fill="hold"/>
                                        <p:tgtEl>
                                          <p:spTgt spid="43"/>
                                        </p:tgtEl>
                                        <p:attrNameLst>
                                          <p:attrName>ppt_w</p:attrName>
                                        </p:attrNameLst>
                                      </p:cBhvr>
                                      <p:tavLst>
                                        <p:tav tm="0">
                                          <p:val>
                                            <p:fltVal val="0"/>
                                          </p:val>
                                        </p:tav>
                                        <p:tav tm="100000">
                                          <p:val>
                                            <p:strVal val="#ppt_w"/>
                                          </p:val>
                                        </p:tav>
                                      </p:tavLst>
                                    </p:anim>
                                    <p:anim calcmode="lin" valueType="num">
                                      <p:cBhvr>
                                        <p:cTn id="309" dur="1000" fill="hold"/>
                                        <p:tgtEl>
                                          <p:spTgt spid="43"/>
                                        </p:tgtEl>
                                        <p:attrNameLst>
                                          <p:attrName>ppt_h</p:attrName>
                                        </p:attrNameLst>
                                      </p:cBhvr>
                                      <p:tavLst>
                                        <p:tav tm="0">
                                          <p:val>
                                            <p:fltVal val="0"/>
                                          </p:val>
                                        </p:tav>
                                        <p:tav tm="100000">
                                          <p:val>
                                            <p:strVal val="#ppt_h"/>
                                          </p:val>
                                        </p:tav>
                                      </p:tavLst>
                                    </p:anim>
                                    <p:anim calcmode="lin" valueType="num">
                                      <p:cBhvr>
                                        <p:cTn id="310" dur="1000" fill="hold"/>
                                        <p:tgtEl>
                                          <p:spTgt spid="43"/>
                                        </p:tgtEl>
                                        <p:attrNameLst>
                                          <p:attrName>style.rotation</p:attrName>
                                        </p:attrNameLst>
                                      </p:cBhvr>
                                      <p:tavLst>
                                        <p:tav tm="0">
                                          <p:val>
                                            <p:fltVal val="90"/>
                                          </p:val>
                                        </p:tav>
                                        <p:tav tm="100000">
                                          <p:val>
                                            <p:fltVal val="0"/>
                                          </p:val>
                                        </p:tav>
                                      </p:tavLst>
                                    </p:anim>
                                    <p:animEffect transition="in" filter="fade">
                                      <p:cBhvr>
                                        <p:cTn id="311" dur="1000"/>
                                        <p:tgtEl>
                                          <p:spTgt spid="43"/>
                                        </p:tgtEl>
                                      </p:cBhvr>
                                    </p:animEffect>
                                  </p:childTnLst>
                                </p:cTn>
                              </p:par>
                              <p:par>
                                <p:cTn id="312" presetID="31" presetClass="entr" presetSubtype="0" fill="hold" grpId="0" nodeType="withEffect">
                                  <p:stCondLst>
                                    <p:cond delay="750"/>
                                  </p:stCondLst>
                                  <p:childTnLst>
                                    <p:set>
                                      <p:cBhvr>
                                        <p:cTn id="313" dur="1" fill="hold">
                                          <p:stCondLst>
                                            <p:cond delay="0"/>
                                          </p:stCondLst>
                                        </p:cTn>
                                        <p:tgtEl>
                                          <p:spTgt spid="44"/>
                                        </p:tgtEl>
                                        <p:attrNameLst>
                                          <p:attrName>style.visibility</p:attrName>
                                        </p:attrNameLst>
                                      </p:cBhvr>
                                      <p:to>
                                        <p:strVal val="visible"/>
                                      </p:to>
                                    </p:set>
                                    <p:anim calcmode="lin" valueType="num">
                                      <p:cBhvr>
                                        <p:cTn id="314" dur="1000" fill="hold"/>
                                        <p:tgtEl>
                                          <p:spTgt spid="44"/>
                                        </p:tgtEl>
                                        <p:attrNameLst>
                                          <p:attrName>ppt_w</p:attrName>
                                        </p:attrNameLst>
                                      </p:cBhvr>
                                      <p:tavLst>
                                        <p:tav tm="0">
                                          <p:val>
                                            <p:fltVal val="0"/>
                                          </p:val>
                                        </p:tav>
                                        <p:tav tm="100000">
                                          <p:val>
                                            <p:strVal val="#ppt_w"/>
                                          </p:val>
                                        </p:tav>
                                      </p:tavLst>
                                    </p:anim>
                                    <p:anim calcmode="lin" valueType="num">
                                      <p:cBhvr>
                                        <p:cTn id="315" dur="1000" fill="hold"/>
                                        <p:tgtEl>
                                          <p:spTgt spid="44"/>
                                        </p:tgtEl>
                                        <p:attrNameLst>
                                          <p:attrName>ppt_h</p:attrName>
                                        </p:attrNameLst>
                                      </p:cBhvr>
                                      <p:tavLst>
                                        <p:tav tm="0">
                                          <p:val>
                                            <p:fltVal val="0"/>
                                          </p:val>
                                        </p:tav>
                                        <p:tav tm="100000">
                                          <p:val>
                                            <p:strVal val="#ppt_h"/>
                                          </p:val>
                                        </p:tav>
                                      </p:tavLst>
                                    </p:anim>
                                    <p:anim calcmode="lin" valueType="num">
                                      <p:cBhvr>
                                        <p:cTn id="316" dur="1000" fill="hold"/>
                                        <p:tgtEl>
                                          <p:spTgt spid="44"/>
                                        </p:tgtEl>
                                        <p:attrNameLst>
                                          <p:attrName>style.rotation</p:attrName>
                                        </p:attrNameLst>
                                      </p:cBhvr>
                                      <p:tavLst>
                                        <p:tav tm="0">
                                          <p:val>
                                            <p:fltVal val="90"/>
                                          </p:val>
                                        </p:tav>
                                        <p:tav tm="100000">
                                          <p:val>
                                            <p:fltVal val="0"/>
                                          </p:val>
                                        </p:tav>
                                      </p:tavLst>
                                    </p:anim>
                                    <p:animEffect transition="in" filter="fade">
                                      <p:cBhvr>
                                        <p:cTn id="317" dur="1000"/>
                                        <p:tgtEl>
                                          <p:spTgt spid="44"/>
                                        </p:tgtEl>
                                      </p:cBhvr>
                                    </p:animEffect>
                                  </p:childTnLst>
                                </p:cTn>
                              </p:par>
                              <p:par>
                                <p:cTn id="318" presetID="31" presetClass="entr" presetSubtype="0" fill="hold" grpId="0" nodeType="withEffect">
                                  <p:stCondLst>
                                    <p:cond delay="750"/>
                                  </p:stCondLst>
                                  <p:childTnLst>
                                    <p:set>
                                      <p:cBhvr>
                                        <p:cTn id="319" dur="1" fill="hold">
                                          <p:stCondLst>
                                            <p:cond delay="0"/>
                                          </p:stCondLst>
                                        </p:cTn>
                                        <p:tgtEl>
                                          <p:spTgt spid="45"/>
                                        </p:tgtEl>
                                        <p:attrNameLst>
                                          <p:attrName>style.visibility</p:attrName>
                                        </p:attrNameLst>
                                      </p:cBhvr>
                                      <p:to>
                                        <p:strVal val="visible"/>
                                      </p:to>
                                    </p:set>
                                    <p:anim calcmode="lin" valueType="num">
                                      <p:cBhvr>
                                        <p:cTn id="320" dur="1000" fill="hold"/>
                                        <p:tgtEl>
                                          <p:spTgt spid="45"/>
                                        </p:tgtEl>
                                        <p:attrNameLst>
                                          <p:attrName>ppt_w</p:attrName>
                                        </p:attrNameLst>
                                      </p:cBhvr>
                                      <p:tavLst>
                                        <p:tav tm="0">
                                          <p:val>
                                            <p:fltVal val="0"/>
                                          </p:val>
                                        </p:tav>
                                        <p:tav tm="100000">
                                          <p:val>
                                            <p:strVal val="#ppt_w"/>
                                          </p:val>
                                        </p:tav>
                                      </p:tavLst>
                                    </p:anim>
                                    <p:anim calcmode="lin" valueType="num">
                                      <p:cBhvr>
                                        <p:cTn id="321" dur="1000" fill="hold"/>
                                        <p:tgtEl>
                                          <p:spTgt spid="45"/>
                                        </p:tgtEl>
                                        <p:attrNameLst>
                                          <p:attrName>ppt_h</p:attrName>
                                        </p:attrNameLst>
                                      </p:cBhvr>
                                      <p:tavLst>
                                        <p:tav tm="0">
                                          <p:val>
                                            <p:fltVal val="0"/>
                                          </p:val>
                                        </p:tav>
                                        <p:tav tm="100000">
                                          <p:val>
                                            <p:strVal val="#ppt_h"/>
                                          </p:val>
                                        </p:tav>
                                      </p:tavLst>
                                    </p:anim>
                                    <p:anim calcmode="lin" valueType="num">
                                      <p:cBhvr>
                                        <p:cTn id="322" dur="1000" fill="hold"/>
                                        <p:tgtEl>
                                          <p:spTgt spid="45"/>
                                        </p:tgtEl>
                                        <p:attrNameLst>
                                          <p:attrName>style.rotation</p:attrName>
                                        </p:attrNameLst>
                                      </p:cBhvr>
                                      <p:tavLst>
                                        <p:tav tm="0">
                                          <p:val>
                                            <p:fltVal val="90"/>
                                          </p:val>
                                        </p:tav>
                                        <p:tav tm="100000">
                                          <p:val>
                                            <p:fltVal val="0"/>
                                          </p:val>
                                        </p:tav>
                                      </p:tavLst>
                                    </p:anim>
                                    <p:animEffect transition="in" filter="fade">
                                      <p:cBhvr>
                                        <p:cTn id="323" dur="1000"/>
                                        <p:tgtEl>
                                          <p:spTgt spid="45"/>
                                        </p:tgtEl>
                                      </p:cBhvr>
                                    </p:animEffect>
                                  </p:childTnLst>
                                </p:cTn>
                              </p:par>
                              <p:par>
                                <p:cTn id="324" presetID="31" presetClass="entr" presetSubtype="0" fill="hold" grpId="0" nodeType="withEffect">
                                  <p:stCondLst>
                                    <p:cond delay="750"/>
                                  </p:stCondLst>
                                  <p:childTnLst>
                                    <p:set>
                                      <p:cBhvr>
                                        <p:cTn id="325" dur="1" fill="hold">
                                          <p:stCondLst>
                                            <p:cond delay="0"/>
                                          </p:stCondLst>
                                        </p:cTn>
                                        <p:tgtEl>
                                          <p:spTgt spid="46"/>
                                        </p:tgtEl>
                                        <p:attrNameLst>
                                          <p:attrName>style.visibility</p:attrName>
                                        </p:attrNameLst>
                                      </p:cBhvr>
                                      <p:to>
                                        <p:strVal val="visible"/>
                                      </p:to>
                                    </p:set>
                                    <p:anim calcmode="lin" valueType="num">
                                      <p:cBhvr>
                                        <p:cTn id="326" dur="1000" fill="hold"/>
                                        <p:tgtEl>
                                          <p:spTgt spid="46"/>
                                        </p:tgtEl>
                                        <p:attrNameLst>
                                          <p:attrName>ppt_w</p:attrName>
                                        </p:attrNameLst>
                                      </p:cBhvr>
                                      <p:tavLst>
                                        <p:tav tm="0">
                                          <p:val>
                                            <p:fltVal val="0"/>
                                          </p:val>
                                        </p:tav>
                                        <p:tav tm="100000">
                                          <p:val>
                                            <p:strVal val="#ppt_w"/>
                                          </p:val>
                                        </p:tav>
                                      </p:tavLst>
                                    </p:anim>
                                    <p:anim calcmode="lin" valueType="num">
                                      <p:cBhvr>
                                        <p:cTn id="327" dur="1000" fill="hold"/>
                                        <p:tgtEl>
                                          <p:spTgt spid="46"/>
                                        </p:tgtEl>
                                        <p:attrNameLst>
                                          <p:attrName>ppt_h</p:attrName>
                                        </p:attrNameLst>
                                      </p:cBhvr>
                                      <p:tavLst>
                                        <p:tav tm="0">
                                          <p:val>
                                            <p:fltVal val="0"/>
                                          </p:val>
                                        </p:tav>
                                        <p:tav tm="100000">
                                          <p:val>
                                            <p:strVal val="#ppt_h"/>
                                          </p:val>
                                        </p:tav>
                                      </p:tavLst>
                                    </p:anim>
                                    <p:anim calcmode="lin" valueType="num">
                                      <p:cBhvr>
                                        <p:cTn id="328" dur="1000" fill="hold"/>
                                        <p:tgtEl>
                                          <p:spTgt spid="46"/>
                                        </p:tgtEl>
                                        <p:attrNameLst>
                                          <p:attrName>style.rotation</p:attrName>
                                        </p:attrNameLst>
                                      </p:cBhvr>
                                      <p:tavLst>
                                        <p:tav tm="0">
                                          <p:val>
                                            <p:fltVal val="90"/>
                                          </p:val>
                                        </p:tav>
                                        <p:tav tm="100000">
                                          <p:val>
                                            <p:fltVal val="0"/>
                                          </p:val>
                                        </p:tav>
                                      </p:tavLst>
                                    </p:anim>
                                    <p:animEffect transition="in" filter="fade">
                                      <p:cBhvr>
                                        <p:cTn id="329" dur="1000"/>
                                        <p:tgtEl>
                                          <p:spTgt spid="46"/>
                                        </p:tgtEl>
                                      </p:cBhvr>
                                    </p:animEffect>
                                  </p:childTnLst>
                                </p:cTn>
                              </p:par>
                              <p:par>
                                <p:cTn id="330" presetID="31" presetClass="entr" presetSubtype="0" fill="hold" grpId="0" nodeType="withEffect">
                                  <p:stCondLst>
                                    <p:cond delay="750"/>
                                  </p:stCondLst>
                                  <p:childTnLst>
                                    <p:set>
                                      <p:cBhvr>
                                        <p:cTn id="331" dur="1" fill="hold">
                                          <p:stCondLst>
                                            <p:cond delay="0"/>
                                          </p:stCondLst>
                                        </p:cTn>
                                        <p:tgtEl>
                                          <p:spTgt spid="47"/>
                                        </p:tgtEl>
                                        <p:attrNameLst>
                                          <p:attrName>style.visibility</p:attrName>
                                        </p:attrNameLst>
                                      </p:cBhvr>
                                      <p:to>
                                        <p:strVal val="visible"/>
                                      </p:to>
                                    </p:set>
                                    <p:anim calcmode="lin" valueType="num">
                                      <p:cBhvr>
                                        <p:cTn id="332" dur="1000" fill="hold"/>
                                        <p:tgtEl>
                                          <p:spTgt spid="47"/>
                                        </p:tgtEl>
                                        <p:attrNameLst>
                                          <p:attrName>ppt_w</p:attrName>
                                        </p:attrNameLst>
                                      </p:cBhvr>
                                      <p:tavLst>
                                        <p:tav tm="0">
                                          <p:val>
                                            <p:fltVal val="0"/>
                                          </p:val>
                                        </p:tav>
                                        <p:tav tm="100000">
                                          <p:val>
                                            <p:strVal val="#ppt_w"/>
                                          </p:val>
                                        </p:tav>
                                      </p:tavLst>
                                    </p:anim>
                                    <p:anim calcmode="lin" valueType="num">
                                      <p:cBhvr>
                                        <p:cTn id="333" dur="1000" fill="hold"/>
                                        <p:tgtEl>
                                          <p:spTgt spid="47"/>
                                        </p:tgtEl>
                                        <p:attrNameLst>
                                          <p:attrName>ppt_h</p:attrName>
                                        </p:attrNameLst>
                                      </p:cBhvr>
                                      <p:tavLst>
                                        <p:tav tm="0">
                                          <p:val>
                                            <p:fltVal val="0"/>
                                          </p:val>
                                        </p:tav>
                                        <p:tav tm="100000">
                                          <p:val>
                                            <p:strVal val="#ppt_h"/>
                                          </p:val>
                                        </p:tav>
                                      </p:tavLst>
                                    </p:anim>
                                    <p:anim calcmode="lin" valueType="num">
                                      <p:cBhvr>
                                        <p:cTn id="334" dur="1000" fill="hold"/>
                                        <p:tgtEl>
                                          <p:spTgt spid="47"/>
                                        </p:tgtEl>
                                        <p:attrNameLst>
                                          <p:attrName>style.rotation</p:attrName>
                                        </p:attrNameLst>
                                      </p:cBhvr>
                                      <p:tavLst>
                                        <p:tav tm="0">
                                          <p:val>
                                            <p:fltVal val="90"/>
                                          </p:val>
                                        </p:tav>
                                        <p:tav tm="100000">
                                          <p:val>
                                            <p:fltVal val="0"/>
                                          </p:val>
                                        </p:tav>
                                      </p:tavLst>
                                    </p:anim>
                                    <p:animEffect transition="in" filter="fade">
                                      <p:cBhvr>
                                        <p:cTn id="335" dur="1000"/>
                                        <p:tgtEl>
                                          <p:spTgt spid="47"/>
                                        </p:tgtEl>
                                      </p:cBhvr>
                                    </p:animEffect>
                                  </p:childTnLst>
                                </p:cTn>
                              </p:par>
                              <p:par>
                                <p:cTn id="336" presetID="31" presetClass="entr" presetSubtype="0" fill="hold" grpId="0" nodeType="withEffect">
                                  <p:stCondLst>
                                    <p:cond delay="750"/>
                                  </p:stCondLst>
                                  <p:childTnLst>
                                    <p:set>
                                      <p:cBhvr>
                                        <p:cTn id="337" dur="1" fill="hold">
                                          <p:stCondLst>
                                            <p:cond delay="0"/>
                                          </p:stCondLst>
                                        </p:cTn>
                                        <p:tgtEl>
                                          <p:spTgt spid="48"/>
                                        </p:tgtEl>
                                        <p:attrNameLst>
                                          <p:attrName>style.visibility</p:attrName>
                                        </p:attrNameLst>
                                      </p:cBhvr>
                                      <p:to>
                                        <p:strVal val="visible"/>
                                      </p:to>
                                    </p:set>
                                    <p:anim calcmode="lin" valueType="num">
                                      <p:cBhvr>
                                        <p:cTn id="338" dur="1000" fill="hold"/>
                                        <p:tgtEl>
                                          <p:spTgt spid="48"/>
                                        </p:tgtEl>
                                        <p:attrNameLst>
                                          <p:attrName>ppt_w</p:attrName>
                                        </p:attrNameLst>
                                      </p:cBhvr>
                                      <p:tavLst>
                                        <p:tav tm="0">
                                          <p:val>
                                            <p:fltVal val="0"/>
                                          </p:val>
                                        </p:tav>
                                        <p:tav tm="100000">
                                          <p:val>
                                            <p:strVal val="#ppt_w"/>
                                          </p:val>
                                        </p:tav>
                                      </p:tavLst>
                                    </p:anim>
                                    <p:anim calcmode="lin" valueType="num">
                                      <p:cBhvr>
                                        <p:cTn id="339" dur="1000" fill="hold"/>
                                        <p:tgtEl>
                                          <p:spTgt spid="48"/>
                                        </p:tgtEl>
                                        <p:attrNameLst>
                                          <p:attrName>ppt_h</p:attrName>
                                        </p:attrNameLst>
                                      </p:cBhvr>
                                      <p:tavLst>
                                        <p:tav tm="0">
                                          <p:val>
                                            <p:fltVal val="0"/>
                                          </p:val>
                                        </p:tav>
                                        <p:tav tm="100000">
                                          <p:val>
                                            <p:strVal val="#ppt_h"/>
                                          </p:val>
                                        </p:tav>
                                      </p:tavLst>
                                    </p:anim>
                                    <p:anim calcmode="lin" valueType="num">
                                      <p:cBhvr>
                                        <p:cTn id="340" dur="1000" fill="hold"/>
                                        <p:tgtEl>
                                          <p:spTgt spid="48"/>
                                        </p:tgtEl>
                                        <p:attrNameLst>
                                          <p:attrName>style.rotation</p:attrName>
                                        </p:attrNameLst>
                                      </p:cBhvr>
                                      <p:tavLst>
                                        <p:tav tm="0">
                                          <p:val>
                                            <p:fltVal val="90"/>
                                          </p:val>
                                        </p:tav>
                                        <p:tav tm="100000">
                                          <p:val>
                                            <p:fltVal val="0"/>
                                          </p:val>
                                        </p:tav>
                                      </p:tavLst>
                                    </p:anim>
                                    <p:animEffect transition="in" filter="fade">
                                      <p:cBhvr>
                                        <p:cTn id="341" dur="1000"/>
                                        <p:tgtEl>
                                          <p:spTgt spid="48"/>
                                        </p:tgtEl>
                                      </p:cBhvr>
                                    </p:animEffect>
                                  </p:childTnLst>
                                </p:cTn>
                              </p:par>
                              <p:par>
                                <p:cTn id="342" presetID="31" presetClass="entr" presetSubtype="0" fill="hold" grpId="0" nodeType="withEffect">
                                  <p:stCondLst>
                                    <p:cond delay="750"/>
                                  </p:stCondLst>
                                  <p:childTnLst>
                                    <p:set>
                                      <p:cBhvr>
                                        <p:cTn id="343" dur="1" fill="hold">
                                          <p:stCondLst>
                                            <p:cond delay="0"/>
                                          </p:stCondLst>
                                        </p:cTn>
                                        <p:tgtEl>
                                          <p:spTgt spid="49"/>
                                        </p:tgtEl>
                                        <p:attrNameLst>
                                          <p:attrName>style.visibility</p:attrName>
                                        </p:attrNameLst>
                                      </p:cBhvr>
                                      <p:to>
                                        <p:strVal val="visible"/>
                                      </p:to>
                                    </p:set>
                                    <p:anim calcmode="lin" valueType="num">
                                      <p:cBhvr>
                                        <p:cTn id="344" dur="1000" fill="hold"/>
                                        <p:tgtEl>
                                          <p:spTgt spid="49"/>
                                        </p:tgtEl>
                                        <p:attrNameLst>
                                          <p:attrName>ppt_w</p:attrName>
                                        </p:attrNameLst>
                                      </p:cBhvr>
                                      <p:tavLst>
                                        <p:tav tm="0">
                                          <p:val>
                                            <p:fltVal val="0"/>
                                          </p:val>
                                        </p:tav>
                                        <p:tav tm="100000">
                                          <p:val>
                                            <p:strVal val="#ppt_w"/>
                                          </p:val>
                                        </p:tav>
                                      </p:tavLst>
                                    </p:anim>
                                    <p:anim calcmode="lin" valueType="num">
                                      <p:cBhvr>
                                        <p:cTn id="345" dur="1000" fill="hold"/>
                                        <p:tgtEl>
                                          <p:spTgt spid="49"/>
                                        </p:tgtEl>
                                        <p:attrNameLst>
                                          <p:attrName>ppt_h</p:attrName>
                                        </p:attrNameLst>
                                      </p:cBhvr>
                                      <p:tavLst>
                                        <p:tav tm="0">
                                          <p:val>
                                            <p:fltVal val="0"/>
                                          </p:val>
                                        </p:tav>
                                        <p:tav tm="100000">
                                          <p:val>
                                            <p:strVal val="#ppt_h"/>
                                          </p:val>
                                        </p:tav>
                                      </p:tavLst>
                                    </p:anim>
                                    <p:anim calcmode="lin" valueType="num">
                                      <p:cBhvr>
                                        <p:cTn id="346" dur="1000" fill="hold"/>
                                        <p:tgtEl>
                                          <p:spTgt spid="49"/>
                                        </p:tgtEl>
                                        <p:attrNameLst>
                                          <p:attrName>style.rotation</p:attrName>
                                        </p:attrNameLst>
                                      </p:cBhvr>
                                      <p:tavLst>
                                        <p:tav tm="0">
                                          <p:val>
                                            <p:fltVal val="90"/>
                                          </p:val>
                                        </p:tav>
                                        <p:tav tm="100000">
                                          <p:val>
                                            <p:fltVal val="0"/>
                                          </p:val>
                                        </p:tav>
                                      </p:tavLst>
                                    </p:anim>
                                    <p:animEffect transition="in" filter="fade">
                                      <p:cBhvr>
                                        <p:cTn id="347" dur="1000"/>
                                        <p:tgtEl>
                                          <p:spTgt spid="49"/>
                                        </p:tgtEl>
                                      </p:cBhvr>
                                    </p:animEffect>
                                  </p:childTnLst>
                                </p:cTn>
                              </p:par>
                              <p:par>
                                <p:cTn id="348" presetID="31" presetClass="entr" presetSubtype="0" fill="hold" grpId="0" nodeType="withEffect">
                                  <p:stCondLst>
                                    <p:cond delay="750"/>
                                  </p:stCondLst>
                                  <p:childTnLst>
                                    <p:set>
                                      <p:cBhvr>
                                        <p:cTn id="349" dur="1" fill="hold">
                                          <p:stCondLst>
                                            <p:cond delay="0"/>
                                          </p:stCondLst>
                                        </p:cTn>
                                        <p:tgtEl>
                                          <p:spTgt spid="50"/>
                                        </p:tgtEl>
                                        <p:attrNameLst>
                                          <p:attrName>style.visibility</p:attrName>
                                        </p:attrNameLst>
                                      </p:cBhvr>
                                      <p:to>
                                        <p:strVal val="visible"/>
                                      </p:to>
                                    </p:set>
                                    <p:anim calcmode="lin" valueType="num">
                                      <p:cBhvr>
                                        <p:cTn id="350" dur="1000" fill="hold"/>
                                        <p:tgtEl>
                                          <p:spTgt spid="50"/>
                                        </p:tgtEl>
                                        <p:attrNameLst>
                                          <p:attrName>ppt_w</p:attrName>
                                        </p:attrNameLst>
                                      </p:cBhvr>
                                      <p:tavLst>
                                        <p:tav tm="0">
                                          <p:val>
                                            <p:fltVal val="0"/>
                                          </p:val>
                                        </p:tav>
                                        <p:tav tm="100000">
                                          <p:val>
                                            <p:strVal val="#ppt_w"/>
                                          </p:val>
                                        </p:tav>
                                      </p:tavLst>
                                    </p:anim>
                                    <p:anim calcmode="lin" valueType="num">
                                      <p:cBhvr>
                                        <p:cTn id="351" dur="1000" fill="hold"/>
                                        <p:tgtEl>
                                          <p:spTgt spid="50"/>
                                        </p:tgtEl>
                                        <p:attrNameLst>
                                          <p:attrName>ppt_h</p:attrName>
                                        </p:attrNameLst>
                                      </p:cBhvr>
                                      <p:tavLst>
                                        <p:tav tm="0">
                                          <p:val>
                                            <p:fltVal val="0"/>
                                          </p:val>
                                        </p:tav>
                                        <p:tav tm="100000">
                                          <p:val>
                                            <p:strVal val="#ppt_h"/>
                                          </p:val>
                                        </p:tav>
                                      </p:tavLst>
                                    </p:anim>
                                    <p:anim calcmode="lin" valueType="num">
                                      <p:cBhvr>
                                        <p:cTn id="352" dur="1000" fill="hold"/>
                                        <p:tgtEl>
                                          <p:spTgt spid="50"/>
                                        </p:tgtEl>
                                        <p:attrNameLst>
                                          <p:attrName>style.rotation</p:attrName>
                                        </p:attrNameLst>
                                      </p:cBhvr>
                                      <p:tavLst>
                                        <p:tav tm="0">
                                          <p:val>
                                            <p:fltVal val="90"/>
                                          </p:val>
                                        </p:tav>
                                        <p:tav tm="100000">
                                          <p:val>
                                            <p:fltVal val="0"/>
                                          </p:val>
                                        </p:tav>
                                      </p:tavLst>
                                    </p:anim>
                                    <p:animEffect transition="in" filter="fade">
                                      <p:cBhvr>
                                        <p:cTn id="353" dur="1000"/>
                                        <p:tgtEl>
                                          <p:spTgt spid="50"/>
                                        </p:tgtEl>
                                      </p:cBhvr>
                                    </p:animEffect>
                                  </p:childTnLst>
                                </p:cTn>
                              </p:par>
                              <p:par>
                                <p:cTn id="354" presetID="31" presetClass="entr" presetSubtype="0" fill="hold" grpId="0" nodeType="withEffect">
                                  <p:stCondLst>
                                    <p:cond delay="750"/>
                                  </p:stCondLst>
                                  <p:childTnLst>
                                    <p:set>
                                      <p:cBhvr>
                                        <p:cTn id="355" dur="1" fill="hold">
                                          <p:stCondLst>
                                            <p:cond delay="0"/>
                                          </p:stCondLst>
                                        </p:cTn>
                                        <p:tgtEl>
                                          <p:spTgt spid="51"/>
                                        </p:tgtEl>
                                        <p:attrNameLst>
                                          <p:attrName>style.visibility</p:attrName>
                                        </p:attrNameLst>
                                      </p:cBhvr>
                                      <p:to>
                                        <p:strVal val="visible"/>
                                      </p:to>
                                    </p:set>
                                    <p:anim calcmode="lin" valueType="num">
                                      <p:cBhvr>
                                        <p:cTn id="356" dur="1000" fill="hold"/>
                                        <p:tgtEl>
                                          <p:spTgt spid="51"/>
                                        </p:tgtEl>
                                        <p:attrNameLst>
                                          <p:attrName>ppt_w</p:attrName>
                                        </p:attrNameLst>
                                      </p:cBhvr>
                                      <p:tavLst>
                                        <p:tav tm="0">
                                          <p:val>
                                            <p:fltVal val="0"/>
                                          </p:val>
                                        </p:tav>
                                        <p:tav tm="100000">
                                          <p:val>
                                            <p:strVal val="#ppt_w"/>
                                          </p:val>
                                        </p:tav>
                                      </p:tavLst>
                                    </p:anim>
                                    <p:anim calcmode="lin" valueType="num">
                                      <p:cBhvr>
                                        <p:cTn id="357" dur="1000" fill="hold"/>
                                        <p:tgtEl>
                                          <p:spTgt spid="51"/>
                                        </p:tgtEl>
                                        <p:attrNameLst>
                                          <p:attrName>ppt_h</p:attrName>
                                        </p:attrNameLst>
                                      </p:cBhvr>
                                      <p:tavLst>
                                        <p:tav tm="0">
                                          <p:val>
                                            <p:fltVal val="0"/>
                                          </p:val>
                                        </p:tav>
                                        <p:tav tm="100000">
                                          <p:val>
                                            <p:strVal val="#ppt_h"/>
                                          </p:val>
                                        </p:tav>
                                      </p:tavLst>
                                    </p:anim>
                                    <p:anim calcmode="lin" valueType="num">
                                      <p:cBhvr>
                                        <p:cTn id="358" dur="1000" fill="hold"/>
                                        <p:tgtEl>
                                          <p:spTgt spid="51"/>
                                        </p:tgtEl>
                                        <p:attrNameLst>
                                          <p:attrName>style.rotation</p:attrName>
                                        </p:attrNameLst>
                                      </p:cBhvr>
                                      <p:tavLst>
                                        <p:tav tm="0">
                                          <p:val>
                                            <p:fltVal val="90"/>
                                          </p:val>
                                        </p:tav>
                                        <p:tav tm="100000">
                                          <p:val>
                                            <p:fltVal val="0"/>
                                          </p:val>
                                        </p:tav>
                                      </p:tavLst>
                                    </p:anim>
                                    <p:animEffect transition="in" filter="fade">
                                      <p:cBhvr>
                                        <p:cTn id="359" dur="1000"/>
                                        <p:tgtEl>
                                          <p:spTgt spid="51"/>
                                        </p:tgtEl>
                                      </p:cBhvr>
                                    </p:animEffect>
                                  </p:childTnLst>
                                </p:cTn>
                              </p:par>
                              <p:par>
                                <p:cTn id="360" presetID="31" presetClass="entr" presetSubtype="0" fill="hold" grpId="0" nodeType="withEffect">
                                  <p:stCondLst>
                                    <p:cond delay="750"/>
                                  </p:stCondLst>
                                  <p:childTnLst>
                                    <p:set>
                                      <p:cBhvr>
                                        <p:cTn id="361" dur="1" fill="hold">
                                          <p:stCondLst>
                                            <p:cond delay="0"/>
                                          </p:stCondLst>
                                        </p:cTn>
                                        <p:tgtEl>
                                          <p:spTgt spid="52"/>
                                        </p:tgtEl>
                                        <p:attrNameLst>
                                          <p:attrName>style.visibility</p:attrName>
                                        </p:attrNameLst>
                                      </p:cBhvr>
                                      <p:to>
                                        <p:strVal val="visible"/>
                                      </p:to>
                                    </p:set>
                                    <p:anim calcmode="lin" valueType="num">
                                      <p:cBhvr>
                                        <p:cTn id="362" dur="1000" fill="hold"/>
                                        <p:tgtEl>
                                          <p:spTgt spid="52"/>
                                        </p:tgtEl>
                                        <p:attrNameLst>
                                          <p:attrName>ppt_w</p:attrName>
                                        </p:attrNameLst>
                                      </p:cBhvr>
                                      <p:tavLst>
                                        <p:tav tm="0">
                                          <p:val>
                                            <p:fltVal val="0"/>
                                          </p:val>
                                        </p:tav>
                                        <p:tav tm="100000">
                                          <p:val>
                                            <p:strVal val="#ppt_w"/>
                                          </p:val>
                                        </p:tav>
                                      </p:tavLst>
                                    </p:anim>
                                    <p:anim calcmode="lin" valueType="num">
                                      <p:cBhvr>
                                        <p:cTn id="363" dur="1000" fill="hold"/>
                                        <p:tgtEl>
                                          <p:spTgt spid="52"/>
                                        </p:tgtEl>
                                        <p:attrNameLst>
                                          <p:attrName>ppt_h</p:attrName>
                                        </p:attrNameLst>
                                      </p:cBhvr>
                                      <p:tavLst>
                                        <p:tav tm="0">
                                          <p:val>
                                            <p:fltVal val="0"/>
                                          </p:val>
                                        </p:tav>
                                        <p:tav tm="100000">
                                          <p:val>
                                            <p:strVal val="#ppt_h"/>
                                          </p:val>
                                        </p:tav>
                                      </p:tavLst>
                                    </p:anim>
                                    <p:anim calcmode="lin" valueType="num">
                                      <p:cBhvr>
                                        <p:cTn id="364" dur="1000" fill="hold"/>
                                        <p:tgtEl>
                                          <p:spTgt spid="52"/>
                                        </p:tgtEl>
                                        <p:attrNameLst>
                                          <p:attrName>style.rotation</p:attrName>
                                        </p:attrNameLst>
                                      </p:cBhvr>
                                      <p:tavLst>
                                        <p:tav tm="0">
                                          <p:val>
                                            <p:fltVal val="90"/>
                                          </p:val>
                                        </p:tav>
                                        <p:tav tm="100000">
                                          <p:val>
                                            <p:fltVal val="0"/>
                                          </p:val>
                                        </p:tav>
                                      </p:tavLst>
                                    </p:anim>
                                    <p:animEffect transition="in" filter="fade">
                                      <p:cBhvr>
                                        <p:cTn id="365" dur="1000"/>
                                        <p:tgtEl>
                                          <p:spTgt spid="52"/>
                                        </p:tgtEl>
                                      </p:cBhvr>
                                    </p:animEffect>
                                  </p:childTnLst>
                                </p:cTn>
                              </p:par>
                              <p:par>
                                <p:cTn id="366" presetID="31" presetClass="entr" presetSubtype="0" fill="hold" grpId="0" nodeType="withEffect">
                                  <p:stCondLst>
                                    <p:cond delay="750"/>
                                  </p:stCondLst>
                                  <p:childTnLst>
                                    <p:set>
                                      <p:cBhvr>
                                        <p:cTn id="367" dur="1" fill="hold">
                                          <p:stCondLst>
                                            <p:cond delay="0"/>
                                          </p:stCondLst>
                                        </p:cTn>
                                        <p:tgtEl>
                                          <p:spTgt spid="53"/>
                                        </p:tgtEl>
                                        <p:attrNameLst>
                                          <p:attrName>style.visibility</p:attrName>
                                        </p:attrNameLst>
                                      </p:cBhvr>
                                      <p:to>
                                        <p:strVal val="visible"/>
                                      </p:to>
                                    </p:set>
                                    <p:anim calcmode="lin" valueType="num">
                                      <p:cBhvr>
                                        <p:cTn id="368" dur="1000" fill="hold"/>
                                        <p:tgtEl>
                                          <p:spTgt spid="53"/>
                                        </p:tgtEl>
                                        <p:attrNameLst>
                                          <p:attrName>ppt_w</p:attrName>
                                        </p:attrNameLst>
                                      </p:cBhvr>
                                      <p:tavLst>
                                        <p:tav tm="0">
                                          <p:val>
                                            <p:fltVal val="0"/>
                                          </p:val>
                                        </p:tav>
                                        <p:tav tm="100000">
                                          <p:val>
                                            <p:strVal val="#ppt_w"/>
                                          </p:val>
                                        </p:tav>
                                      </p:tavLst>
                                    </p:anim>
                                    <p:anim calcmode="lin" valueType="num">
                                      <p:cBhvr>
                                        <p:cTn id="369" dur="1000" fill="hold"/>
                                        <p:tgtEl>
                                          <p:spTgt spid="53"/>
                                        </p:tgtEl>
                                        <p:attrNameLst>
                                          <p:attrName>ppt_h</p:attrName>
                                        </p:attrNameLst>
                                      </p:cBhvr>
                                      <p:tavLst>
                                        <p:tav tm="0">
                                          <p:val>
                                            <p:fltVal val="0"/>
                                          </p:val>
                                        </p:tav>
                                        <p:tav tm="100000">
                                          <p:val>
                                            <p:strVal val="#ppt_h"/>
                                          </p:val>
                                        </p:tav>
                                      </p:tavLst>
                                    </p:anim>
                                    <p:anim calcmode="lin" valueType="num">
                                      <p:cBhvr>
                                        <p:cTn id="370" dur="1000" fill="hold"/>
                                        <p:tgtEl>
                                          <p:spTgt spid="53"/>
                                        </p:tgtEl>
                                        <p:attrNameLst>
                                          <p:attrName>style.rotation</p:attrName>
                                        </p:attrNameLst>
                                      </p:cBhvr>
                                      <p:tavLst>
                                        <p:tav tm="0">
                                          <p:val>
                                            <p:fltVal val="90"/>
                                          </p:val>
                                        </p:tav>
                                        <p:tav tm="100000">
                                          <p:val>
                                            <p:fltVal val="0"/>
                                          </p:val>
                                        </p:tav>
                                      </p:tavLst>
                                    </p:anim>
                                    <p:animEffect transition="in" filter="fade">
                                      <p:cBhvr>
                                        <p:cTn id="371" dur="1000"/>
                                        <p:tgtEl>
                                          <p:spTgt spid="53"/>
                                        </p:tgtEl>
                                      </p:cBhvr>
                                    </p:animEffect>
                                  </p:childTnLst>
                                </p:cTn>
                              </p:par>
                              <p:par>
                                <p:cTn id="372" presetID="31" presetClass="entr" presetSubtype="0" fill="hold" grpId="0" nodeType="withEffect">
                                  <p:stCondLst>
                                    <p:cond delay="750"/>
                                  </p:stCondLst>
                                  <p:childTnLst>
                                    <p:set>
                                      <p:cBhvr>
                                        <p:cTn id="373" dur="1" fill="hold">
                                          <p:stCondLst>
                                            <p:cond delay="0"/>
                                          </p:stCondLst>
                                        </p:cTn>
                                        <p:tgtEl>
                                          <p:spTgt spid="54"/>
                                        </p:tgtEl>
                                        <p:attrNameLst>
                                          <p:attrName>style.visibility</p:attrName>
                                        </p:attrNameLst>
                                      </p:cBhvr>
                                      <p:to>
                                        <p:strVal val="visible"/>
                                      </p:to>
                                    </p:set>
                                    <p:anim calcmode="lin" valueType="num">
                                      <p:cBhvr>
                                        <p:cTn id="374" dur="1000" fill="hold"/>
                                        <p:tgtEl>
                                          <p:spTgt spid="54"/>
                                        </p:tgtEl>
                                        <p:attrNameLst>
                                          <p:attrName>ppt_w</p:attrName>
                                        </p:attrNameLst>
                                      </p:cBhvr>
                                      <p:tavLst>
                                        <p:tav tm="0">
                                          <p:val>
                                            <p:fltVal val="0"/>
                                          </p:val>
                                        </p:tav>
                                        <p:tav tm="100000">
                                          <p:val>
                                            <p:strVal val="#ppt_w"/>
                                          </p:val>
                                        </p:tav>
                                      </p:tavLst>
                                    </p:anim>
                                    <p:anim calcmode="lin" valueType="num">
                                      <p:cBhvr>
                                        <p:cTn id="375" dur="1000" fill="hold"/>
                                        <p:tgtEl>
                                          <p:spTgt spid="54"/>
                                        </p:tgtEl>
                                        <p:attrNameLst>
                                          <p:attrName>ppt_h</p:attrName>
                                        </p:attrNameLst>
                                      </p:cBhvr>
                                      <p:tavLst>
                                        <p:tav tm="0">
                                          <p:val>
                                            <p:fltVal val="0"/>
                                          </p:val>
                                        </p:tav>
                                        <p:tav tm="100000">
                                          <p:val>
                                            <p:strVal val="#ppt_h"/>
                                          </p:val>
                                        </p:tav>
                                      </p:tavLst>
                                    </p:anim>
                                    <p:anim calcmode="lin" valueType="num">
                                      <p:cBhvr>
                                        <p:cTn id="376" dur="1000" fill="hold"/>
                                        <p:tgtEl>
                                          <p:spTgt spid="54"/>
                                        </p:tgtEl>
                                        <p:attrNameLst>
                                          <p:attrName>style.rotation</p:attrName>
                                        </p:attrNameLst>
                                      </p:cBhvr>
                                      <p:tavLst>
                                        <p:tav tm="0">
                                          <p:val>
                                            <p:fltVal val="90"/>
                                          </p:val>
                                        </p:tav>
                                        <p:tav tm="100000">
                                          <p:val>
                                            <p:fltVal val="0"/>
                                          </p:val>
                                        </p:tav>
                                      </p:tavLst>
                                    </p:anim>
                                    <p:animEffect transition="in" filter="fade">
                                      <p:cBhvr>
                                        <p:cTn id="377" dur="1000"/>
                                        <p:tgtEl>
                                          <p:spTgt spid="54"/>
                                        </p:tgtEl>
                                      </p:cBhvr>
                                    </p:animEffect>
                                  </p:childTnLst>
                                </p:cTn>
                              </p:par>
                              <p:par>
                                <p:cTn id="378" presetID="31" presetClass="entr" presetSubtype="0" fill="hold" grpId="0" nodeType="withEffect">
                                  <p:stCondLst>
                                    <p:cond delay="750"/>
                                  </p:stCondLst>
                                  <p:childTnLst>
                                    <p:set>
                                      <p:cBhvr>
                                        <p:cTn id="379" dur="1" fill="hold">
                                          <p:stCondLst>
                                            <p:cond delay="0"/>
                                          </p:stCondLst>
                                        </p:cTn>
                                        <p:tgtEl>
                                          <p:spTgt spid="55"/>
                                        </p:tgtEl>
                                        <p:attrNameLst>
                                          <p:attrName>style.visibility</p:attrName>
                                        </p:attrNameLst>
                                      </p:cBhvr>
                                      <p:to>
                                        <p:strVal val="visible"/>
                                      </p:to>
                                    </p:set>
                                    <p:anim calcmode="lin" valueType="num">
                                      <p:cBhvr>
                                        <p:cTn id="380" dur="1000" fill="hold"/>
                                        <p:tgtEl>
                                          <p:spTgt spid="55"/>
                                        </p:tgtEl>
                                        <p:attrNameLst>
                                          <p:attrName>ppt_w</p:attrName>
                                        </p:attrNameLst>
                                      </p:cBhvr>
                                      <p:tavLst>
                                        <p:tav tm="0">
                                          <p:val>
                                            <p:fltVal val="0"/>
                                          </p:val>
                                        </p:tav>
                                        <p:tav tm="100000">
                                          <p:val>
                                            <p:strVal val="#ppt_w"/>
                                          </p:val>
                                        </p:tav>
                                      </p:tavLst>
                                    </p:anim>
                                    <p:anim calcmode="lin" valueType="num">
                                      <p:cBhvr>
                                        <p:cTn id="381" dur="1000" fill="hold"/>
                                        <p:tgtEl>
                                          <p:spTgt spid="55"/>
                                        </p:tgtEl>
                                        <p:attrNameLst>
                                          <p:attrName>ppt_h</p:attrName>
                                        </p:attrNameLst>
                                      </p:cBhvr>
                                      <p:tavLst>
                                        <p:tav tm="0">
                                          <p:val>
                                            <p:fltVal val="0"/>
                                          </p:val>
                                        </p:tav>
                                        <p:tav tm="100000">
                                          <p:val>
                                            <p:strVal val="#ppt_h"/>
                                          </p:val>
                                        </p:tav>
                                      </p:tavLst>
                                    </p:anim>
                                    <p:anim calcmode="lin" valueType="num">
                                      <p:cBhvr>
                                        <p:cTn id="382" dur="1000" fill="hold"/>
                                        <p:tgtEl>
                                          <p:spTgt spid="55"/>
                                        </p:tgtEl>
                                        <p:attrNameLst>
                                          <p:attrName>style.rotation</p:attrName>
                                        </p:attrNameLst>
                                      </p:cBhvr>
                                      <p:tavLst>
                                        <p:tav tm="0">
                                          <p:val>
                                            <p:fltVal val="90"/>
                                          </p:val>
                                        </p:tav>
                                        <p:tav tm="100000">
                                          <p:val>
                                            <p:fltVal val="0"/>
                                          </p:val>
                                        </p:tav>
                                      </p:tavLst>
                                    </p:anim>
                                    <p:animEffect transition="in" filter="fade">
                                      <p:cBhvr>
                                        <p:cTn id="383" dur="1000"/>
                                        <p:tgtEl>
                                          <p:spTgt spid="55"/>
                                        </p:tgtEl>
                                      </p:cBhvr>
                                    </p:animEffect>
                                  </p:childTnLst>
                                </p:cTn>
                              </p:par>
                              <p:par>
                                <p:cTn id="384" presetID="31" presetClass="entr" presetSubtype="0" fill="hold" grpId="0" nodeType="withEffect">
                                  <p:stCondLst>
                                    <p:cond delay="750"/>
                                  </p:stCondLst>
                                  <p:childTnLst>
                                    <p:set>
                                      <p:cBhvr>
                                        <p:cTn id="385" dur="1" fill="hold">
                                          <p:stCondLst>
                                            <p:cond delay="0"/>
                                          </p:stCondLst>
                                        </p:cTn>
                                        <p:tgtEl>
                                          <p:spTgt spid="56"/>
                                        </p:tgtEl>
                                        <p:attrNameLst>
                                          <p:attrName>style.visibility</p:attrName>
                                        </p:attrNameLst>
                                      </p:cBhvr>
                                      <p:to>
                                        <p:strVal val="visible"/>
                                      </p:to>
                                    </p:set>
                                    <p:anim calcmode="lin" valueType="num">
                                      <p:cBhvr>
                                        <p:cTn id="386" dur="1000" fill="hold"/>
                                        <p:tgtEl>
                                          <p:spTgt spid="56"/>
                                        </p:tgtEl>
                                        <p:attrNameLst>
                                          <p:attrName>ppt_w</p:attrName>
                                        </p:attrNameLst>
                                      </p:cBhvr>
                                      <p:tavLst>
                                        <p:tav tm="0">
                                          <p:val>
                                            <p:fltVal val="0"/>
                                          </p:val>
                                        </p:tav>
                                        <p:tav tm="100000">
                                          <p:val>
                                            <p:strVal val="#ppt_w"/>
                                          </p:val>
                                        </p:tav>
                                      </p:tavLst>
                                    </p:anim>
                                    <p:anim calcmode="lin" valueType="num">
                                      <p:cBhvr>
                                        <p:cTn id="387" dur="1000" fill="hold"/>
                                        <p:tgtEl>
                                          <p:spTgt spid="56"/>
                                        </p:tgtEl>
                                        <p:attrNameLst>
                                          <p:attrName>ppt_h</p:attrName>
                                        </p:attrNameLst>
                                      </p:cBhvr>
                                      <p:tavLst>
                                        <p:tav tm="0">
                                          <p:val>
                                            <p:fltVal val="0"/>
                                          </p:val>
                                        </p:tav>
                                        <p:tav tm="100000">
                                          <p:val>
                                            <p:strVal val="#ppt_h"/>
                                          </p:val>
                                        </p:tav>
                                      </p:tavLst>
                                    </p:anim>
                                    <p:anim calcmode="lin" valueType="num">
                                      <p:cBhvr>
                                        <p:cTn id="388" dur="1000" fill="hold"/>
                                        <p:tgtEl>
                                          <p:spTgt spid="56"/>
                                        </p:tgtEl>
                                        <p:attrNameLst>
                                          <p:attrName>style.rotation</p:attrName>
                                        </p:attrNameLst>
                                      </p:cBhvr>
                                      <p:tavLst>
                                        <p:tav tm="0">
                                          <p:val>
                                            <p:fltVal val="90"/>
                                          </p:val>
                                        </p:tav>
                                        <p:tav tm="100000">
                                          <p:val>
                                            <p:fltVal val="0"/>
                                          </p:val>
                                        </p:tav>
                                      </p:tavLst>
                                    </p:anim>
                                    <p:animEffect transition="in" filter="fade">
                                      <p:cBhvr>
                                        <p:cTn id="389" dur="1000"/>
                                        <p:tgtEl>
                                          <p:spTgt spid="56"/>
                                        </p:tgtEl>
                                      </p:cBhvr>
                                    </p:animEffect>
                                  </p:childTnLst>
                                </p:cTn>
                              </p:par>
                              <p:par>
                                <p:cTn id="390" presetID="31" presetClass="entr" presetSubtype="0" fill="hold" grpId="0" nodeType="withEffect">
                                  <p:stCondLst>
                                    <p:cond delay="750"/>
                                  </p:stCondLst>
                                  <p:childTnLst>
                                    <p:set>
                                      <p:cBhvr>
                                        <p:cTn id="391" dur="1" fill="hold">
                                          <p:stCondLst>
                                            <p:cond delay="0"/>
                                          </p:stCondLst>
                                        </p:cTn>
                                        <p:tgtEl>
                                          <p:spTgt spid="57"/>
                                        </p:tgtEl>
                                        <p:attrNameLst>
                                          <p:attrName>style.visibility</p:attrName>
                                        </p:attrNameLst>
                                      </p:cBhvr>
                                      <p:to>
                                        <p:strVal val="visible"/>
                                      </p:to>
                                    </p:set>
                                    <p:anim calcmode="lin" valueType="num">
                                      <p:cBhvr>
                                        <p:cTn id="392" dur="1000" fill="hold"/>
                                        <p:tgtEl>
                                          <p:spTgt spid="57"/>
                                        </p:tgtEl>
                                        <p:attrNameLst>
                                          <p:attrName>ppt_w</p:attrName>
                                        </p:attrNameLst>
                                      </p:cBhvr>
                                      <p:tavLst>
                                        <p:tav tm="0">
                                          <p:val>
                                            <p:fltVal val="0"/>
                                          </p:val>
                                        </p:tav>
                                        <p:tav tm="100000">
                                          <p:val>
                                            <p:strVal val="#ppt_w"/>
                                          </p:val>
                                        </p:tav>
                                      </p:tavLst>
                                    </p:anim>
                                    <p:anim calcmode="lin" valueType="num">
                                      <p:cBhvr>
                                        <p:cTn id="393" dur="1000" fill="hold"/>
                                        <p:tgtEl>
                                          <p:spTgt spid="57"/>
                                        </p:tgtEl>
                                        <p:attrNameLst>
                                          <p:attrName>ppt_h</p:attrName>
                                        </p:attrNameLst>
                                      </p:cBhvr>
                                      <p:tavLst>
                                        <p:tav tm="0">
                                          <p:val>
                                            <p:fltVal val="0"/>
                                          </p:val>
                                        </p:tav>
                                        <p:tav tm="100000">
                                          <p:val>
                                            <p:strVal val="#ppt_h"/>
                                          </p:val>
                                        </p:tav>
                                      </p:tavLst>
                                    </p:anim>
                                    <p:anim calcmode="lin" valueType="num">
                                      <p:cBhvr>
                                        <p:cTn id="394" dur="1000" fill="hold"/>
                                        <p:tgtEl>
                                          <p:spTgt spid="57"/>
                                        </p:tgtEl>
                                        <p:attrNameLst>
                                          <p:attrName>style.rotation</p:attrName>
                                        </p:attrNameLst>
                                      </p:cBhvr>
                                      <p:tavLst>
                                        <p:tav tm="0">
                                          <p:val>
                                            <p:fltVal val="90"/>
                                          </p:val>
                                        </p:tav>
                                        <p:tav tm="100000">
                                          <p:val>
                                            <p:fltVal val="0"/>
                                          </p:val>
                                        </p:tav>
                                      </p:tavLst>
                                    </p:anim>
                                    <p:animEffect transition="in" filter="fade">
                                      <p:cBhvr>
                                        <p:cTn id="395" dur="1000"/>
                                        <p:tgtEl>
                                          <p:spTgt spid="57"/>
                                        </p:tgtEl>
                                      </p:cBhvr>
                                    </p:animEffect>
                                  </p:childTnLst>
                                </p:cTn>
                              </p:par>
                              <p:par>
                                <p:cTn id="396" presetID="31" presetClass="entr" presetSubtype="0" fill="hold" grpId="0" nodeType="withEffect">
                                  <p:stCondLst>
                                    <p:cond delay="750"/>
                                  </p:stCondLst>
                                  <p:childTnLst>
                                    <p:set>
                                      <p:cBhvr>
                                        <p:cTn id="397" dur="1" fill="hold">
                                          <p:stCondLst>
                                            <p:cond delay="0"/>
                                          </p:stCondLst>
                                        </p:cTn>
                                        <p:tgtEl>
                                          <p:spTgt spid="58"/>
                                        </p:tgtEl>
                                        <p:attrNameLst>
                                          <p:attrName>style.visibility</p:attrName>
                                        </p:attrNameLst>
                                      </p:cBhvr>
                                      <p:to>
                                        <p:strVal val="visible"/>
                                      </p:to>
                                    </p:set>
                                    <p:anim calcmode="lin" valueType="num">
                                      <p:cBhvr>
                                        <p:cTn id="398" dur="1000" fill="hold"/>
                                        <p:tgtEl>
                                          <p:spTgt spid="58"/>
                                        </p:tgtEl>
                                        <p:attrNameLst>
                                          <p:attrName>ppt_w</p:attrName>
                                        </p:attrNameLst>
                                      </p:cBhvr>
                                      <p:tavLst>
                                        <p:tav tm="0">
                                          <p:val>
                                            <p:fltVal val="0"/>
                                          </p:val>
                                        </p:tav>
                                        <p:tav tm="100000">
                                          <p:val>
                                            <p:strVal val="#ppt_w"/>
                                          </p:val>
                                        </p:tav>
                                      </p:tavLst>
                                    </p:anim>
                                    <p:anim calcmode="lin" valueType="num">
                                      <p:cBhvr>
                                        <p:cTn id="399" dur="1000" fill="hold"/>
                                        <p:tgtEl>
                                          <p:spTgt spid="58"/>
                                        </p:tgtEl>
                                        <p:attrNameLst>
                                          <p:attrName>ppt_h</p:attrName>
                                        </p:attrNameLst>
                                      </p:cBhvr>
                                      <p:tavLst>
                                        <p:tav tm="0">
                                          <p:val>
                                            <p:fltVal val="0"/>
                                          </p:val>
                                        </p:tav>
                                        <p:tav tm="100000">
                                          <p:val>
                                            <p:strVal val="#ppt_h"/>
                                          </p:val>
                                        </p:tav>
                                      </p:tavLst>
                                    </p:anim>
                                    <p:anim calcmode="lin" valueType="num">
                                      <p:cBhvr>
                                        <p:cTn id="400" dur="1000" fill="hold"/>
                                        <p:tgtEl>
                                          <p:spTgt spid="58"/>
                                        </p:tgtEl>
                                        <p:attrNameLst>
                                          <p:attrName>style.rotation</p:attrName>
                                        </p:attrNameLst>
                                      </p:cBhvr>
                                      <p:tavLst>
                                        <p:tav tm="0">
                                          <p:val>
                                            <p:fltVal val="90"/>
                                          </p:val>
                                        </p:tav>
                                        <p:tav tm="100000">
                                          <p:val>
                                            <p:fltVal val="0"/>
                                          </p:val>
                                        </p:tav>
                                      </p:tavLst>
                                    </p:anim>
                                    <p:animEffect transition="in" filter="fade">
                                      <p:cBhvr>
                                        <p:cTn id="401" dur="1000"/>
                                        <p:tgtEl>
                                          <p:spTgt spid="58"/>
                                        </p:tgtEl>
                                      </p:cBhvr>
                                    </p:animEffect>
                                  </p:childTnLst>
                                </p:cTn>
                              </p:par>
                              <p:par>
                                <p:cTn id="402" presetID="31" presetClass="entr" presetSubtype="0" fill="hold" grpId="0" nodeType="withEffect">
                                  <p:stCondLst>
                                    <p:cond delay="750"/>
                                  </p:stCondLst>
                                  <p:childTnLst>
                                    <p:set>
                                      <p:cBhvr>
                                        <p:cTn id="403" dur="1" fill="hold">
                                          <p:stCondLst>
                                            <p:cond delay="0"/>
                                          </p:stCondLst>
                                        </p:cTn>
                                        <p:tgtEl>
                                          <p:spTgt spid="59"/>
                                        </p:tgtEl>
                                        <p:attrNameLst>
                                          <p:attrName>style.visibility</p:attrName>
                                        </p:attrNameLst>
                                      </p:cBhvr>
                                      <p:to>
                                        <p:strVal val="visible"/>
                                      </p:to>
                                    </p:set>
                                    <p:anim calcmode="lin" valueType="num">
                                      <p:cBhvr>
                                        <p:cTn id="404" dur="1000" fill="hold"/>
                                        <p:tgtEl>
                                          <p:spTgt spid="59"/>
                                        </p:tgtEl>
                                        <p:attrNameLst>
                                          <p:attrName>ppt_w</p:attrName>
                                        </p:attrNameLst>
                                      </p:cBhvr>
                                      <p:tavLst>
                                        <p:tav tm="0">
                                          <p:val>
                                            <p:fltVal val="0"/>
                                          </p:val>
                                        </p:tav>
                                        <p:tav tm="100000">
                                          <p:val>
                                            <p:strVal val="#ppt_w"/>
                                          </p:val>
                                        </p:tav>
                                      </p:tavLst>
                                    </p:anim>
                                    <p:anim calcmode="lin" valueType="num">
                                      <p:cBhvr>
                                        <p:cTn id="405" dur="1000" fill="hold"/>
                                        <p:tgtEl>
                                          <p:spTgt spid="59"/>
                                        </p:tgtEl>
                                        <p:attrNameLst>
                                          <p:attrName>ppt_h</p:attrName>
                                        </p:attrNameLst>
                                      </p:cBhvr>
                                      <p:tavLst>
                                        <p:tav tm="0">
                                          <p:val>
                                            <p:fltVal val="0"/>
                                          </p:val>
                                        </p:tav>
                                        <p:tav tm="100000">
                                          <p:val>
                                            <p:strVal val="#ppt_h"/>
                                          </p:val>
                                        </p:tav>
                                      </p:tavLst>
                                    </p:anim>
                                    <p:anim calcmode="lin" valueType="num">
                                      <p:cBhvr>
                                        <p:cTn id="406" dur="1000" fill="hold"/>
                                        <p:tgtEl>
                                          <p:spTgt spid="59"/>
                                        </p:tgtEl>
                                        <p:attrNameLst>
                                          <p:attrName>style.rotation</p:attrName>
                                        </p:attrNameLst>
                                      </p:cBhvr>
                                      <p:tavLst>
                                        <p:tav tm="0">
                                          <p:val>
                                            <p:fltVal val="90"/>
                                          </p:val>
                                        </p:tav>
                                        <p:tav tm="100000">
                                          <p:val>
                                            <p:fltVal val="0"/>
                                          </p:val>
                                        </p:tav>
                                      </p:tavLst>
                                    </p:anim>
                                    <p:animEffect transition="in" filter="fade">
                                      <p:cBhvr>
                                        <p:cTn id="407" dur="1000"/>
                                        <p:tgtEl>
                                          <p:spTgt spid="59"/>
                                        </p:tgtEl>
                                      </p:cBhvr>
                                    </p:animEffect>
                                  </p:childTnLst>
                                </p:cTn>
                              </p:par>
                              <p:par>
                                <p:cTn id="408" presetID="31" presetClass="entr" presetSubtype="0" fill="hold" grpId="0" nodeType="withEffect">
                                  <p:stCondLst>
                                    <p:cond delay="750"/>
                                  </p:stCondLst>
                                  <p:childTnLst>
                                    <p:set>
                                      <p:cBhvr>
                                        <p:cTn id="409" dur="1" fill="hold">
                                          <p:stCondLst>
                                            <p:cond delay="0"/>
                                          </p:stCondLst>
                                        </p:cTn>
                                        <p:tgtEl>
                                          <p:spTgt spid="60"/>
                                        </p:tgtEl>
                                        <p:attrNameLst>
                                          <p:attrName>style.visibility</p:attrName>
                                        </p:attrNameLst>
                                      </p:cBhvr>
                                      <p:to>
                                        <p:strVal val="visible"/>
                                      </p:to>
                                    </p:set>
                                    <p:anim calcmode="lin" valueType="num">
                                      <p:cBhvr>
                                        <p:cTn id="410" dur="1000" fill="hold"/>
                                        <p:tgtEl>
                                          <p:spTgt spid="60"/>
                                        </p:tgtEl>
                                        <p:attrNameLst>
                                          <p:attrName>ppt_w</p:attrName>
                                        </p:attrNameLst>
                                      </p:cBhvr>
                                      <p:tavLst>
                                        <p:tav tm="0">
                                          <p:val>
                                            <p:fltVal val="0"/>
                                          </p:val>
                                        </p:tav>
                                        <p:tav tm="100000">
                                          <p:val>
                                            <p:strVal val="#ppt_w"/>
                                          </p:val>
                                        </p:tav>
                                      </p:tavLst>
                                    </p:anim>
                                    <p:anim calcmode="lin" valueType="num">
                                      <p:cBhvr>
                                        <p:cTn id="411" dur="1000" fill="hold"/>
                                        <p:tgtEl>
                                          <p:spTgt spid="60"/>
                                        </p:tgtEl>
                                        <p:attrNameLst>
                                          <p:attrName>ppt_h</p:attrName>
                                        </p:attrNameLst>
                                      </p:cBhvr>
                                      <p:tavLst>
                                        <p:tav tm="0">
                                          <p:val>
                                            <p:fltVal val="0"/>
                                          </p:val>
                                        </p:tav>
                                        <p:tav tm="100000">
                                          <p:val>
                                            <p:strVal val="#ppt_h"/>
                                          </p:val>
                                        </p:tav>
                                      </p:tavLst>
                                    </p:anim>
                                    <p:anim calcmode="lin" valueType="num">
                                      <p:cBhvr>
                                        <p:cTn id="412" dur="1000" fill="hold"/>
                                        <p:tgtEl>
                                          <p:spTgt spid="60"/>
                                        </p:tgtEl>
                                        <p:attrNameLst>
                                          <p:attrName>style.rotation</p:attrName>
                                        </p:attrNameLst>
                                      </p:cBhvr>
                                      <p:tavLst>
                                        <p:tav tm="0">
                                          <p:val>
                                            <p:fltVal val="90"/>
                                          </p:val>
                                        </p:tav>
                                        <p:tav tm="100000">
                                          <p:val>
                                            <p:fltVal val="0"/>
                                          </p:val>
                                        </p:tav>
                                      </p:tavLst>
                                    </p:anim>
                                    <p:animEffect transition="in" filter="fade">
                                      <p:cBhvr>
                                        <p:cTn id="413" dur="1000"/>
                                        <p:tgtEl>
                                          <p:spTgt spid="60"/>
                                        </p:tgtEl>
                                      </p:cBhvr>
                                    </p:animEffect>
                                  </p:childTnLst>
                                </p:cTn>
                              </p:par>
                              <p:par>
                                <p:cTn id="414" presetID="31" presetClass="entr" presetSubtype="0" fill="hold" grpId="0" nodeType="withEffect">
                                  <p:stCondLst>
                                    <p:cond delay="750"/>
                                  </p:stCondLst>
                                  <p:childTnLst>
                                    <p:set>
                                      <p:cBhvr>
                                        <p:cTn id="415" dur="1" fill="hold">
                                          <p:stCondLst>
                                            <p:cond delay="0"/>
                                          </p:stCondLst>
                                        </p:cTn>
                                        <p:tgtEl>
                                          <p:spTgt spid="61"/>
                                        </p:tgtEl>
                                        <p:attrNameLst>
                                          <p:attrName>style.visibility</p:attrName>
                                        </p:attrNameLst>
                                      </p:cBhvr>
                                      <p:to>
                                        <p:strVal val="visible"/>
                                      </p:to>
                                    </p:set>
                                    <p:anim calcmode="lin" valueType="num">
                                      <p:cBhvr>
                                        <p:cTn id="416" dur="1000" fill="hold"/>
                                        <p:tgtEl>
                                          <p:spTgt spid="61"/>
                                        </p:tgtEl>
                                        <p:attrNameLst>
                                          <p:attrName>ppt_w</p:attrName>
                                        </p:attrNameLst>
                                      </p:cBhvr>
                                      <p:tavLst>
                                        <p:tav tm="0">
                                          <p:val>
                                            <p:fltVal val="0"/>
                                          </p:val>
                                        </p:tav>
                                        <p:tav tm="100000">
                                          <p:val>
                                            <p:strVal val="#ppt_w"/>
                                          </p:val>
                                        </p:tav>
                                      </p:tavLst>
                                    </p:anim>
                                    <p:anim calcmode="lin" valueType="num">
                                      <p:cBhvr>
                                        <p:cTn id="417" dur="1000" fill="hold"/>
                                        <p:tgtEl>
                                          <p:spTgt spid="61"/>
                                        </p:tgtEl>
                                        <p:attrNameLst>
                                          <p:attrName>ppt_h</p:attrName>
                                        </p:attrNameLst>
                                      </p:cBhvr>
                                      <p:tavLst>
                                        <p:tav tm="0">
                                          <p:val>
                                            <p:fltVal val="0"/>
                                          </p:val>
                                        </p:tav>
                                        <p:tav tm="100000">
                                          <p:val>
                                            <p:strVal val="#ppt_h"/>
                                          </p:val>
                                        </p:tav>
                                      </p:tavLst>
                                    </p:anim>
                                    <p:anim calcmode="lin" valueType="num">
                                      <p:cBhvr>
                                        <p:cTn id="418" dur="1000" fill="hold"/>
                                        <p:tgtEl>
                                          <p:spTgt spid="61"/>
                                        </p:tgtEl>
                                        <p:attrNameLst>
                                          <p:attrName>style.rotation</p:attrName>
                                        </p:attrNameLst>
                                      </p:cBhvr>
                                      <p:tavLst>
                                        <p:tav tm="0">
                                          <p:val>
                                            <p:fltVal val="90"/>
                                          </p:val>
                                        </p:tav>
                                        <p:tav tm="100000">
                                          <p:val>
                                            <p:fltVal val="0"/>
                                          </p:val>
                                        </p:tav>
                                      </p:tavLst>
                                    </p:anim>
                                    <p:animEffect transition="in" filter="fade">
                                      <p:cBhvr>
                                        <p:cTn id="419" dur="1000"/>
                                        <p:tgtEl>
                                          <p:spTgt spid="61"/>
                                        </p:tgtEl>
                                      </p:cBhvr>
                                    </p:animEffect>
                                  </p:childTnLst>
                                </p:cTn>
                              </p:par>
                              <p:par>
                                <p:cTn id="420" presetID="31" presetClass="entr" presetSubtype="0" fill="hold" grpId="0" nodeType="withEffect">
                                  <p:stCondLst>
                                    <p:cond delay="750"/>
                                  </p:stCondLst>
                                  <p:childTnLst>
                                    <p:set>
                                      <p:cBhvr>
                                        <p:cTn id="421" dur="1" fill="hold">
                                          <p:stCondLst>
                                            <p:cond delay="0"/>
                                          </p:stCondLst>
                                        </p:cTn>
                                        <p:tgtEl>
                                          <p:spTgt spid="62"/>
                                        </p:tgtEl>
                                        <p:attrNameLst>
                                          <p:attrName>style.visibility</p:attrName>
                                        </p:attrNameLst>
                                      </p:cBhvr>
                                      <p:to>
                                        <p:strVal val="visible"/>
                                      </p:to>
                                    </p:set>
                                    <p:anim calcmode="lin" valueType="num">
                                      <p:cBhvr>
                                        <p:cTn id="422" dur="1000" fill="hold"/>
                                        <p:tgtEl>
                                          <p:spTgt spid="62"/>
                                        </p:tgtEl>
                                        <p:attrNameLst>
                                          <p:attrName>ppt_w</p:attrName>
                                        </p:attrNameLst>
                                      </p:cBhvr>
                                      <p:tavLst>
                                        <p:tav tm="0">
                                          <p:val>
                                            <p:fltVal val="0"/>
                                          </p:val>
                                        </p:tav>
                                        <p:tav tm="100000">
                                          <p:val>
                                            <p:strVal val="#ppt_w"/>
                                          </p:val>
                                        </p:tav>
                                      </p:tavLst>
                                    </p:anim>
                                    <p:anim calcmode="lin" valueType="num">
                                      <p:cBhvr>
                                        <p:cTn id="423" dur="1000" fill="hold"/>
                                        <p:tgtEl>
                                          <p:spTgt spid="62"/>
                                        </p:tgtEl>
                                        <p:attrNameLst>
                                          <p:attrName>ppt_h</p:attrName>
                                        </p:attrNameLst>
                                      </p:cBhvr>
                                      <p:tavLst>
                                        <p:tav tm="0">
                                          <p:val>
                                            <p:fltVal val="0"/>
                                          </p:val>
                                        </p:tav>
                                        <p:tav tm="100000">
                                          <p:val>
                                            <p:strVal val="#ppt_h"/>
                                          </p:val>
                                        </p:tav>
                                      </p:tavLst>
                                    </p:anim>
                                    <p:anim calcmode="lin" valueType="num">
                                      <p:cBhvr>
                                        <p:cTn id="424" dur="1000" fill="hold"/>
                                        <p:tgtEl>
                                          <p:spTgt spid="62"/>
                                        </p:tgtEl>
                                        <p:attrNameLst>
                                          <p:attrName>style.rotation</p:attrName>
                                        </p:attrNameLst>
                                      </p:cBhvr>
                                      <p:tavLst>
                                        <p:tav tm="0">
                                          <p:val>
                                            <p:fltVal val="90"/>
                                          </p:val>
                                        </p:tav>
                                        <p:tav tm="100000">
                                          <p:val>
                                            <p:fltVal val="0"/>
                                          </p:val>
                                        </p:tav>
                                      </p:tavLst>
                                    </p:anim>
                                    <p:animEffect transition="in" filter="fade">
                                      <p:cBhvr>
                                        <p:cTn id="425" dur="1000"/>
                                        <p:tgtEl>
                                          <p:spTgt spid="62"/>
                                        </p:tgtEl>
                                      </p:cBhvr>
                                    </p:animEffect>
                                  </p:childTnLst>
                                </p:cTn>
                              </p:par>
                              <p:par>
                                <p:cTn id="426" presetID="31" presetClass="entr" presetSubtype="0" fill="hold" grpId="0" nodeType="withEffect">
                                  <p:stCondLst>
                                    <p:cond delay="750"/>
                                  </p:stCondLst>
                                  <p:childTnLst>
                                    <p:set>
                                      <p:cBhvr>
                                        <p:cTn id="427" dur="1" fill="hold">
                                          <p:stCondLst>
                                            <p:cond delay="0"/>
                                          </p:stCondLst>
                                        </p:cTn>
                                        <p:tgtEl>
                                          <p:spTgt spid="63"/>
                                        </p:tgtEl>
                                        <p:attrNameLst>
                                          <p:attrName>style.visibility</p:attrName>
                                        </p:attrNameLst>
                                      </p:cBhvr>
                                      <p:to>
                                        <p:strVal val="visible"/>
                                      </p:to>
                                    </p:set>
                                    <p:anim calcmode="lin" valueType="num">
                                      <p:cBhvr>
                                        <p:cTn id="428" dur="1000" fill="hold"/>
                                        <p:tgtEl>
                                          <p:spTgt spid="63"/>
                                        </p:tgtEl>
                                        <p:attrNameLst>
                                          <p:attrName>ppt_w</p:attrName>
                                        </p:attrNameLst>
                                      </p:cBhvr>
                                      <p:tavLst>
                                        <p:tav tm="0">
                                          <p:val>
                                            <p:fltVal val="0"/>
                                          </p:val>
                                        </p:tav>
                                        <p:tav tm="100000">
                                          <p:val>
                                            <p:strVal val="#ppt_w"/>
                                          </p:val>
                                        </p:tav>
                                      </p:tavLst>
                                    </p:anim>
                                    <p:anim calcmode="lin" valueType="num">
                                      <p:cBhvr>
                                        <p:cTn id="429" dur="1000" fill="hold"/>
                                        <p:tgtEl>
                                          <p:spTgt spid="63"/>
                                        </p:tgtEl>
                                        <p:attrNameLst>
                                          <p:attrName>ppt_h</p:attrName>
                                        </p:attrNameLst>
                                      </p:cBhvr>
                                      <p:tavLst>
                                        <p:tav tm="0">
                                          <p:val>
                                            <p:fltVal val="0"/>
                                          </p:val>
                                        </p:tav>
                                        <p:tav tm="100000">
                                          <p:val>
                                            <p:strVal val="#ppt_h"/>
                                          </p:val>
                                        </p:tav>
                                      </p:tavLst>
                                    </p:anim>
                                    <p:anim calcmode="lin" valueType="num">
                                      <p:cBhvr>
                                        <p:cTn id="430" dur="1000" fill="hold"/>
                                        <p:tgtEl>
                                          <p:spTgt spid="63"/>
                                        </p:tgtEl>
                                        <p:attrNameLst>
                                          <p:attrName>style.rotation</p:attrName>
                                        </p:attrNameLst>
                                      </p:cBhvr>
                                      <p:tavLst>
                                        <p:tav tm="0">
                                          <p:val>
                                            <p:fltVal val="90"/>
                                          </p:val>
                                        </p:tav>
                                        <p:tav tm="100000">
                                          <p:val>
                                            <p:fltVal val="0"/>
                                          </p:val>
                                        </p:tav>
                                      </p:tavLst>
                                    </p:anim>
                                    <p:animEffect transition="in" filter="fade">
                                      <p:cBhvr>
                                        <p:cTn id="431" dur="1000"/>
                                        <p:tgtEl>
                                          <p:spTgt spid="63"/>
                                        </p:tgtEl>
                                      </p:cBhvr>
                                    </p:animEffect>
                                  </p:childTnLst>
                                </p:cTn>
                              </p:par>
                              <p:par>
                                <p:cTn id="432" presetID="31" presetClass="entr" presetSubtype="0" fill="hold" grpId="0" nodeType="withEffect">
                                  <p:stCondLst>
                                    <p:cond delay="750"/>
                                  </p:stCondLst>
                                  <p:childTnLst>
                                    <p:set>
                                      <p:cBhvr>
                                        <p:cTn id="433" dur="1" fill="hold">
                                          <p:stCondLst>
                                            <p:cond delay="0"/>
                                          </p:stCondLst>
                                        </p:cTn>
                                        <p:tgtEl>
                                          <p:spTgt spid="64"/>
                                        </p:tgtEl>
                                        <p:attrNameLst>
                                          <p:attrName>style.visibility</p:attrName>
                                        </p:attrNameLst>
                                      </p:cBhvr>
                                      <p:to>
                                        <p:strVal val="visible"/>
                                      </p:to>
                                    </p:set>
                                    <p:anim calcmode="lin" valueType="num">
                                      <p:cBhvr>
                                        <p:cTn id="434" dur="1000" fill="hold"/>
                                        <p:tgtEl>
                                          <p:spTgt spid="64"/>
                                        </p:tgtEl>
                                        <p:attrNameLst>
                                          <p:attrName>ppt_w</p:attrName>
                                        </p:attrNameLst>
                                      </p:cBhvr>
                                      <p:tavLst>
                                        <p:tav tm="0">
                                          <p:val>
                                            <p:fltVal val="0"/>
                                          </p:val>
                                        </p:tav>
                                        <p:tav tm="100000">
                                          <p:val>
                                            <p:strVal val="#ppt_w"/>
                                          </p:val>
                                        </p:tav>
                                      </p:tavLst>
                                    </p:anim>
                                    <p:anim calcmode="lin" valueType="num">
                                      <p:cBhvr>
                                        <p:cTn id="435" dur="1000" fill="hold"/>
                                        <p:tgtEl>
                                          <p:spTgt spid="64"/>
                                        </p:tgtEl>
                                        <p:attrNameLst>
                                          <p:attrName>ppt_h</p:attrName>
                                        </p:attrNameLst>
                                      </p:cBhvr>
                                      <p:tavLst>
                                        <p:tav tm="0">
                                          <p:val>
                                            <p:fltVal val="0"/>
                                          </p:val>
                                        </p:tav>
                                        <p:tav tm="100000">
                                          <p:val>
                                            <p:strVal val="#ppt_h"/>
                                          </p:val>
                                        </p:tav>
                                      </p:tavLst>
                                    </p:anim>
                                    <p:anim calcmode="lin" valueType="num">
                                      <p:cBhvr>
                                        <p:cTn id="436" dur="1000" fill="hold"/>
                                        <p:tgtEl>
                                          <p:spTgt spid="64"/>
                                        </p:tgtEl>
                                        <p:attrNameLst>
                                          <p:attrName>style.rotation</p:attrName>
                                        </p:attrNameLst>
                                      </p:cBhvr>
                                      <p:tavLst>
                                        <p:tav tm="0">
                                          <p:val>
                                            <p:fltVal val="90"/>
                                          </p:val>
                                        </p:tav>
                                        <p:tav tm="100000">
                                          <p:val>
                                            <p:fltVal val="0"/>
                                          </p:val>
                                        </p:tav>
                                      </p:tavLst>
                                    </p:anim>
                                    <p:animEffect transition="in" filter="fade">
                                      <p:cBhvr>
                                        <p:cTn id="437" dur="1000"/>
                                        <p:tgtEl>
                                          <p:spTgt spid="64"/>
                                        </p:tgtEl>
                                      </p:cBhvr>
                                    </p:animEffect>
                                  </p:childTnLst>
                                </p:cTn>
                              </p:par>
                              <p:par>
                                <p:cTn id="438" presetID="31" presetClass="entr" presetSubtype="0" fill="hold" grpId="0" nodeType="withEffect">
                                  <p:stCondLst>
                                    <p:cond delay="750"/>
                                  </p:stCondLst>
                                  <p:childTnLst>
                                    <p:set>
                                      <p:cBhvr>
                                        <p:cTn id="439" dur="1" fill="hold">
                                          <p:stCondLst>
                                            <p:cond delay="0"/>
                                          </p:stCondLst>
                                        </p:cTn>
                                        <p:tgtEl>
                                          <p:spTgt spid="65"/>
                                        </p:tgtEl>
                                        <p:attrNameLst>
                                          <p:attrName>style.visibility</p:attrName>
                                        </p:attrNameLst>
                                      </p:cBhvr>
                                      <p:to>
                                        <p:strVal val="visible"/>
                                      </p:to>
                                    </p:set>
                                    <p:anim calcmode="lin" valueType="num">
                                      <p:cBhvr>
                                        <p:cTn id="440" dur="1000" fill="hold"/>
                                        <p:tgtEl>
                                          <p:spTgt spid="65"/>
                                        </p:tgtEl>
                                        <p:attrNameLst>
                                          <p:attrName>ppt_w</p:attrName>
                                        </p:attrNameLst>
                                      </p:cBhvr>
                                      <p:tavLst>
                                        <p:tav tm="0">
                                          <p:val>
                                            <p:fltVal val="0"/>
                                          </p:val>
                                        </p:tav>
                                        <p:tav tm="100000">
                                          <p:val>
                                            <p:strVal val="#ppt_w"/>
                                          </p:val>
                                        </p:tav>
                                      </p:tavLst>
                                    </p:anim>
                                    <p:anim calcmode="lin" valueType="num">
                                      <p:cBhvr>
                                        <p:cTn id="441" dur="1000" fill="hold"/>
                                        <p:tgtEl>
                                          <p:spTgt spid="65"/>
                                        </p:tgtEl>
                                        <p:attrNameLst>
                                          <p:attrName>ppt_h</p:attrName>
                                        </p:attrNameLst>
                                      </p:cBhvr>
                                      <p:tavLst>
                                        <p:tav tm="0">
                                          <p:val>
                                            <p:fltVal val="0"/>
                                          </p:val>
                                        </p:tav>
                                        <p:tav tm="100000">
                                          <p:val>
                                            <p:strVal val="#ppt_h"/>
                                          </p:val>
                                        </p:tav>
                                      </p:tavLst>
                                    </p:anim>
                                    <p:anim calcmode="lin" valueType="num">
                                      <p:cBhvr>
                                        <p:cTn id="442" dur="1000" fill="hold"/>
                                        <p:tgtEl>
                                          <p:spTgt spid="65"/>
                                        </p:tgtEl>
                                        <p:attrNameLst>
                                          <p:attrName>style.rotation</p:attrName>
                                        </p:attrNameLst>
                                      </p:cBhvr>
                                      <p:tavLst>
                                        <p:tav tm="0">
                                          <p:val>
                                            <p:fltVal val="90"/>
                                          </p:val>
                                        </p:tav>
                                        <p:tav tm="100000">
                                          <p:val>
                                            <p:fltVal val="0"/>
                                          </p:val>
                                        </p:tav>
                                      </p:tavLst>
                                    </p:anim>
                                    <p:animEffect transition="in" filter="fade">
                                      <p:cBhvr>
                                        <p:cTn id="443" dur="1000"/>
                                        <p:tgtEl>
                                          <p:spTgt spid="65"/>
                                        </p:tgtEl>
                                      </p:cBhvr>
                                    </p:animEffect>
                                  </p:childTnLst>
                                </p:cTn>
                              </p:par>
                              <p:par>
                                <p:cTn id="444" presetID="31" presetClass="entr" presetSubtype="0" fill="hold" grpId="0" nodeType="withEffect">
                                  <p:stCondLst>
                                    <p:cond delay="750"/>
                                  </p:stCondLst>
                                  <p:childTnLst>
                                    <p:set>
                                      <p:cBhvr>
                                        <p:cTn id="445" dur="1" fill="hold">
                                          <p:stCondLst>
                                            <p:cond delay="0"/>
                                          </p:stCondLst>
                                        </p:cTn>
                                        <p:tgtEl>
                                          <p:spTgt spid="66"/>
                                        </p:tgtEl>
                                        <p:attrNameLst>
                                          <p:attrName>style.visibility</p:attrName>
                                        </p:attrNameLst>
                                      </p:cBhvr>
                                      <p:to>
                                        <p:strVal val="visible"/>
                                      </p:to>
                                    </p:set>
                                    <p:anim calcmode="lin" valueType="num">
                                      <p:cBhvr>
                                        <p:cTn id="446" dur="1000" fill="hold"/>
                                        <p:tgtEl>
                                          <p:spTgt spid="66"/>
                                        </p:tgtEl>
                                        <p:attrNameLst>
                                          <p:attrName>ppt_w</p:attrName>
                                        </p:attrNameLst>
                                      </p:cBhvr>
                                      <p:tavLst>
                                        <p:tav tm="0">
                                          <p:val>
                                            <p:fltVal val="0"/>
                                          </p:val>
                                        </p:tav>
                                        <p:tav tm="100000">
                                          <p:val>
                                            <p:strVal val="#ppt_w"/>
                                          </p:val>
                                        </p:tav>
                                      </p:tavLst>
                                    </p:anim>
                                    <p:anim calcmode="lin" valueType="num">
                                      <p:cBhvr>
                                        <p:cTn id="447" dur="1000" fill="hold"/>
                                        <p:tgtEl>
                                          <p:spTgt spid="66"/>
                                        </p:tgtEl>
                                        <p:attrNameLst>
                                          <p:attrName>ppt_h</p:attrName>
                                        </p:attrNameLst>
                                      </p:cBhvr>
                                      <p:tavLst>
                                        <p:tav tm="0">
                                          <p:val>
                                            <p:fltVal val="0"/>
                                          </p:val>
                                        </p:tav>
                                        <p:tav tm="100000">
                                          <p:val>
                                            <p:strVal val="#ppt_h"/>
                                          </p:val>
                                        </p:tav>
                                      </p:tavLst>
                                    </p:anim>
                                    <p:anim calcmode="lin" valueType="num">
                                      <p:cBhvr>
                                        <p:cTn id="448" dur="1000" fill="hold"/>
                                        <p:tgtEl>
                                          <p:spTgt spid="66"/>
                                        </p:tgtEl>
                                        <p:attrNameLst>
                                          <p:attrName>style.rotation</p:attrName>
                                        </p:attrNameLst>
                                      </p:cBhvr>
                                      <p:tavLst>
                                        <p:tav tm="0">
                                          <p:val>
                                            <p:fltVal val="90"/>
                                          </p:val>
                                        </p:tav>
                                        <p:tav tm="100000">
                                          <p:val>
                                            <p:fltVal val="0"/>
                                          </p:val>
                                        </p:tav>
                                      </p:tavLst>
                                    </p:anim>
                                    <p:animEffect transition="in" filter="fade">
                                      <p:cBhvr>
                                        <p:cTn id="449" dur="1000"/>
                                        <p:tgtEl>
                                          <p:spTgt spid="66"/>
                                        </p:tgtEl>
                                      </p:cBhvr>
                                    </p:animEffect>
                                  </p:childTnLst>
                                </p:cTn>
                              </p:par>
                              <p:par>
                                <p:cTn id="450" presetID="31" presetClass="entr" presetSubtype="0" fill="hold" grpId="0" nodeType="withEffect">
                                  <p:stCondLst>
                                    <p:cond delay="750"/>
                                  </p:stCondLst>
                                  <p:childTnLst>
                                    <p:set>
                                      <p:cBhvr>
                                        <p:cTn id="451" dur="1" fill="hold">
                                          <p:stCondLst>
                                            <p:cond delay="0"/>
                                          </p:stCondLst>
                                        </p:cTn>
                                        <p:tgtEl>
                                          <p:spTgt spid="67"/>
                                        </p:tgtEl>
                                        <p:attrNameLst>
                                          <p:attrName>style.visibility</p:attrName>
                                        </p:attrNameLst>
                                      </p:cBhvr>
                                      <p:to>
                                        <p:strVal val="visible"/>
                                      </p:to>
                                    </p:set>
                                    <p:anim calcmode="lin" valueType="num">
                                      <p:cBhvr>
                                        <p:cTn id="452" dur="1000" fill="hold"/>
                                        <p:tgtEl>
                                          <p:spTgt spid="67"/>
                                        </p:tgtEl>
                                        <p:attrNameLst>
                                          <p:attrName>ppt_w</p:attrName>
                                        </p:attrNameLst>
                                      </p:cBhvr>
                                      <p:tavLst>
                                        <p:tav tm="0">
                                          <p:val>
                                            <p:fltVal val="0"/>
                                          </p:val>
                                        </p:tav>
                                        <p:tav tm="100000">
                                          <p:val>
                                            <p:strVal val="#ppt_w"/>
                                          </p:val>
                                        </p:tav>
                                      </p:tavLst>
                                    </p:anim>
                                    <p:anim calcmode="lin" valueType="num">
                                      <p:cBhvr>
                                        <p:cTn id="453" dur="1000" fill="hold"/>
                                        <p:tgtEl>
                                          <p:spTgt spid="67"/>
                                        </p:tgtEl>
                                        <p:attrNameLst>
                                          <p:attrName>ppt_h</p:attrName>
                                        </p:attrNameLst>
                                      </p:cBhvr>
                                      <p:tavLst>
                                        <p:tav tm="0">
                                          <p:val>
                                            <p:fltVal val="0"/>
                                          </p:val>
                                        </p:tav>
                                        <p:tav tm="100000">
                                          <p:val>
                                            <p:strVal val="#ppt_h"/>
                                          </p:val>
                                        </p:tav>
                                      </p:tavLst>
                                    </p:anim>
                                    <p:anim calcmode="lin" valueType="num">
                                      <p:cBhvr>
                                        <p:cTn id="454" dur="1000" fill="hold"/>
                                        <p:tgtEl>
                                          <p:spTgt spid="67"/>
                                        </p:tgtEl>
                                        <p:attrNameLst>
                                          <p:attrName>style.rotation</p:attrName>
                                        </p:attrNameLst>
                                      </p:cBhvr>
                                      <p:tavLst>
                                        <p:tav tm="0">
                                          <p:val>
                                            <p:fltVal val="90"/>
                                          </p:val>
                                        </p:tav>
                                        <p:tav tm="100000">
                                          <p:val>
                                            <p:fltVal val="0"/>
                                          </p:val>
                                        </p:tav>
                                      </p:tavLst>
                                    </p:anim>
                                    <p:animEffect transition="in" filter="fade">
                                      <p:cBhvr>
                                        <p:cTn id="455" dur="1000"/>
                                        <p:tgtEl>
                                          <p:spTgt spid="67"/>
                                        </p:tgtEl>
                                      </p:cBhvr>
                                    </p:animEffect>
                                  </p:childTnLst>
                                </p:cTn>
                              </p:par>
                              <p:par>
                                <p:cTn id="456" presetID="31" presetClass="entr" presetSubtype="0" fill="hold" grpId="0" nodeType="withEffect">
                                  <p:stCondLst>
                                    <p:cond delay="750"/>
                                  </p:stCondLst>
                                  <p:childTnLst>
                                    <p:set>
                                      <p:cBhvr>
                                        <p:cTn id="457" dur="1" fill="hold">
                                          <p:stCondLst>
                                            <p:cond delay="0"/>
                                          </p:stCondLst>
                                        </p:cTn>
                                        <p:tgtEl>
                                          <p:spTgt spid="68"/>
                                        </p:tgtEl>
                                        <p:attrNameLst>
                                          <p:attrName>style.visibility</p:attrName>
                                        </p:attrNameLst>
                                      </p:cBhvr>
                                      <p:to>
                                        <p:strVal val="visible"/>
                                      </p:to>
                                    </p:set>
                                    <p:anim calcmode="lin" valueType="num">
                                      <p:cBhvr>
                                        <p:cTn id="458" dur="1000" fill="hold"/>
                                        <p:tgtEl>
                                          <p:spTgt spid="68"/>
                                        </p:tgtEl>
                                        <p:attrNameLst>
                                          <p:attrName>ppt_w</p:attrName>
                                        </p:attrNameLst>
                                      </p:cBhvr>
                                      <p:tavLst>
                                        <p:tav tm="0">
                                          <p:val>
                                            <p:fltVal val="0"/>
                                          </p:val>
                                        </p:tav>
                                        <p:tav tm="100000">
                                          <p:val>
                                            <p:strVal val="#ppt_w"/>
                                          </p:val>
                                        </p:tav>
                                      </p:tavLst>
                                    </p:anim>
                                    <p:anim calcmode="lin" valueType="num">
                                      <p:cBhvr>
                                        <p:cTn id="459" dur="1000" fill="hold"/>
                                        <p:tgtEl>
                                          <p:spTgt spid="68"/>
                                        </p:tgtEl>
                                        <p:attrNameLst>
                                          <p:attrName>ppt_h</p:attrName>
                                        </p:attrNameLst>
                                      </p:cBhvr>
                                      <p:tavLst>
                                        <p:tav tm="0">
                                          <p:val>
                                            <p:fltVal val="0"/>
                                          </p:val>
                                        </p:tav>
                                        <p:tav tm="100000">
                                          <p:val>
                                            <p:strVal val="#ppt_h"/>
                                          </p:val>
                                        </p:tav>
                                      </p:tavLst>
                                    </p:anim>
                                    <p:anim calcmode="lin" valueType="num">
                                      <p:cBhvr>
                                        <p:cTn id="460" dur="1000" fill="hold"/>
                                        <p:tgtEl>
                                          <p:spTgt spid="68"/>
                                        </p:tgtEl>
                                        <p:attrNameLst>
                                          <p:attrName>style.rotation</p:attrName>
                                        </p:attrNameLst>
                                      </p:cBhvr>
                                      <p:tavLst>
                                        <p:tav tm="0">
                                          <p:val>
                                            <p:fltVal val="90"/>
                                          </p:val>
                                        </p:tav>
                                        <p:tav tm="100000">
                                          <p:val>
                                            <p:fltVal val="0"/>
                                          </p:val>
                                        </p:tav>
                                      </p:tavLst>
                                    </p:anim>
                                    <p:animEffect transition="in" filter="fade">
                                      <p:cBhvr>
                                        <p:cTn id="461" dur="1000"/>
                                        <p:tgtEl>
                                          <p:spTgt spid="68"/>
                                        </p:tgtEl>
                                      </p:cBhvr>
                                    </p:animEffect>
                                  </p:childTnLst>
                                </p:cTn>
                              </p:par>
                              <p:par>
                                <p:cTn id="462" presetID="31" presetClass="entr" presetSubtype="0" fill="hold" grpId="0" nodeType="withEffect">
                                  <p:stCondLst>
                                    <p:cond delay="750"/>
                                  </p:stCondLst>
                                  <p:childTnLst>
                                    <p:set>
                                      <p:cBhvr>
                                        <p:cTn id="463" dur="1" fill="hold">
                                          <p:stCondLst>
                                            <p:cond delay="0"/>
                                          </p:stCondLst>
                                        </p:cTn>
                                        <p:tgtEl>
                                          <p:spTgt spid="69"/>
                                        </p:tgtEl>
                                        <p:attrNameLst>
                                          <p:attrName>style.visibility</p:attrName>
                                        </p:attrNameLst>
                                      </p:cBhvr>
                                      <p:to>
                                        <p:strVal val="visible"/>
                                      </p:to>
                                    </p:set>
                                    <p:anim calcmode="lin" valueType="num">
                                      <p:cBhvr>
                                        <p:cTn id="464" dur="1000" fill="hold"/>
                                        <p:tgtEl>
                                          <p:spTgt spid="69"/>
                                        </p:tgtEl>
                                        <p:attrNameLst>
                                          <p:attrName>ppt_w</p:attrName>
                                        </p:attrNameLst>
                                      </p:cBhvr>
                                      <p:tavLst>
                                        <p:tav tm="0">
                                          <p:val>
                                            <p:fltVal val="0"/>
                                          </p:val>
                                        </p:tav>
                                        <p:tav tm="100000">
                                          <p:val>
                                            <p:strVal val="#ppt_w"/>
                                          </p:val>
                                        </p:tav>
                                      </p:tavLst>
                                    </p:anim>
                                    <p:anim calcmode="lin" valueType="num">
                                      <p:cBhvr>
                                        <p:cTn id="465" dur="1000" fill="hold"/>
                                        <p:tgtEl>
                                          <p:spTgt spid="69"/>
                                        </p:tgtEl>
                                        <p:attrNameLst>
                                          <p:attrName>ppt_h</p:attrName>
                                        </p:attrNameLst>
                                      </p:cBhvr>
                                      <p:tavLst>
                                        <p:tav tm="0">
                                          <p:val>
                                            <p:fltVal val="0"/>
                                          </p:val>
                                        </p:tav>
                                        <p:tav tm="100000">
                                          <p:val>
                                            <p:strVal val="#ppt_h"/>
                                          </p:val>
                                        </p:tav>
                                      </p:tavLst>
                                    </p:anim>
                                    <p:anim calcmode="lin" valueType="num">
                                      <p:cBhvr>
                                        <p:cTn id="466" dur="1000" fill="hold"/>
                                        <p:tgtEl>
                                          <p:spTgt spid="69"/>
                                        </p:tgtEl>
                                        <p:attrNameLst>
                                          <p:attrName>style.rotation</p:attrName>
                                        </p:attrNameLst>
                                      </p:cBhvr>
                                      <p:tavLst>
                                        <p:tav tm="0">
                                          <p:val>
                                            <p:fltVal val="90"/>
                                          </p:val>
                                        </p:tav>
                                        <p:tav tm="100000">
                                          <p:val>
                                            <p:fltVal val="0"/>
                                          </p:val>
                                        </p:tav>
                                      </p:tavLst>
                                    </p:anim>
                                    <p:animEffect transition="in" filter="fade">
                                      <p:cBhvr>
                                        <p:cTn id="467" dur="1000"/>
                                        <p:tgtEl>
                                          <p:spTgt spid="69"/>
                                        </p:tgtEl>
                                      </p:cBhvr>
                                    </p:animEffect>
                                  </p:childTnLst>
                                </p:cTn>
                              </p:par>
                              <p:par>
                                <p:cTn id="468" presetID="31" presetClass="entr" presetSubtype="0" fill="hold" grpId="0" nodeType="withEffect">
                                  <p:stCondLst>
                                    <p:cond delay="750"/>
                                  </p:stCondLst>
                                  <p:childTnLst>
                                    <p:set>
                                      <p:cBhvr>
                                        <p:cTn id="469" dur="1" fill="hold">
                                          <p:stCondLst>
                                            <p:cond delay="0"/>
                                          </p:stCondLst>
                                        </p:cTn>
                                        <p:tgtEl>
                                          <p:spTgt spid="70"/>
                                        </p:tgtEl>
                                        <p:attrNameLst>
                                          <p:attrName>style.visibility</p:attrName>
                                        </p:attrNameLst>
                                      </p:cBhvr>
                                      <p:to>
                                        <p:strVal val="visible"/>
                                      </p:to>
                                    </p:set>
                                    <p:anim calcmode="lin" valueType="num">
                                      <p:cBhvr>
                                        <p:cTn id="470" dur="1000" fill="hold"/>
                                        <p:tgtEl>
                                          <p:spTgt spid="70"/>
                                        </p:tgtEl>
                                        <p:attrNameLst>
                                          <p:attrName>ppt_w</p:attrName>
                                        </p:attrNameLst>
                                      </p:cBhvr>
                                      <p:tavLst>
                                        <p:tav tm="0">
                                          <p:val>
                                            <p:fltVal val="0"/>
                                          </p:val>
                                        </p:tav>
                                        <p:tav tm="100000">
                                          <p:val>
                                            <p:strVal val="#ppt_w"/>
                                          </p:val>
                                        </p:tav>
                                      </p:tavLst>
                                    </p:anim>
                                    <p:anim calcmode="lin" valueType="num">
                                      <p:cBhvr>
                                        <p:cTn id="471" dur="1000" fill="hold"/>
                                        <p:tgtEl>
                                          <p:spTgt spid="70"/>
                                        </p:tgtEl>
                                        <p:attrNameLst>
                                          <p:attrName>ppt_h</p:attrName>
                                        </p:attrNameLst>
                                      </p:cBhvr>
                                      <p:tavLst>
                                        <p:tav tm="0">
                                          <p:val>
                                            <p:fltVal val="0"/>
                                          </p:val>
                                        </p:tav>
                                        <p:tav tm="100000">
                                          <p:val>
                                            <p:strVal val="#ppt_h"/>
                                          </p:val>
                                        </p:tav>
                                      </p:tavLst>
                                    </p:anim>
                                    <p:anim calcmode="lin" valueType="num">
                                      <p:cBhvr>
                                        <p:cTn id="472" dur="1000" fill="hold"/>
                                        <p:tgtEl>
                                          <p:spTgt spid="70"/>
                                        </p:tgtEl>
                                        <p:attrNameLst>
                                          <p:attrName>style.rotation</p:attrName>
                                        </p:attrNameLst>
                                      </p:cBhvr>
                                      <p:tavLst>
                                        <p:tav tm="0">
                                          <p:val>
                                            <p:fltVal val="90"/>
                                          </p:val>
                                        </p:tav>
                                        <p:tav tm="100000">
                                          <p:val>
                                            <p:fltVal val="0"/>
                                          </p:val>
                                        </p:tav>
                                      </p:tavLst>
                                    </p:anim>
                                    <p:animEffect transition="in" filter="fade">
                                      <p:cBhvr>
                                        <p:cTn id="473" dur="1000"/>
                                        <p:tgtEl>
                                          <p:spTgt spid="70"/>
                                        </p:tgtEl>
                                      </p:cBhvr>
                                    </p:animEffect>
                                  </p:childTnLst>
                                </p:cTn>
                              </p:par>
                              <p:par>
                                <p:cTn id="474" presetID="31" presetClass="entr" presetSubtype="0" fill="hold" grpId="0" nodeType="withEffect">
                                  <p:stCondLst>
                                    <p:cond delay="750"/>
                                  </p:stCondLst>
                                  <p:childTnLst>
                                    <p:set>
                                      <p:cBhvr>
                                        <p:cTn id="475" dur="1" fill="hold">
                                          <p:stCondLst>
                                            <p:cond delay="0"/>
                                          </p:stCondLst>
                                        </p:cTn>
                                        <p:tgtEl>
                                          <p:spTgt spid="71"/>
                                        </p:tgtEl>
                                        <p:attrNameLst>
                                          <p:attrName>style.visibility</p:attrName>
                                        </p:attrNameLst>
                                      </p:cBhvr>
                                      <p:to>
                                        <p:strVal val="visible"/>
                                      </p:to>
                                    </p:set>
                                    <p:anim calcmode="lin" valueType="num">
                                      <p:cBhvr>
                                        <p:cTn id="476" dur="1000" fill="hold"/>
                                        <p:tgtEl>
                                          <p:spTgt spid="71"/>
                                        </p:tgtEl>
                                        <p:attrNameLst>
                                          <p:attrName>ppt_w</p:attrName>
                                        </p:attrNameLst>
                                      </p:cBhvr>
                                      <p:tavLst>
                                        <p:tav tm="0">
                                          <p:val>
                                            <p:fltVal val="0"/>
                                          </p:val>
                                        </p:tav>
                                        <p:tav tm="100000">
                                          <p:val>
                                            <p:strVal val="#ppt_w"/>
                                          </p:val>
                                        </p:tav>
                                      </p:tavLst>
                                    </p:anim>
                                    <p:anim calcmode="lin" valueType="num">
                                      <p:cBhvr>
                                        <p:cTn id="477" dur="1000" fill="hold"/>
                                        <p:tgtEl>
                                          <p:spTgt spid="71"/>
                                        </p:tgtEl>
                                        <p:attrNameLst>
                                          <p:attrName>ppt_h</p:attrName>
                                        </p:attrNameLst>
                                      </p:cBhvr>
                                      <p:tavLst>
                                        <p:tav tm="0">
                                          <p:val>
                                            <p:fltVal val="0"/>
                                          </p:val>
                                        </p:tav>
                                        <p:tav tm="100000">
                                          <p:val>
                                            <p:strVal val="#ppt_h"/>
                                          </p:val>
                                        </p:tav>
                                      </p:tavLst>
                                    </p:anim>
                                    <p:anim calcmode="lin" valueType="num">
                                      <p:cBhvr>
                                        <p:cTn id="478" dur="1000" fill="hold"/>
                                        <p:tgtEl>
                                          <p:spTgt spid="71"/>
                                        </p:tgtEl>
                                        <p:attrNameLst>
                                          <p:attrName>style.rotation</p:attrName>
                                        </p:attrNameLst>
                                      </p:cBhvr>
                                      <p:tavLst>
                                        <p:tav tm="0">
                                          <p:val>
                                            <p:fltVal val="90"/>
                                          </p:val>
                                        </p:tav>
                                        <p:tav tm="100000">
                                          <p:val>
                                            <p:fltVal val="0"/>
                                          </p:val>
                                        </p:tav>
                                      </p:tavLst>
                                    </p:anim>
                                    <p:animEffect transition="in" filter="fade">
                                      <p:cBhvr>
                                        <p:cTn id="479" dur="1000"/>
                                        <p:tgtEl>
                                          <p:spTgt spid="71"/>
                                        </p:tgtEl>
                                      </p:cBhvr>
                                    </p:animEffect>
                                  </p:childTnLst>
                                </p:cTn>
                              </p:par>
                              <p:par>
                                <p:cTn id="480" presetID="31" presetClass="entr" presetSubtype="0" fill="hold" grpId="0" nodeType="withEffect">
                                  <p:stCondLst>
                                    <p:cond delay="750"/>
                                  </p:stCondLst>
                                  <p:childTnLst>
                                    <p:set>
                                      <p:cBhvr>
                                        <p:cTn id="481" dur="1" fill="hold">
                                          <p:stCondLst>
                                            <p:cond delay="0"/>
                                          </p:stCondLst>
                                        </p:cTn>
                                        <p:tgtEl>
                                          <p:spTgt spid="72"/>
                                        </p:tgtEl>
                                        <p:attrNameLst>
                                          <p:attrName>style.visibility</p:attrName>
                                        </p:attrNameLst>
                                      </p:cBhvr>
                                      <p:to>
                                        <p:strVal val="visible"/>
                                      </p:to>
                                    </p:set>
                                    <p:anim calcmode="lin" valueType="num">
                                      <p:cBhvr>
                                        <p:cTn id="482" dur="1000" fill="hold"/>
                                        <p:tgtEl>
                                          <p:spTgt spid="72"/>
                                        </p:tgtEl>
                                        <p:attrNameLst>
                                          <p:attrName>ppt_w</p:attrName>
                                        </p:attrNameLst>
                                      </p:cBhvr>
                                      <p:tavLst>
                                        <p:tav tm="0">
                                          <p:val>
                                            <p:fltVal val="0"/>
                                          </p:val>
                                        </p:tav>
                                        <p:tav tm="100000">
                                          <p:val>
                                            <p:strVal val="#ppt_w"/>
                                          </p:val>
                                        </p:tav>
                                      </p:tavLst>
                                    </p:anim>
                                    <p:anim calcmode="lin" valueType="num">
                                      <p:cBhvr>
                                        <p:cTn id="483" dur="1000" fill="hold"/>
                                        <p:tgtEl>
                                          <p:spTgt spid="72"/>
                                        </p:tgtEl>
                                        <p:attrNameLst>
                                          <p:attrName>ppt_h</p:attrName>
                                        </p:attrNameLst>
                                      </p:cBhvr>
                                      <p:tavLst>
                                        <p:tav tm="0">
                                          <p:val>
                                            <p:fltVal val="0"/>
                                          </p:val>
                                        </p:tav>
                                        <p:tav tm="100000">
                                          <p:val>
                                            <p:strVal val="#ppt_h"/>
                                          </p:val>
                                        </p:tav>
                                      </p:tavLst>
                                    </p:anim>
                                    <p:anim calcmode="lin" valueType="num">
                                      <p:cBhvr>
                                        <p:cTn id="484" dur="1000" fill="hold"/>
                                        <p:tgtEl>
                                          <p:spTgt spid="72"/>
                                        </p:tgtEl>
                                        <p:attrNameLst>
                                          <p:attrName>style.rotation</p:attrName>
                                        </p:attrNameLst>
                                      </p:cBhvr>
                                      <p:tavLst>
                                        <p:tav tm="0">
                                          <p:val>
                                            <p:fltVal val="90"/>
                                          </p:val>
                                        </p:tav>
                                        <p:tav tm="100000">
                                          <p:val>
                                            <p:fltVal val="0"/>
                                          </p:val>
                                        </p:tav>
                                      </p:tavLst>
                                    </p:anim>
                                    <p:animEffect transition="in" filter="fade">
                                      <p:cBhvr>
                                        <p:cTn id="485" dur="1000"/>
                                        <p:tgtEl>
                                          <p:spTgt spid="72"/>
                                        </p:tgtEl>
                                      </p:cBhvr>
                                    </p:animEffect>
                                  </p:childTnLst>
                                </p:cTn>
                              </p:par>
                              <p:par>
                                <p:cTn id="486" presetID="31" presetClass="entr" presetSubtype="0" fill="hold" grpId="0" nodeType="withEffect">
                                  <p:stCondLst>
                                    <p:cond delay="750"/>
                                  </p:stCondLst>
                                  <p:childTnLst>
                                    <p:set>
                                      <p:cBhvr>
                                        <p:cTn id="487" dur="1" fill="hold">
                                          <p:stCondLst>
                                            <p:cond delay="0"/>
                                          </p:stCondLst>
                                        </p:cTn>
                                        <p:tgtEl>
                                          <p:spTgt spid="73"/>
                                        </p:tgtEl>
                                        <p:attrNameLst>
                                          <p:attrName>style.visibility</p:attrName>
                                        </p:attrNameLst>
                                      </p:cBhvr>
                                      <p:to>
                                        <p:strVal val="visible"/>
                                      </p:to>
                                    </p:set>
                                    <p:anim calcmode="lin" valueType="num">
                                      <p:cBhvr>
                                        <p:cTn id="488" dur="1000" fill="hold"/>
                                        <p:tgtEl>
                                          <p:spTgt spid="73"/>
                                        </p:tgtEl>
                                        <p:attrNameLst>
                                          <p:attrName>ppt_w</p:attrName>
                                        </p:attrNameLst>
                                      </p:cBhvr>
                                      <p:tavLst>
                                        <p:tav tm="0">
                                          <p:val>
                                            <p:fltVal val="0"/>
                                          </p:val>
                                        </p:tav>
                                        <p:tav tm="100000">
                                          <p:val>
                                            <p:strVal val="#ppt_w"/>
                                          </p:val>
                                        </p:tav>
                                      </p:tavLst>
                                    </p:anim>
                                    <p:anim calcmode="lin" valueType="num">
                                      <p:cBhvr>
                                        <p:cTn id="489" dur="1000" fill="hold"/>
                                        <p:tgtEl>
                                          <p:spTgt spid="73"/>
                                        </p:tgtEl>
                                        <p:attrNameLst>
                                          <p:attrName>ppt_h</p:attrName>
                                        </p:attrNameLst>
                                      </p:cBhvr>
                                      <p:tavLst>
                                        <p:tav tm="0">
                                          <p:val>
                                            <p:fltVal val="0"/>
                                          </p:val>
                                        </p:tav>
                                        <p:tav tm="100000">
                                          <p:val>
                                            <p:strVal val="#ppt_h"/>
                                          </p:val>
                                        </p:tav>
                                      </p:tavLst>
                                    </p:anim>
                                    <p:anim calcmode="lin" valueType="num">
                                      <p:cBhvr>
                                        <p:cTn id="490" dur="1000" fill="hold"/>
                                        <p:tgtEl>
                                          <p:spTgt spid="73"/>
                                        </p:tgtEl>
                                        <p:attrNameLst>
                                          <p:attrName>style.rotation</p:attrName>
                                        </p:attrNameLst>
                                      </p:cBhvr>
                                      <p:tavLst>
                                        <p:tav tm="0">
                                          <p:val>
                                            <p:fltVal val="90"/>
                                          </p:val>
                                        </p:tav>
                                        <p:tav tm="100000">
                                          <p:val>
                                            <p:fltVal val="0"/>
                                          </p:val>
                                        </p:tav>
                                      </p:tavLst>
                                    </p:anim>
                                    <p:animEffect transition="in" filter="fade">
                                      <p:cBhvr>
                                        <p:cTn id="491" dur="1000"/>
                                        <p:tgtEl>
                                          <p:spTgt spid="73"/>
                                        </p:tgtEl>
                                      </p:cBhvr>
                                    </p:animEffect>
                                  </p:childTnLst>
                                </p:cTn>
                              </p:par>
                              <p:par>
                                <p:cTn id="492" presetID="31" presetClass="entr" presetSubtype="0" fill="hold" grpId="0" nodeType="withEffect">
                                  <p:stCondLst>
                                    <p:cond delay="750"/>
                                  </p:stCondLst>
                                  <p:childTnLst>
                                    <p:set>
                                      <p:cBhvr>
                                        <p:cTn id="493" dur="1" fill="hold">
                                          <p:stCondLst>
                                            <p:cond delay="0"/>
                                          </p:stCondLst>
                                        </p:cTn>
                                        <p:tgtEl>
                                          <p:spTgt spid="74"/>
                                        </p:tgtEl>
                                        <p:attrNameLst>
                                          <p:attrName>style.visibility</p:attrName>
                                        </p:attrNameLst>
                                      </p:cBhvr>
                                      <p:to>
                                        <p:strVal val="visible"/>
                                      </p:to>
                                    </p:set>
                                    <p:anim calcmode="lin" valueType="num">
                                      <p:cBhvr>
                                        <p:cTn id="494" dur="1000" fill="hold"/>
                                        <p:tgtEl>
                                          <p:spTgt spid="74"/>
                                        </p:tgtEl>
                                        <p:attrNameLst>
                                          <p:attrName>ppt_w</p:attrName>
                                        </p:attrNameLst>
                                      </p:cBhvr>
                                      <p:tavLst>
                                        <p:tav tm="0">
                                          <p:val>
                                            <p:fltVal val="0"/>
                                          </p:val>
                                        </p:tav>
                                        <p:tav tm="100000">
                                          <p:val>
                                            <p:strVal val="#ppt_w"/>
                                          </p:val>
                                        </p:tav>
                                      </p:tavLst>
                                    </p:anim>
                                    <p:anim calcmode="lin" valueType="num">
                                      <p:cBhvr>
                                        <p:cTn id="495" dur="1000" fill="hold"/>
                                        <p:tgtEl>
                                          <p:spTgt spid="74"/>
                                        </p:tgtEl>
                                        <p:attrNameLst>
                                          <p:attrName>ppt_h</p:attrName>
                                        </p:attrNameLst>
                                      </p:cBhvr>
                                      <p:tavLst>
                                        <p:tav tm="0">
                                          <p:val>
                                            <p:fltVal val="0"/>
                                          </p:val>
                                        </p:tav>
                                        <p:tav tm="100000">
                                          <p:val>
                                            <p:strVal val="#ppt_h"/>
                                          </p:val>
                                        </p:tav>
                                      </p:tavLst>
                                    </p:anim>
                                    <p:anim calcmode="lin" valueType="num">
                                      <p:cBhvr>
                                        <p:cTn id="496" dur="1000" fill="hold"/>
                                        <p:tgtEl>
                                          <p:spTgt spid="74"/>
                                        </p:tgtEl>
                                        <p:attrNameLst>
                                          <p:attrName>style.rotation</p:attrName>
                                        </p:attrNameLst>
                                      </p:cBhvr>
                                      <p:tavLst>
                                        <p:tav tm="0">
                                          <p:val>
                                            <p:fltVal val="90"/>
                                          </p:val>
                                        </p:tav>
                                        <p:tav tm="100000">
                                          <p:val>
                                            <p:fltVal val="0"/>
                                          </p:val>
                                        </p:tav>
                                      </p:tavLst>
                                    </p:anim>
                                    <p:animEffect transition="in" filter="fade">
                                      <p:cBhvr>
                                        <p:cTn id="497" dur="1000"/>
                                        <p:tgtEl>
                                          <p:spTgt spid="74"/>
                                        </p:tgtEl>
                                      </p:cBhvr>
                                    </p:animEffect>
                                  </p:childTnLst>
                                </p:cTn>
                              </p:par>
                              <p:par>
                                <p:cTn id="498" presetID="31" presetClass="entr" presetSubtype="0" fill="hold" grpId="0" nodeType="withEffect">
                                  <p:stCondLst>
                                    <p:cond delay="750"/>
                                  </p:stCondLst>
                                  <p:childTnLst>
                                    <p:set>
                                      <p:cBhvr>
                                        <p:cTn id="499" dur="1" fill="hold">
                                          <p:stCondLst>
                                            <p:cond delay="0"/>
                                          </p:stCondLst>
                                        </p:cTn>
                                        <p:tgtEl>
                                          <p:spTgt spid="75"/>
                                        </p:tgtEl>
                                        <p:attrNameLst>
                                          <p:attrName>style.visibility</p:attrName>
                                        </p:attrNameLst>
                                      </p:cBhvr>
                                      <p:to>
                                        <p:strVal val="visible"/>
                                      </p:to>
                                    </p:set>
                                    <p:anim calcmode="lin" valueType="num">
                                      <p:cBhvr>
                                        <p:cTn id="500" dur="1000" fill="hold"/>
                                        <p:tgtEl>
                                          <p:spTgt spid="75"/>
                                        </p:tgtEl>
                                        <p:attrNameLst>
                                          <p:attrName>ppt_w</p:attrName>
                                        </p:attrNameLst>
                                      </p:cBhvr>
                                      <p:tavLst>
                                        <p:tav tm="0">
                                          <p:val>
                                            <p:fltVal val="0"/>
                                          </p:val>
                                        </p:tav>
                                        <p:tav tm="100000">
                                          <p:val>
                                            <p:strVal val="#ppt_w"/>
                                          </p:val>
                                        </p:tav>
                                      </p:tavLst>
                                    </p:anim>
                                    <p:anim calcmode="lin" valueType="num">
                                      <p:cBhvr>
                                        <p:cTn id="501" dur="1000" fill="hold"/>
                                        <p:tgtEl>
                                          <p:spTgt spid="75"/>
                                        </p:tgtEl>
                                        <p:attrNameLst>
                                          <p:attrName>ppt_h</p:attrName>
                                        </p:attrNameLst>
                                      </p:cBhvr>
                                      <p:tavLst>
                                        <p:tav tm="0">
                                          <p:val>
                                            <p:fltVal val="0"/>
                                          </p:val>
                                        </p:tav>
                                        <p:tav tm="100000">
                                          <p:val>
                                            <p:strVal val="#ppt_h"/>
                                          </p:val>
                                        </p:tav>
                                      </p:tavLst>
                                    </p:anim>
                                    <p:anim calcmode="lin" valueType="num">
                                      <p:cBhvr>
                                        <p:cTn id="502" dur="1000" fill="hold"/>
                                        <p:tgtEl>
                                          <p:spTgt spid="75"/>
                                        </p:tgtEl>
                                        <p:attrNameLst>
                                          <p:attrName>style.rotation</p:attrName>
                                        </p:attrNameLst>
                                      </p:cBhvr>
                                      <p:tavLst>
                                        <p:tav tm="0">
                                          <p:val>
                                            <p:fltVal val="90"/>
                                          </p:val>
                                        </p:tav>
                                        <p:tav tm="100000">
                                          <p:val>
                                            <p:fltVal val="0"/>
                                          </p:val>
                                        </p:tav>
                                      </p:tavLst>
                                    </p:anim>
                                    <p:animEffect transition="in" filter="fade">
                                      <p:cBhvr>
                                        <p:cTn id="503" dur="1000"/>
                                        <p:tgtEl>
                                          <p:spTgt spid="75"/>
                                        </p:tgtEl>
                                      </p:cBhvr>
                                    </p:animEffect>
                                  </p:childTnLst>
                                </p:cTn>
                              </p:par>
                              <p:par>
                                <p:cTn id="504" presetID="31" presetClass="entr" presetSubtype="0" fill="hold" grpId="0" nodeType="withEffect">
                                  <p:stCondLst>
                                    <p:cond delay="750"/>
                                  </p:stCondLst>
                                  <p:childTnLst>
                                    <p:set>
                                      <p:cBhvr>
                                        <p:cTn id="505" dur="1" fill="hold">
                                          <p:stCondLst>
                                            <p:cond delay="0"/>
                                          </p:stCondLst>
                                        </p:cTn>
                                        <p:tgtEl>
                                          <p:spTgt spid="76"/>
                                        </p:tgtEl>
                                        <p:attrNameLst>
                                          <p:attrName>style.visibility</p:attrName>
                                        </p:attrNameLst>
                                      </p:cBhvr>
                                      <p:to>
                                        <p:strVal val="visible"/>
                                      </p:to>
                                    </p:set>
                                    <p:anim calcmode="lin" valueType="num">
                                      <p:cBhvr>
                                        <p:cTn id="506" dur="1000" fill="hold"/>
                                        <p:tgtEl>
                                          <p:spTgt spid="76"/>
                                        </p:tgtEl>
                                        <p:attrNameLst>
                                          <p:attrName>ppt_w</p:attrName>
                                        </p:attrNameLst>
                                      </p:cBhvr>
                                      <p:tavLst>
                                        <p:tav tm="0">
                                          <p:val>
                                            <p:fltVal val="0"/>
                                          </p:val>
                                        </p:tav>
                                        <p:tav tm="100000">
                                          <p:val>
                                            <p:strVal val="#ppt_w"/>
                                          </p:val>
                                        </p:tav>
                                      </p:tavLst>
                                    </p:anim>
                                    <p:anim calcmode="lin" valueType="num">
                                      <p:cBhvr>
                                        <p:cTn id="507" dur="1000" fill="hold"/>
                                        <p:tgtEl>
                                          <p:spTgt spid="76"/>
                                        </p:tgtEl>
                                        <p:attrNameLst>
                                          <p:attrName>ppt_h</p:attrName>
                                        </p:attrNameLst>
                                      </p:cBhvr>
                                      <p:tavLst>
                                        <p:tav tm="0">
                                          <p:val>
                                            <p:fltVal val="0"/>
                                          </p:val>
                                        </p:tav>
                                        <p:tav tm="100000">
                                          <p:val>
                                            <p:strVal val="#ppt_h"/>
                                          </p:val>
                                        </p:tav>
                                      </p:tavLst>
                                    </p:anim>
                                    <p:anim calcmode="lin" valueType="num">
                                      <p:cBhvr>
                                        <p:cTn id="508" dur="1000" fill="hold"/>
                                        <p:tgtEl>
                                          <p:spTgt spid="76"/>
                                        </p:tgtEl>
                                        <p:attrNameLst>
                                          <p:attrName>style.rotation</p:attrName>
                                        </p:attrNameLst>
                                      </p:cBhvr>
                                      <p:tavLst>
                                        <p:tav tm="0">
                                          <p:val>
                                            <p:fltVal val="90"/>
                                          </p:val>
                                        </p:tav>
                                        <p:tav tm="100000">
                                          <p:val>
                                            <p:fltVal val="0"/>
                                          </p:val>
                                        </p:tav>
                                      </p:tavLst>
                                    </p:anim>
                                    <p:animEffect transition="in" filter="fade">
                                      <p:cBhvr>
                                        <p:cTn id="509" dur="1000"/>
                                        <p:tgtEl>
                                          <p:spTgt spid="76"/>
                                        </p:tgtEl>
                                      </p:cBhvr>
                                    </p:animEffect>
                                  </p:childTnLst>
                                </p:cTn>
                              </p:par>
                              <p:par>
                                <p:cTn id="510" presetID="31" presetClass="entr" presetSubtype="0" fill="hold" grpId="0" nodeType="withEffect">
                                  <p:stCondLst>
                                    <p:cond delay="750"/>
                                  </p:stCondLst>
                                  <p:childTnLst>
                                    <p:set>
                                      <p:cBhvr>
                                        <p:cTn id="511" dur="1" fill="hold">
                                          <p:stCondLst>
                                            <p:cond delay="0"/>
                                          </p:stCondLst>
                                        </p:cTn>
                                        <p:tgtEl>
                                          <p:spTgt spid="77"/>
                                        </p:tgtEl>
                                        <p:attrNameLst>
                                          <p:attrName>style.visibility</p:attrName>
                                        </p:attrNameLst>
                                      </p:cBhvr>
                                      <p:to>
                                        <p:strVal val="visible"/>
                                      </p:to>
                                    </p:set>
                                    <p:anim calcmode="lin" valueType="num">
                                      <p:cBhvr>
                                        <p:cTn id="512" dur="1000" fill="hold"/>
                                        <p:tgtEl>
                                          <p:spTgt spid="77"/>
                                        </p:tgtEl>
                                        <p:attrNameLst>
                                          <p:attrName>ppt_w</p:attrName>
                                        </p:attrNameLst>
                                      </p:cBhvr>
                                      <p:tavLst>
                                        <p:tav tm="0">
                                          <p:val>
                                            <p:fltVal val="0"/>
                                          </p:val>
                                        </p:tav>
                                        <p:tav tm="100000">
                                          <p:val>
                                            <p:strVal val="#ppt_w"/>
                                          </p:val>
                                        </p:tav>
                                      </p:tavLst>
                                    </p:anim>
                                    <p:anim calcmode="lin" valueType="num">
                                      <p:cBhvr>
                                        <p:cTn id="513" dur="1000" fill="hold"/>
                                        <p:tgtEl>
                                          <p:spTgt spid="77"/>
                                        </p:tgtEl>
                                        <p:attrNameLst>
                                          <p:attrName>ppt_h</p:attrName>
                                        </p:attrNameLst>
                                      </p:cBhvr>
                                      <p:tavLst>
                                        <p:tav tm="0">
                                          <p:val>
                                            <p:fltVal val="0"/>
                                          </p:val>
                                        </p:tav>
                                        <p:tav tm="100000">
                                          <p:val>
                                            <p:strVal val="#ppt_h"/>
                                          </p:val>
                                        </p:tav>
                                      </p:tavLst>
                                    </p:anim>
                                    <p:anim calcmode="lin" valueType="num">
                                      <p:cBhvr>
                                        <p:cTn id="514" dur="1000" fill="hold"/>
                                        <p:tgtEl>
                                          <p:spTgt spid="77"/>
                                        </p:tgtEl>
                                        <p:attrNameLst>
                                          <p:attrName>style.rotation</p:attrName>
                                        </p:attrNameLst>
                                      </p:cBhvr>
                                      <p:tavLst>
                                        <p:tav tm="0">
                                          <p:val>
                                            <p:fltVal val="90"/>
                                          </p:val>
                                        </p:tav>
                                        <p:tav tm="100000">
                                          <p:val>
                                            <p:fltVal val="0"/>
                                          </p:val>
                                        </p:tav>
                                      </p:tavLst>
                                    </p:anim>
                                    <p:animEffect transition="in" filter="fade">
                                      <p:cBhvr>
                                        <p:cTn id="515" dur="1000"/>
                                        <p:tgtEl>
                                          <p:spTgt spid="77"/>
                                        </p:tgtEl>
                                      </p:cBhvr>
                                    </p:animEffect>
                                  </p:childTnLst>
                                </p:cTn>
                              </p:par>
                              <p:par>
                                <p:cTn id="516" presetID="31" presetClass="entr" presetSubtype="0" fill="hold" grpId="0" nodeType="withEffect">
                                  <p:stCondLst>
                                    <p:cond delay="750"/>
                                  </p:stCondLst>
                                  <p:childTnLst>
                                    <p:set>
                                      <p:cBhvr>
                                        <p:cTn id="517" dur="1" fill="hold">
                                          <p:stCondLst>
                                            <p:cond delay="0"/>
                                          </p:stCondLst>
                                        </p:cTn>
                                        <p:tgtEl>
                                          <p:spTgt spid="78"/>
                                        </p:tgtEl>
                                        <p:attrNameLst>
                                          <p:attrName>style.visibility</p:attrName>
                                        </p:attrNameLst>
                                      </p:cBhvr>
                                      <p:to>
                                        <p:strVal val="visible"/>
                                      </p:to>
                                    </p:set>
                                    <p:anim calcmode="lin" valueType="num">
                                      <p:cBhvr>
                                        <p:cTn id="518" dur="1000" fill="hold"/>
                                        <p:tgtEl>
                                          <p:spTgt spid="78"/>
                                        </p:tgtEl>
                                        <p:attrNameLst>
                                          <p:attrName>ppt_w</p:attrName>
                                        </p:attrNameLst>
                                      </p:cBhvr>
                                      <p:tavLst>
                                        <p:tav tm="0">
                                          <p:val>
                                            <p:fltVal val="0"/>
                                          </p:val>
                                        </p:tav>
                                        <p:tav tm="100000">
                                          <p:val>
                                            <p:strVal val="#ppt_w"/>
                                          </p:val>
                                        </p:tav>
                                      </p:tavLst>
                                    </p:anim>
                                    <p:anim calcmode="lin" valueType="num">
                                      <p:cBhvr>
                                        <p:cTn id="519" dur="1000" fill="hold"/>
                                        <p:tgtEl>
                                          <p:spTgt spid="78"/>
                                        </p:tgtEl>
                                        <p:attrNameLst>
                                          <p:attrName>ppt_h</p:attrName>
                                        </p:attrNameLst>
                                      </p:cBhvr>
                                      <p:tavLst>
                                        <p:tav tm="0">
                                          <p:val>
                                            <p:fltVal val="0"/>
                                          </p:val>
                                        </p:tav>
                                        <p:tav tm="100000">
                                          <p:val>
                                            <p:strVal val="#ppt_h"/>
                                          </p:val>
                                        </p:tav>
                                      </p:tavLst>
                                    </p:anim>
                                    <p:anim calcmode="lin" valueType="num">
                                      <p:cBhvr>
                                        <p:cTn id="520" dur="1000" fill="hold"/>
                                        <p:tgtEl>
                                          <p:spTgt spid="78"/>
                                        </p:tgtEl>
                                        <p:attrNameLst>
                                          <p:attrName>style.rotation</p:attrName>
                                        </p:attrNameLst>
                                      </p:cBhvr>
                                      <p:tavLst>
                                        <p:tav tm="0">
                                          <p:val>
                                            <p:fltVal val="90"/>
                                          </p:val>
                                        </p:tav>
                                        <p:tav tm="100000">
                                          <p:val>
                                            <p:fltVal val="0"/>
                                          </p:val>
                                        </p:tav>
                                      </p:tavLst>
                                    </p:anim>
                                    <p:animEffect transition="in" filter="fade">
                                      <p:cBhvr>
                                        <p:cTn id="521" dur="1000"/>
                                        <p:tgtEl>
                                          <p:spTgt spid="78"/>
                                        </p:tgtEl>
                                      </p:cBhvr>
                                    </p:animEffect>
                                  </p:childTnLst>
                                </p:cTn>
                              </p:par>
                              <p:par>
                                <p:cTn id="522" presetID="31" presetClass="entr" presetSubtype="0" fill="hold" grpId="0" nodeType="withEffect">
                                  <p:stCondLst>
                                    <p:cond delay="750"/>
                                  </p:stCondLst>
                                  <p:childTnLst>
                                    <p:set>
                                      <p:cBhvr>
                                        <p:cTn id="523" dur="1" fill="hold">
                                          <p:stCondLst>
                                            <p:cond delay="0"/>
                                          </p:stCondLst>
                                        </p:cTn>
                                        <p:tgtEl>
                                          <p:spTgt spid="79"/>
                                        </p:tgtEl>
                                        <p:attrNameLst>
                                          <p:attrName>style.visibility</p:attrName>
                                        </p:attrNameLst>
                                      </p:cBhvr>
                                      <p:to>
                                        <p:strVal val="visible"/>
                                      </p:to>
                                    </p:set>
                                    <p:anim calcmode="lin" valueType="num">
                                      <p:cBhvr>
                                        <p:cTn id="524" dur="1000" fill="hold"/>
                                        <p:tgtEl>
                                          <p:spTgt spid="79"/>
                                        </p:tgtEl>
                                        <p:attrNameLst>
                                          <p:attrName>ppt_w</p:attrName>
                                        </p:attrNameLst>
                                      </p:cBhvr>
                                      <p:tavLst>
                                        <p:tav tm="0">
                                          <p:val>
                                            <p:fltVal val="0"/>
                                          </p:val>
                                        </p:tav>
                                        <p:tav tm="100000">
                                          <p:val>
                                            <p:strVal val="#ppt_w"/>
                                          </p:val>
                                        </p:tav>
                                      </p:tavLst>
                                    </p:anim>
                                    <p:anim calcmode="lin" valueType="num">
                                      <p:cBhvr>
                                        <p:cTn id="525" dur="1000" fill="hold"/>
                                        <p:tgtEl>
                                          <p:spTgt spid="79"/>
                                        </p:tgtEl>
                                        <p:attrNameLst>
                                          <p:attrName>ppt_h</p:attrName>
                                        </p:attrNameLst>
                                      </p:cBhvr>
                                      <p:tavLst>
                                        <p:tav tm="0">
                                          <p:val>
                                            <p:fltVal val="0"/>
                                          </p:val>
                                        </p:tav>
                                        <p:tav tm="100000">
                                          <p:val>
                                            <p:strVal val="#ppt_h"/>
                                          </p:val>
                                        </p:tav>
                                      </p:tavLst>
                                    </p:anim>
                                    <p:anim calcmode="lin" valueType="num">
                                      <p:cBhvr>
                                        <p:cTn id="526" dur="1000" fill="hold"/>
                                        <p:tgtEl>
                                          <p:spTgt spid="79"/>
                                        </p:tgtEl>
                                        <p:attrNameLst>
                                          <p:attrName>style.rotation</p:attrName>
                                        </p:attrNameLst>
                                      </p:cBhvr>
                                      <p:tavLst>
                                        <p:tav tm="0">
                                          <p:val>
                                            <p:fltVal val="90"/>
                                          </p:val>
                                        </p:tav>
                                        <p:tav tm="100000">
                                          <p:val>
                                            <p:fltVal val="0"/>
                                          </p:val>
                                        </p:tav>
                                      </p:tavLst>
                                    </p:anim>
                                    <p:animEffect transition="in" filter="fade">
                                      <p:cBhvr>
                                        <p:cTn id="527" dur="1000"/>
                                        <p:tgtEl>
                                          <p:spTgt spid="79"/>
                                        </p:tgtEl>
                                      </p:cBhvr>
                                    </p:animEffect>
                                  </p:childTnLst>
                                </p:cTn>
                              </p:par>
                              <p:par>
                                <p:cTn id="528" presetID="31" presetClass="entr" presetSubtype="0" fill="hold" grpId="0" nodeType="withEffect">
                                  <p:stCondLst>
                                    <p:cond delay="750"/>
                                  </p:stCondLst>
                                  <p:childTnLst>
                                    <p:set>
                                      <p:cBhvr>
                                        <p:cTn id="529" dur="1" fill="hold">
                                          <p:stCondLst>
                                            <p:cond delay="0"/>
                                          </p:stCondLst>
                                        </p:cTn>
                                        <p:tgtEl>
                                          <p:spTgt spid="80"/>
                                        </p:tgtEl>
                                        <p:attrNameLst>
                                          <p:attrName>style.visibility</p:attrName>
                                        </p:attrNameLst>
                                      </p:cBhvr>
                                      <p:to>
                                        <p:strVal val="visible"/>
                                      </p:to>
                                    </p:set>
                                    <p:anim calcmode="lin" valueType="num">
                                      <p:cBhvr>
                                        <p:cTn id="530" dur="1000" fill="hold"/>
                                        <p:tgtEl>
                                          <p:spTgt spid="80"/>
                                        </p:tgtEl>
                                        <p:attrNameLst>
                                          <p:attrName>ppt_w</p:attrName>
                                        </p:attrNameLst>
                                      </p:cBhvr>
                                      <p:tavLst>
                                        <p:tav tm="0">
                                          <p:val>
                                            <p:fltVal val="0"/>
                                          </p:val>
                                        </p:tav>
                                        <p:tav tm="100000">
                                          <p:val>
                                            <p:strVal val="#ppt_w"/>
                                          </p:val>
                                        </p:tav>
                                      </p:tavLst>
                                    </p:anim>
                                    <p:anim calcmode="lin" valueType="num">
                                      <p:cBhvr>
                                        <p:cTn id="531" dur="1000" fill="hold"/>
                                        <p:tgtEl>
                                          <p:spTgt spid="80"/>
                                        </p:tgtEl>
                                        <p:attrNameLst>
                                          <p:attrName>ppt_h</p:attrName>
                                        </p:attrNameLst>
                                      </p:cBhvr>
                                      <p:tavLst>
                                        <p:tav tm="0">
                                          <p:val>
                                            <p:fltVal val="0"/>
                                          </p:val>
                                        </p:tav>
                                        <p:tav tm="100000">
                                          <p:val>
                                            <p:strVal val="#ppt_h"/>
                                          </p:val>
                                        </p:tav>
                                      </p:tavLst>
                                    </p:anim>
                                    <p:anim calcmode="lin" valueType="num">
                                      <p:cBhvr>
                                        <p:cTn id="532" dur="1000" fill="hold"/>
                                        <p:tgtEl>
                                          <p:spTgt spid="80"/>
                                        </p:tgtEl>
                                        <p:attrNameLst>
                                          <p:attrName>style.rotation</p:attrName>
                                        </p:attrNameLst>
                                      </p:cBhvr>
                                      <p:tavLst>
                                        <p:tav tm="0">
                                          <p:val>
                                            <p:fltVal val="90"/>
                                          </p:val>
                                        </p:tav>
                                        <p:tav tm="100000">
                                          <p:val>
                                            <p:fltVal val="0"/>
                                          </p:val>
                                        </p:tav>
                                      </p:tavLst>
                                    </p:anim>
                                    <p:animEffect transition="in" filter="fade">
                                      <p:cBhvr>
                                        <p:cTn id="533" dur="1000"/>
                                        <p:tgtEl>
                                          <p:spTgt spid="80"/>
                                        </p:tgtEl>
                                      </p:cBhvr>
                                    </p:animEffect>
                                  </p:childTnLst>
                                </p:cTn>
                              </p:par>
                              <p:par>
                                <p:cTn id="534" presetID="31" presetClass="entr" presetSubtype="0" fill="hold" grpId="0" nodeType="withEffect">
                                  <p:stCondLst>
                                    <p:cond delay="750"/>
                                  </p:stCondLst>
                                  <p:childTnLst>
                                    <p:set>
                                      <p:cBhvr>
                                        <p:cTn id="535" dur="1" fill="hold">
                                          <p:stCondLst>
                                            <p:cond delay="0"/>
                                          </p:stCondLst>
                                        </p:cTn>
                                        <p:tgtEl>
                                          <p:spTgt spid="81"/>
                                        </p:tgtEl>
                                        <p:attrNameLst>
                                          <p:attrName>style.visibility</p:attrName>
                                        </p:attrNameLst>
                                      </p:cBhvr>
                                      <p:to>
                                        <p:strVal val="visible"/>
                                      </p:to>
                                    </p:set>
                                    <p:anim calcmode="lin" valueType="num">
                                      <p:cBhvr>
                                        <p:cTn id="536" dur="1000" fill="hold"/>
                                        <p:tgtEl>
                                          <p:spTgt spid="81"/>
                                        </p:tgtEl>
                                        <p:attrNameLst>
                                          <p:attrName>ppt_w</p:attrName>
                                        </p:attrNameLst>
                                      </p:cBhvr>
                                      <p:tavLst>
                                        <p:tav tm="0">
                                          <p:val>
                                            <p:fltVal val="0"/>
                                          </p:val>
                                        </p:tav>
                                        <p:tav tm="100000">
                                          <p:val>
                                            <p:strVal val="#ppt_w"/>
                                          </p:val>
                                        </p:tav>
                                      </p:tavLst>
                                    </p:anim>
                                    <p:anim calcmode="lin" valueType="num">
                                      <p:cBhvr>
                                        <p:cTn id="537" dur="1000" fill="hold"/>
                                        <p:tgtEl>
                                          <p:spTgt spid="81"/>
                                        </p:tgtEl>
                                        <p:attrNameLst>
                                          <p:attrName>ppt_h</p:attrName>
                                        </p:attrNameLst>
                                      </p:cBhvr>
                                      <p:tavLst>
                                        <p:tav tm="0">
                                          <p:val>
                                            <p:fltVal val="0"/>
                                          </p:val>
                                        </p:tav>
                                        <p:tav tm="100000">
                                          <p:val>
                                            <p:strVal val="#ppt_h"/>
                                          </p:val>
                                        </p:tav>
                                      </p:tavLst>
                                    </p:anim>
                                    <p:anim calcmode="lin" valueType="num">
                                      <p:cBhvr>
                                        <p:cTn id="538" dur="1000" fill="hold"/>
                                        <p:tgtEl>
                                          <p:spTgt spid="81"/>
                                        </p:tgtEl>
                                        <p:attrNameLst>
                                          <p:attrName>style.rotation</p:attrName>
                                        </p:attrNameLst>
                                      </p:cBhvr>
                                      <p:tavLst>
                                        <p:tav tm="0">
                                          <p:val>
                                            <p:fltVal val="90"/>
                                          </p:val>
                                        </p:tav>
                                        <p:tav tm="100000">
                                          <p:val>
                                            <p:fltVal val="0"/>
                                          </p:val>
                                        </p:tav>
                                      </p:tavLst>
                                    </p:anim>
                                    <p:animEffect transition="in" filter="fade">
                                      <p:cBhvr>
                                        <p:cTn id="539" dur="1000"/>
                                        <p:tgtEl>
                                          <p:spTgt spid="81"/>
                                        </p:tgtEl>
                                      </p:cBhvr>
                                    </p:animEffect>
                                  </p:childTnLst>
                                </p:cTn>
                              </p:par>
                              <p:par>
                                <p:cTn id="540" presetID="31" presetClass="entr" presetSubtype="0" fill="hold" grpId="0" nodeType="withEffect">
                                  <p:stCondLst>
                                    <p:cond delay="750"/>
                                  </p:stCondLst>
                                  <p:childTnLst>
                                    <p:set>
                                      <p:cBhvr>
                                        <p:cTn id="541" dur="1" fill="hold">
                                          <p:stCondLst>
                                            <p:cond delay="0"/>
                                          </p:stCondLst>
                                        </p:cTn>
                                        <p:tgtEl>
                                          <p:spTgt spid="82"/>
                                        </p:tgtEl>
                                        <p:attrNameLst>
                                          <p:attrName>style.visibility</p:attrName>
                                        </p:attrNameLst>
                                      </p:cBhvr>
                                      <p:to>
                                        <p:strVal val="visible"/>
                                      </p:to>
                                    </p:set>
                                    <p:anim calcmode="lin" valueType="num">
                                      <p:cBhvr>
                                        <p:cTn id="542" dur="1000" fill="hold"/>
                                        <p:tgtEl>
                                          <p:spTgt spid="82"/>
                                        </p:tgtEl>
                                        <p:attrNameLst>
                                          <p:attrName>ppt_w</p:attrName>
                                        </p:attrNameLst>
                                      </p:cBhvr>
                                      <p:tavLst>
                                        <p:tav tm="0">
                                          <p:val>
                                            <p:fltVal val="0"/>
                                          </p:val>
                                        </p:tav>
                                        <p:tav tm="100000">
                                          <p:val>
                                            <p:strVal val="#ppt_w"/>
                                          </p:val>
                                        </p:tav>
                                      </p:tavLst>
                                    </p:anim>
                                    <p:anim calcmode="lin" valueType="num">
                                      <p:cBhvr>
                                        <p:cTn id="543" dur="1000" fill="hold"/>
                                        <p:tgtEl>
                                          <p:spTgt spid="82"/>
                                        </p:tgtEl>
                                        <p:attrNameLst>
                                          <p:attrName>ppt_h</p:attrName>
                                        </p:attrNameLst>
                                      </p:cBhvr>
                                      <p:tavLst>
                                        <p:tav tm="0">
                                          <p:val>
                                            <p:fltVal val="0"/>
                                          </p:val>
                                        </p:tav>
                                        <p:tav tm="100000">
                                          <p:val>
                                            <p:strVal val="#ppt_h"/>
                                          </p:val>
                                        </p:tav>
                                      </p:tavLst>
                                    </p:anim>
                                    <p:anim calcmode="lin" valueType="num">
                                      <p:cBhvr>
                                        <p:cTn id="544" dur="1000" fill="hold"/>
                                        <p:tgtEl>
                                          <p:spTgt spid="82"/>
                                        </p:tgtEl>
                                        <p:attrNameLst>
                                          <p:attrName>style.rotation</p:attrName>
                                        </p:attrNameLst>
                                      </p:cBhvr>
                                      <p:tavLst>
                                        <p:tav tm="0">
                                          <p:val>
                                            <p:fltVal val="90"/>
                                          </p:val>
                                        </p:tav>
                                        <p:tav tm="100000">
                                          <p:val>
                                            <p:fltVal val="0"/>
                                          </p:val>
                                        </p:tav>
                                      </p:tavLst>
                                    </p:anim>
                                    <p:animEffect transition="in" filter="fade">
                                      <p:cBhvr>
                                        <p:cTn id="545" dur="1000"/>
                                        <p:tgtEl>
                                          <p:spTgt spid="82"/>
                                        </p:tgtEl>
                                      </p:cBhvr>
                                    </p:animEffect>
                                  </p:childTnLst>
                                </p:cTn>
                              </p:par>
                              <p:par>
                                <p:cTn id="546" presetID="31" presetClass="entr" presetSubtype="0" fill="hold" grpId="0" nodeType="withEffect">
                                  <p:stCondLst>
                                    <p:cond delay="750"/>
                                  </p:stCondLst>
                                  <p:childTnLst>
                                    <p:set>
                                      <p:cBhvr>
                                        <p:cTn id="547" dur="1" fill="hold">
                                          <p:stCondLst>
                                            <p:cond delay="0"/>
                                          </p:stCondLst>
                                        </p:cTn>
                                        <p:tgtEl>
                                          <p:spTgt spid="83"/>
                                        </p:tgtEl>
                                        <p:attrNameLst>
                                          <p:attrName>style.visibility</p:attrName>
                                        </p:attrNameLst>
                                      </p:cBhvr>
                                      <p:to>
                                        <p:strVal val="visible"/>
                                      </p:to>
                                    </p:set>
                                    <p:anim calcmode="lin" valueType="num">
                                      <p:cBhvr>
                                        <p:cTn id="548" dur="1000" fill="hold"/>
                                        <p:tgtEl>
                                          <p:spTgt spid="83"/>
                                        </p:tgtEl>
                                        <p:attrNameLst>
                                          <p:attrName>ppt_w</p:attrName>
                                        </p:attrNameLst>
                                      </p:cBhvr>
                                      <p:tavLst>
                                        <p:tav tm="0">
                                          <p:val>
                                            <p:fltVal val="0"/>
                                          </p:val>
                                        </p:tav>
                                        <p:tav tm="100000">
                                          <p:val>
                                            <p:strVal val="#ppt_w"/>
                                          </p:val>
                                        </p:tav>
                                      </p:tavLst>
                                    </p:anim>
                                    <p:anim calcmode="lin" valueType="num">
                                      <p:cBhvr>
                                        <p:cTn id="549" dur="1000" fill="hold"/>
                                        <p:tgtEl>
                                          <p:spTgt spid="83"/>
                                        </p:tgtEl>
                                        <p:attrNameLst>
                                          <p:attrName>ppt_h</p:attrName>
                                        </p:attrNameLst>
                                      </p:cBhvr>
                                      <p:tavLst>
                                        <p:tav tm="0">
                                          <p:val>
                                            <p:fltVal val="0"/>
                                          </p:val>
                                        </p:tav>
                                        <p:tav tm="100000">
                                          <p:val>
                                            <p:strVal val="#ppt_h"/>
                                          </p:val>
                                        </p:tav>
                                      </p:tavLst>
                                    </p:anim>
                                    <p:anim calcmode="lin" valueType="num">
                                      <p:cBhvr>
                                        <p:cTn id="550" dur="1000" fill="hold"/>
                                        <p:tgtEl>
                                          <p:spTgt spid="83"/>
                                        </p:tgtEl>
                                        <p:attrNameLst>
                                          <p:attrName>style.rotation</p:attrName>
                                        </p:attrNameLst>
                                      </p:cBhvr>
                                      <p:tavLst>
                                        <p:tav tm="0">
                                          <p:val>
                                            <p:fltVal val="90"/>
                                          </p:val>
                                        </p:tav>
                                        <p:tav tm="100000">
                                          <p:val>
                                            <p:fltVal val="0"/>
                                          </p:val>
                                        </p:tav>
                                      </p:tavLst>
                                    </p:anim>
                                    <p:animEffect transition="in" filter="fade">
                                      <p:cBhvr>
                                        <p:cTn id="551" dur="1000"/>
                                        <p:tgtEl>
                                          <p:spTgt spid="83"/>
                                        </p:tgtEl>
                                      </p:cBhvr>
                                    </p:animEffect>
                                  </p:childTnLst>
                                </p:cTn>
                              </p:par>
                              <p:par>
                                <p:cTn id="552" presetID="31" presetClass="entr" presetSubtype="0" fill="hold" grpId="0" nodeType="withEffect">
                                  <p:stCondLst>
                                    <p:cond delay="750"/>
                                  </p:stCondLst>
                                  <p:childTnLst>
                                    <p:set>
                                      <p:cBhvr>
                                        <p:cTn id="553" dur="1" fill="hold">
                                          <p:stCondLst>
                                            <p:cond delay="0"/>
                                          </p:stCondLst>
                                        </p:cTn>
                                        <p:tgtEl>
                                          <p:spTgt spid="84"/>
                                        </p:tgtEl>
                                        <p:attrNameLst>
                                          <p:attrName>style.visibility</p:attrName>
                                        </p:attrNameLst>
                                      </p:cBhvr>
                                      <p:to>
                                        <p:strVal val="visible"/>
                                      </p:to>
                                    </p:set>
                                    <p:anim calcmode="lin" valueType="num">
                                      <p:cBhvr>
                                        <p:cTn id="554" dur="1000" fill="hold"/>
                                        <p:tgtEl>
                                          <p:spTgt spid="84"/>
                                        </p:tgtEl>
                                        <p:attrNameLst>
                                          <p:attrName>ppt_w</p:attrName>
                                        </p:attrNameLst>
                                      </p:cBhvr>
                                      <p:tavLst>
                                        <p:tav tm="0">
                                          <p:val>
                                            <p:fltVal val="0"/>
                                          </p:val>
                                        </p:tav>
                                        <p:tav tm="100000">
                                          <p:val>
                                            <p:strVal val="#ppt_w"/>
                                          </p:val>
                                        </p:tav>
                                      </p:tavLst>
                                    </p:anim>
                                    <p:anim calcmode="lin" valueType="num">
                                      <p:cBhvr>
                                        <p:cTn id="555" dur="1000" fill="hold"/>
                                        <p:tgtEl>
                                          <p:spTgt spid="84"/>
                                        </p:tgtEl>
                                        <p:attrNameLst>
                                          <p:attrName>ppt_h</p:attrName>
                                        </p:attrNameLst>
                                      </p:cBhvr>
                                      <p:tavLst>
                                        <p:tav tm="0">
                                          <p:val>
                                            <p:fltVal val="0"/>
                                          </p:val>
                                        </p:tav>
                                        <p:tav tm="100000">
                                          <p:val>
                                            <p:strVal val="#ppt_h"/>
                                          </p:val>
                                        </p:tav>
                                      </p:tavLst>
                                    </p:anim>
                                    <p:anim calcmode="lin" valueType="num">
                                      <p:cBhvr>
                                        <p:cTn id="556" dur="1000" fill="hold"/>
                                        <p:tgtEl>
                                          <p:spTgt spid="84"/>
                                        </p:tgtEl>
                                        <p:attrNameLst>
                                          <p:attrName>style.rotation</p:attrName>
                                        </p:attrNameLst>
                                      </p:cBhvr>
                                      <p:tavLst>
                                        <p:tav tm="0">
                                          <p:val>
                                            <p:fltVal val="90"/>
                                          </p:val>
                                        </p:tav>
                                        <p:tav tm="100000">
                                          <p:val>
                                            <p:fltVal val="0"/>
                                          </p:val>
                                        </p:tav>
                                      </p:tavLst>
                                    </p:anim>
                                    <p:animEffect transition="in" filter="fade">
                                      <p:cBhvr>
                                        <p:cTn id="557" dur="1000"/>
                                        <p:tgtEl>
                                          <p:spTgt spid="84"/>
                                        </p:tgtEl>
                                      </p:cBhvr>
                                    </p:animEffect>
                                  </p:childTnLst>
                                </p:cTn>
                              </p:par>
                              <p:par>
                                <p:cTn id="558" presetID="31" presetClass="entr" presetSubtype="0" fill="hold" grpId="0" nodeType="withEffect">
                                  <p:stCondLst>
                                    <p:cond delay="750"/>
                                  </p:stCondLst>
                                  <p:childTnLst>
                                    <p:set>
                                      <p:cBhvr>
                                        <p:cTn id="559" dur="1" fill="hold">
                                          <p:stCondLst>
                                            <p:cond delay="0"/>
                                          </p:stCondLst>
                                        </p:cTn>
                                        <p:tgtEl>
                                          <p:spTgt spid="85"/>
                                        </p:tgtEl>
                                        <p:attrNameLst>
                                          <p:attrName>style.visibility</p:attrName>
                                        </p:attrNameLst>
                                      </p:cBhvr>
                                      <p:to>
                                        <p:strVal val="visible"/>
                                      </p:to>
                                    </p:set>
                                    <p:anim calcmode="lin" valueType="num">
                                      <p:cBhvr>
                                        <p:cTn id="560" dur="1000" fill="hold"/>
                                        <p:tgtEl>
                                          <p:spTgt spid="85"/>
                                        </p:tgtEl>
                                        <p:attrNameLst>
                                          <p:attrName>ppt_w</p:attrName>
                                        </p:attrNameLst>
                                      </p:cBhvr>
                                      <p:tavLst>
                                        <p:tav tm="0">
                                          <p:val>
                                            <p:fltVal val="0"/>
                                          </p:val>
                                        </p:tav>
                                        <p:tav tm="100000">
                                          <p:val>
                                            <p:strVal val="#ppt_w"/>
                                          </p:val>
                                        </p:tav>
                                      </p:tavLst>
                                    </p:anim>
                                    <p:anim calcmode="lin" valueType="num">
                                      <p:cBhvr>
                                        <p:cTn id="561" dur="1000" fill="hold"/>
                                        <p:tgtEl>
                                          <p:spTgt spid="85"/>
                                        </p:tgtEl>
                                        <p:attrNameLst>
                                          <p:attrName>ppt_h</p:attrName>
                                        </p:attrNameLst>
                                      </p:cBhvr>
                                      <p:tavLst>
                                        <p:tav tm="0">
                                          <p:val>
                                            <p:fltVal val="0"/>
                                          </p:val>
                                        </p:tav>
                                        <p:tav tm="100000">
                                          <p:val>
                                            <p:strVal val="#ppt_h"/>
                                          </p:val>
                                        </p:tav>
                                      </p:tavLst>
                                    </p:anim>
                                    <p:anim calcmode="lin" valueType="num">
                                      <p:cBhvr>
                                        <p:cTn id="562" dur="1000" fill="hold"/>
                                        <p:tgtEl>
                                          <p:spTgt spid="85"/>
                                        </p:tgtEl>
                                        <p:attrNameLst>
                                          <p:attrName>style.rotation</p:attrName>
                                        </p:attrNameLst>
                                      </p:cBhvr>
                                      <p:tavLst>
                                        <p:tav tm="0">
                                          <p:val>
                                            <p:fltVal val="90"/>
                                          </p:val>
                                        </p:tav>
                                        <p:tav tm="100000">
                                          <p:val>
                                            <p:fltVal val="0"/>
                                          </p:val>
                                        </p:tav>
                                      </p:tavLst>
                                    </p:anim>
                                    <p:animEffect transition="in" filter="fade">
                                      <p:cBhvr>
                                        <p:cTn id="563" dur="1000"/>
                                        <p:tgtEl>
                                          <p:spTgt spid="85"/>
                                        </p:tgtEl>
                                      </p:cBhvr>
                                    </p:animEffect>
                                  </p:childTnLst>
                                </p:cTn>
                              </p:par>
                              <p:par>
                                <p:cTn id="564" presetID="31" presetClass="entr" presetSubtype="0" fill="hold" grpId="0" nodeType="withEffect">
                                  <p:stCondLst>
                                    <p:cond delay="750"/>
                                  </p:stCondLst>
                                  <p:childTnLst>
                                    <p:set>
                                      <p:cBhvr>
                                        <p:cTn id="565" dur="1" fill="hold">
                                          <p:stCondLst>
                                            <p:cond delay="0"/>
                                          </p:stCondLst>
                                        </p:cTn>
                                        <p:tgtEl>
                                          <p:spTgt spid="86"/>
                                        </p:tgtEl>
                                        <p:attrNameLst>
                                          <p:attrName>style.visibility</p:attrName>
                                        </p:attrNameLst>
                                      </p:cBhvr>
                                      <p:to>
                                        <p:strVal val="visible"/>
                                      </p:to>
                                    </p:set>
                                    <p:anim calcmode="lin" valueType="num">
                                      <p:cBhvr>
                                        <p:cTn id="566" dur="1000" fill="hold"/>
                                        <p:tgtEl>
                                          <p:spTgt spid="86"/>
                                        </p:tgtEl>
                                        <p:attrNameLst>
                                          <p:attrName>ppt_w</p:attrName>
                                        </p:attrNameLst>
                                      </p:cBhvr>
                                      <p:tavLst>
                                        <p:tav tm="0">
                                          <p:val>
                                            <p:fltVal val="0"/>
                                          </p:val>
                                        </p:tav>
                                        <p:tav tm="100000">
                                          <p:val>
                                            <p:strVal val="#ppt_w"/>
                                          </p:val>
                                        </p:tav>
                                      </p:tavLst>
                                    </p:anim>
                                    <p:anim calcmode="lin" valueType="num">
                                      <p:cBhvr>
                                        <p:cTn id="567" dur="1000" fill="hold"/>
                                        <p:tgtEl>
                                          <p:spTgt spid="86"/>
                                        </p:tgtEl>
                                        <p:attrNameLst>
                                          <p:attrName>ppt_h</p:attrName>
                                        </p:attrNameLst>
                                      </p:cBhvr>
                                      <p:tavLst>
                                        <p:tav tm="0">
                                          <p:val>
                                            <p:fltVal val="0"/>
                                          </p:val>
                                        </p:tav>
                                        <p:tav tm="100000">
                                          <p:val>
                                            <p:strVal val="#ppt_h"/>
                                          </p:val>
                                        </p:tav>
                                      </p:tavLst>
                                    </p:anim>
                                    <p:anim calcmode="lin" valueType="num">
                                      <p:cBhvr>
                                        <p:cTn id="568" dur="1000" fill="hold"/>
                                        <p:tgtEl>
                                          <p:spTgt spid="86"/>
                                        </p:tgtEl>
                                        <p:attrNameLst>
                                          <p:attrName>style.rotation</p:attrName>
                                        </p:attrNameLst>
                                      </p:cBhvr>
                                      <p:tavLst>
                                        <p:tav tm="0">
                                          <p:val>
                                            <p:fltVal val="90"/>
                                          </p:val>
                                        </p:tav>
                                        <p:tav tm="100000">
                                          <p:val>
                                            <p:fltVal val="0"/>
                                          </p:val>
                                        </p:tav>
                                      </p:tavLst>
                                    </p:anim>
                                    <p:animEffect transition="in" filter="fade">
                                      <p:cBhvr>
                                        <p:cTn id="569" dur="1000"/>
                                        <p:tgtEl>
                                          <p:spTgt spid="86"/>
                                        </p:tgtEl>
                                      </p:cBhvr>
                                    </p:animEffect>
                                  </p:childTnLst>
                                </p:cTn>
                              </p:par>
                              <p:par>
                                <p:cTn id="570" presetID="31" presetClass="entr" presetSubtype="0" fill="hold" grpId="0" nodeType="withEffect">
                                  <p:stCondLst>
                                    <p:cond delay="750"/>
                                  </p:stCondLst>
                                  <p:childTnLst>
                                    <p:set>
                                      <p:cBhvr>
                                        <p:cTn id="571" dur="1" fill="hold">
                                          <p:stCondLst>
                                            <p:cond delay="0"/>
                                          </p:stCondLst>
                                        </p:cTn>
                                        <p:tgtEl>
                                          <p:spTgt spid="87"/>
                                        </p:tgtEl>
                                        <p:attrNameLst>
                                          <p:attrName>style.visibility</p:attrName>
                                        </p:attrNameLst>
                                      </p:cBhvr>
                                      <p:to>
                                        <p:strVal val="visible"/>
                                      </p:to>
                                    </p:set>
                                    <p:anim calcmode="lin" valueType="num">
                                      <p:cBhvr>
                                        <p:cTn id="572" dur="1000" fill="hold"/>
                                        <p:tgtEl>
                                          <p:spTgt spid="87"/>
                                        </p:tgtEl>
                                        <p:attrNameLst>
                                          <p:attrName>ppt_w</p:attrName>
                                        </p:attrNameLst>
                                      </p:cBhvr>
                                      <p:tavLst>
                                        <p:tav tm="0">
                                          <p:val>
                                            <p:fltVal val="0"/>
                                          </p:val>
                                        </p:tav>
                                        <p:tav tm="100000">
                                          <p:val>
                                            <p:strVal val="#ppt_w"/>
                                          </p:val>
                                        </p:tav>
                                      </p:tavLst>
                                    </p:anim>
                                    <p:anim calcmode="lin" valueType="num">
                                      <p:cBhvr>
                                        <p:cTn id="573" dur="1000" fill="hold"/>
                                        <p:tgtEl>
                                          <p:spTgt spid="87"/>
                                        </p:tgtEl>
                                        <p:attrNameLst>
                                          <p:attrName>ppt_h</p:attrName>
                                        </p:attrNameLst>
                                      </p:cBhvr>
                                      <p:tavLst>
                                        <p:tav tm="0">
                                          <p:val>
                                            <p:fltVal val="0"/>
                                          </p:val>
                                        </p:tav>
                                        <p:tav tm="100000">
                                          <p:val>
                                            <p:strVal val="#ppt_h"/>
                                          </p:val>
                                        </p:tav>
                                      </p:tavLst>
                                    </p:anim>
                                    <p:anim calcmode="lin" valueType="num">
                                      <p:cBhvr>
                                        <p:cTn id="574" dur="1000" fill="hold"/>
                                        <p:tgtEl>
                                          <p:spTgt spid="87"/>
                                        </p:tgtEl>
                                        <p:attrNameLst>
                                          <p:attrName>style.rotation</p:attrName>
                                        </p:attrNameLst>
                                      </p:cBhvr>
                                      <p:tavLst>
                                        <p:tav tm="0">
                                          <p:val>
                                            <p:fltVal val="90"/>
                                          </p:val>
                                        </p:tav>
                                        <p:tav tm="100000">
                                          <p:val>
                                            <p:fltVal val="0"/>
                                          </p:val>
                                        </p:tav>
                                      </p:tavLst>
                                    </p:anim>
                                    <p:animEffect transition="in" filter="fade">
                                      <p:cBhvr>
                                        <p:cTn id="575" dur="1000"/>
                                        <p:tgtEl>
                                          <p:spTgt spid="87"/>
                                        </p:tgtEl>
                                      </p:cBhvr>
                                    </p:animEffect>
                                  </p:childTnLst>
                                </p:cTn>
                              </p:par>
                              <p:par>
                                <p:cTn id="576" presetID="31" presetClass="entr" presetSubtype="0" fill="hold" grpId="0" nodeType="withEffect">
                                  <p:stCondLst>
                                    <p:cond delay="750"/>
                                  </p:stCondLst>
                                  <p:childTnLst>
                                    <p:set>
                                      <p:cBhvr>
                                        <p:cTn id="577" dur="1" fill="hold">
                                          <p:stCondLst>
                                            <p:cond delay="0"/>
                                          </p:stCondLst>
                                        </p:cTn>
                                        <p:tgtEl>
                                          <p:spTgt spid="88"/>
                                        </p:tgtEl>
                                        <p:attrNameLst>
                                          <p:attrName>style.visibility</p:attrName>
                                        </p:attrNameLst>
                                      </p:cBhvr>
                                      <p:to>
                                        <p:strVal val="visible"/>
                                      </p:to>
                                    </p:set>
                                    <p:anim calcmode="lin" valueType="num">
                                      <p:cBhvr>
                                        <p:cTn id="578" dur="1000" fill="hold"/>
                                        <p:tgtEl>
                                          <p:spTgt spid="88"/>
                                        </p:tgtEl>
                                        <p:attrNameLst>
                                          <p:attrName>ppt_w</p:attrName>
                                        </p:attrNameLst>
                                      </p:cBhvr>
                                      <p:tavLst>
                                        <p:tav tm="0">
                                          <p:val>
                                            <p:fltVal val="0"/>
                                          </p:val>
                                        </p:tav>
                                        <p:tav tm="100000">
                                          <p:val>
                                            <p:strVal val="#ppt_w"/>
                                          </p:val>
                                        </p:tav>
                                      </p:tavLst>
                                    </p:anim>
                                    <p:anim calcmode="lin" valueType="num">
                                      <p:cBhvr>
                                        <p:cTn id="579" dur="1000" fill="hold"/>
                                        <p:tgtEl>
                                          <p:spTgt spid="88"/>
                                        </p:tgtEl>
                                        <p:attrNameLst>
                                          <p:attrName>ppt_h</p:attrName>
                                        </p:attrNameLst>
                                      </p:cBhvr>
                                      <p:tavLst>
                                        <p:tav tm="0">
                                          <p:val>
                                            <p:fltVal val="0"/>
                                          </p:val>
                                        </p:tav>
                                        <p:tav tm="100000">
                                          <p:val>
                                            <p:strVal val="#ppt_h"/>
                                          </p:val>
                                        </p:tav>
                                      </p:tavLst>
                                    </p:anim>
                                    <p:anim calcmode="lin" valueType="num">
                                      <p:cBhvr>
                                        <p:cTn id="580" dur="1000" fill="hold"/>
                                        <p:tgtEl>
                                          <p:spTgt spid="88"/>
                                        </p:tgtEl>
                                        <p:attrNameLst>
                                          <p:attrName>style.rotation</p:attrName>
                                        </p:attrNameLst>
                                      </p:cBhvr>
                                      <p:tavLst>
                                        <p:tav tm="0">
                                          <p:val>
                                            <p:fltVal val="90"/>
                                          </p:val>
                                        </p:tav>
                                        <p:tav tm="100000">
                                          <p:val>
                                            <p:fltVal val="0"/>
                                          </p:val>
                                        </p:tav>
                                      </p:tavLst>
                                    </p:anim>
                                    <p:animEffect transition="in" filter="fade">
                                      <p:cBhvr>
                                        <p:cTn id="581" dur="1000"/>
                                        <p:tgtEl>
                                          <p:spTgt spid="88"/>
                                        </p:tgtEl>
                                      </p:cBhvr>
                                    </p:animEffect>
                                  </p:childTnLst>
                                </p:cTn>
                              </p:par>
                              <p:par>
                                <p:cTn id="582" presetID="31" presetClass="entr" presetSubtype="0" fill="hold" grpId="0" nodeType="withEffect">
                                  <p:stCondLst>
                                    <p:cond delay="750"/>
                                  </p:stCondLst>
                                  <p:childTnLst>
                                    <p:set>
                                      <p:cBhvr>
                                        <p:cTn id="583" dur="1" fill="hold">
                                          <p:stCondLst>
                                            <p:cond delay="0"/>
                                          </p:stCondLst>
                                        </p:cTn>
                                        <p:tgtEl>
                                          <p:spTgt spid="89"/>
                                        </p:tgtEl>
                                        <p:attrNameLst>
                                          <p:attrName>style.visibility</p:attrName>
                                        </p:attrNameLst>
                                      </p:cBhvr>
                                      <p:to>
                                        <p:strVal val="visible"/>
                                      </p:to>
                                    </p:set>
                                    <p:anim calcmode="lin" valueType="num">
                                      <p:cBhvr>
                                        <p:cTn id="584" dur="1000" fill="hold"/>
                                        <p:tgtEl>
                                          <p:spTgt spid="89"/>
                                        </p:tgtEl>
                                        <p:attrNameLst>
                                          <p:attrName>ppt_w</p:attrName>
                                        </p:attrNameLst>
                                      </p:cBhvr>
                                      <p:tavLst>
                                        <p:tav tm="0">
                                          <p:val>
                                            <p:fltVal val="0"/>
                                          </p:val>
                                        </p:tav>
                                        <p:tav tm="100000">
                                          <p:val>
                                            <p:strVal val="#ppt_w"/>
                                          </p:val>
                                        </p:tav>
                                      </p:tavLst>
                                    </p:anim>
                                    <p:anim calcmode="lin" valueType="num">
                                      <p:cBhvr>
                                        <p:cTn id="585" dur="1000" fill="hold"/>
                                        <p:tgtEl>
                                          <p:spTgt spid="89"/>
                                        </p:tgtEl>
                                        <p:attrNameLst>
                                          <p:attrName>ppt_h</p:attrName>
                                        </p:attrNameLst>
                                      </p:cBhvr>
                                      <p:tavLst>
                                        <p:tav tm="0">
                                          <p:val>
                                            <p:fltVal val="0"/>
                                          </p:val>
                                        </p:tav>
                                        <p:tav tm="100000">
                                          <p:val>
                                            <p:strVal val="#ppt_h"/>
                                          </p:val>
                                        </p:tav>
                                      </p:tavLst>
                                    </p:anim>
                                    <p:anim calcmode="lin" valueType="num">
                                      <p:cBhvr>
                                        <p:cTn id="586" dur="1000" fill="hold"/>
                                        <p:tgtEl>
                                          <p:spTgt spid="89"/>
                                        </p:tgtEl>
                                        <p:attrNameLst>
                                          <p:attrName>style.rotation</p:attrName>
                                        </p:attrNameLst>
                                      </p:cBhvr>
                                      <p:tavLst>
                                        <p:tav tm="0">
                                          <p:val>
                                            <p:fltVal val="90"/>
                                          </p:val>
                                        </p:tav>
                                        <p:tav tm="100000">
                                          <p:val>
                                            <p:fltVal val="0"/>
                                          </p:val>
                                        </p:tav>
                                      </p:tavLst>
                                    </p:anim>
                                    <p:animEffect transition="in" filter="fade">
                                      <p:cBhvr>
                                        <p:cTn id="587" dur="1000"/>
                                        <p:tgtEl>
                                          <p:spTgt spid="89"/>
                                        </p:tgtEl>
                                      </p:cBhvr>
                                    </p:animEffect>
                                  </p:childTnLst>
                                </p:cTn>
                              </p:par>
                              <p:par>
                                <p:cTn id="588" presetID="31" presetClass="entr" presetSubtype="0" fill="hold" grpId="0" nodeType="withEffect">
                                  <p:stCondLst>
                                    <p:cond delay="750"/>
                                  </p:stCondLst>
                                  <p:childTnLst>
                                    <p:set>
                                      <p:cBhvr>
                                        <p:cTn id="589" dur="1" fill="hold">
                                          <p:stCondLst>
                                            <p:cond delay="0"/>
                                          </p:stCondLst>
                                        </p:cTn>
                                        <p:tgtEl>
                                          <p:spTgt spid="90"/>
                                        </p:tgtEl>
                                        <p:attrNameLst>
                                          <p:attrName>style.visibility</p:attrName>
                                        </p:attrNameLst>
                                      </p:cBhvr>
                                      <p:to>
                                        <p:strVal val="visible"/>
                                      </p:to>
                                    </p:set>
                                    <p:anim calcmode="lin" valueType="num">
                                      <p:cBhvr>
                                        <p:cTn id="590" dur="1000" fill="hold"/>
                                        <p:tgtEl>
                                          <p:spTgt spid="90"/>
                                        </p:tgtEl>
                                        <p:attrNameLst>
                                          <p:attrName>ppt_w</p:attrName>
                                        </p:attrNameLst>
                                      </p:cBhvr>
                                      <p:tavLst>
                                        <p:tav tm="0">
                                          <p:val>
                                            <p:fltVal val="0"/>
                                          </p:val>
                                        </p:tav>
                                        <p:tav tm="100000">
                                          <p:val>
                                            <p:strVal val="#ppt_w"/>
                                          </p:val>
                                        </p:tav>
                                      </p:tavLst>
                                    </p:anim>
                                    <p:anim calcmode="lin" valueType="num">
                                      <p:cBhvr>
                                        <p:cTn id="591" dur="1000" fill="hold"/>
                                        <p:tgtEl>
                                          <p:spTgt spid="90"/>
                                        </p:tgtEl>
                                        <p:attrNameLst>
                                          <p:attrName>ppt_h</p:attrName>
                                        </p:attrNameLst>
                                      </p:cBhvr>
                                      <p:tavLst>
                                        <p:tav tm="0">
                                          <p:val>
                                            <p:fltVal val="0"/>
                                          </p:val>
                                        </p:tav>
                                        <p:tav tm="100000">
                                          <p:val>
                                            <p:strVal val="#ppt_h"/>
                                          </p:val>
                                        </p:tav>
                                      </p:tavLst>
                                    </p:anim>
                                    <p:anim calcmode="lin" valueType="num">
                                      <p:cBhvr>
                                        <p:cTn id="592" dur="1000" fill="hold"/>
                                        <p:tgtEl>
                                          <p:spTgt spid="90"/>
                                        </p:tgtEl>
                                        <p:attrNameLst>
                                          <p:attrName>style.rotation</p:attrName>
                                        </p:attrNameLst>
                                      </p:cBhvr>
                                      <p:tavLst>
                                        <p:tav tm="0">
                                          <p:val>
                                            <p:fltVal val="90"/>
                                          </p:val>
                                        </p:tav>
                                        <p:tav tm="100000">
                                          <p:val>
                                            <p:fltVal val="0"/>
                                          </p:val>
                                        </p:tav>
                                      </p:tavLst>
                                    </p:anim>
                                    <p:animEffect transition="in" filter="fade">
                                      <p:cBhvr>
                                        <p:cTn id="593" dur="1000"/>
                                        <p:tgtEl>
                                          <p:spTgt spid="90"/>
                                        </p:tgtEl>
                                      </p:cBhvr>
                                    </p:animEffect>
                                  </p:childTnLst>
                                </p:cTn>
                              </p:par>
                              <p:par>
                                <p:cTn id="594" presetID="31" presetClass="entr" presetSubtype="0" fill="hold" grpId="0" nodeType="withEffect">
                                  <p:stCondLst>
                                    <p:cond delay="750"/>
                                  </p:stCondLst>
                                  <p:childTnLst>
                                    <p:set>
                                      <p:cBhvr>
                                        <p:cTn id="595" dur="1" fill="hold">
                                          <p:stCondLst>
                                            <p:cond delay="0"/>
                                          </p:stCondLst>
                                        </p:cTn>
                                        <p:tgtEl>
                                          <p:spTgt spid="91"/>
                                        </p:tgtEl>
                                        <p:attrNameLst>
                                          <p:attrName>style.visibility</p:attrName>
                                        </p:attrNameLst>
                                      </p:cBhvr>
                                      <p:to>
                                        <p:strVal val="visible"/>
                                      </p:to>
                                    </p:set>
                                    <p:anim calcmode="lin" valueType="num">
                                      <p:cBhvr>
                                        <p:cTn id="596" dur="1000" fill="hold"/>
                                        <p:tgtEl>
                                          <p:spTgt spid="91"/>
                                        </p:tgtEl>
                                        <p:attrNameLst>
                                          <p:attrName>ppt_w</p:attrName>
                                        </p:attrNameLst>
                                      </p:cBhvr>
                                      <p:tavLst>
                                        <p:tav tm="0">
                                          <p:val>
                                            <p:fltVal val="0"/>
                                          </p:val>
                                        </p:tav>
                                        <p:tav tm="100000">
                                          <p:val>
                                            <p:strVal val="#ppt_w"/>
                                          </p:val>
                                        </p:tav>
                                      </p:tavLst>
                                    </p:anim>
                                    <p:anim calcmode="lin" valueType="num">
                                      <p:cBhvr>
                                        <p:cTn id="597" dur="1000" fill="hold"/>
                                        <p:tgtEl>
                                          <p:spTgt spid="91"/>
                                        </p:tgtEl>
                                        <p:attrNameLst>
                                          <p:attrName>ppt_h</p:attrName>
                                        </p:attrNameLst>
                                      </p:cBhvr>
                                      <p:tavLst>
                                        <p:tav tm="0">
                                          <p:val>
                                            <p:fltVal val="0"/>
                                          </p:val>
                                        </p:tav>
                                        <p:tav tm="100000">
                                          <p:val>
                                            <p:strVal val="#ppt_h"/>
                                          </p:val>
                                        </p:tav>
                                      </p:tavLst>
                                    </p:anim>
                                    <p:anim calcmode="lin" valueType="num">
                                      <p:cBhvr>
                                        <p:cTn id="598" dur="1000" fill="hold"/>
                                        <p:tgtEl>
                                          <p:spTgt spid="91"/>
                                        </p:tgtEl>
                                        <p:attrNameLst>
                                          <p:attrName>style.rotation</p:attrName>
                                        </p:attrNameLst>
                                      </p:cBhvr>
                                      <p:tavLst>
                                        <p:tav tm="0">
                                          <p:val>
                                            <p:fltVal val="90"/>
                                          </p:val>
                                        </p:tav>
                                        <p:tav tm="100000">
                                          <p:val>
                                            <p:fltVal val="0"/>
                                          </p:val>
                                        </p:tav>
                                      </p:tavLst>
                                    </p:anim>
                                    <p:animEffect transition="in" filter="fade">
                                      <p:cBhvr>
                                        <p:cTn id="599" dur="1000"/>
                                        <p:tgtEl>
                                          <p:spTgt spid="91"/>
                                        </p:tgtEl>
                                      </p:cBhvr>
                                    </p:animEffect>
                                  </p:childTnLst>
                                </p:cTn>
                              </p:par>
                              <p:par>
                                <p:cTn id="600" presetID="31" presetClass="entr" presetSubtype="0" fill="hold" grpId="0" nodeType="withEffect">
                                  <p:stCondLst>
                                    <p:cond delay="750"/>
                                  </p:stCondLst>
                                  <p:childTnLst>
                                    <p:set>
                                      <p:cBhvr>
                                        <p:cTn id="601" dur="1" fill="hold">
                                          <p:stCondLst>
                                            <p:cond delay="0"/>
                                          </p:stCondLst>
                                        </p:cTn>
                                        <p:tgtEl>
                                          <p:spTgt spid="92"/>
                                        </p:tgtEl>
                                        <p:attrNameLst>
                                          <p:attrName>style.visibility</p:attrName>
                                        </p:attrNameLst>
                                      </p:cBhvr>
                                      <p:to>
                                        <p:strVal val="visible"/>
                                      </p:to>
                                    </p:set>
                                    <p:anim calcmode="lin" valueType="num">
                                      <p:cBhvr>
                                        <p:cTn id="602" dur="1000" fill="hold"/>
                                        <p:tgtEl>
                                          <p:spTgt spid="92"/>
                                        </p:tgtEl>
                                        <p:attrNameLst>
                                          <p:attrName>ppt_w</p:attrName>
                                        </p:attrNameLst>
                                      </p:cBhvr>
                                      <p:tavLst>
                                        <p:tav tm="0">
                                          <p:val>
                                            <p:fltVal val="0"/>
                                          </p:val>
                                        </p:tav>
                                        <p:tav tm="100000">
                                          <p:val>
                                            <p:strVal val="#ppt_w"/>
                                          </p:val>
                                        </p:tav>
                                      </p:tavLst>
                                    </p:anim>
                                    <p:anim calcmode="lin" valueType="num">
                                      <p:cBhvr>
                                        <p:cTn id="603" dur="1000" fill="hold"/>
                                        <p:tgtEl>
                                          <p:spTgt spid="92"/>
                                        </p:tgtEl>
                                        <p:attrNameLst>
                                          <p:attrName>ppt_h</p:attrName>
                                        </p:attrNameLst>
                                      </p:cBhvr>
                                      <p:tavLst>
                                        <p:tav tm="0">
                                          <p:val>
                                            <p:fltVal val="0"/>
                                          </p:val>
                                        </p:tav>
                                        <p:tav tm="100000">
                                          <p:val>
                                            <p:strVal val="#ppt_h"/>
                                          </p:val>
                                        </p:tav>
                                      </p:tavLst>
                                    </p:anim>
                                    <p:anim calcmode="lin" valueType="num">
                                      <p:cBhvr>
                                        <p:cTn id="604" dur="1000" fill="hold"/>
                                        <p:tgtEl>
                                          <p:spTgt spid="92"/>
                                        </p:tgtEl>
                                        <p:attrNameLst>
                                          <p:attrName>style.rotation</p:attrName>
                                        </p:attrNameLst>
                                      </p:cBhvr>
                                      <p:tavLst>
                                        <p:tav tm="0">
                                          <p:val>
                                            <p:fltVal val="90"/>
                                          </p:val>
                                        </p:tav>
                                        <p:tav tm="100000">
                                          <p:val>
                                            <p:fltVal val="0"/>
                                          </p:val>
                                        </p:tav>
                                      </p:tavLst>
                                    </p:anim>
                                    <p:animEffect transition="in" filter="fade">
                                      <p:cBhvr>
                                        <p:cTn id="605" dur="1000"/>
                                        <p:tgtEl>
                                          <p:spTgt spid="92"/>
                                        </p:tgtEl>
                                      </p:cBhvr>
                                    </p:animEffect>
                                  </p:childTnLst>
                                </p:cTn>
                              </p:par>
                              <p:par>
                                <p:cTn id="606" presetID="31" presetClass="entr" presetSubtype="0" fill="hold" grpId="0" nodeType="withEffect">
                                  <p:stCondLst>
                                    <p:cond delay="750"/>
                                  </p:stCondLst>
                                  <p:childTnLst>
                                    <p:set>
                                      <p:cBhvr>
                                        <p:cTn id="607" dur="1" fill="hold">
                                          <p:stCondLst>
                                            <p:cond delay="0"/>
                                          </p:stCondLst>
                                        </p:cTn>
                                        <p:tgtEl>
                                          <p:spTgt spid="93"/>
                                        </p:tgtEl>
                                        <p:attrNameLst>
                                          <p:attrName>style.visibility</p:attrName>
                                        </p:attrNameLst>
                                      </p:cBhvr>
                                      <p:to>
                                        <p:strVal val="visible"/>
                                      </p:to>
                                    </p:set>
                                    <p:anim calcmode="lin" valueType="num">
                                      <p:cBhvr>
                                        <p:cTn id="608" dur="1000" fill="hold"/>
                                        <p:tgtEl>
                                          <p:spTgt spid="93"/>
                                        </p:tgtEl>
                                        <p:attrNameLst>
                                          <p:attrName>ppt_w</p:attrName>
                                        </p:attrNameLst>
                                      </p:cBhvr>
                                      <p:tavLst>
                                        <p:tav tm="0">
                                          <p:val>
                                            <p:fltVal val="0"/>
                                          </p:val>
                                        </p:tav>
                                        <p:tav tm="100000">
                                          <p:val>
                                            <p:strVal val="#ppt_w"/>
                                          </p:val>
                                        </p:tav>
                                      </p:tavLst>
                                    </p:anim>
                                    <p:anim calcmode="lin" valueType="num">
                                      <p:cBhvr>
                                        <p:cTn id="609" dur="1000" fill="hold"/>
                                        <p:tgtEl>
                                          <p:spTgt spid="93"/>
                                        </p:tgtEl>
                                        <p:attrNameLst>
                                          <p:attrName>ppt_h</p:attrName>
                                        </p:attrNameLst>
                                      </p:cBhvr>
                                      <p:tavLst>
                                        <p:tav tm="0">
                                          <p:val>
                                            <p:fltVal val="0"/>
                                          </p:val>
                                        </p:tav>
                                        <p:tav tm="100000">
                                          <p:val>
                                            <p:strVal val="#ppt_h"/>
                                          </p:val>
                                        </p:tav>
                                      </p:tavLst>
                                    </p:anim>
                                    <p:anim calcmode="lin" valueType="num">
                                      <p:cBhvr>
                                        <p:cTn id="610" dur="1000" fill="hold"/>
                                        <p:tgtEl>
                                          <p:spTgt spid="93"/>
                                        </p:tgtEl>
                                        <p:attrNameLst>
                                          <p:attrName>style.rotation</p:attrName>
                                        </p:attrNameLst>
                                      </p:cBhvr>
                                      <p:tavLst>
                                        <p:tav tm="0">
                                          <p:val>
                                            <p:fltVal val="90"/>
                                          </p:val>
                                        </p:tav>
                                        <p:tav tm="100000">
                                          <p:val>
                                            <p:fltVal val="0"/>
                                          </p:val>
                                        </p:tav>
                                      </p:tavLst>
                                    </p:anim>
                                    <p:animEffect transition="in" filter="fade">
                                      <p:cBhvr>
                                        <p:cTn id="611" dur="1000"/>
                                        <p:tgtEl>
                                          <p:spTgt spid="93"/>
                                        </p:tgtEl>
                                      </p:cBhvr>
                                    </p:animEffect>
                                  </p:childTnLst>
                                </p:cTn>
                              </p:par>
                              <p:par>
                                <p:cTn id="612" presetID="31" presetClass="entr" presetSubtype="0" fill="hold" grpId="0" nodeType="withEffect">
                                  <p:stCondLst>
                                    <p:cond delay="750"/>
                                  </p:stCondLst>
                                  <p:childTnLst>
                                    <p:set>
                                      <p:cBhvr>
                                        <p:cTn id="613" dur="1" fill="hold">
                                          <p:stCondLst>
                                            <p:cond delay="0"/>
                                          </p:stCondLst>
                                        </p:cTn>
                                        <p:tgtEl>
                                          <p:spTgt spid="94"/>
                                        </p:tgtEl>
                                        <p:attrNameLst>
                                          <p:attrName>style.visibility</p:attrName>
                                        </p:attrNameLst>
                                      </p:cBhvr>
                                      <p:to>
                                        <p:strVal val="visible"/>
                                      </p:to>
                                    </p:set>
                                    <p:anim calcmode="lin" valueType="num">
                                      <p:cBhvr>
                                        <p:cTn id="614" dur="1000" fill="hold"/>
                                        <p:tgtEl>
                                          <p:spTgt spid="94"/>
                                        </p:tgtEl>
                                        <p:attrNameLst>
                                          <p:attrName>ppt_w</p:attrName>
                                        </p:attrNameLst>
                                      </p:cBhvr>
                                      <p:tavLst>
                                        <p:tav tm="0">
                                          <p:val>
                                            <p:fltVal val="0"/>
                                          </p:val>
                                        </p:tav>
                                        <p:tav tm="100000">
                                          <p:val>
                                            <p:strVal val="#ppt_w"/>
                                          </p:val>
                                        </p:tav>
                                      </p:tavLst>
                                    </p:anim>
                                    <p:anim calcmode="lin" valueType="num">
                                      <p:cBhvr>
                                        <p:cTn id="615" dur="1000" fill="hold"/>
                                        <p:tgtEl>
                                          <p:spTgt spid="94"/>
                                        </p:tgtEl>
                                        <p:attrNameLst>
                                          <p:attrName>ppt_h</p:attrName>
                                        </p:attrNameLst>
                                      </p:cBhvr>
                                      <p:tavLst>
                                        <p:tav tm="0">
                                          <p:val>
                                            <p:fltVal val="0"/>
                                          </p:val>
                                        </p:tav>
                                        <p:tav tm="100000">
                                          <p:val>
                                            <p:strVal val="#ppt_h"/>
                                          </p:val>
                                        </p:tav>
                                      </p:tavLst>
                                    </p:anim>
                                    <p:anim calcmode="lin" valueType="num">
                                      <p:cBhvr>
                                        <p:cTn id="616" dur="1000" fill="hold"/>
                                        <p:tgtEl>
                                          <p:spTgt spid="94"/>
                                        </p:tgtEl>
                                        <p:attrNameLst>
                                          <p:attrName>style.rotation</p:attrName>
                                        </p:attrNameLst>
                                      </p:cBhvr>
                                      <p:tavLst>
                                        <p:tav tm="0">
                                          <p:val>
                                            <p:fltVal val="90"/>
                                          </p:val>
                                        </p:tav>
                                        <p:tav tm="100000">
                                          <p:val>
                                            <p:fltVal val="0"/>
                                          </p:val>
                                        </p:tav>
                                      </p:tavLst>
                                    </p:anim>
                                    <p:animEffect transition="in" filter="fade">
                                      <p:cBhvr>
                                        <p:cTn id="617" dur="1000"/>
                                        <p:tgtEl>
                                          <p:spTgt spid="94"/>
                                        </p:tgtEl>
                                      </p:cBhvr>
                                    </p:animEffect>
                                  </p:childTnLst>
                                </p:cTn>
                              </p:par>
                              <p:par>
                                <p:cTn id="618" presetID="31" presetClass="entr" presetSubtype="0" fill="hold" grpId="0" nodeType="withEffect">
                                  <p:stCondLst>
                                    <p:cond delay="750"/>
                                  </p:stCondLst>
                                  <p:childTnLst>
                                    <p:set>
                                      <p:cBhvr>
                                        <p:cTn id="619" dur="1" fill="hold">
                                          <p:stCondLst>
                                            <p:cond delay="0"/>
                                          </p:stCondLst>
                                        </p:cTn>
                                        <p:tgtEl>
                                          <p:spTgt spid="95"/>
                                        </p:tgtEl>
                                        <p:attrNameLst>
                                          <p:attrName>style.visibility</p:attrName>
                                        </p:attrNameLst>
                                      </p:cBhvr>
                                      <p:to>
                                        <p:strVal val="visible"/>
                                      </p:to>
                                    </p:set>
                                    <p:anim calcmode="lin" valueType="num">
                                      <p:cBhvr>
                                        <p:cTn id="620" dur="1000" fill="hold"/>
                                        <p:tgtEl>
                                          <p:spTgt spid="95"/>
                                        </p:tgtEl>
                                        <p:attrNameLst>
                                          <p:attrName>ppt_w</p:attrName>
                                        </p:attrNameLst>
                                      </p:cBhvr>
                                      <p:tavLst>
                                        <p:tav tm="0">
                                          <p:val>
                                            <p:fltVal val="0"/>
                                          </p:val>
                                        </p:tav>
                                        <p:tav tm="100000">
                                          <p:val>
                                            <p:strVal val="#ppt_w"/>
                                          </p:val>
                                        </p:tav>
                                      </p:tavLst>
                                    </p:anim>
                                    <p:anim calcmode="lin" valueType="num">
                                      <p:cBhvr>
                                        <p:cTn id="621" dur="1000" fill="hold"/>
                                        <p:tgtEl>
                                          <p:spTgt spid="95"/>
                                        </p:tgtEl>
                                        <p:attrNameLst>
                                          <p:attrName>ppt_h</p:attrName>
                                        </p:attrNameLst>
                                      </p:cBhvr>
                                      <p:tavLst>
                                        <p:tav tm="0">
                                          <p:val>
                                            <p:fltVal val="0"/>
                                          </p:val>
                                        </p:tav>
                                        <p:tav tm="100000">
                                          <p:val>
                                            <p:strVal val="#ppt_h"/>
                                          </p:val>
                                        </p:tav>
                                      </p:tavLst>
                                    </p:anim>
                                    <p:anim calcmode="lin" valueType="num">
                                      <p:cBhvr>
                                        <p:cTn id="622" dur="1000" fill="hold"/>
                                        <p:tgtEl>
                                          <p:spTgt spid="95"/>
                                        </p:tgtEl>
                                        <p:attrNameLst>
                                          <p:attrName>style.rotation</p:attrName>
                                        </p:attrNameLst>
                                      </p:cBhvr>
                                      <p:tavLst>
                                        <p:tav tm="0">
                                          <p:val>
                                            <p:fltVal val="90"/>
                                          </p:val>
                                        </p:tav>
                                        <p:tav tm="100000">
                                          <p:val>
                                            <p:fltVal val="0"/>
                                          </p:val>
                                        </p:tav>
                                      </p:tavLst>
                                    </p:anim>
                                    <p:animEffect transition="in" filter="fade">
                                      <p:cBhvr>
                                        <p:cTn id="623" dur="1000"/>
                                        <p:tgtEl>
                                          <p:spTgt spid="95"/>
                                        </p:tgtEl>
                                      </p:cBhvr>
                                    </p:animEffect>
                                  </p:childTnLst>
                                </p:cTn>
                              </p:par>
                              <p:par>
                                <p:cTn id="624" presetID="31" presetClass="entr" presetSubtype="0" fill="hold" grpId="0" nodeType="withEffect">
                                  <p:stCondLst>
                                    <p:cond delay="750"/>
                                  </p:stCondLst>
                                  <p:childTnLst>
                                    <p:set>
                                      <p:cBhvr>
                                        <p:cTn id="625" dur="1" fill="hold">
                                          <p:stCondLst>
                                            <p:cond delay="0"/>
                                          </p:stCondLst>
                                        </p:cTn>
                                        <p:tgtEl>
                                          <p:spTgt spid="96"/>
                                        </p:tgtEl>
                                        <p:attrNameLst>
                                          <p:attrName>style.visibility</p:attrName>
                                        </p:attrNameLst>
                                      </p:cBhvr>
                                      <p:to>
                                        <p:strVal val="visible"/>
                                      </p:to>
                                    </p:set>
                                    <p:anim calcmode="lin" valueType="num">
                                      <p:cBhvr>
                                        <p:cTn id="626" dur="1000" fill="hold"/>
                                        <p:tgtEl>
                                          <p:spTgt spid="96"/>
                                        </p:tgtEl>
                                        <p:attrNameLst>
                                          <p:attrName>ppt_w</p:attrName>
                                        </p:attrNameLst>
                                      </p:cBhvr>
                                      <p:tavLst>
                                        <p:tav tm="0">
                                          <p:val>
                                            <p:fltVal val="0"/>
                                          </p:val>
                                        </p:tav>
                                        <p:tav tm="100000">
                                          <p:val>
                                            <p:strVal val="#ppt_w"/>
                                          </p:val>
                                        </p:tav>
                                      </p:tavLst>
                                    </p:anim>
                                    <p:anim calcmode="lin" valueType="num">
                                      <p:cBhvr>
                                        <p:cTn id="627" dur="1000" fill="hold"/>
                                        <p:tgtEl>
                                          <p:spTgt spid="96"/>
                                        </p:tgtEl>
                                        <p:attrNameLst>
                                          <p:attrName>ppt_h</p:attrName>
                                        </p:attrNameLst>
                                      </p:cBhvr>
                                      <p:tavLst>
                                        <p:tav tm="0">
                                          <p:val>
                                            <p:fltVal val="0"/>
                                          </p:val>
                                        </p:tav>
                                        <p:tav tm="100000">
                                          <p:val>
                                            <p:strVal val="#ppt_h"/>
                                          </p:val>
                                        </p:tav>
                                      </p:tavLst>
                                    </p:anim>
                                    <p:anim calcmode="lin" valueType="num">
                                      <p:cBhvr>
                                        <p:cTn id="628" dur="1000" fill="hold"/>
                                        <p:tgtEl>
                                          <p:spTgt spid="96"/>
                                        </p:tgtEl>
                                        <p:attrNameLst>
                                          <p:attrName>style.rotation</p:attrName>
                                        </p:attrNameLst>
                                      </p:cBhvr>
                                      <p:tavLst>
                                        <p:tav tm="0">
                                          <p:val>
                                            <p:fltVal val="90"/>
                                          </p:val>
                                        </p:tav>
                                        <p:tav tm="100000">
                                          <p:val>
                                            <p:fltVal val="0"/>
                                          </p:val>
                                        </p:tav>
                                      </p:tavLst>
                                    </p:anim>
                                    <p:animEffect transition="in" filter="fade">
                                      <p:cBhvr>
                                        <p:cTn id="629" dur="1000"/>
                                        <p:tgtEl>
                                          <p:spTgt spid="96"/>
                                        </p:tgtEl>
                                      </p:cBhvr>
                                    </p:animEffect>
                                  </p:childTnLst>
                                </p:cTn>
                              </p:par>
                              <p:par>
                                <p:cTn id="630" presetID="31" presetClass="entr" presetSubtype="0" fill="hold" grpId="0" nodeType="withEffect">
                                  <p:stCondLst>
                                    <p:cond delay="750"/>
                                  </p:stCondLst>
                                  <p:childTnLst>
                                    <p:set>
                                      <p:cBhvr>
                                        <p:cTn id="631" dur="1" fill="hold">
                                          <p:stCondLst>
                                            <p:cond delay="0"/>
                                          </p:stCondLst>
                                        </p:cTn>
                                        <p:tgtEl>
                                          <p:spTgt spid="97"/>
                                        </p:tgtEl>
                                        <p:attrNameLst>
                                          <p:attrName>style.visibility</p:attrName>
                                        </p:attrNameLst>
                                      </p:cBhvr>
                                      <p:to>
                                        <p:strVal val="visible"/>
                                      </p:to>
                                    </p:set>
                                    <p:anim calcmode="lin" valueType="num">
                                      <p:cBhvr>
                                        <p:cTn id="632" dur="1000" fill="hold"/>
                                        <p:tgtEl>
                                          <p:spTgt spid="97"/>
                                        </p:tgtEl>
                                        <p:attrNameLst>
                                          <p:attrName>ppt_w</p:attrName>
                                        </p:attrNameLst>
                                      </p:cBhvr>
                                      <p:tavLst>
                                        <p:tav tm="0">
                                          <p:val>
                                            <p:fltVal val="0"/>
                                          </p:val>
                                        </p:tav>
                                        <p:tav tm="100000">
                                          <p:val>
                                            <p:strVal val="#ppt_w"/>
                                          </p:val>
                                        </p:tav>
                                      </p:tavLst>
                                    </p:anim>
                                    <p:anim calcmode="lin" valueType="num">
                                      <p:cBhvr>
                                        <p:cTn id="633" dur="1000" fill="hold"/>
                                        <p:tgtEl>
                                          <p:spTgt spid="97"/>
                                        </p:tgtEl>
                                        <p:attrNameLst>
                                          <p:attrName>ppt_h</p:attrName>
                                        </p:attrNameLst>
                                      </p:cBhvr>
                                      <p:tavLst>
                                        <p:tav tm="0">
                                          <p:val>
                                            <p:fltVal val="0"/>
                                          </p:val>
                                        </p:tav>
                                        <p:tav tm="100000">
                                          <p:val>
                                            <p:strVal val="#ppt_h"/>
                                          </p:val>
                                        </p:tav>
                                      </p:tavLst>
                                    </p:anim>
                                    <p:anim calcmode="lin" valueType="num">
                                      <p:cBhvr>
                                        <p:cTn id="634" dur="1000" fill="hold"/>
                                        <p:tgtEl>
                                          <p:spTgt spid="97"/>
                                        </p:tgtEl>
                                        <p:attrNameLst>
                                          <p:attrName>style.rotation</p:attrName>
                                        </p:attrNameLst>
                                      </p:cBhvr>
                                      <p:tavLst>
                                        <p:tav tm="0">
                                          <p:val>
                                            <p:fltVal val="90"/>
                                          </p:val>
                                        </p:tav>
                                        <p:tav tm="100000">
                                          <p:val>
                                            <p:fltVal val="0"/>
                                          </p:val>
                                        </p:tav>
                                      </p:tavLst>
                                    </p:anim>
                                    <p:animEffect transition="in" filter="fade">
                                      <p:cBhvr>
                                        <p:cTn id="635" dur="1000"/>
                                        <p:tgtEl>
                                          <p:spTgt spid="97"/>
                                        </p:tgtEl>
                                      </p:cBhvr>
                                    </p:animEffect>
                                  </p:childTnLst>
                                </p:cTn>
                              </p:par>
                              <p:par>
                                <p:cTn id="636" presetID="31" presetClass="entr" presetSubtype="0" fill="hold" grpId="0" nodeType="withEffect">
                                  <p:stCondLst>
                                    <p:cond delay="750"/>
                                  </p:stCondLst>
                                  <p:childTnLst>
                                    <p:set>
                                      <p:cBhvr>
                                        <p:cTn id="637" dur="1" fill="hold">
                                          <p:stCondLst>
                                            <p:cond delay="0"/>
                                          </p:stCondLst>
                                        </p:cTn>
                                        <p:tgtEl>
                                          <p:spTgt spid="98"/>
                                        </p:tgtEl>
                                        <p:attrNameLst>
                                          <p:attrName>style.visibility</p:attrName>
                                        </p:attrNameLst>
                                      </p:cBhvr>
                                      <p:to>
                                        <p:strVal val="visible"/>
                                      </p:to>
                                    </p:set>
                                    <p:anim calcmode="lin" valueType="num">
                                      <p:cBhvr>
                                        <p:cTn id="638" dur="1000" fill="hold"/>
                                        <p:tgtEl>
                                          <p:spTgt spid="98"/>
                                        </p:tgtEl>
                                        <p:attrNameLst>
                                          <p:attrName>ppt_w</p:attrName>
                                        </p:attrNameLst>
                                      </p:cBhvr>
                                      <p:tavLst>
                                        <p:tav tm="0">
                                          <p:val>
                                            <p:fltVal val="0"/>
                                          </p:val>
                                        </p:tav>
                                        <p:tav tm="100000">
                                          <p:val>
                                            <p:strVal val="#ppt_w"/>
                                          </p:val>
                                        </p:tav>
                                      </p:tavLst>
                                    </p:anim>
                                    <p:anim calcmode="lin" valueType="num">
                                      <p:cBhvr>
                                        <p:cTn id="639" dur="1000" fill="hold"/>
                                        <p:tgtEl>
                                          <p:spTgt spid="98"/>
                                        </p:tgtEl>
                                        <p:attrNameLst>
                                          <p:attrName>ppt_h</p:attrName>
                                        </p:attrNameLst>
                                      </p:cBhvr>
                                      <p:tavLst>
                                        <p:tav tm="0">
                                          <p:val>
                                            <p:fltVal val="0"/>
                                          </p:val>
                                        </p:tav>
                                        <p:tav tm="100000">
                                          <p:val>
                                            <p:strVal val="#ppt_h"/>
                                          </p:val>
                                        </p:tav>
                                      </p:tavLst>
                                    </p:anim>
                                    <p:anim calcmode="lin" valueType="num">
                                      <p:cBhvr>
                                        <p:cTn id="640" dur="1000" fill="hold"/>
                                        <p:tgtEl>
                                          <p:spTgt spid="98"/>
                                        </p:tgtEl>
                                        <p:attrNameLst>
                                          <p:attrName>style.rotation</p:attrName>
                                        </p:attrNameLst>
                                      </p:cBhvr>
                                      <p:tavLst>
                                        <p:tav tm="0">
                                          <p:val>
                                            <p:fltVal val="90"/>
                                          </p:val>
                                        </p:tav>
                                        <p:tav tm="100000">
                                          <p:val>
                                            <p:fltVal val="0"/>
                                          </p:val>
                                        </p:tav>
                                      </p:tavLst>
                                    </p:anim>
                                    <p:animEffect transition="in" filter="fade">
                                      <p:cBhvr>
                                        <p:cTn id="641" dur="1000"/>
                                        <p:tgtEl>
                                          <p:spTgt spid="98"/>
                                        </p:tgtEl>
                                      </p:cBhvr>
                                    </p:animEffect>
                                  </p:childTnLst>
                                </p:cTn>
                              </p:par>
                              <p:par>
                                <p:cTn id="642" presetID="31" presetClass="entr" presetSubtype="0" fill="hold" grpId="0" nodeType="withEffect">
                                  <p:stCondLst>
                                    <p:cond delay="750"/>
                                  </p:stCondLst>
                                  <p:childTnLst>
                                    <p:set>
                                      <p:cBhvr>
                                        <p:cTn id="643" dur="1" fill="hold">
                                          <p:stCondLst>
                                            <p:cond delay="0"/>
                                          </p:stCondLst>
                                        </p:cTn>
                                        <p:tgtEl>
                                          <p:spTgt spid="99"/>
                                        </p:tgtEl>
                                        <p:attrNameLst>
                                          <p:attrName>style.visibility</p:attrName>
                                        </p:attrNameLst>
                                      </p:cBhvr>
                                      <p:to>
                                        <p:strVal val="visible"/>
                                      </p:to>
                                    </p:set>
                                    <p:anim calcmode="lin" valueType="num">
                                      <p:cBhvr>
                                        <p:cTn id="644" dur="1000" fill="hold"/>
                                        <p:tgtEl>
                                          <p:spTgt spid="99"/>
                                        </p:tgtEl>
                                        <p:attrNameLst>
                                          <p:attrName>ppt_w</p:attrName>
                                        </p:attrNameLst>
                                      </p:cBhvr>
                                      <p:tavLst>
                                        <p:tav tm="0">
                                          <p:val>
                                            <p:fltVal val="0"/>
                                          </p:val>
                                        </p:tav>
                                        <p:tav tm="100000">
                                          <p:val>
                                            <p:strVal val="#ppt_w"/>
                                          </p:val>
                                        </p:tav>
                                      </p:tavLst>
                                    </p:anim>
                                    <p:anim calcmode="lin" valueType="num">
                                      <p:cBhvr>
                                        <p:cTn id="645" dur="1000" fill="hold"/>
                                        <p:tgtEl>
                                          <p:spTgt spid="99"/>
                                        </p:tgtEl>
                                        <p:attrNameLst>
                                          <p:attrName>ppt_h</p:attrName>
                                        </p:attrNameLst>
                                      </p:cBhvr>
                                      <p:tavLst>
                                        <p:tav tm="0">
                                          <p:val>
                                            <p:fltVal val="0"/>
                                          </p:val>
                                        </p:tav>
                                        <p:tav tm="100000">
                                          <p:val>
                                            <p:strVal val="#ppt_h"/>
                                          </p:val>
                                        </p:tav>
                                      </p:tavLst>
                                    </p:anim>
                                    <p:anim calcmode="lin" valueType="num">
                                      <p:cBhvr>
                                        <p:cTn id="646" dur="1000" fill="hold"/>
                                        <p:tgtEl>
                                          <p:spTgt spid="99"/>
                                        </p:tgtEl>
                                        <p:attrNameLst>
                                          <p:attrName>style.rotation</p:attrName>
                                        </p:attrNameLst>
                                      </p:cBhvr>
                                      <p:tavLst>
                                        <p:tav tm="0">
                                          <p:val>
                                            <p:fltVal val="90"/>
                                          </p:val>
                                        </p:tav>
                                        <p:tav tm="100000">
                                          <p:val>
                                            <p:fltVal val="0"/>
                                          </p:val>
                                        </p:tav>
                                      </p:tavLst>
                                    </p:anim>
                                    <p:animEffect transition="in" filter="fade">
                                      <p:cBhvr>
                                        <p:cTn id="647" dur="1000"/>
                                        <p:tgtEl>
                                          <p:spTgt spid="99"/>
                                        </p:tgtEl>
                                      </p:cBhvr>
                                    </p:animEffect>
                                  </p:childTnLst>
                                </p:cTn>
                              </p:par>
                              <p:par>
                                <p:cTn id="648" presetID="31" presetClass="entr" presetSubtype="0" fill="hold" grpId="0" nodeType="withEffect">
                                  <p:stCondLst>
                                    <p:cond delay="750"/>
                                  </p:stCondLst>
                                  <p:childTnLst>
                                    <p:set>
                                      <p:cBhvr>
                                        <p:cTn id="649" dur="1" fill="hold">
                                          <p:stCondLst>
                                            <p:cond delay="0"/>
                                          </p:stCondLst>
                                        </p:cTn>
                                        <p:tgtEl>
                                          <p:spTgt spid="100"/>
                                        </p:tgtEl>
                                        <p:attrNameLst>
                                          <p:attrName>style.visibility</p:attrName>
                                        </p:attrNameLst>
                                      </p:cBhvr>
                                      <p:to>
                                        <p:strVal val="visible"/>
                                      </p:to>
                                    </p:set>
                                    <p:anim calcmode="lin" valueType="num">
                                      <p:cBhvr>
                                        <p:cTn id="650" dur="1000" fill="hold"/>
                                        <p:tgtEl>
                                          <p:spTgt spid="100"/>
                                        </p:tgtEl>
                                        <p:attrNameLst>
                                          <p:attrName>ppt_w</p:attrName>
                                        </p:attrNameLst>
                                      </p:cBhvr>
                                      <p:tavLst>
                                        <p:tav tm="0">
                                          <p:val>
                                            <p:fltVal val="0"/>
                                          </p:val>
                                        </p:tav>
                                        <p:tav tm="100000">
                                          <p:val>
                                            <p:strVal val="#ppt_w"/>
                                          </p:val>
                                        </p:tav>
                                      </p:tavLst>
                                    </p:anim>
                                    <p:anim calcmode="lin" valueType="num">
                                      <p:cBhvr>
                                        <p:cTn id="651" dur="1000" fill="hold"/>
                                        <p:tgtEl>
                                          <p:spTgt spid="100"/>
                                        </p:tgtEl>
                                        <p:attrNameLst>
                                          <p:attrName>ppt_h</p:attrName>
                                        </p:attrNameLst>
                                      </p:cBhvr>
                                      <p:tavLst>
                                        <p:tav tm="0">
                                          <p:val>
                                            <p:fltVal val="0"/>
                                          </p:val>
                                        </p:tav>
                                        <p:tav tm="100000">
                                          <p:val>
                                            <p:strVal val="#ppt_h"/>
                                          </p:val>
                                        </p:tav>
                                      </p:tavLst>
                                    </p:anim>
                                    <p:anim calcmode="lin" valueType="num">
                                      <p:cBhvr>
                                        <p:cTn id="652" dur="1000" fill="hold"/>
                                        <p:tgtEl>
                                          <p:spTgt spid="100"/>
                                        </p:tgtEl>
                                        <p:attrNameLst>
                                          <p:attrName>style.rotation</p:attrName>
                                        </p:attrNameLst>
                                      </p:cBhvr>
                                      <p:tavLst>
                                        <p:tav tm="0">
                                          <p:val>
                                            <p:fltVal val="90"/>
                                          </p:val>
                                        </p:tav>
                                        <p:tav tm="100000">
                                          <p:val>
                                            <p:fltVal val="0"/>
                                          </p:val>
                                        </p:tav>
                                      </p:tavLst>
                                    </p:anim>
                                    <p:animEffect transition="in" filter="fade">
                                      <p:cBhvr>
                                        <p:cTn id="653" dur="1000"/>
                                        <p:tgtEl>
                                          <p:spTgt spid="100"/>
                                        </p:tgtEl>
                                      </p:cBhvr>
                                    </p:animEffect>
                                  </p:childTnLst>
                                </p:cTn>
                              </p:par>
                              <p:par>
                                <p:cTn id="654" presetID="31" presetClass="entr" presetSubtype="0" fill="hold" grpId="0" nodeType="withEffect">
                                  <p:stCondLst>
                                    <p:cond delay="750"/>
                                  </p:stCondLst>
                                  <p:childTnLst>
                                    <p:set>
                                      <p:cBhvr>
                                        <p:cTn id="655" dur="1" fill="hold">
                                          <p:stCondLst>
                                            <p:cond delay="0"/>
                                          </p:stCondLst>
                                        </p:cTn>
                                        <p:tgtEl>
                                          <p:spTgt spid="101"/>
                                        </p:tgtEl>
                                        <p:attrNameLst>
                                          <p:attrName>style.visibility</p:attrName>
                                        </p:attrNameLst>
                                      </p:cBhvr>
                                      <p:to>
                                        <p:strVal val="visible"/>
                                      </p:to>
                                    </p:set>
                                    <p:anim calcmode="lin" valueType="num">
                                      <p:cBhvr>
                                        <p:cTn id="656" dur="1000" fill="hold"/>
                                        <p:tgtEl>
                                          <p:spTgt spid="101"/>
                                        </p:tgtEl>
                                        <p:attrNameLst>
                                          <p:attrName>ppt_w</p:attrName>
                                        </p:attrNameLst>
                                      </p:cBhvr>
                                      <p:tavLst>
                                        <p:tav tm="0">
                                          <p:val>
                                            <p:fltVal val="0"/>
                                          </p:val>
                                        </p:tav>
                                        <p:tav tm="100000">
                                          <p:val>
                                            <p:strVal val="#ppt_w"/>
                                          </p:val>
                                        </p:tav>
                                      </p:tavLst>
                                    </p:anim>
                                    <p:anim calcmode="lin" valueType="num">
                                      <p:cBhvr>
                                        <p:cTn id="657" dur="1000" fill="hold"/>
                                        <p:tgtEl>
                                          <p:spTgt spid="101"/>
                                        </p:tgtEl>
                                        <p:attrNameLst>
                                          <p:attrName>ppt_h</p:attrName>
                                        </p:attrNameLst>
                                      </p:cBhvr>
                                      <p:tavLst>
                                        <p:tav tm="0">
                                          <p:val>
                                            <p:fltVal val="0"/>
                                          </p:val>
                                        </p:tav>
                                        <p:tav tm="100000">
                                          <p:val>
                                            <p:strVal val="#ppt_h"/>
                                          </p:val>
                                        </p:tav>
                                      </p:tavLst>
                                    </p:anim>
                                    <p:anim calcmode="lin" valueType="num">
                                      <p:cBhvr>
                                        <p:cTn id="658" dur="1000" fill="hold"/>
                                        <p:tgtEl>
                                          <p:spTgt spid="101"/>
                                        </p:tgtEl>
                                        <p:attrNameLst>
                                          <p:attrName>style.rotation</p:attrName>
                                        </p:attrNameLst>
                                      </p:cBhvr>
                                      <p:tavLst>
                                        <p:tav tm="0">
                                          <p:val>
                                            <p:fltVal val="90"/>
                                          </p:val>
                                        </p:tav>
                                        <p:tav tm="100000">
                                          <p:val>
                                            <p:fltVal val="0"/>
                                          </p:val>
                                        </p:tav>
                                      </p:tavLst>
                                    </p:anim>
                                    <p:animEffect transition="in" filter="fade">
                                      <p:cBhvr>
                                        <p:cTn id="659" dur="1000"/>
                                        <p:tgtEl>
                                          <p:spTgt spid="101"/>
                                        </p:tgtEl>
                                      </p:cBhvr>
                                    </p:animEffect>
                                  </p:childTnLst>
                                </p:cTn>
                              </p:par>
                              <p:par>
                                <p:cTn id="660" presetID="31" presetClass="entr" presetSubtype="0" fill="hold" grpId="0" nodeType="withEffect">
                                  <p:stCondLst>
                                    <p:cond delay="750"/>
                                  </p:stCondLst>
                                  <p:childTnLst>
                                    <p:set>
                                      <p:cBhvr>
                                        <p:cTn id="661" dur="1" fill="hold">
                                          <p:stCondLst>
                                            <p:cond delay="0"/>
                                          </p:stCondLst>
                                        </p:cTn>
                                        <p:tgtEl>
                                          <p:spTgt spid="102"/>
                                        </p:tgtEl>
                                        <p:attrNameLst>
                                          <p:attrName>style.visibility</p:attrName>
                                        </p:attrNameLst>
                                      </p:cBhvr>
                                      <p:to>
                                        <p:strVal val="visible"/>
                                      </p:to>
                                    </p:set>
                                    <p:anim calcmode="lin" valueType="num">
                                      <p:cBhvr>
                                        <p:cTn id="662" dur="1000" fill="hold"/>
                                        <p:tgtEl>
                                          <p:spTgt spid="102"/>
                                        </p:tgtEl>
                                        <p:attrNameLst>
                                          <p:attrName>ppt_w</p:attrName>
                                        </p:attrNameLst>
                                      </p:cBhvr>
                                      <p:tavLst>
                                        <p:tav tm="0">
                                          <p:val>
                                            <p:fltVal val="0"/>
                                          </p:val>
                                        </p:tav>
                                        <p:tav tm="100000">
                                          <p:val>
                                            <p:strVal val="#ppt_w"/>
                                          </p:val>
                                        </p:tav>
                                      </p:tavLst>
                                    </p:anim>
                                    <p:anim calcmode="lin" valueType="num">
                                      <p:cBhvr>
                                        <p:cTn id="663" dur="1000" fill="hold"/>
                                        <p:tgtEl>
                                          <p:spTgt spid="102"/>
                                        </p:tgtEl>
                                        <p:attrNameLst>
                                          <p:attrName>ppt_h</p:attrName>
                                        </p:attrNameLst>
                                      </p:cBhvr>
                                      <p:tavLst>
                                        <p:tav tm="0">
                                          <p:val>
                                            <p:fltVal val="0"/>
                                          </p:val>
                                        </p:tav>
                                        <p:tav tm="100000">
                                          <p:val>
                                            <p:strVal val="#ppt_h"/>
                                          </p:val>
                                        </p:tav>
                                      </p:tavLst>
                                    </p:anim>
                                    <p:anim calcmode="lin" valueType="num">
                                      <p:cBhvr>
                                        <p:cTn id="664" dur="1000" fill="hold"/>
                                        <p:tgtEl>
                                          <p:spTgt spid="102"/>
                                        </p:tgtEl>
                                        <p:attrNameLst>
                                          <p:attrName>style.rotation</p:attrName>
                                        </p:attrNameLst>
                                      </p:cBhvr>
                                      <p:tavLst>
                                        <p:tav tm="0">
                                          <p:val>
                                            <p:fltVal val="90"/>
                                          </p:val>
                                        </p:tav>
                                        <p:tav tm="100000">
                                          <p:val>
                                            <p:fltVal val="0"/>
                                          </p:val>
                                        </p:tav>
                                      </p:tavLst>
                                    </p:anim>
                                    <p:animEffect transition="in" filter="fade">
                                      <p:cBhvr>
                                        <p:cTn id="665" dur="1000"/>
                                        <p:tgtEl>
                                          <p:spTgt spid="102"/>
                                        </p:tgtEl>
                                      </p:cBhvr>
                                    </p:animEffect>
                                  </p:childTnLst>
                                </p:cTn>
                              </p:par>
                              <p:par>
                                <p:cTn id="666" presetID="31" presetClass="entr" presetSubtype="0" fill="hold" grpId="0" nodeType="withEffect">
                                  <p:stCondLst>
                                    <p:cond delay="750"/>
                                  </p:stCondLst>
                                  <p:childTnLst>
                                    <p:set>
                                      <p:cBhvr>
                                        <p:cTn id="667" dur="1" fill="hold">
                                          <p:stCondLst>
                                            <p:cond delay="0"/>
                                          </p:stCondLst>
                                        </p:cTn>
                                        <p:tgtEl>
                                          <p:spTgt spid="103"/>
                                        </p:tgtEl>
                                        <p:attrNameLst>
                                          <p:attrName>style.visibility</p:attrName>
                                        </p:attrNameLst>
                                      </p:cBhvr>
                                      <p:to>
                                        <p:strVal val="visible"/>
                                      </p:to>
                                    </p:set>
                                    <p:anim calcmode="lin" valueType="num">
                                      <p:cBhvr>
                                        <p:cTn id="668" dur="1000" fill="hold"/>
                                        <p:tgtEl>
                                          <p:spTgt spid="103"/>
                                        </p:tgtEl>
                                        <p:attrNameLst>
                                          <p:attrName>ppt_w</p:attrName>
                                        </p:attrNameLst>
                                      </p:cBhvr>
                                      <p:tavLst>
                                        <p:tav tm="0">
                                          <p:val>
                                            <p:fltVal val="0"/>
                                          </p:val>
                                        </p:tav>
                                        <p:tav tm="100000">
                                          <p:val>
                                            <p:strVal val="#ppt_w"/>
                                          </p:val>
                                        </p:tav>
                                      </p:tavLst>
                                    </p:anim>
                                    <p:anim calcmode="lin" valueType="num">
                                      <p:cBhvr>
                                        <p:cTn id="669" dur="1000" fill="hold"/>
                                        <p:tgtEl>
                                          <p:spTgt spid="103"/>
                                        </p:tgtEl>
                                        <p:attrNameLst>
                                          <p:attrName>ppt_h</p:attrName>
                                        </p:attrNameLst>
                                      </p:cBhvr>
                                      <p:tavLst>
                                        <p:tav tm="0">
                                          <p:val>
                                            <p:fltVal val="0"/>
                                          </p:val>
                                        </p:tav>
                                        <p:tav tm="100000">
                                          <p:val>
                                            <p:strVal val="#ppt_h"/>
                                          </p:val>
                                        </p:tav>
                                      </p:tavLst>
                                    </p:anim>
                                    <p:anim calcmode="lin" valueType="num">
                                      <p:cBhvr>
                                        <p:cTn id="670" dur="1000" fill="hold"/>
                                        <p:tgtEl>
                                          <p:spTgt spid="103"/>
                                        </p:tgtEl>
                                        <p:attrNameLst>
                                          <p:attrName>style.rotation</p:attrName>
                                        </p:attrNameLst>
                                      </p:cBhvr>
                                      <p:tavLst>
                                        <p:tav tm="0">
                                          <p:val>
                                            <p:fltVal val="90"/>
                                          </p:val>
                                        </p:tav>
                                        <p:tav tm="100000">
                                          <p:val>
                                            <p:fltVal val="0"/>
                                          </p:val>
                                        </p:tav>
                                      </p:tavLst>
                                    </p:anim>
                                    <p:animEffect transition="in" filter="fade">
                                      <p:cBhvr>
                                        <p:cTn id="671" dur="1000"/>
                                        <p:tgtEl>
                                          <p:spTgt spid="103"/>
                                        </p:tgtEl>
                                      </p:cBhvr>
                                    </p:animEffect>
                                  </p:childTnLst>
                                </p:cTn>
                              </p:par>
                              <p:par>
                                <p:cTn id="672" presetID="31" presetClass="entr" presetSubtype="0" fill="hold" grpId="0" nodeType="withEffect">
                                  <p:stCondLst>
                                    <p:cond delay="750"/>
                                  </p:stCondLst>
                                  <p:childTnLst>
                                    <p:set>
                                      <p:cBhvr>
                                        <p:cTn id="673" dur="1" fill="hold">
                                          <p:stCondLst>
                                            <p:cond delay="0"/>
                                          </p:stCondLst>
                                        </p:cTn>
                                        <p:tgtEl>
                                          <p:spTgt spid="104"/>
                                        </p:tgtEl>
                                        <p:attrNameLst>
                                          <p:attrName>style.visibility</p:attrName>
                                        </p:attrNameLst>
                                      </p:cBhvr>
                                      <p:to>
                                        <p:strVal val="visible"/>
                                      </p:to>
                                    </p:set>
                                    <p:anim calcmode="lin" valueType="num">
                                      <p:cBhvr>
                                        <p:cTn id="674" dur="1000" fill="hold"/>
                                        <p:tgtEl>
                                          <p:spTgt spid="104"/>
                                        </p:tgtEl>
                                        <p:attrNameLst>
                                          <p:attrName>ppt_w</p:attrName>
                                        </p:attrNameLst>
                                      </p:cBhvr>
                                      <p:tavLst>
                                        <p:tav tm="0">
                                          <p:val>
                                            <p:fltVal val="0"/>
                                          </p:val>
                                        </p:tav>
                                        <p:tav tm="100000">
                                          <p:val>
                                            <p:strVal val="#ppt_w"/>
                                          </p:val>
                                        </p:tav>
                                      </p:tavLst>
                                    </p:anim>
                                    <p:anim calcmode="lin" valueType="num">
                                      <p:cBhvr>
                                        <p:cTn id="675" dur="1000" fill="hold"/>
                                        <p:tgtEl>
                                          <p:spTgt spid="104"/>
                                        </p:tgtEl>
                                        <p:attrNameLst>
                                          <p:attrName>ppt_h</p:attrName>
                                        </p:attrNameLst>
                                      </p:cBhvr>
                                      <p:tavLst>
                                        <p:tav tm="0">
                                          <p:val>
                                            <p:fltVal val="0"/>
                                          </p:val>
                                        </p:tav>
                                        <p:tav tm="100000">
                                          <p:val>
                                            <p:strVal val="#ppt_h"/>
                                          </p:val>
                                        </p:tav>
                                      </p:tavLst>
                                    </p:anim>
                                    <p:anim calcmode="lin" valueType="num">
                                      <p:cBhvr>
                                        <p:cTn id="676" dur="1000" fill="hold"/>
                                        <p:tgtEl>
                                          <p:spTgt spid="104"/>
                                        </p:tgtEl>
                                        <p:attrNameLst>
                                          <p:attrName>style.rotation</p:attrName>
                                        </p:attrNameLst>
                                      </p:cBhvr>
                                      <p:tavLst>
                                        <p:tav tm="0">
                                          <p:val>
                                            <p:fltVal val="90"/>
                                          </p:val>
                                        </p:tav>
                                        <p:tav tm="100000">
                                          <p:val>
                                            <p:fltVal val="0"/>
                                          </p:val>
                                        </p:tav>
                                      </p:tavLst>
                                    </p:anim>
                                    <p:animEffect transition="in" filter="fade">
                                      <p:cBhvr>
                                        <p:cTn id="677" dur="1000"/>
                                        <p:tgtEl>
                                          <p:spTgt spid="104"/>
                                        </p:tgtEl>
                                      </p:cBhvr>
                                    </p:animEffect>
                                  </p:childTnLst>
                                </p:cTn>
                              </p:par>
                              <p:par>
                                <p:cTn id="678" presetID="31" presetClass="entr" presetSubtype="0" fill="hold" grpId="0" nodeType="withEffect">
                                  <p:stCondLst>
                                    <p:cond delay="750"/>
                                  </p:stCondLst>
                                  <p:childTnLst>
                                    <p:set>
                                      <p:cBhvr>
                                        <p:cTn id="679" dur="1" fill="hold">
                                          <p:stCondLst>
                                            <p:cond delay="0"/>
                                          </p:stCondLst>
                                        </p:cTn>
                                        <p:tgtEl>
                                          <p:spTgt spid="105"/>
                                        </p:tgtEl>
                                        <p:attrNameLst>
                                          <p:attrName>style.visibility</p:attrName>
                                        </p:attrNameLst>
                                      </p:cBhvr>
                                      <p:to>
                                        <p:strVal val="visible"/>
                                      </p:to>
                                    </p:set>
                                    <p:anim calcmode="lin" valueType="num">
                                      <p:cBhvr>
                                        <p:cTn id="680" dur="1000" fill="hold"/>
                                        <p:tgtEl>
                                          <p:spTgt spid="105"/>
                                        </p:tgtEl>
                                        <p:attrNameLst>
                                          <p:attrName>ppt_w</p:attrName>
                                        </p:attrNameLst>
                                      </p:cBhvr>
                                      <p:tavLst>
                                        <p:tav tm="0">
                                          <p:val>
                                            <p:fltVal val="0"/>
                                          </p:val>
                                        </p:tav>
                                        <p:tav tm="100000">
                                          <p:val>
                                            <p:strVal val="#ppt_w"/>
                                          </p:val>
                                        </p:tav>
                                      </p:tavLst>
                                    </p:anim>
                                    <p:anim calcmode="lin" valueType="num">
                                      <p:cBhvr>
                                        <p:cTn id="681" dur="1000" fill="hold"/>
                                        <p:tgtEl>
                                          <p:spTgt spid="105"/>
                                        </p:tgtEl>
                                        <p:attrNameLst>
                                          <p:attrName>ppt_h</p:attrName>
                                        </p:attrNameLst>
                                      </p:cBhvr>
                                      <p:tavLst>
                                        <p:tav tm="0">
                                          <p:val>
                                            <p:fltVal val="0"/>
                                          </p:val>
                                        </p:tav>
                                        <p:tav tm="100000">
                                          <p:val>
                                            <p:strVal val="#ppt_h"/>
                                          </p:val>
                                        </p:tav>
                                      </p:tavLst>
                                    </p:anim>
                                    <p:anim calcmode="lin" valueType="num">
                                      <p:cBhvr>
                                        <p:cTn id="682" dur="1000" fill="hold"/>
                                        <p:tgtEl>
                                          <p:spTgt spid="105"/>
                                        </p:tgtEl>
                                        <p:attrNameLst>
                                          <p:attrName>style.rotation</p:attrName>
                                        </p:attrNameLst>
                                      </p:cBhvr>
                                      <p:tavLst>
                                        <p:tav tm="0">
                                          <p:val>
                                            <p:fltVal val="90"/>
                                          </p:val>
                                        </p:tav>
                                        <p:tav tm="100000">
                                          <p:val>
                                            <p:fltVal val="0"/>
                                          </p:val>
                                        </p:tav>
                                      </p:tavLst>
                                    </p:anim>
                                    <p:animEffect transition="in" filter="fade">
                                      <p:cBhvr>
                                        <p:cTn id="683" dur="1000"/>
                                        <p:tgtEl>
                                          <p:spTgt spid="105"/>
                                        </p:tgtEl>
                                      </p:cBhvr>
                                    </p:animEffect>
                                  </p:childTnLst>
                                </p:cTn>
                              </p:par>
                              <p:par>
                                <p:cTn id="684" presetID="31" presetClass="entr" presetSubtype="0" fill="hold" grpId="0" nodeType="withEffect">
                                  <p:stCondLst>
                                    <p:cond delay="750"/>
                                  </p:stCondLst>
                                  <p:childTnLst>
                                    <p:set>
                                      <p:cBhvr>
                                        <p:cTn id="685" dur="1" fill="hold">
                                          <p:stCondLst>
                                            <p:cond delay="0"/>
                                          </p:stCondLst>
                                        </p:cTn>
                                        <p:tgtEl>
                                          <p:spTgt spid="106"/>
                                        </p:tgtEl>
                                        <p:attrNameLst>
                                          <p:attrName>style.visibility</p:attrName>
                                        </p:attrNameLst>
                                      </p:cBhvr>
                                      <p:to>
                                        <p:strVal val="visible"/>
                                      </p:to>
                                    </p:set>
                                    <p:anim calcmode="lin" valueType="num">
                                      <p:cBhvr>
                                        <p:cTn id="686" dur="1000" fill="hold"/>
                                        <p:tgtEl>
                                          <p:spTgt spid="106"/>
                                        </p:tgtEl>
                                        <p:attrNameLst>
                                          <p:attrName>ppt_w</p:attrName>
                                        </p:attrNameLst>
                                      </p:cBhvr>
                                      <p:tavLst>
                                        <p:tav tm="0">
                                          <p:val>
                                            <p:fltVal val="0"/>
                                          </p:val>
                                        </p:tav>
                                        <p:tav tm="100000">
                                          <p:val>
                                            <p:strVal val="#ppt_w"/>
                                          </p:val>
                                        </p:tav>
                                      </p:tavLst>
                                    </p:anim>
                                    <p:anim calcmode="lin" valueType="num">
                                      <p:cBhvr>
                                        <p:cTn id="687" dur="1000" fill="hold"/>
                                        <p:tgtEl>
                                          <p:spTgt spid="106"/>
                                        </p:tgtEl>
                                        <p:attrNameLst>
                                          <p:attrName>ppt_h</p:attrName>
                                        </p:attrNameLst>
                                      </p:cBhvr>
                                      <p:tavLst>
                                        <p:tav tm="0">
                                          <p:val>
                                            <p:fltVal val="0"/>
                                          </p:val>
                                        </p:tav>
                                        <p:tav tm="100000">
                                          <p:val>
                                            <p:strVal val="#ppt_h"/>
                                          </p:val>
                                        </p:tav>
                                      </p:tavLst>
                                    </p:anim>
                                    <p:anim calcmode="lin" valueType="num">
                                      <p:cBhvr>
                                        <p:cTn id="688" dur="1000" fill="hold"/>
                                        <p:tgtEl>
                                          <p:spTgt spid="106"/>
                                        </p:tgtEl>
                                        <p:attrNameLst>
                                          <p:attrName>style.rotation</p:attrName>
                                        </p:attrNameLst>
                                      </p:cBhvr>
                                      <p:tavLst>
                                        <p:tav tm="0">
                                          <p:val>
                                            <p:fltVal val="90"/>
                                          </p:val>
                                        </p:tav>
                                        <p:tav tm="100000">
                                          <p:val>
                                            <p:fltVal val="0"/>
                                          </p:val>
                                        </p:tav>
                                      </p:tavLst>
                                    </p:anim>
                                    <p:animEffect transition="in" filter="fade">
                                      <p:cBhvr>
                                        <p:cTn id="689" dur="1000"/>
                                        <p:tgtEl>
                                          <p:spTgt spid="106"/>
                                        </p:tgtEl>
                                      </p:cBhvr>
                                    </p:animEffect>
                                  </p:childTnLst>
                                </p:cTn>
                              </p:par>
                              <p:par>
                                <p:cTn id="690" presetID="31" presetClass="entr" presetSubtype="0" fill="hold" grpId="0" nodeType="withEffect">
                                  <p:stCondLst>
                                    <p:cond delay="750"/>
                                  </p:stCondLst>
                                  <p:childTnLst>
                                    <p:set>
                                      <p:cBhvr>
                                        <p:cTn id="691" dur="1" fill="hold">
                                          <p:stCondLst>
                                            <p:cond delay="0"/>
                                          </p:stCondLst>
                                        </p:cTn>
                                        <p:tgtEl>
                                          <p:spTgt spid="107"/>
                                        </p:tgtEl>
                                        <p:attrNameLst>
                                          <p:attrName>style.visibility</p:attrName>
                                        </p:attrNameLst>
                                      </p:cBhvr>
                                      <p:to>
                                        <p:strVal val="visible"/>
                                      </p:to>
                                    </p:set>
                                    <p:anim calcmode="lin" valueType="num">
                                      <p:cBhvr>
                                        <p:cTn id="692" dur="1000" fill="hold"/>
                                        <p:tgtEl>
                                          <p:spTgt spid="107"/>
                                        </p:tgtEl>
                                        <p:attrNameLst>
                                          <p:attrName>ppt_w</p:attrName>
                                        </p:attrNameLst>
                                      </p:cBhvr>
                                      <p:tavLst>
                                        <p:tav tm="0">
                                          <p:val>
                                            <p:fltVal val="0"/>
                                          </p:val>
                                        </p:tav>
                                        <p:tav tm="100000">
                                          <p:val>
                                            <p:strVal val="#ppt_w"/>
                                          </p:val>
                                        </p:tav>
                                      </p:tavLst>
                                    </p:anim>
                                    <p:anim calcmode="lin" valueType="num">
                                      <p:cBhvr>
                                        <p:cTn id="693" dur="1000" fill="hold"/>
                                        <p:tgtEl>
                                          <p:spTgt spid="107"/>
                                        </p:tgtEl>
                                        <p:attrNameLst>
                                          <p:attrName>ppt_h</p:attrName>
                                        </p:attrNameLst>
                                      </p:cBhvr>
                                      <p:tavLst>
                                        <p:tav tm="0">
                                          <p:val>
                                            <p:fltVal val="0"/>
                                          </p:val>
                                        </p:tav>
                                        <p:tav tm="100000">
                                          <p:val>
                                            <p:strVal val="#ppt_h"/>
                                          </p:val>
                                        </p:tav>
                                      </p:tavLst>
                                    </p:anim>
                                    <p:anim calcmode="lin" valueType="num">
                                      <p:cBhvr>
                                        <p:cTn id="694" dur="1000" fill="hold"/>
                                        <p:tgtEl>
                                          <p:spTgt spid="107"/>
                                        </p:tgtEl>
                                        <p:attrNameLst>
                                          <p:attrName>style.rotation</p:attrName>
                                        </p:attrNameLst>
                                      </p:cBhvr>
                                      <p:tavLst>
                                        <p:tav tm="0">
                                          <p:val>
                                            <p:fltVal val="90"/>
                                          </p:val>
                                        </p:tav>
                                        <p:tav tm="100000">
                                          <p:val>
                                            <p:fltVal val="0"/>
                                          </p:val>
                                        </p:tav>
                                      </p:tavLst>
                                    </p:anim>
                                    <p:animEffect transition="in" filter="fade">
                                      <p:cBhvr>
                                        <p:cTn id="695" dur="1000"/>
                                        <p:tgtEl>
                                          <p:spTgt spid="107"/>
                                        </p:tgtEl>
                                      </p:cBhvr>
                                    </p:animEffect>
                                  </p:childTnLst>
                                </p:cTn>
                              </p:par>
                              <p:par>
                                <p:cTn id="696" presetID="31" presetClass="entr" presetSubtype="0" fill="hold" grpId="0" nodeType="withEffect">
                                  <p:stCondLst>
                                    <p:cond delay="750"/>
                                  </p:stCondLst>
                                  <p:childTnLst>
                                    <p:set>
                                      <p:cBhvr>
                                        <p:cTn id="697" dur="1" fill="hold">
                                          <p:stCondLst>
                                            <p:cond delay="0"/>
                                          </p:stCondLst>
                                        </p:cTn>
                                        <p:tgtEl>
                                          <p:spTgt spid="108"/>
                                        </p:tgtEl>
                                        <p:attrNameLst>
                                          <p:attrName>style.visibility</p:attrName>
                                        </p:attrNameLst>
                                      </p:cBhvr>
                                      <p:to>
                                        <p:strVal val="visible"/>
                                      </p:to>
                                    </p:set>
                                    <p:anim calcmode="lin" valueType="num">
                                      <p:cBhvr>
                                        <p:cTn id="698" dur="1000" fill="hold"/>
                                        <p:tgtEl>
                                          <p:spTgt spid="108"/>
                                        </p:tgtEl>
                                        <p:attrNameLst>
                                          <p:attrName>ppt_w</p:attrName>
                                        </p:attrNameLst>
                                      </p:cBhvr>
                                      <p:tavLst>
                                        <p:tav tm="0">
                                          <p:val>
                                            <p:fltVal val="0"/>
                                          </p:val>
                                        </p:tav>
                                        <p:tav tm="100000">
                                          <p:val>
                                            <p:strVal val="#ppt_w"/>
                                          </p:val>
                                        </p:tav>
                                      </p:tavLst>
                                    </p:anim>
                                    <p:anim calcmode="lin" valueType="num">
                                      <p:cBhvr>
                                        <p:cTn id="699" dur="1000" fill="hold"/>
                                        <p:tgtEl>
                                          <p:spTgt spid="108"/>
                                        </p:tgtEl>
                                        <p:attrNameLst>
                                          <p:attrName>ppt_h</p:attrName>
                                        </p:attrNameLst>
                                      </p:cBhvr>
                                      <p:tavLst>
                                        <p:tav tm="0">
                                          <p:val>
                                            <p:fltVal val="0"/>
                                          </p:val>
                                        </p:tav>
                                        <p:tav tm="100000">
                                          <p:val>
                                            <p:strVal val="#ppt_h"/>
                                          </p:val>
                                        </p:tav>
                                      </p:tavLst>
                                    </p:anim>
                                    <p:anim calcmode="lin" valueType="num">
                                      <p:cBhvr>
                                        <p:cTn id="700" dur="1000" fill="hold"/>
                                        <p:tgtEl>
                                          <p:spTgt spid="108"/>
                                        </p:tgtEl>
                                        <p:attrNameLst>
                                          <p:attrName>style.rotation</p:attrName>
                                        </p:attrNameLst>
                                      </p:cBhvr>
                                      <p:tavLst>
                                        <p:tav tm="0">
                                          <p:val>
                                            <p:fltVal val="90"/>
                                          </p:val>
                                        </p:tav>
                                        <p:tav tm="100000">
                                          <p:val>
                                            <p:fltVal val="0"/>
                                          </p:val>
                                        </p:tav>
                                      </p:tavLst>
                                    </p:anim>
                                    <p:animEffect transition="in" filter="fade">
                                      <p:cBhvr>
                                        <p:cTn id="701" dur="1000"/>
                                        <p:tgtEl>
                                          <p:spTgt spid="108"/>
                                        </p:tgtEl>
                                      </p:cBhvr>
                                    </p:animEffect>
                                  </p:childTnLst>
                                </p:cTn>
                              </p:par>
                              <p:par>
                                <p:cTn id="702" presetID="31" presetClass="entr" presetSubtype="0" fill="hold" grpId="0" nodeType="withEffect">
                                  <p:stCondLst>
                                    <p:cond delay="750"/>
                                  </p:stCondLst>
                                  <p:childTnLst>
                                    <p:set>
                                      <p:cBhvr>
                                        <p:cTn id="703" dur="1" fill="hold">
                                          <p:stCondLst>
                                            <p:cond delay="0"/>
                                          </p:stCondLst>
                                        </p:cTn>
                                        <p:tgtEl>
                                          <p:spTgt spid="109"/>
                                        </p:tgtEl>
                                        <p:attrNameLst>
                                          <p:attrName>style.visibility</p:attrName>
                                        </p:attrNameLst>
                                      </p:cBhvr>
                                      <p:to>
                                        <p:strVal val="visible"/>
                                      </p:to>
                                    </p:set>
                                    <p:anim calcmode="lin" valueType="num">
                                      <p:cBhvr>
                                        <p:cTn id="704" dur="1000" fill="hold"/>
                                        <p:tgtEl>
                                          <p:spTgt spid="109"/>
                                        </p:tgtEl>
                                        <p:attrNameLst>
                                          <p:attrName>ppt_w</p:attrName>
                                        </p:attrNameLst>
                                      </p:cBhvr>
                                      <p:tavLst>
                                        <p:tav tm="0">
                                          <p:val>
                                            <p:fltVal val="0"/>
                                          </p:val>
                                        </p:tav>
                                        <p:tav tm="100000">
                                          <p:val>
                                            <p:strVal val="#ppt_w"/>
                                          </p:val>
                                        </p:tav>
                                      </p:tavLst>
                                    </p:anim>
                                    <p:anim calcmode="lin" valueType="num">
                                      <p:cBhvr>
                                        <p:cTn id="705" dur="1000" fill="hold"/>
                                        <p:tgtEl>
                                          <p:spTgt spid="109"/>
                                        </p:tgtEl>
                                        <p:attrNameLst>
                                          <p:attrName>ppt_h</p:attrName>
                                        </p:attrNameLst>
                                      </p:cBhvr>
                                      <p:tavLst>
                                        <p:tav tm="0">
                                          <p:val>
                                            <p:fltVal val="0"/>
                                          </p:val>
                                        </p:tav>
                                        <p:tav tm="100000">
                                          <p:val>
                                            <p:strVal val="#ppt_h"/>
                                          </p:val>
                                        </p:tav>
                                      </p:tavLst>
                                    </p:anim>
                                    <p:anim calcmode="lin" valueType="num">
                                      <p:cBhvr>
                                        <p:cTn id="706" dur="1000" fill="hold"/>
                                        <p:tgtEl>
                                          <p:spTgt spid="109"/>
                                        </p:tgtEl>
                                        <p:attrNameLst>
                                          <p:attrName>style.rotation</p:attrName>
                                        </p:attrNameLst>
                                      </p:cBhvr>
                                      <p:tavLst>
                                        <p:tav tm="0">
                                          <p:val>
                                            <p:fltVal val="90"/>
                                          </p:val>
                                        </p:tav>
                                        <p:tav tm="100000">
                                          <p:val>
                                            <p:fltVal val="0"/>
                                          </p:val>
                                        </p:tav>
                                      </p:tavLst>
                                    </p:anim>
                                    <p:animEffect transition="in" filter="fade">
                                      <p:cBhvr>
                                        <p:cTn id="707" dur="1000"/>
                                        <p:tgtEl>
                                          <p:spTgt spid="109"/>
                                        </p:tgtEl>
                                      </p:cBhvr>
                                    </p:animEffect>
                                  </p:childTnLst>
                                </p:cTn>
                              </p:par>
                              <p:par>
                                <p:cTn id="708" presetID="31" presetClass="entr" presetSubtype="0" fill="hold" grpId="0" nodeType="withEffect">
                                  <p:stCondLst>
                                    <p:cond delay="750"/>
                                  </p:stCondLst>
                                  <p:childTnLst>
                                    <p:set>
                                      <p:cBhvr>
                                        <p:cTn id="709" dur="1" fill="hold">
                                          <p:stCondLst>
                                            <p:cond delay="0"/>
                                          </p:stCondLst>
                                        </p:cTn>
                                        <p:tgtEl>
                                          <p:spTgt spid="110"/>
                                        </p:tgtEl>
                                        <p:attrNameLst>
                                          <p:attrName>style.visibility</p:attrName>
                                        </p:attrNameLst>
                                      </p:cBhvr>
                                      <p:to>
                                        <p:strVal val="visible"/>
                                      </p:to>
                                    </p:set>
                                    <p:anim calcmode="lin" valueType="num">
                                      <p:cBhvr>
                                        <p:cTn id="710" dur="1000" fill="hold"/>
                                        <p:tgtEl>
                                          <p:spTgt spid="110"/>
                                        </p:tgtEl>
                                        <p:attrNameLst>
                                          <p:attrName>ppt_w</p:attrName>
                                        </p:attrNameLst>
                                      </p:cBhvr>
                                      <p:tavLst>
                                        <p:tav tm="0">
                                          <p:val>
                                            <p:fltVal val="0"/>
                                          </p:val>
                                        </p:tav>
                                        <p:tav tm="100000">
                                          <p:val>
                                            <p:strVal val="#ppt_w"/>
                                          </p:val>
                                        </p:tav>
                                      </p:tavLst>
                                    </p:anim>
                                    <p:anim calcmode="lin" valueType="num">
                                      <p:cBhvr>
                                        <p:cTn id="711" dur="1000" fill="hold"/>
                                        <p:tgtEl>
                                          <p:spTgt spid="110"/>
                                        </p:tgtEl>
                                        <p:attrNameLst>
                                          <p:attrName>ppt_h</p:attrName>
                                        </p:attrNameLst>
                                      </p:cBhvr>
                                      <p:tavLst>
                                        <p:tav tm="0">
                                          <p:val>
                                            <p:fltVal val="0"/>
                                          </p:val>
                                        </p:tav>
                                        <p:tav tm="100000">
                                          <p:val>
                                            <p:strVal val="#ppt_h"/>
                                          </p:val>
                                        </p:tav>
                                      </p:tavLst>
                                    </p:anim>
                                    <p:anim calcmode="lin" valueType="num">
                                      <p:cBhvr>
                                        <p:cTn id="712" dur="1000" fill="hold"/>
                                        <p:tgtEl>
                                          <p:spTgt spid="110"/>
                                        </p:tgtEl>
                                        <p:attrNameLst>
                                          <p:attrName>style.rotation</p:attrName>
                                        </p:attrNameLst>
                                      </p:cBhvr>
                                      <p:tavLst>
                                        <p:tav tm="0">
                                          <p:val>
                                            <p:fltVal val="90"/>
                                          </p:val>
                                        </p:tav>
                                        <p:tav tm="100000">
                                          <p:val>
                                            <p:fltVal val="0"/>
                                          </p:val>
                                        </p:tav>
                                      </p:tavLst>
                                    </p:anim>
                                    <p:animEffect transition="in" filter="fade">
                                      <p:cBhvr>
                                        <p:cTn id="713" dur="1000"/>
                                        <p:tgtEl>
                                          <p:spTgt spid="110"/>
                                        </p:tgtEl>
                                      </p:cBhvr>
                                    </p:animEffect>
                                  </p:childTnLst>
                                </p:cTn>
                              </p:par>
                              <p:par>
                                <p:cTn id="714" presetID="31" presetClass="entr" presetSubtype="0" fill="hold" grpId="0" nodeType="withEffect">
                                  <p:stCondLst>
                                    <p:cond delay="750"/>
                                  </p:stCondLst>
                                  <p:childTnLst>
                                    <p:set>
                                      <p:cBhvr>
                                        <p:cTn id="715" dur="1" fill="hold">
                                          <p:stCondLst>
                                            <p:cond delay="0"/>
                                          </p:stCondLst>
                                        </p:cTn>
                                        <p:tgtEl>
                                          <p:spTgt spid="111"/>
                                        </p:tgtEl>
                                        <p:attrNameLst>
                                          <p:attrName>style.visibility</p:attrName>
                                        </p:attrNameLst>
                                      </p:cBhvr>
                                      <p:to>
                                        <p:strVal val="visible"/>
                                      </p:to>
                                    </p:set>
                                    <p:anim calcmode="lin" valueType="num">
                                      <p:cBhvr>
                                        <p:cTn id="716" dur="1000" fill="hold"/>
                                        <p:tgtEl>
                                          <p:spTgt spid="111"/>
                                        </p:tgtEl>
                                        <p:attrNameLst>
                                          <p:attrName>ppt_w</p:attrName>
                                        </p:attrNameLst>
                                      </p:cBhvr>
                                      <p:tavLst>
                                        <p:tav tm="0">
                                          <p:val>
                                            <p:fltVal val="0"/>
                                          </p:val>
                                        </p:tav>
                                        <p:tav tm="100000">
                                          <p:val>
                                            <p:strVal val="#ppt_w"/>
                                          </p:val>
                                        </p:tav>
                                      </p:tavLst>
                                    </p:anim>
                                    <p:anim calcmode="lin" valueType="num">
                                      <p:cBhvr>
                                        <p:cTn id="717" dur="1000" fill="hold"/>
                                        <p:tgtEl>
                                          <p:spTgt spid="111"/>
                                        </p:tgtEl>
                                        <p:attrNameLst>
                                          <p:attrName>ppt_h</p:attrName>
                                        </p:attrNameLst>
                                      </p:cBhvr>
                                      <p:tavLst>
                                        <p:tav tm="0">
                                          <p:val>
                                            <p:fltVal val="0"/>
                                          </p:val>
                                        </p:tav>
                                        <p:tav tm="100000">
                                          <p:val>
                                            <p:strVal val="#ppt_h"/>
                                          </p:val>
                                        </p:tav>
                                      </p:tavLst>
                                    </p:anim>
                                    <p:anim calcmode="lin" valueType="num">
                                      <p:cBhvr>
                                        <p:cTn id="718" dur="1000" fill="hold"/>
                                        <p:tgtEl>
                                          <p:spTgt spid="111"/>
                                        </p:tgtEl>
                                        <p:attrNameLst>
                                          <p:attrName>style.rotation</p:attrName>
                                        </p:attrNameLst>
                                      </p:cBhvr>
                                      <p:tavLst>
                                        <p:tav tm="0">
                                          <p:val>
                                            <p:fltVal val="90"/>
                                          </p:val>
                                        </p:tav>
                                        <p:tav tm="100000">
                                          <p:val>
                                            <p:fltVal val="0"/>
                                          </p:val>
                                        </p:tav>
                                      </p:tavLst>
                                    </p:anim>
                                    <p:animEffect transition="in" filter="fade">
                                      <p:cBhvr>
                                        <p:cTn id="719" dur="1000"/>
                                        <p:tgtEl>
                                          <p:spTgt spid="111"/>
                                        </p:tgtEl>
                                      </p:cBhvr>
                                    </p:animEffect>
                                  </p:childTnLst>
                                </p:cTn>
                              </p:par>
                              <p:par>
                                <p:cTn id="720" presetID="31" presetClass="entr" presetSubtype="0" fill="hold" grpId="0" nodeType="withEffect">
                                  <p:stCondLst>
                                    <p:cond delay="750"/>
                                  </p:stCondLst>
                                  <p:childTnLst>
                                    <p:set>
                                      <p:cBhvr>
                                        <p:cTn id="721" dur="1" fill="hold">
                                          <p:stCondLst>
                                            <p:cond delay="0"/>
                                          </p:stCondLst>
                                        </p:cTn>
                                        <p:tgtEl>
                                          <p:spTgt spid="112"/>
                                        </p:tgtEl>
                                        <p:attrNameLst>
                                          <p:attrName>style.visibility</p:attrName>
                                        </p:attrNameLst>
                                      </p:cBhvr>
                                      <p:to>
                                        <p:strVal val="visible"/>
                                      </p:to>
                                    </p:set>
                                    <p:anim calcmode="lin" valueType="num">
                                      <p:cBhvr>
                                        <p:cTn id="722" dur="1000" fill="hold"/>
                                        <p:tgtEl>
                                          <p:spTgt spid="112"/>
                                        </p:tgtEl>
                                        <p:attrNameLst>
                                          <p:attrName>ppt_w</p:attrName>
                                        </p:attrNameLst>
                                      </p:cBhvr>
                                      <p:tavLst>
                                        <p:tav tm="0">
                                          <p:val>
                                            <p:fltVal val="0"/>
                                          </p:val>
                                        </p:tav>
                                        <p:tav tm="100000">
                                          <p:val>
                                            <p:strVal val="#ppt_w"/>
                                          </p:val>
                                        </p:tav>
                                      </p:tavLst>
                                    </p:anim>
                                    <p:anim calcmode="lin" valueType="num">
                                      <p:cBhvr>
                                        <p:cTn id="723" dur="1000" fill="hold"/>
                                        <p:tgtEl>
                                          <p:spTgt spid="112"/>
                                        </p:tgtEl>
                                        <p:attrNameLst>
                                          <p:attrName>ppt_h</p:attrName>
                                        </p:attrNameLst>
                                      </p:cBhvr>
                                      <p:tavLst>
                                        <p:tav tm="0">
                                          <p:val>
                                            <p:fltVal val="0"/>
                                          </p:val>
                                        </p:tav>
                                        <p:tav tm="100000">
                                          <p:val>
                                            <p:strVal val="#ppt_h"/>
                                          </p:val>
                                        </p:tav>
                                      </p:tavLst>
                                    </p:anim>
                                    <p:anim calcmode="lin" valueType="num">
                                      <p:cBhvr>
                                        <p:cTn id="724" dur="1000" fill="hold"/>
                                        <p:tgtEl>
                                          <p:spTgt spid="112"/>
                                        </p:tgtEl>
                                        <p:attrNameLst>
                                          <p:attrName>style.rotation</p:attrName>
                                        </p:attrNameLst>
                                      </p:cBhvr>
                                      <p:tavLst>
                                        <p:tav tm="0">
                                          <p:val>
                                            <p:fltVal val="90"/>
                                          </p:val>
                                        </p:tav>
                                        <p:tav tm="100000">
                                          <p:val>
                                            <p:fltVal val="0"/>
                                          </p:val>
                                        </p:tav>
                                      </p:tavLst>
                                    </p:anim>
                                    <p:animEffect transition="in" filter="fade">
                                      <p:cBhvr>
                                        <p:cTn id="725" dur="1000"/>
                                        <p:tgtEl>
                                          <p:spTgt spid="112"/>
                                        </p:tgtEl>
                                      </p:cBhvr>
                                    </p:animEffect>
                                  </p:childTnLst>
                                </p:cTn>
                              </p:par>
                              <p:par>
                                <p:cTn id="726" presetID="31" presetClass="entr" presetSubtype="0" fill="hold" grpId="0" nodeType="withEffect">
                                  <p:stCondLst>
                                    <p:cond delay="750"/>
                                  </p:stCondLst>
                                  <p:childTnLst>
                                    <p:set>
                                      <p:cBhvr>
                                        <p:cTn id="727" dur="1" fill="hold">
                                          <p:stCondLst>
                                            <p:cond delay="0"/>
                                          </p:stCondLst>
                                        </p:cTn>
                                        <p:tgtEl>
                                          <p:spTgt spid="113"/>
                                        </p:tgtEl>
                                        <p:attrNameLst>
                                          <p:attrName>style.visibility</p:attrName>
                                        </p:attrNameLst>
                                      </p:cBhvr>
                                      <p:to>
                                        <p:strVal val="visible"/>
                                      </p:to>
                                    </p:set>
                                    <p:anim calcmode="lin" valueType="num">
                                      <p:cBhvr>
                                        <p:cTn id="728" dur="1000" fill="hold"/>
                                        <p:tgtEl>
                                          <p:spTgt spid="113"/>
                                        </p:tgtEl>
                                        <p:attrNameLst>
                                          <p:attrName>ppt_w</p:attrName>
                                        </p:attrNameLst>
                                      </p:cBhvr>
                                      <p:tavLst>
                                        <p:tav tm="0">
                                          <p:val>
                                            <p:fltVal val="0"/>
                                          </p:val>
                                        </p:tav>
                                        <p:tav tm="100000">
                                          <p:val>
                                            <p:strVal val="#ppt_w"/>
                                          </p:val>
                                        </p:tav>
                                      </p:tavLst>
                                    </p:anim>
                                    <p:anim calcmode="lin" valueType="num">
                                      <p:cBhvr>
                                        <p:cTn id="729" dur="1000" fill="hold"/>
                                        <p:tgtEl>
                                          <p:spTgt spid="113"/>
                                        </p:tgtEl>
                                        <p:attrNameLst>
                                          <p:attrName>ppt_h</p:attrName>
                                        </p:attrNameLst>
                                      </p:cBhvr>
                                      <p:tavLst>
                                        <p:tav tm="0">
                                          <p:val>
                                            <p:fltVal val="0"/>
                                          </p:val>
                                        </p:tav>
                                        <p:tav tm="100000">
                                          <p:val>
                                            <p:strVal val="#ppt_h"/>
                                          </p:val>
                                        </p:tav>
                                      </p:tavLst>
                                    </p:anim>
                                    <p:anim calcmode="lin" valueType="num">
                                      <p:cBhvr>
                                        <p:cTn id="730" dur="1000" fill="hold"/>
                                        <p:tgtEl>
                                          <p:spTgt spid="113"/>
                                        </p:tgtEl>
                                        <p:attrNameLst>
                                          <p:attrName>style.rotation</p:attrName>
                                        </p:attrNameLst>
                                      </p:cBhvr>
                                      <p:tavLst>
                                        <p:tav tm="0">
                                          <p:val>
                                            <p:fltVal val="90"/>
                                          </p:val>
                                        </p:tav>
                                        <p:tav tm="100000">
                                          <p:val>
                                            <p:fltVal val="0"/>
                                          </p:val>
                                        </p:tav>
                                      </p:tavLst>
                                    </p:anim>
                                    <p:animEffect transition="in" filter="fade">
                                      <p:cBhvr>
                                        <p:cTn id="731" dur="1000"/>
                                        <p:tgtEl>
                                          <p:spTgt spid="113"/>
                                        </p:tgtEl>
                                      </p:cBhvr>
                                    </p:animEffect>
                                  </p:childTnLst>
                                </p:cTn>
                              </p:par>
                              <p:par>
                                <p:cTn id="732" presetID="31" presetClass="entr" presetSubtype="0" fill="hold" grpId="0" nodeType="withEffect">
                                  <p:stCondLst>
                                    <p:cond delay="750"/>
                                  </p:stCondLst>
                                  <p:childTnLst>
                                    <p:set>
                                      <p:cBhvr>
                                        <p:cTn id="733" dur="1" fill="hold">
                                          <p:stCondLst>
                                            <p:cond delay="0"/>
                                          </p:stCondLst>
                                        </p:cTn>
                                        <p:tgtEl>
                                          <p:spTgt spid="114"/>
                                        </p:tgtEl>
                                        <p:attrNameLst>
                                          <p:attrName>style.visibility</p:attrName>
                                        </p:attrNameLst>
                                      </p:cBhvr>
                                      <p:to>
                                        <p:strVal val="visible"/>
                                      </p:to>
                                    </p:set>
                                    <p:anim calcmode="lin" valueType="num">
                                      <p:cBhvr>
                                        <p:cTn id="734" dur="1000" fill="hold"/>
                                        <p:tgtEl>
                                          <p:spTgt spid="114"/>
                                        </p:tgtEl>
                                        <p:attrNameLst>
                                          <p:attrName>ppt_w</p:attrName>
                                        </p:attrNameLst>
                                      </p:cBhvr>
                                      <p:tavLst>
                                        <p:tav tm="0">
                                          <p:val>
                                            <p:fltVal val="0"/>
                                          </p:val>
                                        </p:tav>
                                        <p:tav tm="100000">
                                          <p:val>
                                            <p:strVal val="#ppt_w"/>
                                          </p:val>
                                        </p:tav>
                                      </p:tavLst>
                                    </p:anim>
                                    <p:anim calcmode="lin" valueType="num">
                                      <p:cBhvr>
                                        <p:cTn id="735" dur="1000" fill="hold"/>
                                        <p:tgtEl>
                                          <p:spTgt spid="114"/>
                                        </p:tgtEl>
                                        <p:attrNameLst>
                                          <p:attrName>ppt_h</p:attrName>
                                        </p:attrNameLst>
                                      </p:cBhvr>
                                      <p:tavLst>
                                        <p:tav tm="0">
                                          <p:val>
                                            <p:fltVal val="0"/>
                                          </p:val>
                                        </p:tav>
                                        <p:tav tm="100000">
                                          <p:val>
                                            <p:strVal val="#ppt_h"/>
                                          </p:val>
                                        </p:tav>
                                      </p:tavLst>
                                    </p:anim>
                                    <p:anim calcmode="lin" valueType="num">
                                      <p:cBhvr>
                                        <p:cTn id="736" dur="1000" fill="hold"/>
                                        <p:tgtEl>
                                          <p:spTgt spid="114"/>
                                        </p:tgtEl>
                                        <p:attrNameLst>
                                          <p:attrName>style.rotation</p:attrName>
                                        </p:attrNameLst>
                                      </p:cBhvr>
                                      <p:tavLst>
                                        <p:tav tm="0">
                                          <p:val>
                                            <p:fltVal val="90"/>
                                          </p:val>
                                        </p:tav>
                                        <p:tav tm="100000">
                                          <p:val>
                                            <p:fltVal val="0"/>
                                          </p:val>
                                        </p:tav>
                                      </p:tavLst>
                                    </p:anim>
                                    <p:animEffect transition="in" filter="fade">
                                      <p:cBhvr>
                                        <p:cTn id="737" dur="1000"/>
                                        <p:tgtEl>
                                          <p:spTgt spid="114"/>
                                        </p:tgtEl>
                                      </p:cBhvr>
                                    </p:animEffect>
                                  </p:childTnLst>
                                </p:cTn>
                              </p:par>
                              <p:par>
                                <p:cTn id="738" presetID="31" presetClass="entr" presetSubtype="0" fill="hold" grpId="0" nodeType="withEffect">
                                  <p:stCondLst>
                                    <p:cond delay="750"/>
                                  </p:stCondLst>
                                  <p:childTnLst>
                                    <p:set>
                                      <p:cBhvr>
                                        <p:cTn id="739" dur="1" fill="hold">
                                          <p:stCondLst>
                                            <p:cond delay="0"/>
                                          </p:stCondLst>
                                        </p:cTn>
                                        <p:tgtEl>
                                          <p:spTgt spid="115"/>
                                        </p:tgtEl>
                                        <p:attrNameLst>
                                          <p:attrName>style.visibility</p:attrName>
                                        </p:attrNameLst>
                                      </p:cBhvr>
                                      <p:to>
                                        <p:strVal val="visible"/>
                                      </p:to>
                                    </p:set>
                                    <p:anim calcmode="lin" valueType="num">
                                      <p:cBhvr>
                                        <p:cTn id="740" dur="1000" fill="hold"/>
                                        <p:tgtEl>
                                          <p:spTgt spid="115"/>
                                        </p:tgtEl>
                                        <p:attrNameLst>
                                          <p:attrName>ppt_w</p:attrName>
                                        </p:attrNameLst>
                                      </p:cBhvr>
                                      <p:tavLst>
                                        <p:tav tm="0">
                                          <p:val>
                                            <p:fltVal val="0"/>
                                          </p:val>
                                        </p:tav>
                                        <p:tav tm="100000">
                                          <p:val>
                                            <p:strVal val="#ppt_w"/>
                                          </p:val>
                                        </p:tav>
                                      </p:tavLst>
                                    </p:anim>
                                    <p:anim calcmode="lin" valueType="num">
                                      <p:cBhvr>
                                        <p:cTn id="741" dur="1000" fill="hold"/>
                                        <p:tgtEl>
                                          <p:spTgt spid="115"/>
                                        </p:tgtEl>
                                        <p:attrNameLst>
                                          <p:attrName>ppt_h</p:attrName>
                                        </p:attrNameLst>
                                      </p:cBhvr>
                                      <p:tavLst>
                                        <p:tav tm="0">
                                          <p:val>
                                            <p:fltVal val="0"/>
                                          </p:val>
                                        </p:tav>
                                        <p:tav tm="100000">
                                          <p:val>
                                            <p:strVal val="#ppt_h"/>
                                          </p:val>
                                        </p:tav>
                                      </p:tavLst>
                                    </p:anim>
                                    <p:anim calcmode="lin" valueType="num">
                                      <p:cBhvr>
                                        <p:cTn id="742" dur="1000" fill="hold"/>
                                        <p:tgtEl>
                                          <p:spTgt spid="115"/>
                                        </p:tgtEl>
                                        <p:attrNameLst>
                                          <p:attrName>style.rotation</p:attrName>
                                        </p:attrNameLst>
                                      </p:cBhvr>
                                      <p:tavLst>
                                        <p:tav tm="0">
                                          <p:val>
                                            <p:fltVal val="90"/>
                                          </p:val>
                                        </p:tav>
                                        <p:tav tm="100000">
                                          <p:val>
                                            <p:fltVal val="0"/>
                                          </p:val>
                                        </p:tav>
                                      </p:tavLst>
                                    </p:anim>
                                    <p:animEffect transition="in" filter="fade">
                                      <p:cBhvr>
                                        <p:cTn id="743" dur="1000"/>
                                        <p:tgtEl>
                                          <p:spTgt spid="115"/>
                                        </p:tgtEl>
                                      </p:cBhvr>
                                    </p:animEffect>
                                  </p:childTnLst>
                                </p:cTn>
                              </p:par>
                              <p:par>
                                <p:cTn id="744" presetID="31" presetClass="entr" presetSubtype="0" fill="hold" grpId="0" nodeType="withEffect">
                                  <p:stCondLst>
                                    <p:cond delay="750"/>
                                  </p:stCondLst>
                                  <p:childTnLst>
                                    <p:set>
                                      <p:cBhvr>
                                        <p:cTn id="745" dur="1" fill="hold">
                                          <p:stCondLst>
                                            <p:cond delay="0"/>
                                          </p:stCondLst>
                                        </p:cTn>
                                        <p:tgtEl>
                                          <p:spTgt spid="116"/>
                                        </p:tgtEl>
                                        <p:attrNameLst>
                                          <p:attrName>style.visibility</p:attrName>
                                        </p:attrNameLst>
                                      </p:cBhvr>
                                      <p:to>
                                        <p:strVal val="visible"/>
                                      </p:to>
                                    </p:set>
                                    <p:anim calcmode="lin" valueType="num">
                                      <p:cBhvr>
                                        <p:cTn id="746" dur="1000" fill="hold"/>
                                        <p:tgtEl>
                                          <p:spTgt spid="116"/>
                                        </p:tgtEl>
                                        <p:attrNameLst>
                                          <p:attrName>ppt_w</p:attrName>
                                        </p:attrNameLst>
                                      </p:cBhvr>
                                      <p:tavLst>
                                        <p:tav tm="0">
                                          <p:val>
                                            <p:fltVal val="0"/>
                                          </p:val>
                                        </p:tav>
                                        <p:tav tm="100000">
                                          <p:val>
                                            <p:strVal val="#ppt_w"/>
                                          </p:val>
                                        </p:tav>
                                      </p:tavLst>
                                    </p:anim>
                                    <p:anim calcmode="lin" valueType="num">
                                      <p:cBhvr>
                                        <p:cTn id="747" dur="1000" fill="hold"/>
                                        <p:tgtEl>
                                          <p:spTgt spid="116"/>
                                        </p:tgtEl>
                                        <p:attrNameLst>
                                          <p:attrName>ppt_h</p:attrName>
                                        </p:attrNameLst>
                                      </p:cBhvr>
                                      <p:tavLst>
                                        <p:tav tm="0">
                                          <p:val>
                                            <p:fltVal val="0"/>
                                          </p:val>
                                        </p:tav>
                                        <p:tav tm="100000">
                                          <p:val>
                                            <p:strVal val="#ppt_h"/>
                                          </p:val>
                                        </p:tav>
                                      </p:tavLst>
                                    </p:anim>
                                    <p:anim calcmode="lin" valueType="num">
                                      <p:cBhvr>
                                        <p:cTn id="748" dur="1000" fill="hold"/>
                                        <p:tgtEl>
                                          <p:spTgt spid="116"/>
                                        </p:tgtEl>
                                        <p:attrNameLst>
                                          <p:attrName>style.rotation</p:attrName>
                                        </p:attrNameLst>
                                      </p:cBhvr>
                                      <p:tavLst>
                                        <p:tav tm="0">
                                          <p:val>
                                            <p:fltVal val="90"/>
                                          </p:val>
                                        </p:tav>
                                        <p:tav tm="100000">
                                          <p:val>
                                            <p:fltVal val="0"/>
                                          </p:val>
                                        </p:tav>
                                      </p:tavLst>
                                    </p:anim>
                                    <p:animEffect transition="in" filter="fade">
                                      <p:cBhvr>
                                        <p:cTn id="749" dur="1000"/>
                                        <p:tgtEl>
                                          <p:spTgt spid="116"/>
                                        </p:tgtEl>
                                      </p:cBhvr>
                                    </p:animEffect>
                                  </p:childTnLst>
                                </p:cTn>
                              </p:par>
                              <p:par>
                                <p:cTn id="750" presetID="31" presetClass="entr" presetSubtype="0" fill="hold" grpId="0" nodeType="withEffect">
                                  <p:stCondLst>
                                    <p:cond delay="750"/>
                                  </p:stCondLst>
                                  <p:childTnLst>
                                    <p:set>
                                      <p:cBhvr>
                                        <p:cTn id="751" dur="1" fill="hold">
                                          <p:stCondLst>
                                            <p:cond delay="0"/>
                                          </p:stCondLst>
                                        </p:cTn>
                                        <p:tgtEl>
                                          <p:spTgt spid="117"/>
                                        </p:tgtEl>
                                        <p:attrNameLst>
                                          <p:attrName>style.visibility</p:attrName>
                                        </p:attrNameLst>
                                      </p:cBhvr>
                                      <p:to>
                                        <p:strVal val="visible"/>
                                      </p:to>
                                    </p:set>
                                    <p:anim calcmode="lin" valueType="num">
                                      <p:cBhvr>
                                        <p:cTn id="752" dur="1000" fill="hold"/>
                                        <p:tgtEl>
                                          <p:spTgt spid="117"/>
                                        </p:tgtEl>
                                        <p:attrNameLst>
                                          <p:attrName>ppt_w</p:attrName>
                                        </p:attrNameLst>
                                      </p:cBhvr>
                                      <p:tavLst>
                                        <p:tav tm="0">
                                          <p:val>
                                            <p:fltVal val="0"/>
                                          </p:val>
                                        </p:tav>
                                        <p:tav tm="100000">
                                          <p:val>
                                            <p:strVal val="#ppt_w"/>
                                          </p:val>
                                        </p:tav>
                                      </p:tavLst>
                                    </p:anim>
                                    <p:anim calcmode="lin" valueType="num">
                                      <p:cBhvr>
                                        <p:cTn id="753" dur="1000" fill="hold"/>
                                        <p:tgtEl>
                                          <p:spTgt spid="117"/>
                                        </p:tgtEl>
                                        <p:attrNameLst>
                                          <p:attrName>ppt_h</p:attrName>
                                        </p:attrNameLst>
                                      </p:cBhvr>
                                      <p:tavLst>
                                        <p:tav tm="0">
                                          <p:val>
                                            <p:fltVal val="0"/>
                                          </p:val>
                                        </p:tav>
                                        <p:tav tm="100000">
                                          <p:val>
                                            <p:strVal val="#ppt_h"/>
                                          </p:val>
                                        </p:tav>
                                      </p:tavLst>
                                    </p:anim>
                                    <p:anim calcmode="lin" valueType="num">
                                      <p:cBhvr>
                                        <p:cTn id="754" dur="1000" fill="hold"/>
                                        <p:tgtEl>
                                          <p:spTgt spid="117"/>
                                        </p:tgtEl>
                                        <p:attrNameLst>
                                          <p:attrName>style.rotation</p:attrName>
                                        </p:attrNameLst>
                                      </p:cBhvr>
                                      <p:tavLst>
                                        <p:tav tm="0">
                                          <p:val>
                                            <p:fltVal val="90"/>
                                          </p:val>
                                        </p:tav>
                                        <p:tav tm="100000">
                                          <p:val>
                                            <p:fltVal val="0"/>
                                          </p:val>
                                        </p:tav>
                                      </p:tavLst>
                                    </p:anim>
                                    <p:animEffect transition="in" filter="fade">
                                      <p:cBhvr>
                                        <p:cTn id="755" dur="1000"/>
                                        <p:tgtEl>
                                          <p:spTgt spid="117"/>
                                        </p:tgtEl>
                                      </p:cBhvr>
                                    </p:animEffect>
                                  </p:childTnLst>
                                </p:cTn>
                              </p:par>
                              <p:par>
                                <p:cTn id="756" presetID="31" presetClass="entr" presetSubtype="0" fill="hold" grpId="0" nodeType="withEffect">
                                  <p:stCondLst>
                                    <p:cond delay="750"/>
                                  </p:stCondLst>
                                  <p:childTnLst>
                                    <p:set>
                                      <p:cBhvr>
                                        <p:cTn id="757" dur="1" fill="hold">
                                          <p:stCondLst>
                                            <p:cond delay="0"/>
                                          </p:stCondLst>
                                        </p:cTn>
                                        <p:tgtEl>
                                          <p:spTgt spid="118"/>
                                        </p:tgtEl>
                                        <p:attrNameLst>
                                          <p:attrName>style.visibility</p:attrName>
                                        </p:attrNameLst>
                                      </p:cBhvr>
                                      <p:to>
                                        <p:strVal val="visible"/>
                                      </p:to>
                                    </p:set>
                                    <p:anim calcmode="lin" valueType="num">
                                      <p:cBhvr>
                                        <p:cTn id="758" dur="1000" fill="hold"/>
                                        <p:tgtEl>
                                          <p:spTgt spid="118"/>
                                        </p:tgtEl>
                                        <p:attrNameLst>
                                          <p:attrName>ppt_w</p:attrName>
                                        </p:attrNameLst>
                                      </p:cBhvr>
                                      <p:tavLst>
                                        <p:tav tm="0">
                                          <p:val>
                                            <p:fltVal val="0"/>
                                          </p:val>
                                        </p:tav>
                                        <p:tav tm="100000">
                                          <p:val>
                                            <p:strVal val="#ppt_w"/>
                                          </p:val>
                                        </p:tav>
                                      </p:tavLst>
                                    </p:anim>
                                    <p:anim calcmode="lin" valueType="num">
                                      <p:cBhvr>
                                        <p:cTn id="759" dur="1000" fill="hold"/>
                                        <p:tgtEl>
                                          <p:spTgt spid="118"/>
                                        </p:tgtEl>
                                        <p:attrNameLst>
                                          <p:attrName>ppt_h</p:attrName>
                                        </p:attrNameLst>
                                      </p:cBhvr>
                                      <p:tavLst>
                                        <p:tav tm="0">
                                          <p:val>
                                            <p:fltVal val="0"/>
                                          </p:val>
                                        </p:tav>
                                        <p:tav tm="100000">
                                          <p:val>
                                            <p:strVal val="#ppt_h"/>
                                          </p:val>
                                        </p:tav>
                                      </p:tavLst>
                                    </p:anim>
                                    <p:anim calcmode="lin" valueType="num">
                                      <p:cBhvr>
                                        <p:cTn id="760" dur="1000" fill="hold"/>
                                        <p:tgtEl>
                                          <p:spTgt spid="118"/>
                                        </p:tgtEl>
                                        <p:attrNameLst>
                                          <p:attrName>style.rotation</p:attrName>
                                        </p:attrNameLst>
                                      </p:cBhvr>
                                      <p:tavLst>
                                        <p:tav tm="0">
                                          <p:val>
                                            <p:fltVal val="90"/>
                                          </p:val>
                                        </p:tav>
                                        <p:tav tm="100000">
                                          <p:val>
                                            <p:fltVal val="0"/>
                                          </p:val>
                                        </p:tav>
                                      </p:tavLst>
                                    </p:anim>
                                    <p:animEffect transition="in" filter="fade">
                                      <p:cBhvr>
                                        <p:cTn id="761" dur="1000"/>
                                        <p:tgtEl>
                                          <p:spTgt spid="118"/>
                                        </p:tgtEl>
                                      </p:cBhvr>
                                    </p:animEffect>
                                  </p:childTnLst>
                                </p:cTn>
                              </p:par>
                              <p:par>
                                <p:cTn id="762" presetID="31" presetClass="entr" presetSubtype="0" fill="hold" grpId="0" nodeType="withEffect">
                                  <p:stCondLst>
                                    <p:cond delay="750"/>
                                  </p:stCondLst>
                                  <p:childTnLst>
                                    <p:set>
                                      <p:cBhvr>
                                        <p:cTn id="763" dur="1" fill="hold">
                                          <p:stCondLst>
                                            <p:cond delay="0"/>
                                          </p:stCondLst>
                                        </p:cTn>
                                        <p:tgtEl>
                                          <p:spTgt spid="119"/>
                                        </p:tgtEl>
                                        <p:attrNameLst>
                                          <p:attrName>style.visibility</p:attrName>
                                        </p:attrNameLst>
                                      </p:cBhvr>
                                      <p:to>
                                        <p:strVal val="visible"/>
                                      </p:to>
                                    </p:set>
                                    <p:anim calcmode="lin" valueType="num">
                                      <p:cBhvr>
                                        <p:cTn id="764" dur="1000" fill="hold"/>
                                        <p:tgtEl>
                                          <p:spTgt spid="119"/>
                                        </p:tgtEl>
                                        <p:attrNameLst>
                                          <p:attrName>ppt_w</p:attrName>
                                        </p:attrNameLst>
                                      </p:cBhvr>
                                      <p:tavLst>
                                        <p:tav tm="0">
                                          <p:val>
                                            <p:fltVal val="0"/>
                                          </p:val>
                                        </p:tav>
                                        <p:tav tm="100000">
                                          <p:val>
                                            <p:strVal val="#ppt_w"/>
                                          </p:val>
                                        </p:tav>
                                      </p:tavLst>
                                    </p:anim>
                                    <p:anim calcmode="lin" valueType="num">
                                      <p:cBhvr>
                                        <p:cTn id="765" dur="1000" fill="hold"/>
                                        <p:tgtEl>
                                          <p:spTgt spid="119"/>
                                        </p:tgtEl>
                                        <p:attrNameLst>
                                          <p:attrName>ppt_h</p:attrName>
                                        </p:attrNameLst>
                                      </p:cBhvr>
                                      <p:tavLst>
                                        <p:tav tm="0">
                                          <p:val>
                                            <p:fltVal val="0"/>
                                          </p:val>
                                        </p:tav>
                                        <p:tav tm="100000">
                                          <p:val>
                                            <p:strVal val="#ppt_h"/>
                                          </p:val>
                                        </p:tav>
                                      </p:tavLst>
                                    </p:anim>
                                    <p:anim calcmode="lin" valueType="num">
                                      <p:cBhvr>
                                        <p:cTn id="766" dur="1000" fill="hold"/>
                                        <p:tgtEl>
                                          <p:spTgt spid="119"/>
                                        </p:tgtEl>
                                        <p:attrNameLst>
                                          <p:attrName>style.rotation</p:attrName>
                                        </p:attrNameLst>
                                      </p:cBhvr>
                                      <p:tavLst>
                                        <p:tav tm="0">
                                          <p:val>
                                            <p:fltVal val="90"/>
                                          </p:val>
                                        </p:tav>
                                        <p:tav tm="100000">
                                          <p:val>
                                            <p:fltVal val="0"/>
                                          </p:val>
                                        </p:tav>
                                      </p:tavLst>
                                    </p:anim>
                                    <p:animEffect transition="in" filter="fade">
                                      <p:cBhvr>
                                        <p:cTn id="767" dur="1000"/>
                                        <p:tgtEl>
                                          <p:spTgt spid="119"/>
                                        </p:tgtEl>
                                      </p:cBhvr>
                                    </p:animEffect>
                                  </p:childTnLst>
                                </p:cTn>
                              </p:par>
                              <p:par>
                                <p:cTn id="768" presetID="31" presetClass="entr" presetSubtype="0" fill="hold" grpId="0" nodeType="withEffect">
                                  <p:stCondLst>
                                    <p:cond delay="750"/>
                                  </p:stCondLst>
                                  <p:childTnLst>
                                    <p:set>
                                      <p:cBhvr>
                                        <p:cTn id="769" dur="1" fill="hold">
                                          <p:stCondLst>
                                            <p:cond delay="0"/>
                                          </p:stCondLst>
                                        </p:cTn>
                                        <p:tgtEl>
                                          <p:spTgt spid="120"/>
                                        </p:tgtEl>
                                        <p:attrNameLst>
                                          <p:attrName>style.visibility</p:attrName>
                                        </p:attrNameLst>
                                      </p:cBhvr>
                                      <p:to>
                                        <p:strVal val="visible"/>
                                      </p:to>
                                    </p:set>
                                    <p:anim calcmode="lin" valueType="num">
                                      <p:cBhvr>
                                        <p:cTn id="770" dur="1000" fill="hold"/>
                                        <p:tgtEl>
                                          <p:spTgt spid="120"/>
                                        </p:tgtEl>
                                        <p:attrNameLst>
                                          <p:attrName>ppt_w</p:attrName>
                                        </p:attrNameLst>
                                      </p:cBhvr>
                                      <p:tavLst>
                                        <p:tav tm="0">
                                          <p:val>
                                            <p:fltVal val="0"/>
                                          </p:val>
                                        </p:tav>
                                        <p:tav tm="100000">
                                          <p:val>
                                            <p:strVal val="#ppt_w"/>
                                          </p:val>
                                        </p:tav>
                                      </p:tavLst>
                                    </p:anim>
                                    <p:anim calcmode="lin" valueType="num">
                                      <p:cBhvr>
                                        <p:cTn id="771" dur="1000" fill="hold"/>
                                        <p:tgtEl>
                                          <p:spTgt spid="120"/>
                                        </p:tgtEl>
                                        <p:attrNameLst>
                                          <p:attrName>ppt_h</p:attrName>
                                        </p:attrNameLst>
                                      </p:cBhvr>
                                      <p:tavLst>
                                        <p:tav tm="0">
                                          <p:val>
                                            <p:fltVal val="0"/>
                                          </p:val>
                                        </p:tav>
                                        <p:tav tm="100000">
                                          <p:val>
                                            <p:strVal val="#ppt_h"/>
                                          </p:val>
                                        </p:tav>
                                      </p:tavLst>
                                    </p:anim>
                                    <p:anim calcmode="lin" valueType="num">
                                      <p:cBhvr>
                                        <p:cTn id="772" dur="1000" fill="hold"/>
                                        <p:tgtEl>
                                          <p:spTgt spid="120"/>
                                        </p:tgtEl>
                                        <p:attrNameLst>
                                          <p:attrName>style.rotation</p:attrName>
                                        </p:attrNameLst>
                                      </p:cBhvr>
                                      <p:tavLst>
                                        <p:tav tm="0">
                                          <p:val>
                                            <p:fltVal val="90"/>
                                          </p:val>
                                        </p:tav>
                                        <p:tav tm="100000">
                                          <p:val>
                                            <p:fltVal val="0"/>
                                          </p:val>
                                        </p:tav>
                                      </p:tavLst>
                                    </p:anim>
                                    <p:animEffect transition="in" filter="fade">
                                      <p:cBhvr>
                                        <p:cTn id="773" dur="1000"/>
                                        <p:tgtEl>
                                          <p:spTgt spid="120"/>
                                        </p:tgtEl>
                                      </p:cBhvr>
                                    </p:animEffect>
                                  </p:childTnLst>
                                </p:cTn>
                              </p:par>
                              <p:par>
                                <p:cTn id="774" presetID="31" presetClass="entr" presetSubtype="0" fill="hold" grpId="0" nodeType="withEffect">
                                  <p:stCondLst>
                                    <p:cond delay="750"/>
                                  </p:stCondLst>
                                  <p:childTnLst>
                                    <p:set>
                                      <p:cBhvr>
                                        <p:cTn id="775" dur="1" fill="hold">
                                          <p:stCondLst>
                                            <p:cond delay="0"/>
                                          </p:stCondLst>
                                        </p:cTn>
                                        <p:tgtEl>
                                          <p:spTgt spid="121"/>
                                        </p:tgtEl>
                                        <p:attrNameLst>
                                          <p:attrName>style.visibility</p:attrName>
                                        </p:attrNameLst>
                                      </p:cBhvr>
                                      <p:to>
                                        <p:strVal val="visible"/>
                                      </p:to>
                                    </p:set>
                                    <p:anim calcmode="lin" valueType="num">
                                      <p:cBhvr>
                                        <p:cTn id="776" dur="1000" fill="hold"/>
                                        <p:tgtEl>
                                          <p:spTgt spid="121"/>
                                        </p:tgtEl>
                                        <p:attrNameLst>
                                          <p:attrName>ppt_w</p:attrName>
                                        </p:attrNameLst>
                                      </p:cBhvr>
                                      <p:tavLst>
                                        <p:tav tm="0">
                                          <p:val>
                                            <p:fltVal val="0"/>
                                          </p:val>
                                        </p:tav>
                                        <p:tav tm="100000">
                                          <p:val>
                                            <p:strVal val="#ppt_w"/>
                                          </p:val>
                                        </p:tav>
                                      </p:tavLst>
                                    </p:anim>
                                    <p:anim calcmode="lin" valueType="num">
                                      <p:cBhvr>
                                        <p:cTn id="777" dur="1000" fill="hold"/>
                                        <p:tgtEl>
                                          <p:spTgt spid="121"/>
                                        </p:tgtEl>
                                        <p:attrNameLst>
                                          <p:attrName>ppt_h</p:attrName>
                                        </p:attrNameLst>
                                      </p:cBhvr>
                                      <p:tavLst>
                                        <p:tav tm="0">
                                          <p:val>
                                            <p:fltVal val="0"/>
                                          </p:val>
                                        </p:tav>
                                        <p:tav tm="100000">
                                          <p:val>
                                            <p:strVal val="#ppt_h"/>
                                          </p:val>
                                        </p:tav>
                                      </p:tavLst>
                                    </p:anim>
                                    <p:anim calcmode="lin" valueType="num">
                                      <p:cBhvr>
                                        <p:cTn id="778" dur="1000" fill="hold"/>
                                        <p:tgtEl>
                                          <p:spTgt spid="121"/>
                                        </p:tgtEl>
                                        <p:attrNameLst>
                                          <p:attrName>style.rotation</p:attrName>
                                        </p:attrNameLst>
                                      </p:cBhvr>
                                      <p:tavLst>
                                        <p:tav tm="0">
                                          <p:val>
                                            <p:fltVal val="90"/>
                                          </p:val>
                                        </p:tav>
                                        <p:tav tm="100000">
                                          <p:val>
                                            <p:fltVal val="0"/>
                                          </p:val>
                                        </p:tav>
                                      </p:tavLst>
                                    </p:anim>
                                    <p:animEffect transition="in" filter="fade">
                                      <p:cBhvr>
                                        <p:cTn id="779" dur="1000"/>
                                        <p:tgtEl>
                                          <p:spTgt spid="121"/>
                                        </p:tgtEl>
                                      </p:cBhvr>
                                    </p:animEffect>
                                  </p:childTnLst>
                                </p:cTn>
                              </p:par>
                              <p:par>
                                <p:cTn id="780" presetID="31" presetClass="entr" presetSubtype="0" fill="hold" grpId="0" nodeType="withEffect">
                                  <p:stCondLst>
                                    <p:cond delay="750"/>
                                  </p:stCondLst>
                                  <p:childTnLst>
                                    <p:set>
                                      <p:cBhvr>
                                        <p:cTn id="781" dur="1" fill="hold">
                                          <p:stCondLst>
                                            <p:cond delay="0"/>
                                          </p:stCondLst>
                                        </p:cTn>
                                        <p:tgtEl>
                                          <p:spTgt spid="122"/>
                                        </p:tgtEl>
                                        <p:attrNameLst>
                                          <p:attrName>style.visibility</p:attrName>
                                        </p:attrNameLst>
                                      </p:cBhvr>
                                      <p:to>
                                        <p:strVal val="visible"/>
                                      </p:to>
                                    </p:set>
                                    <p:anim calcmode="lin" valueType="num">
                                      <p:cBhvr>
                                        <p:cTn id="782" dur="1000" fill="hold"/>
                                        <p:tgtEl>
                                          <p:spTgt spid="122"/>
                                        </p:tgtEl>
                                        <p:attrNameLst>
                                          <p:attrName>ppt_w</p:attrName>
                                        </p:attrNameLst>
                                      </p:cBhvr>
                                      <p:tavLst>
                                        <p:tav tm="0">
                                          <p:val>
                                            <p:fltVal val="0"/>
                                          </p:val>
                                        </p:tav>
                                        <p:tav tm="100000">
                                          <p:val>
                                            <p:strVal val="#ppt_w"/>
                                          </p:val>
                                        </p:tav>
                                      </p:tavLst>
                                    </p:anim>
                                    <p:anim calcmode="lin" valueType="num">
                                      <p:cBhvr>
                                        <p:cTn id="783" dur="1000" fill="hold"/>
                                        <p:tgtEl>
                                          <p:spTgt spid="122"/>
                                        </p:tgtEl>
                                        <p:attrNameLst>
                                          <p:attrName>ppt_h</p:attrName>
                                        </p:attrNameLst>
                                      </p:cBhvr>
                                      <p:tavLst>
                                        <p:tav tm="0">
                                          <p:val>
                                            <p:fltVal val="0"/>
                                          </p:val>
                                        </p:tav>
                                        <p:tav tm="100000">
                                          <p:val>
                                            <p:strVal val="#ppt_h"/>
                                          </p:val>
                                        </p:tav>
                                      </p:tavLst>
                                    </p:anim>
                                    <p:anim calcmode="lin" valueType="num">
                                      <p:cBhvr>
                                        <p:cTn id="784" dur="1000" fill="hold"/>
                                        <p:tgtEl>
                                          <p:spTgt spid="122"/>
                                        </p:tgtEl>
                                        <p:attrNameLst>
                                          <p:attrName>style.rotation</p:attrName>
                                        </p:attrNameLst>
                                      </p:cBhvr>
                                      <p:tavLst>
                                        <p:tav tm="0">
                                          <p:val>
                                            <p:fltVal val="90"/>
                                          </p:val>
                                        </p:tav>
                                        <p:tav tm="100000">
                                          <p:val>
                                            <p:fltVal val="0"/>
                                          </p:val>
                                        </p:tav>
                                      </p:tavLst>
                                    </p:anim>
                                    <p:animEffect transition="in" filter="fade">
                                      <p:cBhvr>
                                        <p:cTn id="785" dur="1000"/>
                                        <p:tgtEl>
                                          <p:spTgt spid="122"/>
                                        </p:tgtEl>
                                      </p:cBhvr>
                                    </p:animEffect>
                                  </p:childTnLst>
                                </p:cTn>
                              </p:par>
                              <p:par>
                                <p:cTn id="786" presetID="31" presetClass="entr" presetSubtype="0" fill="hold" grpId="0" nodeType="withEffect">
                                  <p:stCondLst>
                                    <p:cond delay="750"/>
                                  </p:stCondLst>
                                  <p:childTnLst>
                                    <p:set>
                                      <p:cBhvr>
                                        <p:cTn id="787" dur="1" fill="hold">
                                          <p:stCondLst>
                                            <p:cond delay="0"/>
                                          </p:stCondLst>
                                        </p:cTn>
                                        <p:tgtEl>
                                          <p:spTgt spid="123"/>
                                        </p:tgtEl>
                                        <p:attrNameLst>
                                          <p:attrName>style.visibility</p:attrName>
                                        </p:attrNameLst>
                                      </p:cBhvr>
                                      <p:to>
                                        <p:strVal val="visible"/>
                                      </p:to>
                                    </p:set>
                                    <p:anim calcmode="lin" valueType="num">
                                      <p:cBhvr>
                                        <p:cTn id="788" dur="1000" fill="hold"/>
                                        <p:tgtEl>
                                          <p:spTgt spid="123"/>
                                        </p:tgtEl>
                                        <p:attrNameLst>
                                          <p:attrName>ppt_w</p:attrName>
                                        </p:attrNameLst>
                                      </p:cBhvr>
                                      <p:tavLst>
                                        <p:tav tm="0">
                                          <p:val>
                                            <p:fltVal val="0"/>
                                          </p:val>
                                        </p:tav>
                                        <p:tav tm="100000">
                                          <p:val>
                                            <p:strVal val="#ppt_w"/>
                                          </p:val>
                                        </p:tav>
                                      </p:tavLst>
                                    </p:anim>
                                    <p:anim calcmode="lin" valueType="num">
                                      <p:cBhvr>
                                        <p:cTn id="789" dur="1000" fill="hold"/>
                                        <p:tgtEl>
                                          <p:spTgt spid="123"/>
                                        </p:tgtEl>
                                        <p:attrNameLst>
                                          <p:attrName>ppt_h</p:attrName>
                                        </p:attrNameLst>
                                      </p:cBhvr>
                                      <p:tavLst>
                                        <p:tav tm="0">
                                          <p:val>
                                            <p:fltVal val="0"/>
                                          </p:val>
                                        </p:tav>
                                        <p:tav tm="100000">
                                          <p:val>
                                            <p:strVal val="#ppt_h"/>
                                          </p:val>
                                        </p:tav>
                                      </p:tavLst>
                                    </p:anim>
                                    <p:anim calcmode="lin" valueType="num">
                                      <p:cBhvr>
                                        <p:cTn id="790" dur="1000" fill="hold"/>
                                        <p:tgtEl>
                                          <p:spTgt spid="123"/>
                                        </p:tgtEl>
                                        <p:attrNameLst>
                                          <p:attrName>style.rotation</p:attrName>
                                        </p:attrNameLst>
                                      </p:cBhvr>
                                      <p:tavLst>
                                        <p:tav tm="0">
                                          <p:val>
                                            <p:fltVal val="90"/>
                                          </p:val>
                                        </p:tav>
                                        <p:tav tm="100000">
                                          <p:val>
                                            <p:fltVal val="0"/>
                                          </p:val>
                                        </p:tav>
                                      </p:tavLst>
                                    </p:anim>
                                    <p:animEffect transition="in" filter="fade">
                                      <p:cBhvr>
                                        <p:cTn id="791" dur="1000"/>
                                        <p:tgtEl>
                                          <p:spTgt spid="123"/>
                                        </p:tgtEl>
                                      </p:cBhvr>
                                    </p:animEffect>
                                  </p:childTnLst>
                                </p:cTn>
                              </p:par>
                              <p:par>
                                <p:cTn id="792" presetID="31" presetClass="entr" presetSubtype="0" fill="hold" grpId="0" nodeType="withEffect">
                                  <p:stCondLst>
                                    <p:cond delay="750"/>
                                  </p:stCondLst>
                                  <p:childTnLst>
                                    <p:set>
                                      <p:cBhvr>
                                        <p:cTn id="793" dur="1" fill="hold">
                                          <p:stCondLst>
                                            <p:cond delay="0"/>
                                          </p:stCondLst>
                                        </p:cTn>
                                        <p:tgtEl>
                                          <p:spTgt spid="124"/>
                                        </p:tgtEl>
                                        <p:attrNameLst>
                                          <p:attrName>style.visibility</p:attrName>
                                        </p:attrNameLst>
                                      </p:cBhvr>
                                      <p:to>
                                        <p:strVal val="visible"/>
                                      </p:to>
                                    </p:set>
                                    <p:anim calcmode="lin" valueType="num">
                                      <p:cBhvr>
                                        <p:cTn id="794" dur="1000" fill="hold"/>
                                        <p:tgtEl>
                                          <p:spTgt spid="124"/>
                                        </p:tgtEl>
                                        <p:attrNameLst>
                                          <p:attrName>ppt_w</p:attrName>
                                        </p:attrNameLst>
                                      </p:cBhvr>
                                      <p:tavLst>
                                        <p:tav tm="0">
                                          <p:val>
                                            <p:fltVal val="0"/>
                                          </p:val>
                                        </p:tav>
                                        <p:tav tm="100000">
                                          <p:val>
                                            <p:strVal val="#ppt_w"/>
                                          </p:val>
                                        </p:tav>
                                      </p:tavLst>
                                    </p:anim>
                                    <p:anim calcmode="lin" valueType="num">
                                      <p:cBhvr>
                                        <p:cTn id="795" dur="1000" fill="hold"/>
                                        <p:tgtEl>
                                          <p:spTgt spid="124"/>
                                        </p:tgtEl>
                                        <p:attrNameLst>
                                          <p:attrName>ppt_h</p:attrName>
                                        </p:attrNameLst>
                                      </p:cBhvr>
                                      <p:tavLst>
                                        <p:tav tm="0">
                                          <p:val>
                                            <p:fltVal val="0"/>
                                          </p:val>
                                        </p:tav>
                                        <p:tav tm="100000">
                                          <p:val>
                                            <p:strVal val="#ppt_h"/>
                                          </p:val>
                                        </p:tav>
                                      </p:tavLst>
                                    </p:anim>
                                    <p:anim calcmode="lin" valueType="num">
                                      <p:cBhvr>
                                        <p:cTn id="796" dur="1000" fill="hold"/>
                                        <p:tgtEl>
                                          <p:spTgt spid="124"/>
                                        </p:tgtEl>
                                        <p:attrNameLst>
                                          <p:attrName>style.rotation</p:attrName>
                                        </p:attrNameLst>
                                      </p:cBhvr>
                                      <p:tavLst>
                                        <p:tav tm="0">
                                          <p:val>
                                            <p:fltVal val="90"/>
                                          </p:val>
                                        </p:tav>
                                        <p:tav tm="100000">
                                          <p:val>
                                            <p:fltVal val="0"/>
                                          </p:val>
                                        </p:tav>
                                      </p:tavLst>
                                    </p:anim>
                                    <p:animEffect transition="in" filter="fade">
                                      <p:cBhvr>
                                        <p:cTn id="797" dur="1000"/>
                                        <p:tgtEl>
                                          <p:spTgt spid="124"/>
                                        </p:tgtEl>
                                      </p:cBhvr>
                                    </p:animEffect>
                                  </p:childTnLst>
                                </p:cTn>
                              </p:par>
                              <p:par>
                                <p:cTn id="798" presetID="31" presetClass="entr" presetSubtype="0" fill="hold" grpId="0" nodeType="withEffect">
                                  <p:stCondLst>
                                    <p:cond delay="750"/>
                                  </p:stCondLst>
                                  <p:childTnLst>
                                    <p:set>
                                      <p:cBhvr>
                                        <p:cTn id="799" dur="1" fill="hold">
                                          <p:stCondLst>
                                            <p:cond delay="0"/>
                                          </p:stCondLst>
                                        </p:cTn>
                                        <p:tgtEl>
                                          <p:spTgt spid="125"/>
                                        </p:tgtEl>
                                        <p:attrNameLst>
                                          <p:attrName>style.visibility</p:attrName>
                                        </p:attrNameLst>
                                      </p:cBhvr>
                                      <p:to>
                                        <p:strVal val="visible"/>
                                      </p:to>
                                    </p:set>
                                    <p:anim calcmode="lin" valueType="num">
                                      <p:cBhvr>
                                        <p:cTn id="800" dur="1000" fill="hold"/>
                                        <p:tgtEl>
                                          <p:spTgt spid="125"/>
                                        </p:tgtEl>
                                        <p:attrNameLst>
                                          <p:attrName>ppt_w</p:attrName>
                                        </p:attrNameLst>
                                      </p:cBhvr>
                                      <p:tavLst>
                                        <p:tav tm="0">
                                          <p:val>
                                            <p:fltVal val="0"/>
                                          </p:val>
                                        </p:tav>
                                        <p:tav tm="100000">
                                          <p:val>
                                            <p:strVal val="#ppt_w"/>
                                          </p:val>
                                        </p:tav>
                                      </p:tavLst>
                                    </p:anim>
                                    <p:anim calcmode="lin" valueType="num">
                                      <p:cBhvr>
                                        <p:cTn id="801" dur="1000" fill="hold"/>
                                        <p:tgtEl>
                                          <p:spTgt spid="125"/>
                                        </p:tgtEl>
                                        <p:attrNameLst>
                                          <p:attrName>ppt_h</p:attrName>
                                        </p:attrNameLst>
                                      </p:cBhvr>
                                      <p:tavLst>
                                        <p:tav tm="0">
                                          <p:val>
                                            <p:fltVal val="0"/>
                                          </p:val>
                                        </p:tav>
                                        <p:tav tm="100000">
                                          <p:val>
                                            <p:strVal val="#ppt_h"/>
                                          </p:val>
                                        </p:tav>
                                      </p:tavLst>
                                    </p:anim>
                                    <p:anim calcmode="lin" valueType="num">
                                      <p:cBhvr>
                                        <p:cTn id="802" dur="1000" fill="hold"/>
                                        <p:tgtEl>
                                          <p:spTgt spid="125"/>
                                        </p:tgtEl>
                                        <p:attrNameLst>
                                          <p:attrName>style.rotation</p:attrName>
                                        </p:attrNameLst>
                                      </p:cBhvr>
                                      <p:tavLst>
                                        <p:tav tm="0">
                                          <p:val>
                                            <p:fltVal val="90"/>
                                          </p:val>
                                        </p:tav>
                                        <p:tav tm="100000">
                                          <p:val>
                                            <p:fltVal val="0"/>
                                          </p:val>
                                        </p:tav>
                                      </p:tavLst>
                                    </p:anim>
                                    <p:animEffect transition="in" filter="fade">
                                      <p:cBhvr>
                                        <p:cTn id="803" dur="1000"/>
                                        <p:tgtEl>
                                          <p:spTgt spid="125"/>
                                        </p:tgtEl>
                                      </p:cBhvr>
                                    </p:animEffect>
                                  </p:childTnLst>
                                </p:cTn>
                              </p:par>
                              <p:par>
                                <p:cTn id="804" presetID="31" presetClass="entr" presetSubtype="0" fill="hold" grpId="0" nodeType="withEffect">
                                  <p:stCondLst>
                                    <p:cond delay="750"/>
                                  </p:stCondLst>
                                  <p:childTnLst>
                                    <p:set>
                                      <p:cBhvr>
                                        <p:cTn id="805" dur="1" fill="hold">
                                          <p:stCondLst>
                                            <p:cond delay="0"/>
                                          </p:stCondLst>
                                        </p:cTn>
                                        <p:tgtEl>
                                          <p:spTgt spid="126"/>
                                        </p:tgtEl>
                                        <p:attrNameLst>
                                          <p:attrName>style.visibility</p:attrName>
                                        </p:attrNameLst>
                                      </p:cBhvr>
                                      <p:to>
                                        <p:strVal val="visible"/>
                                      </p:to>
                                    </p:set>
                                    <p:anim calcmode="lin" valueType="num">
                                      <p:cBhvr>
                                        <p:cTn id="806" dur="1000" fill="hold"/>
                                        <p:tgtEl>
                                          <p:spTgt spid="126"/>
                                        </p:tgtEl>
                                        <p:attrNameLst>
                                          <p:attrName>ppt_w</p:attrName>
                                        </p:attrNameLst>
                                      </p:cBhvr>
                                      <p:tavLst>
                                        <p:tav tm="0">
                                          <p:val>
                                            <p:fltVal val="0"/>
                                          </p:val>
                                        </p:tav>
                                        <p:tav tm="100000">
                                          <p:val>
                                            <p:strVal val="#ppt_w"/>
                                          </p:val>
                                        </p:tav>
                                      </p:tavLst>
                                    </p:anim>
                                    <p:anim calcmode="lin" valueType="num">
                                      <p:cBhvr>
                                        <p:cTn id="807" dur="1000" fill="hold"/>
                                        <p:tgtEl>
                                          <p:spTgt spid="126"/>
                                        </p:tgtEl>
                                        <p:attrNameLst>
                                          <p:attrName>ppt_h</p:attrName>
                                        </p:attrNameLst>
                                      </p:cBhvr>
                                      <p:tavLst>
                                        <p:tav tm="0">
                                          <p:val>
                                            <p:fltVal val="0"/>
                                          </p:val>
                                        </p:tav>
                                        <p:tav tm="100000">
                                          <p:val>
                                            <p:strVal val="#ppt_h"/>
                                          </p:val>
                                        </p:tav>
                                      </p:tavLst>
                                    </p:anim>
                                    <p:anim calcmode="lin" valueType="num">
                                      <p:cBhvr>
                                        <p:cTn id="808" dur="1000" fill="hold"/>
                                        <p:tgtEl>
                                          <p:spTgt spid="126"/>
                                        </p:tgtEl>
                                        <p:attrNameLst>
                                          <p:attrName>style.rotation</p:attrName>
                                        </p:attrNameLst>
                                      </p:cBhvr>
                                      <p:tavLst>
                                        <p:tav tm="0">
                                          <p:val>
                                            <p:fltVal val="90"/>
                                          </p:val>
                                        </p:tav>
                                        <p:tav tm="100000">
                                          <p:val>
                                            <p:fltVal val="0"/>
                                          </p:val>
                                        </p:tav>
                                      </p:tavLst>
                                    </p:anim>
                                    <p:animEffect transition="in" filter="fade">
                                      <p:cBhvr>
                                        <p:cTn id="809" dur="1000"/>
                                        <p:tgtEl>
                                          <p:spTgt spid="126"/>
                                        </p:tgtEl>
                                      </p:cBhvr>
                                    </p:animEffect>
                                  </p:childTnLst>
                                </p:cTn>
                              </p:par>
                              <p:par>
                                <p:cTn id="810" presetID="31" presetClass="entr" presetSubtype="0" fill="hold" grpId="0" nodeType="withEffect">
                                  <p:stCondLst>
                                    <p:cond delay="750"/>
                                  </p:stCondLst>
                                  <p:childTnLst>
                                    <p:set>
                                      <p:cBhvr>
                                        <p:cTn id="811" dur="1" fill="hold">
                                          <p:stCondLst>
                                            <p:cond delay="0"/>
                                          </p:stCondLst>
                                        </p:cTn>
                                        <p:tgtEl>
                                          <p:spTgt spid="127"/>
                                        </p:tgtEl>
                                        <p:attrNameLst>
                                          <p:attrName>style.visibility</p:attrName>
                                        </p:attrNameLst>
                                      </p:cBhvr>
                                      <p:to>
                                        <p:strVal val="visible"/>
                                      </p:to>
                                    </p:set>
                                    <p:anim calcmode="lin" valueType="num">
                                      <p:cBhvr>
                                        <p:cTn id="812" dur="1000" fill="hold"/>
                                        <p:tgtEl>
                                          <p:spTgt spid="127"/>
                                        </p:tgtEl>
                                        <p:attrNameLst>
                                          <p:attrName>ppt_w</p:attrName>
                                        </p:attrNameLst>
                                      </p:cBhvr>
                                      <p:tavLst>
                                        <p:tav tm="0">
                                          <p:val>
                                            <p:fltVal val="0"/>
                                          </p:val>
                                        </p:tav>
                                        <p:tav tm="100000">
                                          <p:val>
                                            <p:strVal val="#ppt_w"/>
                                          </p:val>
                                        </p:tav>
                                      </p:tavLst>
                                    </p:anim>
                                    <p:anim calcmode="lin" valueType="num">
                                      <p:cBhvr>
                                        <p:cTn id="813" dur="1000" fill="hold"/>
                                        <p:tgtEl>
                                          <p:spTgt spid="127"/>
                                        </p:tgtEl>
                                        <p:attrNameLst>
                                          <p:attrName>ppt_h</p:attrName>
                                        </p:attrNameLst>
                                      </p:cBhvr>
                                      <p:tavLst>
                                        <p:tav tm="0">
                                          <p:val>
                                            <p:fltVal val="0"/>
                                          </p:val>
                                        </p:tav>
                                        <p:tav tm="100000">
                                          <p:val>
                                            <p:strVal val="#ppt_h"/>
                                          </p:val>
                                        </p:tav>
                                      </p:tavLst>
                                    </p:anim>
                                    <p:anim calcmode="lin" valueType="num">
                                      <p:cBhvr>
                                        <p:cTn id="814" dur="1000" fill="hold"/>
                                        <p:tgtEl>
                                          <p:spTgt spid="127"/>
                                        </p:tgtEl>
                                        <p:attrNameLst>
                                          <p:attrName>style.rotation</p:attrName>
                                        </p:attrNameLst>
                                      </p:cBhvr>
                                      <p:tavLst>
                                        <p:tav tm="0">
                                          <p:val>
                                            <p:fltVal val="90"/>
                                          </p:val>
                                        </p:tav>
                                        <p:tav tm="100000">
                                          <p:val>
                                            <p:fltVal val="0"/>
                                          </p:val>
                                        </p:tav>
                                      </p:tavLst>
                                    </p:anim>
                                    <p:animEffect transition="in" filter="fade">
                                      <p:cBhvr>
                                        <p:cTn id="815" dur="1000"/>
                                        <p:tgtEl>
                                          <p:spTgt spid="127"/>
                                        </p:tgtEl>
                                      </p:cBhvr>
                                    </p:animEffect>
                                  </p:childTnLst>
                                </p:cTn>
                              </p:par>
                              <p:par>
                                <p:cTn id="816" presetID="31" presetClass="entr" presetSubtype="0" fill="hold" grpId="0" nodeType="withEffect">
                                  <p:stCondLst>
                                    <p:cond delay="750"/>
                                  </p:stCondLst>
                                  <p:childTnLst>
                                    <p:set>
                                      <p:cBhvr>
                                        <p:cTn id="817" dur="1" fill="hold">
                                          <p:stCondLst>
                                            <p:cond delay="0"/>
                                          </p:stCondLst>
                                        </p:cTn>
                                        <p:tgtEl>
                                          <p:spTgt spid="128"/>
                                        </p:tgtEl>
                                        <p:attrNameLst>
                                          <p:attrName>style.visibility</p:attrName>
                                        </p:attrNameLst>
                                      </p:cBhvr>
                                      <p:to>
                                        <p:strVal val="visible"/>
                                      </p:to>
                                    </p:set>
                                    <p:anim calcmode="lin" valueType="num">
                                      <p:cBhvr>
                                        <p:cTn id="818" dur="1000" fill="hold"/>
                                        <p:tgtEl>
                                          <p:spTgt spid="128"/>
                                        </p:tgtEl>
                                        <p:attrNameLst>
                                          <p:attrName>ppt_w</p:attrName>
                                        </p:attrNameLst>
                                      </p:cBhvr>
                                      <p:tavLst>
                                        <p:tav tm="0">
                                          <p:val>
                                            <p:fltVal val="0"/>
                                          </p:val>
                                        </p:tav>
                                        <p:tav tm="100000">
                                          <p:val>
                                            <p:strVal val="#ppt_w"/>
                                          </p:val>
                                        </p:tav>
                                      </p:tavLst>
                                    </p:anim>
                                    <p:anim calcmode="lin" valueType="num">
                                      <p:cBhvr>
                                        <p:cTn id="819" dur="1000" fill="hold"/>
                                        <p:tgtEl>
                                          <p:spTgt spid="128"/>
                                        </p:tgtEl>
                                        <p:attrNameLst>
                                          <p:attrName>ppt_h</p:attrName>
                                        </p:attrNameLst>
                                      </p:cBhvr>
                                      <p:tavLst>
                                        <p:tav tm="0">
                                          <p:val>
                                            <p:fltVal val="0"/>
                                          </p:val>
                                        </p:tav>
                                        <p:tav tm="100000">
                                          <p:val>
                                            <p:strVal val="#ppt_h"/>
                                          </p:val>
                                        </p:tav>
                                      </p:tavLst>
                                    </p:anim>
                                    <p:anim calcmode="lin" valueType="num">
                                      <p:cBhvr>
                                        <p:cTn id="820" dur="1000" fill="hold"/>
                                        <p:tgtEl>
                                          <p:spTgt spid="128"/>
                                        </p:tgtEl>
                                        <p:attrNameLst>
                                          <p:attrName>style.rotation</p:attrName>
                                        </p:attrNameLst>
                                      </p:cBhvr>
                                      <p:tavLst>
                                        <p:tav tm="0">
                                          <p:val>
                                            <p:fltVal val="90"/>
                                          </p:val>
                                        </p:tav>
                                        <p:tav tm="100000">
                                          <p:val>
                                            <p:fltVal val="0"/>
                                          </p:val>
                                        </p:tav>
                                      </p:tavLst>
                                    </p:anim>
                                    <p:animEffect transition="in" filter="fade">
                                      <p:cBhvr>
                                        <p:cTn id="821" dur="1000"/>
                                        <p:tgtEl>
                                          <p:spTgt spid="128"/>
                                        </p:tgtEl>
                                      </p:cBhvr>
                                    </p:animEffect>
                                  </p:childTnLst>
                                </p:cTn>
                              </p:par>
                              <p:par>
                                <p:cTn id="822" presetID="31" presetClass="entr" presetSubtype="0" fill="hold" grpId="0" nodeType="withEffect">
                                  <p:stCondLst>
                                    <p:cond delay="750"/>
                                  </p:stCondLst>
                                  <p:childTnLst>
                                    <p:set>
                                      <p:cBhvr>
                                        <p:cTn id="823" dur="1" fill="hold">
                                          <p:stCondLst>
                                            <p:cond delay="0"/>
                                          </p:stCondLst>
                                        </p:cTn>
                                        <p:tgtEl>
                                          <p:spTgt spid="129"/>
                                        </p:tgtEl>
                                        <p:attrNameLst>
                                          <p:attrName>style.visibility</p:attrName>
                                        </p:attrNameLst>
                                      </p:cBhvr>
                                      <p:to>
                                        <p:strVal val="visible"/>
                                      </p:to>
                                    </p:set>
                                    <p:anim calcmode="lin" valueType="num">
                                      <p:cBhvr>
                                        <p:cTn id="824" dur="1000" fill="hold"/>
                                        <p:tgtEl>
                                          <p:spTgt spid="129"/>
                                        </p:tgtEl>
                                        <p:attrNameLst>
                                          <p:attrName>ppt_w</p:attrName>
                                        </p:attrNameLst>
                                      </p:cBhvr>
                                      <p:tavLst>
                                        <p:tav tm="0">
                                          <p:val>
                                            <p:fltVal val="0"/>
                                          </p:val>
                                        </p:tav>
                                        <p:tav tm="100000">
                                          <p:val>
                                            <p:strVal val="#ppt_w"/>
                                          </p:val>
                                        </p:tav>
                                      </p:tavLst>
                                    </p:anim>
                                    <p:anim calcmode="lin" valueType="num">
                                      <p:cBhvr>
                                        <p:cTn id="825" dur="1000" fill="hold"/>
                                        <p:tgtEl>
                                          <p:spTgt spid="129"/>
                                        </p:tgtEl>
                                        <p:attrNameLst>
                                          <p:attrName>ppt_h</p:attrName>
                                        </p:attrNameLst>
                                      </p:cBhvr>
                                      <p:tavLst>
                                        <p:tav tm="0">
                                          <p:val>
                                            <p:fltVal val="0"/>
                                          </p:val>
                                        </p:tav>
                                        <p:tav tm="100000">
                                          <p:val>
                                            <p:strVal val="#ppt_h"/>
                                          </p:val>
                                        </p:tav>
                                      </p:tavLst>
                                    </p:anim>
                                    <p:anim calcmode="lin" valueType="num">
                                      <p:cBhvr>
                                        <p:cTn id="826" dur="1000" fill="hold"/>
                                        <p:tgtEl>
                                          <p:spTgt spid="129"/>
                                        </p:tgtEl>
                                        <p:attrNameLst>
                                          <p:attrName>style.rotation</p:attrName>
                                        </p:attrNameLst>
                                      </p:cBhvr>
                                      <p:tavLst>
                                        <p:tav tm="0">
                                          <p:val>
                                            <p:fltVal val="90"/>
                                          </p:val>
                                        </p:tav>
                                        <p:tav tm="100000">
                                          <p:val>
                                            <p:fltVal val="0"/>
                                          </p:val>
                                        </p:tav>
                                      </p:tavLst>
                                    </p:anim>
                                    <p:animEffect transition="in" filter="fade">
                                      <p:cBhvr>
                                        <p:cTn id="827" dur="1000"/>
                                        <p:tgtEl>
                                          <p:spTgt spid="129"/>
                                        </p:tgtEl>
                                      </p:cBhvr>
                                    </p:animEffect>
                                  </p:childTnLst>
                                </p:cTn>
                              </p:par>
                              <p:par>
                                <p:cTn id="828" presetID="31" presetClass="entr" presetSubtype="0" fill="hold" grpId="0" nodeType="withEffect">
                                  <p:stCondLst>
                                    <p:cond delay="750"/>
                                  </p:stCondLst>
                                  <p:childTnLst>
                                    <p:set>
                                      <p:cBhvr>
                                        <p:cTn id="829" dur="1" fill="hold">
                                          <p:stCondLst>
                                            <p:cond delay="0"/>
                                          </p:stCondLst>
                                        </p:cTn>
                                        <p:tgtEl>
                                          <p:spTgt spid="130"/>
                                        </p:tgtEl>
                                        <p:attrNameLst>
                                          <p:attrName>style.visibility</p:attrName>
                                        </p:attrNameLst>
                                      </p:cBhvr>
                                      <p:to>
                                        <p:strVal val="visible"/>
                                      </p:to>
                                    </p:set>
                                    <p:anim calcmode="lin" valueType="num">
                                      <p:cBhvr>
                                        <p:cTn id="830" dur="1000" fill="hold"/>
                                        <p:tgtEl>
                                          <p:spTgt spid="130"/>
                                        </p:tgtEl>
                                        <p:attrNameLst>
                                          <p:attrName>ppt_w</p:attrName>
                                        </p:attrNameLst>
                                      </p:cBhvr>
                                      <p:tavLst>
                                        <p:tav tm="0">
                                          <p:val>
                                            <p:fltVal val="0"/>
                                          </p:val>
                                        </p:tav>
                                        <p:tav tm="100000">
                                          <p:val>
                                            <p:strVal val="#ppt_w"/>
                                          </p:val>
                                        </p:tav>
                                      </p:tavLst>
                                    </p:anim>
                                    <p:anim calcmode="lin" valueType="num">
                                      <p:cBhvr>
                                        <p:cTn id="831" dur="1000" fill="hold"/>
                                        <p:tgtEl>
                                          <p:spTgt spid="130"/>
                                        </p:tgtEl>
                                        <p:attrNameLst>
                                          <p:attrName>ppt_h</p:attrName>
                                        </p:attrNameLst>
                                      </p:cBhvr>
                                      <p:tavLst>
                                        <p:tav tm="0">
                                          <p:val>
                                            <p:fltVal val="0"/>
                                          </p:val>
                                        </p:tav>
                                        <p:tav tm="100000">
                                          <p:val>
                                            <p:strVal val="#ppt_h"/>
                                          </p:val>
                                        </p:tav>
                                      </p:tavLst>
                                    </p:anim>
                                    <p:anim calcmode="lin" valueType="num">
                                      <p:cBhvr>
                                        <p:cTn id="832" dur="1000" fill="hold"/>
                                        <p:tgtEl>
                                          <p:spTgt spid="130"/>
                                        </p:tgtEl>
                                        <p:attrNameLst>
                                          <p:attrName>style.rotation</p:attrName>
                                        </p:attrNameLst>
                                      </p:cBhvr>
                                      <p:tavLst>
                                        <p:tav tm="0">
                                          <p:val>
                                            <p:fltVal val="90"/>
                                          </p:val>
                                        </p:tav>
                                        <p:tav tm="100000">
                                          <p:val>
                                            <p:fltVal val="0"/>
                                          </p:val>
                                        </p:tav>
                                      </p:tavLst>
                                    </p:anim>
                                    <p:animEffect transition="in" filter="fade">
                                      <p:cBhvr>
                                        <p:cTn id="833" dur="1000"/>
                                        <p:tgtEl>
                                          <p:spTgt spid="130"/>
                                        </p:tgtEl>
                                      </p:cBhvr>
                                    </p:animEffect>
                                  </p:childTnLst>
                                </p:cTn>
                              </p:par>
                              <p:par>
                                <p:cTn id="834" presetID="31" presetClass="entr" presetSubtype="0" fill="hold" grpId="0" nodeType="withEffect">
                                  <p:stCondLst>
                                    <p:cond delay="750"/>
                                  </p:stCondLst>
                                  <p:childTnLst>
                                    <p:set>
                                      <p:cBhvr>
                                        <p:cTn id="835" dur="1" fill="hold">
                                          <p:stCondLst>
                                            <p:cond delay="0"/>
                                          </p:stCondLst>
                                        </p:cTn>
                                        <p:tgtEl>
                                          <p:spTgt spid="131"/>
                                        </p:tgtEl>
                                        <p:attrNameLst>
                                          <p:attrName>style.visibility</p:attrName>
                                        </p:attrNameLst>
                                      </p:cBhvr>
                                      <p:to>
                                        <p:strVal val="visible"/>
                                      </p:to>
                                    </p:set>
                                    <p:anim calcmode="lin" valueType="num">
                                      <p:cBhvr>
                                        <p:cTn id="836" dur="1000" fill="hold"/>
                                        <p:tgtEl>
                                          <p:spTgt spid="131"/>
                                        </p:tgtEl>
                                        <p:attrNameLst>
                                          <p:attrName>ppt_w</p:attrName>
                                        </p:attrNameLst>
                                      </p:cBhvr>
                                      <p:tavLst>
                                        <p:tav tm="0">
                                          <p:val>
                                            <p:fltVal val="0"/>
                                          </p:val>
                                        </p:tav>
                                        <p:tav tm="100000">
                                          <p:val>
                                            <p:strVal val="#ppt_w"/>
                                          </p:val>
                                        </p:tav>
                                      </p:tavLst>
                                    </p:anim>
                                    <p:anim calcmode="lin" valueType="num">
                                      <p:cBhvr>
                                        <p:cTn id="837" dur="1000" fill="hold"/>
                                        <p:tgtEl>
                                          <p:spTgt spid="131"/>
                                        </p:tgtEl>
                                        <p:attrNameLst>
                                          <p:attrName>ppt_h</p:attrName>
                                        </p:attrNameLst>
                                      </p:cBhvr>
                                      <p:tavLst>
                                        <p:tav tm="0">
                                          <p:val>
                                            <p:fltVal val="0"/>
                                          </p:val>
                                        </p:tav>
                                        <p:tav tm="100000">
                                          <p:val>
                                            <p:strVal val="#ppt_h"/>
                                          </p:val>
                                        </p:tav>
                                      </p:tavLst>
                                    </p:anim>
                                    <p:anim calcmode="lin" valueType="num">
                                      <p:cBhvr>
                                        <p:cTn id="838" dur="1000" fill="hold"/>
                                        <p:tgtEl>
                                          <p:spTgt spid="131"/>
                                        </p:tgtEl>
                                        <p:attrNameLst>
                                          <p:attrName>style.rotation</p:attrName>
                                        </p:attrNameLst>
                                      </p:cBhvr>
                                      <p:tavLst>
                                        <p:tav tm="0">
                                          <p:val>
                                            <p:fltVal val="90"/>
                                          </p:val>
                                        </p:tav>
                                        <p:tav tm="100000">
                                          <p:val>
                                            <p:fltVal val="0"/>
                                          </p:val>
                                        </p:tav>
                                      </p:tavLst>
                                    </p:anim>
                                    <p:animEffect transition="in" filter="fade">
                                      <p:cBhvr>
                                        <p:cTn id="839" dur="1000"/>
                                        <p:tgtEl>
                                          <p:spTgt spid="131"/>
                                        </p:tgtEl>
                                      </p:cBhvr>
                                    </p:animEffect>
                                  </p:childTnLst>
                                </p:cTn>
                              </p:par>
                              <p:par>
                                <p:cTn id="840" presetID="31" presetClass="entr" presetSubtype="0" fill="hold" grpId="0" nodeType="withEffect">
                                  <p:stCondLst>
                                    <p:cond delay="750"/>
                                  </p:stCondLst>
                                  <p:childTnLst>
                                    <p:set>
                                      <p:cBhvr>
                                        <p:cTn id="841" dur="1" fill="hold">
                                          <p:stCondLst>
                                            <p:cond delay="0"/>
                                          </p:stCondLst>
                                        </p:cTn>
                                        <p:tgtEl>
                                          <p:spTgt spid="132"/>
                                        </p:tgtEl>
                                        <p:attrNameLst>
                                          <p:attrName>style.visibility</p:attrName>
                                        </p:attrNameLst>
                                      </p:cBhvr>
                                      <p:to>
                                        <p:strVal val="visible"/>
                                      </p:to>
                                    </p:set>
                                    <p:anim calcmode="lin" valueType="num">
                                      <p:cBhvr>
                                        <p:cTn id="842" dur="1000" fill="hold"/>
                                        <p:tgtEl>
                                          <p:spTgt spid="132"/>
                                        </p:tgtEl>
                                        <p:attrNameLst>
                                          <p:attrName>ppt_w</p:attrName>
                                        </p:attrNameLst>
                                      </p:cBhvr>
                                      <p:tavLst>
                                        <p:tav tm="0">
                                          <p:val>
                                            <p:fltVal val="0"/>
                                          </p:val>
                                        </p:tav>
                                        <p:tav tm="100000">
                                          <p:val>
                                            <p:strVal val="#ppt_w"/>
                                          </p:val>
                                        </p:tav>
                                      </p:tavLst>
                                    </p:anim>
                                    <p:anim calcmode="lin" valueType="num">
                                      <p:cBhvr>
                                        <p:cTn id="843" dur="1000" fill="hold"/>
                                        <p:tgtEl>
                                          <p:spTgt spid="132"/>
                                        </p:tgtEl>
                                        <p:attrNameLst>
                                          <p:attrName>ppt_h</p:attrName>
                                        </p:attrNameLst>
                                      </p:cBhvr>
                                      <p:tavLst>
                                        <p:tav tm="0">
                                          <p:val>
                                            <p:fltVal val="0"/>
                                          </p:val>
                                        </p:tav>
                                        <p:tav tm="100000">
                                          <p:val>
                                            <p:strVal val="#ppt_h"/>
                                          </p:val>
                                        </p:tav>
                                      </p:tavLst>
                                    </p:anim>
                                    <p:anim calcmode="lin" valueType="num">
                                      <p:cBhvr>
                                        <p:cTn id="844" dur="1000" fill="hold"/>
                                        <p:tgtEl>
                                          <p:spTgt spid="132"/>
                                        </p:tgtEl>
                                        <p:attrNameLst>
                                          <p:attrName>style.rotation</p:attrName>
                                        </p:attrNameLst>
                                      </p:cBhvr>
                                      <p:tavLst>
                                        <p:tav tm="0">
                                          <p:val>
                                            <p:fltVal val="90"/>
                                          </p:val>
                                        </p:tav>
                                        <p:tav tm="100000">
                                          <p:val>
                                            <p:fltVal val="0"/>
                                          </p:val>
                                        </p:tav>
                                      </p:tavLst>
                                    </p:anim>
                                    <p:animEffect transition="in" filter="fade">
                                      <p:cBhvr>
                                        <p:cTn id="845" dur="1000"/>
                                        <p:tgtEl>
                                          <p:spTgt spid="132"/>
                                        </p:tgtEl>
                                      </p:cBhvr>
                                    </p:animEffect>
                                  </p:childTnLst>
                                </p:cTn>
                              </p:par>
                              <p:par>
                                <p:cTn id="846" presetID="31" presetClass="entr" presetSubtype="0" fill="hold" grpId="0" nodeType="withEffect">
                                  <p:stCondLst>
                                    <p:cond delay="750"/>
                                  </p:stCondLst>
                                  <p:childTnLst>
                                    <p:set>
                                      <p:cBhvr>
                                        <p:cTn id="847" dur="1" fill="hold">
                                          <p:stCondLst>
                                            <p:cond delay="0"/>
                                          </p:stCondLst>
                                        </p:cTn>
                                        <p:tgtEl>
                                          <p:spTgt spid="133"/>
                                        </p:tgtEl>
                                        <p:attrNameLst>
                                          <p:attrName>style.visibility</p:attrName>
                                        </p:attrNameLst>
                                      </p:cBhvr>
                                      <p:to>
                                        <p:strVal val="visible"/>
                                      </p:to>
                                    </p:set>
                                    <p:anim calcmode="lin" valueType="num">
                                      <p:cBhvr>
                                        <p:cTn id="848" dur="1000" fill="hold"/>
                                        <p:tgtEl>
                                          <p:spTgt spid="133"/>
                                        </p:tgtEl>
                                        <p:attrNameLst>
                                          <p:attrName>ppt_w</p:attrName>
                                        </p:attrNameLst>
                                      </p:cBhvr>
                                      <p:tavLst>
                                        <p:tav tm="0">
                                          <p:val>
                                            <p:fltVal val="0"/>
                                          </p:val>
                                        </p:tav>
                                        <p:tav tm="100000">
                                          <p:val>
                                            <p:strVal val="#ppt_w"/>
                                          </p:val>
                                        </p:tav>
                                      </p:tavLst>
                                    </p:anim>
                                    <p:anim calcmode="lin" valueType="num">
                                      <p:cBhvr>
                                        <p:cTn id="849" dur="1000" fill="hold"/>
                                        <p:tgtEl>
                                          <p:spTgt spid="133"/>
                                        </p:tgtEl>
                                        <p:attrNameLst>
                                          <p:attrName>ppt_h</p:attrName>
                                        </p:attrNameLst>
                                      </p:cBhvr>
                                      <p:tavLst>
                                        <p:tav tm="0">
                                          <p:val>
                                            <p:fltVal val="0"/>
                                          </p:val>
                                        </p:tav>
                                        <p:tav tm="100000">
                                          <p:val>
                                            <p:strVal val="#ppt_h"/>
                                          </p:val>
                                        </p:tav>
                                      </p:tavLst>
                                    </p:anim>
                                    <p:anim calcmode="lin" valueType="num">
                                      <p:cBhvr>
                                        <p:cTn id="850" dur="1000" fill="hold"/>
                                        <p:tgtEl>
                                          <p:spTgt spid="133"/>
                                        </p:tgtEl>
                                        <p:attrNameLst>
                                          <p:attrName>style.rotation</p:attrName>
                                        </p:attrNameLst>
                                      </p:cBhvr>
                                      <p:tavLst>
                                        <p:tav tm="0">
                                          <p:val>
                                            <p:fltVal val="90"/>
                                          </p:val>
                                        </p:tav>
                                        <p:tav tm="100000">
                                          <p:val>
                                            <p:fltVal val="0"/>
                                          </p:val>
                                        </p:tav>
                                      </p:tavLst>
                                    </p:anim>
                                    <p:animEffect transition="in" filter="fade">
                                      <p:cBhvr>
                                        <p:cTn id="851" dur="1000"/>
                                        <p:tgtEl>
                                          <p:spTgt spid="133"/>
                                        </p:tgtEl>
                                      </p:cBhvr>
                                    </p:animEffect>
                                  </p:childTnLst>
                                </p:cTn>
                              </p:par>
                              <p:par>
                                <p:cTn id="852" presetID="31" presetClass="entr" presetSubtype="0" fill="hold" grpId="0" nodeType="withEffect">
                                  <p:stCondLst>
                                    <p:cond delay="750"/>
                                  </p:stCondLst>
                                  <p:childTnLst>
                                    <p:set>
                                      <p:cBhvr>
                                        <p:cTn id="853" dur="1" fill="hold">
                                          <p:stCondLst>
                                            <p:cond delay="0"/>
                                          </p:stCondLst>
                                        </p:cTn>
                                        <p:tgtEl>
                                          <p:spTgt spid="134"/>
                                        </p:tgtEl>
                                        <p:attrNameLst>
                                          <p:attrName>style.visibility</p:attrName>
                                        </p:attrNameLst>
                                      </p:cBhvr>
                                      <p:to>
                                        <p:strVal val="visible"/>
                                      </p:to>
                                    </p:set>
                                    <p:anim calcmode="lin" valueType="num">
                                      <p:cBhvr>
                                        <p:cTn id="854" dur="1000" fill="hold"/>
                                        <p:tgtEl>
                                          <p:spTgt spid="134"/>
                                        </p:tgtEl>
                                        <p:attrNameLst>
                                          <p:attrName>ppt_w</p:attrName>
                                        </p:attrNameLst>
                                      </p:cBhvr>
                                      <p:tavLst>
                                        <p:tav tm="0">
                                          <p:val>
                                            <p:fltVal val="0"/>
                                          </p:val>
                                        </p:tav>
                                        <p:tav tm="100000">
                                          <p:val>
                                            <p:strVal val="#ppt_w"/>
                                          </p:val>
                                        </p:tav>
                                      </p:tavLst>
                                    </p:anim>
                                    <p:anim calcmode="lin" valueType="num">
                                      <p:cBhvr>
                                        <p:cTn id="855" dur="1000" fill="hold"/>
                                        <p:tgtEl>
                                          <p:spTgt spid="134"/>
                                        </p:tgtEl>
                                        <p:attrNameLst>
                                          <p:attrName>ppt_h</p:attrName>
                                        </p:attrNameLst>
                                      </p:cBhvr>
                                      <p:tavLst>
                                        <p:tav tm="0">
                                          <p:val>
                                            <p:fltVal val="0"/>
                                          </p:val>
                                        </p:tav>
                                        <p:tav tm="100000">
                                          <p:val>
                                            <p:strVal val="#ppt_h"/>
                                          </p:val>
                                        </p:tav>
                                      </p:tavLst>
                                    </p:anim>
                                    <p:anim calcmode="lin" valueType="num">
                                      <p:cBhvr>
                                        <p:cTn id="856" dur="1000" fill="hold"/>
                                        <p:tgtEl>
                                          <p:spTgt spid="134"/>
                                        </p:tgtEl>
                                        <p:attrNameLst>
                                          <p:attrName>style.rotation</p:attrName>
                                        </p:attrNameLst>
                                      </p:cBhvr>
                                      <p:tavLst>
                                        <p:tav tm="0">
                                          <p:val>
                                            <p:fltVal val="90"/>
                                          </p:val>
                                        </p:tav>
                                        <p:tav tm="100000">
                                          <p:val>
                                            <p:fltVal val="0"/>
                                          </p:val>
                                        </p:tav>
                                      </p:tavLst>
                                    </p:anim>
                                    <p:animEffect transition="in" filter="fade">
                                      <p:cBhvr>
                                        <p:cTn id="857" dur="1000"/>
                                        <p:tgtEl>
                                          <p:spTgt spid="134"/>
                                        </p:tgtEl>
                                      </p:cBhvr>
                                    </p:animEffect>
                                  </p:childTnLst>
                                </p:cTn>
                              </p:par>
                              <p:par>
                                <p:cTn id="858" presetID="31" presetClass="entr" presetSubtype="0" fill="hold" grpId="0" nodeType="withEffect">
                                  <p:stCondLst>
                                    <p:cond delay="750"/>
                                  </p:stCondLst>
                                  <p:childTnLst>
                                    <p:set>
                                      <p:cBhvr>
                                        <p:cTn id="859" dur="1" fill="hold">
                                          <p:stCondLst>
                                            <p:cond delay="0"/>
                                          </p:stCondLst>
                                        </p:cTn>
                                        <p:tgtEl>
                                          <p:spTgt spid="135"/>
                                        </p:tgtEl>
                                        <p:attrNameLst>
                                          <p:attrName>style.visibility</p:attrName>
                                        </p:attrNameLst>
                                      </p:cBhvr>
                                      <p:to>
                                        <p:strVal val="visible"/>
                                      </p:to>
                                    </p:set>
                                    <p:anim calcmode="lin" valueType="num">
                                      <p:cBhvr>
                                        <p:cTn id="860" dur="1000" fill="hold"/>
                                        <p:tgtEl>
                                          <p:spTgt spid="135"/>
                                        </p:tgtEl>
                                        <p:attrNameLst>
                                          <p:attrName>ppt_w</p:attrName>
                                        </p:attrNameLst>
                                      </p:cBhvr>
                                      <p:tavLst>
                                        <p:tav tm="0">
                                          <p:val>
                                            <p:fltVal val="0"/>
                                          </p:val>
                                        </p:tav>
                                        <p:tav tm="100000">
                                          <p:val>
                                            <p:strVal val="#ppt_w"/>
                                          </p:val>
                                        </p:tav>
                                      </p:tavLst>
                                    </p:anim>
                                    <p:anim calcmode="lin" valueType="num">
                                      <p:cBhvr>
                                        <p:cTn id="861" dur="1000" fill="hold"/>
                                        <p:tgtEl>
                                          <p:spTgt spid="135"/>
                                        </p:tgtEl>
                                        <p:attrNameLst>
                                          <p:attrName>ppt_h</p:attrName>
                                        </p:attrNameLst>
                                      </p:cBhvr>
                                      <p:tavLst>
                                        <p:tav tm="0">
                                          <p:val>
                                            <p:fltVal val="0"/>
                                          </p:val>
                                        </p:tav>
                                        <p:tav tm="100000">
                                          <p:val>
                                            <p:strVal val="#ppt_h"/>
                                          </p:val>
                                        </p:tav>
                                      </p:tavLst>
                                    </p:anim>
                                    <p:anim calcmode="lin" valueType="num">
                                      <p:cBhvr>
                                        <p:cTn id="862" dur="1000" fill="hold"/>
                                        <p:tgtEl>
                                          <p:spTgt spid="135"/>
                                        </p:tgtEl>
                                        <p:attrNameLst>
                                          <p:attrName>style.rotation</p:attrName>
                                        </p:attrNameLst>
                                      </p:cBhvr>
                                      <p:tavLst>
                                        <p:tav tm="0">
                                          <p:val>
                                            <p:fltVal val="90"/>
                                          </p:val>
                                        </p:tav>
                                        <p:tav tm="100000">
                                          <p:val>
                                            <p:fltVal val="0"/>
                                          </p:val>
                                        </p:tav>
                                      </p:tavLst>
                                    </p:anim>
                                    <p:animEffect transition="in" filter="fade">
                                      <p:cBhvr>
                                        <p:cTn id="863" dur="1000"/>
                                        <p:tgtEl>
                                          <p:spTgt spid="135"/>
                                        </p:tgtEl>
                                      </p:cBhvr>
                                    </p:animEffect>
                                  </p:childTnLst>
                                </p:cTn>
                              </p:par>
                              <p:par>
                                <p:cTn id="864" presetID="31" presetClass="entr" presetSubtype="0" fill="hold" grpId="0" nodeType="withEffect">
                                  <p:stCondLst>
                                    <p:cond delay="750"/>
                                  </p:stCondLst>
                                  <p:childTnLst>
                                    <p:set>
                                      <p:cBhvr>
                                        <p:cTn id="865" dur="1" fill="hold">
                                          <p:stCondLst>
                                            <p:cond delay="0"/>
                                          </p:stCondLst>
                                        </p:cTn>
                                        <p:tgtEl>
                                          <p:spTgt spid="136"/>
                                        </p:tgtEl>
                                        <p:attrNameLst>
                                          <p:attrName>style.visibility</p:attrName>
                                        </p:attrNameLst>
                                      </p:cBhvr>
                                      <p:to>
                                        <p:strVal val="visible"/>
                                      </p:to>
                                    </p:set>
                                    <p:anim calcmode="lin" valueType="num">
                                      <p:cBhvr>
                                        <p:cTn id="866" dur="1000" fill="hold"/>
                                        <p:tgtEl>
                                          <p:spTgt spid="136"/>
                                        </p:tgtEl>
                                        <p:attrNameLst>
                                          <p:attrName>ppt_w</p:attrName>
                                        </p:attrNameLst>
                                      </p:cBhvr>
                                      <p:tavLst>
                                        <p:tav tm="0">
                                          <p:val>
                                            <p:fltVal val="0"/>
                                          </p:val>
                                        </p:tav>
                                        <p:tav tm="100000">
                                          <p:val>
                                            <p:strVal val="#ppt_w"/>
                                          </p:val>
                                        </p:tav>
                                      </p:tavLst>
                                    </p:anim>
                                    <p:anim calcmode="lin" valueType="num">
                                      <p:cBhvr>
                                        <p:cTn id="867" dur="1000" fill="hold"/>
                                        <p:tgtEl>
                                          <p:spTgt spid="136"/>
                                        </p:tgtEl>
                                        <p:attrNameLst>
                                          <p:attrName>ppt_h</p:attrName>
                                        </p:attrNameLst>
                                      </p:cBhvr>
                                      <p:tavLst>
                                        <p:tav tm="0">
                                          <p:val>
                                            <p:fltVal val="0"/>
                                          </p:val>
                                        </p:tav>
                                        <p:tav tm="100000">
                                          <p:val>
                                            <p:strVal val="#ppt_h"/>
                                          </p:val>
                                        </p:tav>
                                      </p:tavLst>
                                    </p:anim>
                                    <p:anim calcmode="lin" valueType="num">
                                      <p:cBhvr>
                                        <p:cTn id="868" dur="1000" fill="hold"/>
                                        <p:tgtEl>
                                          <p:spTgt spid="136"/>
                                        </p:tgtEl>
                                        <p:attrNameLst>
                                          <p:attrName>style.rotation</p:attrName>
                                        </p:attrNameLst>
                                      </p:cBhvr>
                                      <p:tavLst>
                                        <p:tav tm="0">
                                          <p:val>
                                            <p:fltVal val="90"/>
                                          </p:val>
                                        </p:tav>
                                        <p:tav tm="100000">
                                          <p:val>
                                            <p:fltVal val="0"/>
                                          </p:val>
                                        </p:tav>
                                      </p:tavLst>
                                    </p:anim>
                                    <p:animEffect transition="in" filter="fade">
                                      <p:cBhvr>
                                        <p:cTn id="869" dur="1000"/>
                                        <p:tgtEl>
                                          <p:spTgt spid="136"/>
                                        </p:tgtEl>
                                      </p:cBhvr>
                                    </p:animEffect>
                                  </p:childTnLst>
                                </p:cTn>
                              </p:par>
                              <p:par>
                                <p:cTn id="870" presetID="31" presetClass="entr" presetSubtype="0" fill="hold" grpId="0" nodeType="withEffect">
                                  <p:stCondLst>
                                    <p:cond delay="750"/>
                                  </p:stCondLst>
                                  <p:childTnLst>
                                    <p:set>
                                      <p:cBhvr>
                                        <p:cTn id="871" dur="1" fill="hold">
                                          <p:stCondLst>
                                            <p:cond delay="0"/>
                                          </p:stCondLst>
                                        </p:cTn>
                                        <p:tgtEl>
                                          <p:spTgt spid="137"/>
                                        </p:tgtEl>
                                        <p:attrNameLst>
                                          <p:attrName>style.visibility</p:attrName>
                                        </p:attrNameLst>
                                      </p:cBhvr>
                                      <p:to>
                                        <p:strVal val="visible"/>
                                      </p:to>
                                    </p:set>
                                    <p:anim calcmode="lin" valueType="num">
                                      <p:cBhvr>
                                        <p:cTn id="872" dur="1000" fill="hold"/>
                                        <p:tgtEl>
                                          <p:spTgt spid="137"/>
                                        </p:tgtEl>
                                        <p:attrNameLst>
                                          <p:attrName>ppt_w</p:attrName>
                                        </p:attrNameLst>
                                      </p:cBhvr>
                                      <p:tavLst>
                                        <p:tav tm="0">
                                          <p:val>
                                            <p:fltVal val="0"/>
                                          </p:val>
                                        </p:tav>
                                        <p:tav tm="100000">
                                          <p:val>
                                            <p:strVal val="#ppt_w"/>
                                          </p:val>
                                        </p:tav>
                                      </p:tavLst>
                                    </p:anim>
                                    <p:anim calcmode="lin" valueType="num">
                                      <p:cBhvr>
                                        <p:cTn id="873" dur="1000" fill="hold"/>
                                        <p:tgtEl>
                                          <p:spTgt spid="137"/>
                                        </p:tgtEl>
                                        <p:attrNameLst>
                                          <p:attrName>ppt_h</p:attrName>
                                        </p:attrNameLst>
                                      </p:cBhvr>
                                      <p:tavLst>
                                        <p:tav tm="0">
                                          <p:val>
                                            <p:fltVal val="0"/>
                                          </p:val>
                                        </p:tav>
                                        <p:tav tm="100000">
                                          <p:val>
                                            <p:strVal val="#ppt_h"/>
                                          </p:val>
                                        </p:tav>
                                      </p:tavLst>
                                    </p:anim>
                                    <p:anim calcmode="lin" valueType="num">
                                      <p:cBhvr>
                                        <p:cTn id="874" dur="1000" fill="hold"/>
                                        <p:tgtEl>
                                          <p:spTgt spid="137"/>
                                        </p:tgtEl>
                                        <p:attrNameLst>
                                          <p:attrName>style.rotation</p:attrName>
                                        </p:attrNameLst>
                                      </p:cBhvr>
                                      <p:tavLst>
                                        <p:tav tm="0">
                                          <p:val>
                                            <p:fltVal val="90"/>
                                          </p:val>
                                        </p:tav>
                                        <p:tav tm="100000">
                                          <p:val>
                                            <p:fltVal val="0"/>
                                          </p:val>
                                        </p:tav>
                                      </p:tavLst>
                                    </p:anim>
                                    <p:animEffect transition="in" filter="fade">
                                      <p:cBhvr>
                                        <p:cTn id="875" dur="1000"/>
                                        <p:tgtEl>
                                          <p:spTgt spid="137"/>
                                        </p:tgtEl>
                                      </p:cBhvr>
                                    </p:animEffect>
                                  </p:childTnLst>
                                </p:cTn>
                              </p:par>
                              <p:par>
                                <p:cTn id="876" presetID="31" presetClass="entr" presetSubtype="0" fill="hold" grpId="0" nodeType="withEffect">
                                  <p:stCondLst>
                                    <p:cond delay="750"/>
                                  </p:stCondLst>
                                  <p:childTnLst>
                                    <p:set>
                                      <p:cBhvr>
                                        <p:cTn id="877" dur="1" fill="hold">
                                          <p:stCondLst>
                                            <p:cond delay="0"/>
                                          </p:stCondLst>
                                        </p:cTn>
                                        <p:tgtEl>
                                          <p:spTgt spid="138"/>
                                        </p:tgtEl>
                                        <p:attrNameLst>
                                          <p:attrName>style.visibility</p:attrName>
                                        </p:attrNameLst>
                                      </p:cBhvr>
                                      <p:to>
                                        <p:strVal val="visible"/>
                                      </p:to>
                                    </p:set>
                                    <p:anim calcmode="lin" valueType="num">
                                      <p:cBhvr>
                                        <p:cTn id="878" dur="1000" fill="hold"/>
                                        <p:tgtEl>
                                          <p:spTgt spid="138"/>
                                        </p:tgtEl>
                                        <p:attrNameLst>
                                          <p:attrName>ppt_w</p:attrName>
                                        </p:attrNameLst>
                                      </p:cBhvr>
                                      <p:tavLst>
                                        <p:tav tm="0">
                                          <p:val>
                                            <p:fltVal val="0"/>
                                          </p:val>
                                        </p:tav>
                                        <p:tav tm="100000">
                                          <p:val>
                                            <p:strVal val="#ppt_w"/>
                                          </p:val>
                                        </p:tav>
                                      </p:tavLst>
                                    </p:anim>
                                    <p:anim calcmode="lin" valueType="num">
                                      <p:cBhvr>
                                        <p:cTn id="879" dur="1000" fill="hold"/>
                                        <p:tgtEl>
                                          <p:spTgt spid="138"/>
                                        </p:tgtEl>
                                        <p:attrNameLst>
                                          <p:attrName>ppt_h</p:attrName>
                                        </p:attrNameLst>
                                      </p:cBhvr>
                                      <p:tavLst>
                                        <p:tav tm="0">
                                          <p:val>
                                            <p:fltVal val="0"/>
                                          </p:val>
                                        </p:tav>
                                        <p:tav tm="100000">
                                          <p:val>
                                            <p:strVal val="#ppt_h"/>
                                          </p:val>
                                        </p:tav>
                                      </p:tavLst>
                                    </p:anim>
                                    <p:anim calcmode="lin" valueType="num">
                                      <p:cBhvr>
                                        <p:cTn id="880" dur="1000" fill="hold"/>
                                        <p:tgtEl>
                                          <p:spTgt spid="138"/>
                                        </p:tgtEl>
                                        <p:attrNameLst>
                                          <p:attrName>style.rotation</p:attrName>
                                        </p:attrNameLst>
                                      </p:cBhvr>
                                      <p:tavLst>
                                        <p:tav tm="0">
                                          <p:val>
                                            <p:fltVal val="90"/>
                                          </p:val>
                                        </p:tav>
                                        <p:tav tm="100000">
                                          <p:val>
                                            <p:fltVal val="0"/>
                                          </p:val>
                                        </p:tav>
                                      </p:tavLst>
                                    </p:anim>
                                    <p:animEffect transition="in" filter="fade">
                                      <p:cBhvr>
                                        <p:cTn id="881" dur="1000"/>
                                        <p:tgtEl>
                                          <p:spTgt spid="138"/>
                                        </p:tgtEl>
                                      </p:cBhvr>
                                    </p:animEffect>
                                  </p:childTnLst>
                                </p:cTn>
                              </p:par>
                              <p:par>
                                <p:cTn id="882" presetID="31" presetClass="entr" presetSubtype="0" fill="hold" grpId="0" nodeType="withEffect">
                                  <p:stCondLst>
                                    <p:cond delay="750"/>
                                  </p:stCondLst>
                                  <p:childTnLst>
                                    <p:set>
                                      <p:cBhvr>
                                        <p:cTn id="883" dur="1" fill="hold">
                                          <p:stCondLst>
                                            <p:cond delay="0"/>
                                          </p:stCondLst>
                                        </p:cTn>
                                        <p:tgtEl>
                                          <p:spTgt spid="139"/>
                                        </p:tgtEl>
                                        <p:attrNameLst>
                                          <p:attrName>style.visibility</p:attrName>
                                        </p:attrNameLst>
                                      </p:cBhvr>
                                      <p:to>
                                        <p:strVal val="visible"/>
                                      </p:to>
                                    </p:set>
                                    <p:anim calcmode="lin" valueType="num">
                                      <p:cBhvr>
                                        <p:cTn id="884" dur="1000" fill="hold"/>
                                        <p:tgtEl>
                                          <p:spTgt spid="139"/>
                                        </p:tgtEl>
                                        <p:attrNameLst>
                                          <p:attrName>ppt_w</p:attrName>
                                        </p:attrNameLst>
                                      </p:cBhvr>
                                      <p:tavLst>
                                        <p:tav tm="0">
                                          <p:val>
                                            <p:fltVal val="0"/>
                                          </p:val>
                                        </p:tav>
                                        <p:tav tm="100000">
                                          <p:val>
                                            <p:strVal val="#ppt_w"/>
                                          </p:val>
                                        </p:tav>
                                      </p:tavLst>
                                    </p:anim>
                                    <p:anim calcmode="lin" valueType="num">
                                      <p:cBhvr>
                                        <p:cTn id="885" dur="1000" fill="hold"/>
                                        <p:tgtEl>
                                          <p:spTgt spid="139"/>
                                        </p:tgtEl>
                                        <p:attrNameLst>
                                          <p:attrName>ppt_h</p:attrName>
                                        </p:attrNameLst>
                                      </p:cBhvr>
                                      <p:tavLst>
                                        <p:tav tm="0">
                                          <p:val>
                                            <p:fltVal val="0"/>
                                          </p:val>
                                        </p:tav>
                                        <p:tav tm="100000">
                                          <p:val>
                                            <p:strVal val="#ppt_h"/>
                                          </p:val>
                                        </p:tav>
                                      </p:tavLst>
                                    </p:anim>
                                    <p:anim calcmode="lin" valueType="num">
                                      <p:cBhvr>
                                        <p:cTn id="886" dur="1000" fill="hold"/>
                                        <p:tgtEl>
                                          <p:spTgt spid="139"/>
                                        </p:tgtEl>
                                        <p:attrNameLst>
                                          <p:attrName>style.rotation</p:attrName>
                                        </p:attrNameLst>
                                      </p:cBhvr>
                                      <p:tavLst>
                                        <p:tav tm="0">
                                          <p:val>
                                            <p:fltVal val="90"/>
                                          </p:val>
                                        </p:tav>
                                        <p:tav tm="100000">
                                          <p:val>
                                            <p:fltVal val="0"/>
                                          </p:val>
                                        </p:tav>
                                      </p:tavLst>
                                    </p:anim>
                                    <p:animEffect transition="in" filter="fade">
                                      <p:cBhvr>
                                        <p:cTn id="887" dur="1000"/>
                                        <p:tgtEl>
                                          <p:spTgt spid="139"/>
                                        </p:tgtEl>
                                      </p:cBhvr>
                                    </p:animEffect>
                                  </p:childTnLst>
                                </p:cTn>
                              </p:par>
                              <p:par>
                                <p:cTn id="888" presetID="31" presetClass="entr" presetSubtype="0" fill="hold" grpId="0" nodeType="withEffect">
                                  <p:stCondLst>
                                    <p:cond delay="750"/>
                                  </p:stCondLst>
                                  <p:childTnLst>
                                    <p:set>
                                      <p:cBhvr>
                                        <p:cTn id="889" dur="1" fill="hold">
                                          <p:stCondLst>
                                            <p:cond delay="0"/>
                                          </p:stCondLst>
                                        </p:cTn>
                                        <p:tgtEl>
                                          <p:spTgt spid="140"/>
                                        </p:tgtEl>
                                        <p:attrNameLst>
                                          <p:attrName>style.visibility</p:attrName>
                                        </p:attrNameLst>
                                      </p:cBhvr>
                                      <p:to>
                                        <p:strVal val="visible"/>
                                      </p:to>
                                    </p:set>
                                    <p:anim calcmode="lin" valueType="num">
                                      <p:cBhvr>
                                        <p:cTn id="890" dur="1000" fill="hold"/>
                                        <p:tgtEl>
                                          <p:spTgt spid="140"/>
                                        </p:tgtEl>
                                        <p:attrNameLst>
                                          <p:attrName>ppt_w</p:attrName>
                                        </p:attrNameLst>
                                      </p:cBhvr>
                                      <p:tavLst>
                                        <p:tav tm="0">
                                          <p:val>
                                            <p:fltVal val="0"/>
                                          </p:val>
                                        </p:tav>
                                        <p:tav tm="100000">
                                          <p:val>
                                            <p:strVal val="#ppt_w"/>
                                          </p:val>
                                        </p:tav>
                                      </p:tavLst>
                                    </p:anim>
                                    <p:anim calcmode="lin" valueType="num">
                                      <p:cBhvr>
                                        <p:cTn id="891" dur="1000" fill="hold"/>
                                        <p:tgtEl>
                                          <p:spTgt spid="140"/>
                                        </p:tgtEl>
                                        <p:attrNameLst>
                                          <p:attrName>ppt_h</p:attrName>
                                        </p:attrNameLst>
                                      </p:cBhvr>
                                      <p:tavLst>
                                        <p:tav tm="0">
                                          <p:val>
                                            <p:fltVal val="0"/>
                                          </p:val>
                                        </p:tav>
                                        <p:tav tm="100000">
                                          <p:val>
                                            <p:strVal val="#ppt_h"/>
                                          </p:val>
                                        </p:tav>
                                      </p:tavLst>
                                    </p:anim>
                                    <p:anim calcmode="lin" valueType="num">
                                      <p:cBhvr>
                                        <p:cTn id="892" dur="1000" fill="hold"/>
                                        <p:tgtEl>
                                          <p:spTgt spid="140"/>
                                        </p:tgtEl>
                                        <p:attrNameLst>
                                          <p:attrName>style.rotation</p:attrName>
                                        </p:attrNameLst>
                                      </p:cBhvr>
                                      <p:tavLst>
                                        <p:tav tm="0">
                                          <p:val>
                                            <p:fltVal val="90"/>
                                          </p:val>
                                        </p:tav>
                                        <p:tav tm="100000">
                                          <p:val>
                                            <p:fltVal val="0"/>
                                          </p:val>
                                        </p:tav>
                                      </p:tavLst>
                                    </p:anim>
                                    <p:animEffect transition="in" filter="fade">
                                      <p:cBhvr>
                                        <p:cTn id="893" dur="1000"/>
                                        <p:tgtEl>
                                          <p:spTgt spid="140"/>
                                        </p:tgtEl>
                                      </p:cBhvr>
                                    </p:animEffect>
                                  </p:childTnLst>
                                </p:cTn>
                              </p:par>
                              <p:par>
                                <p:cTn id="894" presetID="31" presetClass="entr" presetSubtype="0" fill="hold" grpId="0" nodeType="withEffect">
                                  <p:stCondLst>
                                    <p:cond delay="750"/>
                                  </p:stCondLst>
                                  <p:childTnLst>
                                    <p:set>
                                      <p:cBhvr>
                                        <p:cTn id="895" dur="1" fill="hold">
                                          <p:stCondLst>
                                            <p:cond delay="0"/>
                                          </p:stCondLst>
                                        </p:cTn>
                                        <p:tgtEl>
                                          <p:spTgt spid="141"/>
                                        </p:tgtEl>
                                        <p:attrNameLst>
                                          <p:attrName>style.visibility</p:attrName>
                                        </p:attrNameLst>
                                      </p:cBhvr>
                                      <p:to>
                                        <p:strVal val="visible"/>
                                      </p:to>
                                    </p:set>
                                    <p:anim calcmode="lin" valueType="num">
                                      <p:cBhvr>
                                        <p:cTn id="896" dur="1000" fill="hold"/>
                                        <p:tgtEl>
                                          <p:spTgt spid="141"/>
                                        </p:tgtEl>
                                        <p:attrNameLst>
                                          <p:attrName>ppt_w</p:attrName>
                                        </p:attrNameLst>
                                      </p:cBhvr>
                                      <p:tavLst>
                                        <p:tav tm="0">
                                          <p:val>
                                            <p:fltVal val="0"/>
                                          </p:val>
                                        </p:tav>
                                        <p:tav tm="100000">
                                          <p:val>
                                            <p:strVal val="#ppt_w"/>
                                          </p:val>
                                        </p:tav>
                                      </p:tavLst>
                                    </p:anim>
                                    <p:anim calcmode="lin" valueType="num">
                                      <p:cBhvr>
                                        <p:cTn id="897" dur="1000" fill="hold"/>
                                        <p:tgtEl>
                                          <p:spTgt spid="141"/>
                                        </p:tgtEl>
                                        <p:attrNameLst>
                                          <p:attrName>ppt_h</p:attrName>
                                        </p:attrNameLst>
                                      </p:cBhvr>
                                      <p:tavLst>
                                        <p:tav tm="0">
                                          <p:val>
                                            <p:fltVal val="0"/>
                                          </p:val>
                                        </p:tav>
                                        <p:tav tm="100000">
                                          <p:val>
                                            <p:strVal val="#ppt_h"/>
                                          </p:val>
                                        </p:tav>
                                      </p:tavLst>
                                    </p:anim>
                                    <p:anim calcmode="lin" valueType="num">
                                      <p:cBhvr>
                                        <p:cTn id="898" dur="1000" fill="hold"/>
                                        <p:tgtEl>
                                          <p:spTgt spid="141"/>
                                        </p:tgtEl>
                                        <p:attrNameLst>
                                          <p:attrName>style.rotation</p:attrName>
                                        </p:attrNameLst>
                                      </p:cBhvr>
                                      <p:tavLst>
                                        <p:tav tm="0">
                                          <p:val>
                                            <p:fltVal val="90"/>
                                          </p:val>
                                        </p:tav>
                                        <p:tav tm="100000">
                                          <p:val>
                                            <p:fltVal val="0"/>
                                          </p:val>
                                        </p:tav>
                                      </p:tavLst>
                                    </p:anim>
                                    <p:animEffect transition="in" filter="fade">
                                      <p:cBhvr>
                                        <p:cTn id="899" dur="1000"/>
                                        <p:tgtEl>
                                          <p:spTgt spid="141"/>
                                        </p:tgtEl>
                                      </p:cBhvr>
                                    </p:animEffect>
                                  </p:childTnLst>
                                </p:cTn>
                              </p:par>
                              <p:par>
                                <p:cTn id="900" presetID="31" presetClass="entr" presetSubtype="0" fill="hold" grpId="0" nodeType="withEffect">
                                  <p:stCondLst>
                                    <p:cond delay="750"/>
                                  </p:stCondLst>
                                  <p:childTnLst>
                                    <p:set>
                                      <p:cBhvr>
                                        <p:cTn id="901" dur="1" fill="hold">
                                          <p:stCondLst>
                                            <p:cond delay="0"/>
                                          </p:stCondLst>
                                        </p:cTn>
                                        <p:tgtEl>
                                          <p:spTgt spid="142"/>
                                        </p:tgtEl>
                                        <p:attrNameLst>
                                          <p:attrName>style.visibility</p:attrName>
                                        </p:attrNameLst>
                                      </p:cBhvr>
                                      <p:to>
                                        <p:strVal val="visible"/>
                                      </p:to>
                                    </p:set>
                                    <p:anim calcmode="lin" valueType="num">
                                      <p:cBhvr>
                                        <p:cTn id="902" dur="1000" fill="hold"/>
                                        <p:tgtEl>
                                          <p:spTgt spid="142"/>
                                        </p:tgtEl>
                                        <p:attrNameLst>
                                          <p:attrName>ppt_w</p:attrName>
                                        </p:attrNameLst>
                                      </p:cBhvr>
                                      <p:tavLst>
                                        <p:tav tm="0">
                                          <p:val>
                                            <p:fltVal val="0"/>
                                          </p:val>
                                        </p:tav>
                                        <p:tav tm="100000">
                                          <p:val>
                                            <p:strVal val="#ppt_w"/>
                                          </p:val>
                                        </p:tav>
                                      </p:tavLst>
                                    </p:anim>
                                    <p:anim calcmode="lin" valueType="num">
                                      <p:cBhvr>
                                        <p:cTn id="903" dur="1000" fill="hold"/>
                                        <p:tgtEl>
                                          <p:spTgt spid="142"/>
                                        </p:tgtEl>
                                        <p:attrNameLst>
                                          <p:attrName>ppt_h</p:attrName>
                                        </p:attrNameLst>
                                      </p:cBhvr>
                                      <p:tavLst>
                                        <p:tav tm="0">
                                          <p:val>
                                            <p:fltVal val="0"/>
                                          </p:val>
                                        </p:tav>
                                        <p:tav tm="100000">
                                          <p:val>
                                            <p:strVal val="#ppt_h"/>
                                          </p:val>
                                        </p:tav>
                                      </p:tavLst>
                                    </p:anim>
                                    <p:anim calcmode="lin" valueType="num">
                                      <p:cBhvr>
                                        <p:cTn id="904" dur="1000" fill="hold"/>
                                        <p:tgtEl>
                                          <p:spTgt spid="142"/>
                                        </p:tgtEl>
                                        <p:attrNameLst>
                                          <p:attrName>style.rotation</p:attrName>
                                        </p:attrNameLst>
                                      </p:cBhvr>
                                      <p:tavLst>
                                        <p:tav tm="0">
                                          <p:val>
                                            <p:fltVal val="90"/>
                                          </p:val>
                                        </p:tav>
                                        <p:tav tm="100000">
                                          <p:val>
                                            <p:fltVal val="0"/>
                                          </p:val>
                                        </p:tav>
                                      </p:tavLst>
                                    </p:anim>
                                    <p:animEffect transition="in" filter="fade">
                                      <p:cBhvr>
                                        <p:cTn id="905" dur="1000"/>
                                        <p:tgtEl>
                                          <p:spTgt spid="142"/>
                                        </p:tgtEl>
                                      </p:cBhvr>
                                    </p:animEffect>
                                  </p:childTnLst>
                                </p:cTn>
                              </p:par>
                              <p:par>
                                <p:cTn id="906" presetID="31" presetClass="entr" presetSubtype="0" fill="hold" grpId="0" nodeType="withEffect">
                                  <p:stCondLst>
                                    <p:cond delay="750"/>
                                  </p:stCondLst>
                                  <p:childTnLst>
                                    <p:set>
                                      <p:cBhvr>
                                        <p:cTn id="907" dur="1" fill="hold">
                                          <p:stCondLst>
                                            <p:cond delay="0"/>
                                          </p:stCondLst>
                                        </p:cTn>
                                        <p:tgtEl>
                                          <p:spTgt spid="143"/>
                                        </p:tgtEl>
                                        <p:attrNameLst>
                                          <p:attrName>style.visibility</p:attrName>
                                        </p:attrNameLst>
                                      </p:cBhvr>
                                      <p:to>
                                        <p:strVal val="visible"/>
                                      </p:to>
                                    </p:set>
                                    <p:anim calcmode="lin" valueType="num">
                                      <p:cBhvr>
                                        <p:cTn id="908" dur="1000" fill="hold"/>
                                        <p:tgtEl>
                                          <p:spTgt spid="143"/>
                                        </p:tgtEl>
                                        <p:attrNameLst>
                                          <p:attrName>ppt_w</p:attrName>
                                        </p:attrNameLst>
                                      </p:cBhvr>
                                      <p:tavLst>
                                        <p:tav tm="0">
                                          <p:val>
                                            <p:fltVal val="0"/>
                                          </p:val>
                                        </p:tav>
                                        <p:tav tm="100000">
                                          <p:val>
                                            <p:strVal val="#ppt_w"/>
                                          </p:val>
                                        </p:tav>
                                      </p:tavLst>
                                    </p:anim>
                                    <p:anim calcmode="lin" valueType="num">
                                      <p:cBhvr>
                                        <p:cTn id="909" dur="1000" fill="hold"/>
                                        <p:tgtEl>
                                          <p:spTgt spid="143"/>
                                        </p:tgtEl>
                                        <p:attrNameLst>
                                          <p:attrName>ppt_h</p:attrName>
                                        </p:attrNameLst>
                                      </p:cBhvr>
                                      <p:tavLst>
                                        <p:tav tm="0">
                                          <p:val>
                                            <p:fltVal val="0"/>
                                          </p:val>
                                        </p:tav>
                                        <p:tav tm="100000">
                                          <p:val>
                                            <p:strVal val="#ppt_h"/>
                                          </p:val>
                                        </p:tav>
                                      </p:tavLst>
                                    </p:anim>
                                    <p:anim calcmode="lin" valueType="num">
                                      <p:cBhvr>
                                        <p:cTn id="910" dur="1000" fill="hold"/>
                                        <p:tgtEl>
                                          <p:spTgt spid="143"/>
                                        </p:tgtEl>
                                        <p:attrNameLst>
                                          <p:attrName>style.rotation</p:attrName>
                                        </p:attrNameLst>
                                      </p:cBhvr>
                                      <p:tavLst>
                                        <p:tav tm="0">
                                          <p:val>
                                            <p:fltVal val="90"/>
                                          </p:val>
                                        </p:tav>
                                        <p:tav tm="100000">
                                          <p:val>
                                            <p:fltVal val="0"/>
                                          </p:val>
                                        </p:tav>
                                      </p:tavLst>
                                    </p:anim>
                                    <p:animEffect transition="in" filter="fade">
                                      <p:cBhvr>
                                        <p:cTn id="911" dur="1000"/>
                                        <p:tgtEl>
                                          <p:spTgt spid="143"/>
                                        </p:tgtEl>
                                      </p:cBhvr>
                                    </p:animEffect>
                                  </p:childTnLst>
                                </p:cTn>
                              </p:par>
                              <p:par>
                                <p:cTn id="912" presetID="31" presetClass="entr" presetSubtype="0" fill="hold" grpId="0" nodeType="withEffect">
                                  <p:stCondLst>
                                    <p:cond delay="750"/>
                                  </p:stCondLst>
                                  <p:childTnLst>
                                    <p:set>
                                      <p:cBhvr>
                                        <p:cTn id="913" dur="1" fill="hold">
                                          <p:stCondLst>
                                            <p:cond delay="0"/>
                                          </p:stCondLst>
                                        </p:cTn>
                                        <p:tgtEl>
                                          <p:spTgt spid="144"/>
                                        </p:tgtEl>
                                        <p:attrNameLst>
                                          <p:attrName>style.visibility</p:attrName>
                                        </p:attrNameLst>
                                      </p:cBhvr>
                                      <p:to>
                                        <p:strVal val="visible"/>
                                      </p:to>
                                    </p:set>
                                    <p:anim calcmode="lin" valueType="num">
                                      <p:cBhvr>
                                        <p:cTn id="914" dur="1000" fill="hold"/>
                                        <p:tgtEl>
                                          <p:spTgt spid="144"/>
                                        </p:tgtEl>
                                        <p:attrNameLst>
                                          <p:attrName>ppt_w</p:attrName>
                                        </p:attrNameLst>
                                      </p:cBhvr>
                                      <p:tavLst>
                                        <p:tav tm="0">
                                          <p:val>
                                            <p:fltVal val="0"/>
                                          </p:val>
                                        </p:tav>
                                        <p:tav tm="100000">
                                          <p:val>
                                            <p:strVal val="#ppt_w"/>
                                          </p:val>
                                        </p:tav>
                                      </p:tavLst>
                                    </p:anim>
                                    <p:anim calcmode="lin" valueType="num">
                                      <p:cBhvr>
                                        <p:cTn id="915" dur="1000" fill="hold"/>
                                        <p:tgtEl>
                                          <p:spTgt spid="144"/>
                                        </p:tgtEl>
                                        <p:attrNameLst>
                                          <p:attrName>ppt_h</p:attrName>
                                        </p:attrNameLst>
                                      </p:cBhvr>
                                      <p:tavLst>
                                        <p:tav tm="0">
                                          <p:val>
                                            <p:fltVal val="0"/>
                                          </p:val>
                                        </p:tav>
                                        <p:tav tm="100000">
                                          <p:val>
                                            <p:strVal val="#ppt_h"/>
                                          </p:val>
                                        </p:tav>
                                      </p:tavLst>
                                    </p:anim>
                                    <p:anim calcmode="lin" valueType="num">
                                      <p:cBhvr>
                                        <p:cTn id="916" dur="1000" fill="hold"/>
                                        <p:tgtEl>
                                          <p:spTgt spid="144"/>
                                        </p:tgtEl>
                                        <p:attrNameLst>
                                          <p:attrName>style.rotation</p:attrName>
                                        </p:attrNameLst>
                                      </p:cBhvr>
                                      <p:tavLst>
                                        <p:tav tm="0">
                                          <p:val>
                                            <p:fltVal val="90"/>
                                          </p:val>
                                        </p:tav>
                                        <p:tav tm="100000">
                                          <p:val>
                                            <p:fltVal val="0"/>
                                          </p:val>
                                        </p:tav>
                                      </p:tavLst>
                                    </p:anim>
                                    <p:animEffect transition="in" filter="fade">
                                      <p:cBhvr>
                                        <p:cTn id="917" dur="1000"/>
                                        <p:tgtEl>
                                          <p:spTgt spid="144"/>
                                        </p:tgtEl>
                                      </p:cBhvr>
                                    </p:animEffect>
                                  </p:childTnLst>
                                </p:cTn>
                              </p:par>
                              <p:par>
                                <p:cTn id="918" presetID="31" presetClass="entr" presetSubtype="0" fill="hold" grpId="0" nodeType="withEffect">
                                  <p:stCondLst>
                                    <p:cond delay="750"/>
                                  </p:stCondLst>
                                  <p:childTnLst>
                                    <p:set>
                                      <p:cBhvr>
                                        <p:cTn id="919" dur="1" fill="hold">
                                          <p:stCondLst>
                                            <p:cond delay="0"/>
                                          </p:stCondLst>
                                        </p:cTn>
                                        <p:tgtEl>
                                          <p:spTgt spid="145"/>
                                        </p:tgtEl>
                                        <p:attrNameLst>
                                          <p:attrName>style.visibility</p:attrName>
                                        </p:attrNameLst>
                                      </p:cBhvr>
                                      <p:to>
                                        <p:strVal val="visible"/>
                                      </p:to>
                                    </p:set>
                                    <p:anim calcmode="lin" valueType="num">
                                      <p:cBhvr>
                                        <p:cTn id="920" dur="1000" fill="hold"/>
                                        <p:tgtEl>
                                          <p:spTgt spid="145"/>
                                        </p:tgtEl>
                                        <p:attrNameLst>
                                          <p:attrName>ppt_w</p:attrName>
                                        </p:attrNameLst>
                                      </p:cBhvr>
                                      <p:tavLst>
                                        <p:tav tm="0">
                                          <p:val>
                                            <p:fltVal val="0"/>
                                          </p:val>
                                        </p:tav>
                                        <p:tav tm="100000">
                                          <p:val>
                                            <p:strVal val="#ppt_w"/>
                                          </p:val>
                                        </p:tav>
                                      </p:tavLst>
                                    </p:anim>
                                    <p:anim calcmode="lin" valueType="num">
                                      <p:cBhvr>
                                        <p:cTn id="921" dur="1000" fill="hold"/>
                                        <p:tgtEl>
                                          <p:spTgt spid="145"/>
                                        </p:tgtEl>
                                        <p:attrNameLst>
                                          <p:attrName>ppt_h</p:attrName>
                                        </p:attrNameLst>
                                      </p:cBhvr>
                                      <p:tavLst>
                                        <p:tav tm="0">
                                          <p:val>
                                            <p:fltVal val="0"/>
                                          </p:val>
                                        </p:tav>
                                        <p:tav tm="100000">
                                          <p:val>
                                            <p:strVal val="#ppt_h"/>
                                          </p:val>
                                        </p:tav>
                                      </p:tavLst>
                                    </p:anim>
                                    <p:anim calcmode="lin" valueType="num">
                                      <p:cBhvr>
                                        <p:cTn id="922" dur="1000" fill="hold"/>
                                        <p:tgtEl>
                                          <p:spTgt spid="145"/>
                                        </p:tgtEl>
                                        <p:attrNameLst>
                                          <p:attrName>style.rotation</p:attrName>
                                        </p:attrNameLst>
                                      </p:cBhvr>
                                      <p:tavLst>
                                        <p:tav tm="0">
                                          <p:val>
                                            <p:fltVal val="90"/>
                                          </p:val>
                                        </p:tav>
                                        <p:tav tm="100000">
                                          <p:val>
                                            <p:fltVal val="0"/>
                                          </p:val>
                                        </p:tav>
                                      </p:tavLst>
                                    </p:anim>
                                    <p:animEffect transition="in" filter="fade">
                                      <p:cBhvr>
                                        <p:cTn id="923" dur="1000"/>
                                        <p:tgtEl>
                                          <p:spTgt spid="145"/>
                                        </p:tgtEl>
                                      </p:cBhvr>
                                    </p:animEffect>
                                  </p:childTnLst>
                                </p:cTn>
                              </p:par>
                              <p:par>
                                <p:cTn id="924" presetID="31" presetClass="entr" presetSubtype="0" fill="hold" grpId="0" nodeType="withEffect">
                                  <p:stCondLst>
                                    <p:cond delay="750"/>
                                  </p:stCondLst>
                                  <p:childTnLst>
                                    <p:set>
                                      <p:cBhvr>
                                        <p:cTn id="925" dur="1" fill="hold">
                                          <p:stCondLst>
                                            <p:cond delay="0"/>
                                          </p:stCondLst>
                                        </p:cTn>
                                        <p:tgtEl>
                                          <p:spTgt spid="146"/>
                                        </p:tgtEl>
                                        <p:attrNameLst>
                                          <p:attrName>style.visibility</p:attrName>
                                        </p:attrNameLst>
                                      </p:cBhvr>
                                      <p:to>
                                        <p:strVal val="visible"/>
                                      </p:to>
                                    </p:set>
                                    <p:anim calcmode="lin" valueType="num">
                                      <p:cBhvr>
                                        <p:cTn id="926" dur="1000" fill="hold"/>
                                        <p:tgtEl>
                                          <p:spTgt spid="146"/>
                                        </p:tgtEl>
                                        <p:attrNameLst>
                                          <p:attrName>ppt_w</p:attrName>
                                        </p:attrNameLst>
                                      </p:cBhvr>
                                      <p:tavLst>
                                        <p:tav tm="0">
                                          <p:val>
                                            <p:fltVal val="0"/>
                                          </p:val>
                                        </p:tav>
                                        <p:tav tm="100000">
                                          <p:val>
                                            <p:strVal val="#ppt_w"/>
                                          </p:val>
                                        </p:tav>
                                      </p:tavLst>
                                    </p:anim>
                                    <p:anim calcmode="lin" valueType="num">
                                      <p:cBhvr>
                                        <p:cTn id="927" dur="1000" fill="hold"/>
                                        <p:tgtEl>
                                          <p:spTgt spid="146"/>
                                        </p:tgtEl>
                                        <p:attrNameLst>
                                          <p:attrName>ppt_h</p:attrName>
                                        </p:attrNameLst>
                                      </p:cBhvr>
                                      <p:tavLst>
                                        <p:tav tm="0">
                                          <p:val>
                                            <p:fltVal val="0"/>
                                          </p:val>
                                        </p:tav>
                                        <p:tav tm="100000">
                                          <p:val>
                                            <p:strVal val="#ppt_h"/>
                                          </p:val>
                                        </p:tav>
                                      </p:tavLst>
                                    </p:anim>
                                    <p:anim calcmode="lin" valueType="num">
                                      <p:cBhvr>
                                        <p:cTn id="928" dur="1000" fill="hold"/>
                                        <p:tgtEl>
                                          <p:spTgt spid="146"/>
                                        </p:tgtEl>
                                        <p:attrNameLst>
                                          <p:attrName>style.rotation</p:attrName>
                                        </p:attrNameLst>
                                      </p:cBhvr>
                                      <p:tavLst>
                                        <p:tav tm="0">
                                          <p:val>
                                            <p:fltVal val="90"/>
                                          </p:val>
                                        </p:tav>
                                        <p:tav tm="100000">
                                          <p:val>
                                            <p:fltVal val="0"/>
                                          </p:val>
                                        </p:tav>
                                      </p:tavLst>
                                    </p:anim>
                                    <p:animEffect transition="in" filter="fade">
                                      <p:cBhvr>
                                        <p:cTn id="929" dur="1000"/>
                                        <p:tgtEl>
                                          <p:spTgt spid="146"/>
                                        </p:tgtEl>
                                      </p:cBhvr>
                                    </p:animEffect>
                                  </p:childTnLst>
                                </p:cTn>
                              </p:par>
                              <p:par>
                                <p:cTn id="930" presetID="31" presetClass="entr" presetSubtype="0" fill="hold" grpId="0" nodeType="withEffect">
                                  <p:stCondLst>
                                    <p:cond delay="750"/>
                                  </p:stCondLst>
                                  <p:childTnLst>
                                    <p:set>
                                      <p:cBhvr>
                                        <p:cTn id="931" dur="1" fill="hold">
                                          <p:stCondLst>
                                            <p:cond delay="0"/>
                                          </p:stCondLst>
                                        </p:cTn>
                                        <p:tgtEl>
                                          <p:spTgt spid="147"/>
                                        </p:tgtEl>
                                        <p:attrNameLst>
                                          <p:attrName>style.visibility</p:attrName>
                                        </p:attrNameLst>
                                      </p:cBhvr>
                                      <p:to>
                                        <p:strVal val="visible"/>
                                      </p:to>
                                    </p:set>
                                    <p:anim calcmode="lin" valueType="num">
                                      <p:cBhvr>
                                        <p:cTn id="932" dur="1000" fill="hold"/>
                                        <p:tgtEl>
                                          <p:spTgt spid="147"/>
                                        </p:tgtEl>
                                        <p:attrNameLst>
                                          <p:attrName>ppt_w</p:attrName>
                                        </p:attrNameLst>
                                      </p:cBhvr>
                                      <p:tavLst>
                                        <p:tav tm="0">
                                          <p:val>
                                            <p:fltVal val="0"/>
                                          </p:val>
                                        </p:tav>
                                        <p:tav tm="100000">
                                          <p:val>
                                            <p:strVal val="#ppt_w"/>
                                          </p:val>
                                        </p:tav>
                                      </p:tavLst>
                                    </p:anim>
                                    <p:anim calcmode="lin" valueType="num">
                                      <p:cBhvr>
                                        <p:cTn id="933" dur="1000" fill="hold"/>
                                        <p:tgtEl>
                                          <p:spTgt spid="147"/>
                                        </p:tgtEl>
                                        <p:attrNameLst>
                                          <p:attrName>ppt_h</p:attrName>
                                        </p:attrNameLst>
                                      </p:cBhvr>
                                      <p:tavLst>
                                        <p:tav tm="0">
                                          <p:val>
                                            <p:fltVal val="0"/>
                                          </p:val>
                                        </p:tav>
                                        <p:tav tm="100000">
                                          <p:val>
                                            <p:strVal val="#ppt_h"/>
                                          </p:val>
                                        </p:tav>
                                      </p:tavLst>
                                    </p:anim>
                                    <p:anim calcmode="lin" valueType="num">
                                      <p:cBhvr>
                                        <p:cTn id="934" dur="1000" fill="hold"/>
                                        <p:tgtEl>
                                          <p:spTgt spid="147"/>
                                        </p:tgtEl>
                                        <p:attrNameLst>
                                          <p:attrName>style.rotation</p:attrName>
                                        </p:attrNameLst>
                                      </p:cBhvr>
                                      <p:tavLst>
                                        <p:tav tm="0">
                                          <p:val>
                                            <p:fltVal val="90"/>
                                          </p:val>
                                        </p:tav>
                                        <p:tav tm="100000">
                                          <p:val>
                                            <p:fltVal val="0"/>
                                          </p:val>
                                        </p:tav>
                                      </p:tavLst>
                                    </p:anim>
                                    <p:animEffect transition="in" filter="fade">
                                      <p:cBhvr>
                                        <p:cTn id="935" dur="1000"/>
                                        <p:tgtEl>
                                          <p:spTgt spid="147"/>
                                        </p:tgtEl>
                                      </p:cBhvr>
                                    </p:animEffect>
                                  </p:childTnLst>
                                </p:cTn>
                              </p:par>
                              <p:par>
                                <p:cTn id="936" presetID="31" presetClass="entr" presetSubtype="0" fill="hold" grpId="0" nodeType="withEffect">
                                  <p:stCondLst>
                                    <p:cond delay="750"/>
                                  </p:stCondLst>
                                  <p:childTnLst>
                                    <p:set>
                                      <p:cBhvr>
                                        <p:cTn id="937" dur="1" fill="hold">
                                          <p:stCondLst>
                                            <p:cond delay="0"/>
                                          </p:stCondLst>
                                        </p:cTn>
                                        <p:tgtEl>
                                          <p:spTgt spid="148"/>
                                        </p:tgtEl>
                                        <p:attrNameLst>
                                          <p:attrName>style.visibility</p:attrName>
                                        </p:attrNameLst>
                                      </p:cBhvr>
                                      <p:to>
                                        <p:strVal val="visible"/>
                                      </p:to>
                                    </p:set>
                                    <p:anim calcmode="lin" valueType="num">
                                      <p:cBhvr>
                                        <p:cTn id="938" dur="1000" fill="hold"/>
                                        <p:tgtEl>
                                          <p:spTgt spid="148"/>
                                        </p:tgtEl>
                                        <p:attrNameLst>
                                          <p:attrName>ppt_w</p:attrName>
                                        </p:attrNameLst>
                                      </p:cBhvr>
                                      <p:tavLst>
                                        <p:tav tm="0">
                                          <p:val>
                                            <p:fltVal val="0"/>
                                          </p:val>
                                        </p:tav>
                                        <p:tav tm="100000">
                                          <p:val>
                                            <p:strVal val="#ppt_w"/>
                                          </p:val>
                                        </p:tav>
                                      </p:tavLst>
                                    </p:anim>
                                    <p:anim calcmode="lin" valueType="num">
                                      <p:cBhvr>
                                        <p:cTn id="939" dur="1000" fill="hold"/>
                                        <p:tgtEl>
                                          <p:spTgt spid="148"/>
                                        </p:tgtEl>
                                        <p:attrNameLst>
                                          <p:attrName>ppt_h</p:attrName>
                                        </p:attrNameLst>
                                      </p:cBhvr>
                                      <p:tavLst>
                                        <p:tav tm="0">
                                          <p:val>
                                            <p:fltVal val="0"/>
                                          </p:val>
                                        </p:tav>
                                        <p:tav tm="100000">
                                          <p:val>
                                            <p:strVal val="#ppt_h"/>
                                          </p:val>
                                        </p:tav>
                                      </p:tavLst>
                                    </p:anim>
                                    <p:anim calcmode="lin" valueType="num">
                                      <p:cBhvr>
                                        <p:cTn id="940" dur="1000" fill="hold"/>
                                        <p:tgtEl>
                                          <p:spTgt spid="148"/>
                                        </p:tgtEl>
                                        <p:attrNameLst>
                                          <p:attrName>style.rotation</p:attrName>
                                        </p:attrNameLst>
                                      </p:cBhvr>
                                      <p:tavLst>
                                        <p:tav tm="0">
                                          <p:val>
                                            <p:fltVal val="90"/>
                                          </p:val>
                                        </p:tav>
                                        <p:tav tm="100000">
                                          <p:val>
                                            <p:fltVal val="0"/>
                                          </p:val>
                                        </p:tav>
                                      </p:tavLst>
                                    </p:anim>
                                    <p:animEffect transition="in" filter="fade">
                                      <p:cBhvr>
                                        <p:cTn id="941" dur="1000"/>
                                        <p:tgtEl>
                                          <p:spTgt spid="148"/>
                                        </p:tgtEl>
                                      </p:cBhvr>
                                    </p:animEffect>
                                  </p:childTnLst>
                                </p:cTn>
                              </p:par>
                              <p:par>
                                <p:cTn id="942" presetID="31" presetClass="entr" presetSubtype="0" fill="hold" grpId="0" nodeType="withEffect">
                                  <p:stCondLst>
                                    <p:cond delay="750"/>
                                  </p:stCondLst>
                                  <p:childTnLst>
                                    <p:set>
                                      <p:cBhvr>
                                        <p:cTn id="943" dur="1" fill="hold">
                                          <p:stCondLst>
                                            <p:cond delay="0"/>
                                          </p:stCondLst>
                                        </p:cTn>
                                        <p:tgtEl>
                                          <p:spTgt spid="149"/>
                                        </p:tgtEl>
                                        <p:attrNameLst>
                                          <p:attrName>style.visibility</p:attrName>
                                        </p:attrNameLst>
                                      </p:cBhvr>
                                      <p:to>
                                        <p:strVal val="visible"/>
                                      </p:to>
                                    </p:set>
                                    <p:anim calcmode="lin" valueType="num">
                                      <p:cBhvr>
                                        <p:cTn id="944" dur="1000" fill="hold"/>
                                        <p:tgtEl>
                                          <p:spTgt spid="149"/>
                                        </p:tgtEl>
                                        <p:attrNameLst>
                                          <p:attrName>ppt_w</p:attrName>
                                        </p:attrNameLst>
                                      </p:cBhvr>
                                      <p:tavLst>
                                        <p:tav tm="0">
                                          <p:val>
                                            <p:fltVal val="0"/>
                                          </p:val>
                                        </p:tav>
                                        <p:tav tm="100000">
                                          <p:val>
                                            <p:strVal val="#ppt_w"/>
                                          </p:val>
                                        </p:tav>
                                      </p:tavLst>
                                    </p:anim>
                                    <p:anim calcmode="lin" valueType="num">
                                      <p:cBhvr>
                                        <p:cTn id="945" dur="1000" fill="hold"/>
                                        <p:tgtEl>
                                          <p:spTgt spid="149"/>
                                        </p:tgtEl>
                                        <p:attrNameLst>
                                          <p:attrName>ppt_h</p:attrName>
                                        </p:attrNameLst>
                                      </p:cBhvr>
                                      <p:tavLst>
                                        <p:tav tm="0">
                                          <p:val>
                                            <p:fltVal val="0"/>
                                          </p:val>
                                        </p:tav>
                                        <p:tav tm="100000">
                                          <p:val>
                                            <p:strVal val="#ppt_h"/>
                                          </p:val>
                                        </p:tav>
                                      </p:tavLst>
                                    </p:anim>
                                    <p:anim calcmode="lin" valueType="num">
                                      <p:cBhvr>
                                        <p:cTn id="946" dur="1000" fill="hold"/>
                                        <p:tgtEl>
                                          <p:spTgt spid="149"/>
                                        </p:tgtEl>
                                        <p:attrNameLst>
                                          <p:attrName>style.rotation</p:attrName>
                                        </p:attrNameLst>
                                      </p:cBhvr>
                                      <p:tavLst>
                                        <p:tav tm="0">
                                          <p:val>
                                            <p:fltVal val="90"/>
                                          </p:val>
                                        </p:tav>
                                        <p:tav tm="100000">
                                          <p:val>
                                            <p:fltVal val="0"/>
                                          </p:val>
                                        </p:tav>
                                      </p:tavLst>
                                    </p:anim>
                                    <p:animEffect transition="in" filter="fade">
                                      <p:cBhvr>
                                        <p:cTn id="947" dur="1000"/>
                                        <p:tgtEl>
                                          <p:spTgt spid="149"/>
                                        </p:tgtEl>
                                      </p:cBhvr>
                                    </p:animEffect>
                                  </p:childTnLst>
                                </p:cTn>
                              </p:par>
                              <p:par>
                                <p:cTn id="948" presetID="31" presetClass="entr" presetSubtype="0" fill="hold" grpId="0" nodeType="withEffect">
                                  <p:stCondLst>
                                    <p:cond delay="750"/>
                                  </p:stCondLst>
                                  <p:childTnLst>
                                    <p:set>
                                      <p:cBhvr>
                                        <p:cTn id="949" dur="1" fill="hold">
                                          <p:stCondLst>
                                            <p:cond delay="0"/>
                                          </p:stCondLst>
                                        </p:cTn>
                                        <p:tgtEl>
                                          <p:spTgt spid="150"/>
                                        </p:tgtEl>
                                        <p:attrNameLst>
                                          <p:attrName>style.visibility</p:attrName>
                                        </p:attrNameLst>
                                      </p:cBhvr>
                                      <p:to>
                                        <p:strVal val="visible"/>
                                      </p:to>
                                    </p:set>
                                    <p:anim calcmode="lin" valueType="num">
                                      <p:cBhvr>
                                        <p:cTn id="950" dur="1000" fill="hold"/>
                                        <p:tgtEl>
                                          <p:spTgt spid="150"/>
                                        </p:tgtEl>
                                        <p:attrNameLst>
                                          <p:attrName>ppt_w</p:attrName>
                                        </p:attrNameLst>
                                      </p:cBhvr>
                                      <p:tavLst>
                                        <p:tav tm="0">
                                          <p:val>
                                            <p:fltVal val="0"/>
                                          </p:val>
                                        </p:tav>
                                        <p:tav tm="100000">
                                          <p:val>
                                            <p:strVal val="#ppt_w"/>
                                          </p:val>
                                        </p:tav>
                                      </p:tavLst>
                                    </p:anim>
                                    <p:anim calcmode="lin" valueType="num">
                                      <p:cBhvr>
                                        <p:cTn id="951" dur="1000" fill="hold"/>
                                        <p:tgtEl>
                                          <p:spTgt spid="150"/>
                                        </p:tgtEl>
                                        <p:attrNameLst>
                                          <p:attrName>ppt_h</p:attrName>
                                        </p:attrNameLst>
                                      </p:cBhvr>
                                      <p:tavLst>
                                        <p:tav tm="0">
                                          <p:val>
                                            <p:fltVal val="0"/>
                                          </p:val>
                                        </p:tav>
                                        <p:tav tm="100000">
                                          <p:val>
                                            <p:strVal val="#ppt_h"/>
                                          </p:val>
                                        </p:tav>
                                      </p:tavLst>
                                    </p:anim>
                                    <p:anim calcmode="lin" valueType="num">
                                      <p:cBhvr>
                                        <p:cTn id="952" dur="1000" fill="hold"/>
                                        <p:tgtEl>
                                          <p:spTgt spid="150"/>
                                        </p:tgtEl>
                                        <p:attrNameLst>
                                          <p:attrName>style.rotation</p:attrName>
                                        </p:attrNameLst>
                                      </p:cBhvr>
                                      <p:tavLst>
                                        <p:tav tm="0">
                                          <p:val>
                                            <p:fltVal val="90"/>
                                          </p:val>
                                        </p:tav>
                                        <p:tav tm="100000">
                                          <p:val>
                                            <p:fltVal val="0"/>
                                          </p:val>
                                        </p:tav>
                                      </p:tavLst>
                                    </p:anim>
                                    <p:animEffect transition="in" filter="fade">
                                      <p:cBhvr>
                                        <p:cTn id="953" dur="1000"/>
                                        <p:tgtEl>
                                          <p:spTgt spid="150"/>
                                        </p:tgtEl>
                                      </p:cBhvr>
                                    </p:animEffect>
                                  </p:childTnLst>
                                </p:cTn>
                              </p:par>
                              <p:par>
                                <p:cTn id="954" presetID="31" presetClass="entr" presetSubtype="0" fill="hold" grpId="0" nodeType="withEffect">
                                  <p:stCondLst>
                                    <p:cond delay="750"/>
                                  </p:stCondLst>
                                  <p:childTnLst>
                                    <p:set>
                                      <p:cBhvr>
                                        <p:cTn id="955" dur="1" fill="hold">
                                          <p:stCondLst>
                                            <p:cond delay="0"/>
                                          </p:stCondLst>
                                        </p:cTn>
                                        <p:tgtEl>
                                          <p:spTgt spid="151"/>
                                        </p:tgtEl>
                                        <p:attrNameLst>
                                          <p:attrName>style.visibility</p:attrName>
                                        </p:attrNameLst>
                                      </p:cBhvr>
                                      <p:to>
                                        <p:strVal val="visible"/>
                                      </p:to>
                                    </p:set>
                                    <p:anim calcmode="lin" valueType="num">
                                      <p:cBhvr>
                                        <p:cTn id="956" dur="1000" fill="hold"/>
                                        <p:tgtEl>
                                          <p:spTgt spid="151"/>
                                        </p:tgtEl>
                                        <p:attrNameLst>
                                          <p:attrName>ppt_w</p:attrName>
                                        </p:attrNameLst>
                                      </p:cBhvr>
                                      <p:tavLst>
                                        <p:tav tm="0">
                                          <p:val>
                                            <p:fltVal val="0"/>
                                          </p:val>
                                        </p:tav>
                                        <p:tav tm="100000">
                                          <p:val>
                                            <p:strVal val="#ppt_w"/>
                                          </p:val>
                                        </p:tav>
                                      </p:tavLst>
                                    </p:anim>
                                    <p:anim calcmode="lin" valueType="num">
                                      <p:cBhvr>
                                        <p:cTn id="957" dur="1000" fill="hold"/>
                                        <p:tgtEl>
                                          <p:spTgt spid="151"/>
                                        </p:tgtEl>
                                        <p:attrNameLst>
                                          <p:attrName>ppt_h</p:attrName>
                                        </p:attrNameLst>
                                      </p:cBhvr>
                                      <p:tavLst>
                                        <p:tav tm="0">
                                          <p:val>
                                            <p:fltVal val="0"/>
                                          </p:val>
                                        </p:tav>
                                        <p:tav tm="100000">
                                          <p:val>
                                            <p:strVal val="#ppt_h"/>
                                          </p:val>
                                        </p:tav>
                                      </p:tavLst>
                                    </p:anim>
                                    <p:anim calcmode="lin" valueType="num">
                                      <p:cBhvr>
                                        <p:cTn id="958" dur="1000" fill="hold"/>
                                        <p:tgtEl>
                                          <p:spTgt spid="151"/>
                                        </p:tgtEl>
                                        <p:attrNameLst>
                                          <p:attrName>style.rotation</p:attrName>
                                        </p:attrNameLst>
                                      </p:cBhvr>
                                      <p:tavLst>
                                        <p:tav tm="0">
                                          <p:val>
                                            <p:fltVal val="90"/>
                                          </p:val>
                                        </p:tav>
                                        <p:tav tm="100000">
                                          <p:val>
                                            <p:fltVal val="0"/>
                                          </p:val>
                                        </p:tav>
                                      </p:tavLst>
                                    </p:anim>
                                    <p:animEffect transition="in" filter="fade">
                                      <p:cBhvr>
                                        <p:cTn id="959" dur="1000"/>
                                        <p:tgtEl>
                                          <p:spTgt spid="151"/>
                                        </p:tgtEl>
                                      </p:cBhvr>
                                    </p:animEffect>
                                  </p:childTnLst>
                                </p:cTn>
                              </p:par>
                              <p:par>
                                <p:cTn id="960" presetID="31" presetClass="entr" presetSubtype="0" fill="hold" grpId="0" nodeType="withEffect">
                                  <p:stCondLst>
                                    <p:cond delay="750"/>
                                  </p:stCondLst>
                                  <p:childTnLst>
                                    <p:set>
                                      <p:cBhvr>
                                        <p:cTn id="961" dur="1" fill="hold">
                                          <p:stCondLst>
                                            <p:cond delay="0"/>
                                          </p:stCondLst>
                                        </p:cTn>
                                        <p:tgtEl>
                                          <p:spTgt spid="152"/>
                                        </p:tgtEl>
                                        <p:attrNameLst>
                                          <p:attrName>style.visibility</p:attrName>
                                        </p:attrNameLst>
                                      </p:cBhvr>
                                      <p:to>
                                        <p:strVal val="visible"/>
                                      </p:to>
                                    </p:set>
                                    <p:anim calcmode="lin" valueType="num">
                                      <p:cBhvr>
                                        <p:cTn id="962" dur="1000" fill="hold"/>
                                        <p:tgtEl>
                                          <p:spTgt spid="152"/>
                                        </p:tgtEl>
                                        <p:attrNameLst>
                                          <p:attrName>ppt_w</p:attrName>
                                        </p:attrNameLst>
                                      </p:cBhvr>
                                      <p:tavLst>
                                        <p:tav tm="0">
                                          <p:val>
                                            <p:fltVal val="0"/>
                                          </p:val>
                                        </p:tav>
                                        <p:tav tm="100000">
                                          <p:val>
                                            <p:strVal val="#ppt_w"/>
                                          </p:val>
                                        </p:tav>
                                      </p:tavLst>
                                    </p:anim>
                                    <p:anim calcmode="lin" valueType="num">
                                      <p:cBhvr>
                                        <p:cTn id="963" dur="1000" fill="hold"/>
                                        <p:tgtEl>
                                          <p:spTgt spid="152"/>
                                        </p:tgtEl>
                                        <p:attrNameLst>
                                          <p:attrName>ppt_h</p:attrName>
                                        </p:attrNameLst>
                                      </p:cBhvr>
                                      <p:tavLst>
                                        <p:tav tm="0">
                                          <p:val>
                                            <p:fltVal val="0"/>
                                          </p:val>
                                        </p:tav>
                                        <p:tav tm="100000">
                                          <p:val>
                                            <p:strVal val="#ppt_h"/>
                                          </p:val>
                                        </p:tav>
                                      </p:tavLst>
                                    </p:anim>
                                    <p:anim calcmode="lin" valueType="num">
                                      <p:cBhvr>
                                        <p:cTn id="964" dur="1000" fill="hold"/>
                                        <p:tgtEl>
                                          <p:spTgt spid="152"/>
                                        </p:tgtEl>
                                        <p:attrNameLst>
                                          <p:attrName>style.rotation</p:attrName>
                                        </p:attrNameLst>
                                      </p:cBhvr>
                                      <p:tavLst>
                                        <p:tav tm="0">
                                          <p:val>
                                            <p:fltVal val="90"/>
                                          </p:val>
                                        </p:tav>
                                        <p:tav tm="100000">
                                          <p:val>
                                            <p:fltVal val="0"/>
                                          </p:val>
                                        </p:tav>
                                      </p:tavLst>
                                    </p:anim>
                                    <p:animEffect transition="in" filter="fade">
                                      <p:cBhvr>
                                        <p:cTn id="965" dur="1000"/>
                                        <p:tgtEl>
                                          <p:spTgt spid="152"/>
                                        </p:tgtEl>
                                      </p:cBhvr>
                                    </p:animEffect>
                                  </p:childTnLst>
                                </p:cTn>
                              </p:par>
                              <p:par>
                                <p:cTn id="966" presetID="31" presetClass="entr" presetSubtype="0" fill="hold" grpId="0" nodeType="withEffect">
                                  <p:stCondLst>
                                    <p:cond delay="750"/>
                                  </p:stCondLst>
                                  <p:childTnLst>
                                    <p:set>
                                      <p:cBhvr>
                                        <p:cTn id="967" dur="1" fill="hold">
                                          <p:stCondLst>
                                            <p:cond delay="0"/>
                                          </p:stCondLst>
                                        </p:cTn>
                                        <p:tgtEl>
                                          <p:spTgt spid="153"/>
                                        </p:tgtEl>
                                        <p:attrNameLst>
                                          <p:attrName>style.visibility</p:attrName>
                                        </p:attrNameLst>
                                      </p:cBhvr>
                                      <p:to>
                                        <p:strVal val="visible"/>
                                      </p:to>
                                    </p:set>
                                    <p:anim calcmode="lin" valueType="num">
                                      <p:cBhvr>
                                        <p:cTn id="968" dur="1000" fill="hold"/>
                                        <p:tgtEl>
                                          <p:spTgt spid="153"/>
                                        </p:tgtEl>
                                        <p:attrNameLst>
                                          <p:attrName>ppt_w</p:attrName>
                                        </p:attrNameLst>
                                      </p:cBhvr>
                                      <p:tavLst>
                                        <p:tav tm="0">
                                          <p:val>
                                            <p:fltVal val="0"/>
                                          </p:val>
                                        </p:tav>
                                        <p:tav tm="100000">
                                          <p:val>
                                            <p:strVal val="#ppt_w"/>
                                          </p:val>
                                        </p:tav>
                                      </p:tavLst>
                                    </p:anim>
                                    <p:anim calcmode="lin" valueType="num">
                                      <p:cBhvr>
                                        <p:cTn id="969" dur="1000" fill="hold"/>
                                        <p:tgtEl>
                                          <p:spTgt spid="153"/>
                                        </p:tgtEl>
                                        <p:attrNameLst>
                                          <p:attrName>ppt_h</p:attrName>
                                        </p:attrNameLst>
                                      </p:cBhvr>
                                      <p:tavLst>
                                        <p:tav tm="0">
                                          <p:val>
                                            <p:fltVal val="0"/>
                                          </p:val>
                                        </p:tav>
                                        <p:tav tm="100000">
                                          <p:val>
                                            <p:strVal val="#ppt_h"/>
                                          </p:val>
                                        </p:tav>
                                      </p:tavLst>
                                    </p:anim>
                                    <p:anim calcmode="lin" valueType="num">
                                      <p:cBhvr>
                                        <p:cTn id="970" dur="1000" fill="hold"/>
                                        <p:tgtEl>
                                          <p:spTgt spid="153"/>
                                        </p:tgtEl>
                                        <p:attrNameLst>
                                          <p:attrName>style.rotation</p:attrName>
                                        </p:attrNameLst>
                                      </p:cBhvr>
                                      <p:tavLst>
                                        <p:tav tm="0">
                                          <p:val>
                                            <p:fltVal val="90"/>
                                          </p:val>
                                        </p:tav>
                                        <p:tav tm="100000">
                                          <p:val>
                                            <p:fltVal val="0"/>
                                          </p:val>
                                        </p:tav>
                                      </p:tavLst>
                                    </p:anim>
                                    <p:animEffect transition="in" filter="fade">
                                      <p:cBhvr>
                                        <p:cTn id="971" dur="1000"/>
                                        <p:tgtEl>
                                          <p:spTgt spid="153"/>
                                        </p:tgtEl>
                                      </p:cBhvr>
                                    </p:animEffect>
                                  </p:childTnLst>
                                </p:cTn>
                              </p:par>
                              <p:par>
                                <p:cTn id="972" presetID="31" presetClass="entr" presetSubtype="0" fill="hold" grpId="0" nodeType="withEffect">
                                  <p:stCondLst>
                                    <p:cond delay="750"/>
                                  </p:stCondLst>
                                  <p:childTnLst>
                                    <p:set>
                                      <p:cBhvr>
                                        <p:cTn id="973" dur="1" fill="hold">
                                          <p:stCondLst>
                                            <p:cond delay="0"/>
                                          </p:stCondLst>
                                        </p:cTn>
                                        <p:tgtEl>
                                          <p:spTgt spid="154"/>
                                        </p:tgtEl>
                                        <p:attrNameLst>
                                          <p:attrName>style.visibility</p:attrName>
                                        </p:attrNameLst>
                                      </p:cBhvr>
                                      <p:to>
                                        <p:strVal val="visible"/>
                                      </p:to>
                                    </p:set>
                                    <p:anim calcmode="lin" valueType="num">
                                      <p:cBhvr>
                                        <p:cTn id="974" dur="1000" fill="hold"/>
                                        <p:tgtEl>
                                          <p:spTgt spid="154"/>
                                        </p:tgtEl>
                                        <p:attrNameLst>
                                          <p:attrName>ppt_w</p:attrName>
                                        </p:attrNameLst>
                                      </p:cBhvr>
                                      <p:tavLst>
                                        <p:tav tm="0">
                                          <p:val>
                                            <p:fltVal val="0"/>
                                          </p:val>
                                        </p:tav>
                                        <p:tav tm="100000">
                                          <p:val>
                                            <p:strVal val="#ppt_w"/>
                                          </p:val>
                                        </p:tav>
                                      </p:tavLst>
                                    </p:anim>
                                    <p:anim calcmode="lin" valueType="num">
                                      <p:cBhvr>
                                        <p:cTn id="975" dur="1000" fill="hold"/>
                                        <p:tgtEl>
                                          <p:spTgt spid="154"/>
                                        </p:tgtEl>
                                        <p:attrNameLst>
                                          <p:attrName>ppt_h</p:attrName>
                                        </p:attrNameLst>
                                      </p:cBhvr>
                                      <p:tavLst>
                                        <p:tav tm="0">
                                          <p:val>
                                            <p:fltVal val="0"/>
                                          </p:val>
                                        </p:tav>
                                        <p:tav tm="100000">
                                          <p:val>
                                            <p:strVal val="#ppt_h"/>
                                          </p:val>
                                        </p:tav>
                                      </p:tavLst>
                                    </p:anim>
                                    <p:anim calcmode="lin" valueType="num">
                                      <p:cBhvr>
                                        <p:cTn id="976" dur="1000" fill="hold"/>
                                        <p:tgtEl>
                                          <p:spTgt spid="154"/>
                                        </p:tgtEl>
                                        <p:attrNameLst>
                                          <p:attrName>style.rotation</p:attrName>
                                        </p:attrNameLst>
                                      </p:cBhvr>
                                      <p:tavLst>
                                        <p:tav tm="0">
                                          <p:val>
                                            <p:fltVal val="90"/>
                                          </p:val>
                                        </p:tav>
                                        <p:tav tm="100000">
                                          <p:val>
                                            <p:fltVal val="0"/>
                                          </p:val>
                                        </p:tav>
                                      </p:tavLst>
                                    </p:anim>
                                    <p:animEffect transition="in" filter="fade">
                                      <p:cBhvr>
                                        <p:cTn id="977" dur="1000"/>
                                        <p:tgtEl>
                                          <p:spTgt spid="154"/>
                                        </p:tgtEl>
                                      </p:cBhvr>
                                    </p:animEffect>
                                  </p:childTnLst>
                                </p:cTn>
                              </p:par>
                              <p:par>
                                <p:cTn id="978" presetID="31" presetClass="entr" presetSubtype="0" fill="hold" grpId="0" nodeType="withEffect">
                                  <p:stCondLst>
                                    <p:cond delay="750"/>
                                  </p:stCondLst>
                                  <p:childTnLst>
                                    <p:set>
                                      <p:cBhvr>
                                        <p:cTn id="979" dur="1" fill="hold">
                                          <p:stCondLst>
                                            <p:cond delay="0"/>
                                          </p:stCondLst>
                                        </p:cTn>
                                        <p:tgtEl>
                                          <p:spTgt spid="155"/>
                                        </p:tgtEl>
                                        <p:attrNameLst>
                                          <p:attrName>style.visibility</p:attrName>
                                        </p:attrNameLst>
                                      </p:cBhvr>
                                      <p:to>
                                        <p:strVal val="visible"/>
                                      </p:to>
                                    </p:set>
                                    <p:anim calcmode="lin" valueType="num">
                                      <p:cBhvr>
                                        <p:cTn id="980" dur="1000" fill="hold"/>
                                        <p:tgtEl>
                                          <p:spTgt spid="155"/>
                                        </p:tgtEl>
                                        <p:attrNameLst>
                                          <p:attrName>ppt_w</p:attrName>
                                        </p:attrNameLst>
                                      </p:cBhvr>
                                      <p:tavLst>
                                        <p:tav tm="0">
                                          <p:val>
                                            <p:fltVal val="0"/>
                                          </p:val>
                                        </p:tav>
                                        <p:tav tm="100000">
                                          <p:val>
                                            <p:strVal val="#ppt_w"/>
                                          </p:val>
                                        </p:tav>
                                      </p:tavLst>
                                    </p:anim>
                                    <p:anim calcmode="lin" valueType="num">
                                      <p:cBhvr>
                                        <p:cTn id="981" dur="1000" fill="hold"/>
                                        <p:tgtEl>
                                          <p:spTgt spid="155"/>
                                        </p:tgtEl>
                                        <p:attrNameLst>
                                          <p:attrName>ppt_h</p:attrName>
                                        </p:attrNameLst>
                                      </p:cBhvr>
                                      <p:tavLst>
                                        <p:tav tm="0">
                                          <p:val>
                                            <p:fltVal val="0"/>
                                          </p:val>
                                        </p:tav>
                                        <p:tav tm="100000">
                                          <p:val>
                                            <p:strVal val="#ppt_h"/>
                                          </p:val>
                                        </p:tav>
                                      </p:tavLst>
                                    </p:anim>
                                    <p:anim calcmode="lin" valueType="num">
                                      <p:cBhvr>
                                        <p:cTn id="982" dur="1000" fill="hold"/>
                                        <p:tgtEl>
                                          <p:spTgt spid="155"/>
                                        </p:tgtEl>
                                        <p:attrNameLst>
                                          <p:attrName>style.rotation</p:attrName>
                                        </p:attrNameLst>
                                      </p:cBhvr>
                                      <p:tavLst>
                                        <p:tav tm="0">
                                          <p:val>
                                            <p:fltVal val="90"/>
                                          </p:val>
                                        </p:tav>
                                        <p:tav tm="100000">
                                          <p:val>
                                            <p:fltVal val="0"/>
                                          </p:val>
                                        </p:tav>
                                      </p:tavLst>
                                    </p:anim>
                                    <p:animEffect transition="in" filter="fade">
                                      <p:cBhvr>
                                        <p:cTn id="983" dur="1000"/>
                                        <p:tgtEl>
                                          <p:spTgt spid="155"/>
                                        </p:tgtEl>
                                      </p:cBhvr>
                                    </p:animEffect>
                                  </p:childTnLst>
                                </p:cTn>
                              </p:par>
                              <p:par>
                                <p:cTn id="984" presetID="31" presetClass="entr" presetSubtype="0" fill="hold" grpId="0" nodeType="withEffect">
                                  <p:stCondLst>
                                    <p:cond delay="750"/>
                                  </p:stCondLst>
                                  <p:childTnLst>
                                    <p:set>
                                      <p:cBhvr>
                                        <p:cTn id="985" dur="1" fill="hold">
                                          <p:stCondLst>
                                            <p:cond delay="0"/>
                                          </p:stCondLst>
                                        </p:cTn>
                                        <p:tgtEl>
                                          <p:spTgt spid="156"/>
                                        </p:tgtEl>
                                        <p:attrNameLst>
                                          <p:attrName>style.visibility</p:attrName>
                                        </p:attrNameLst>
                                      </p:cBhvr>
                                      <p:to>
                                        <p:strVal val="visible"/>
                                      </p:to>
                                    </p:set>
                                    <p:anim calcmode="lin" valueType="num">
                                      <p:cBhvr>
                                        <p:cTn id="986" dur="1000" fill="hold"/>
                                        <p:tgtEl>
                                          <p:spTgt spid="156"/>
                                        </p:tgtEl>
                                        <p:attrNameLst>
                                          <p:attrName>ppt_w</p:attrName>
                                        </p:attrNameLst>
                                      </p:cBhvr>
                                      <p:tavLst>
                                        <p:tav tm="0">
                                          <p:val>
                                            <p:fltVal val="0"/>
                                          </p:val>
                                        </p:tav>
                                        <p:tav tm="100000">
                                          <p:val>
                                            <p:strVal val="#ppt_w"/>
                                          </p:val>
                                        </p:tav>
                                      </p:tavLst>
                                    </p:anim>
                                    <p:anim calcmode="lin" valueType="num">
                                      <p:cBhvr>
                                        <p:cTn id="987" dur="1000" fill="hold"/>
                                        <p:tgtEl>
                                          <p:spTgt spid="156"/>
                                        </p:tgtEl>
                                        <p:attrNameLst>
                                          <p:attrName>ppt_h</p:attrName>
                                        </p:attrNameLst>
                                      </p:cBhvr>
                                      <p:tavLst>
                                        <p:tav tm="0">
                                          <p:val>
                                            <p:fltVal val="0"/>
                                          </p:val>
                                        </p:tav>
                                        <p:tav tm="100000">
                                          <p:val>
                                            <p:strVal val="#ppt_h"/>
                                          </p:val>
                                        </p:tav>
                                      </p:tavLst>
                                    </p:anim>
                                    <p:anim calcmode="lin" valueType="num">
                                      <p:cBhvr>
                                        <p:cTn id="988" dur="1000" fill="hold"/>
                                        <p:tgtEl>
                                          <p:spTgt spid="156"/>
                                        </p:tgtEl>
                                        <p:attrNameLst>
                                          <p:attrName>style.rotation</p:attrName>
                                        </p:attrNameLst>
                                      </p:cBhvr>
                                      <p:tavLst>
                                        <p:tav tm="0">
                                          <p:val>
                                            <p:fltVal val="90"/>
                                          </p:val>
                                        </p:tav>
                                        <p:tav tm="100000">
                                          <p:val>
                                            <p:fltVal val="0"/>
                                          </p:val>
                                        </p:tav>
                                      </p:tavLst>
                                    </p:anim>
                                    <p:animEffect transition="in" filter="fade">
                                      <p:cBhvr>
                                        <p:cTn id="989" dur="1000"/>
                                        <p:tgtEl>
                                          <p:spTgt spid="156"/>
                                        </p:tgtEl>
                                      </p:cBhvr>
                                    </p:animEffect>
                                  </p:childTnLst>
                                </p:cTn>
                              </p:par>
                              <p:par>
                                <p:cTn id="990" presetID="31" presetClass="entr" presetSubtype="0" fill="hold" grpId="0" nodeType="withEffect">
                                  <p:stCondLst>
                                    <p:cond delay="750"/>
                                  </p:stCondLst>
                                  <p:childTnLst>
                                    <p:set>
                                      <p:cBhvr>
                                        <p:cTn id="991" dur="1" fill="hold">
                                          <p:stCondLst>
                                            <p:cond delay="0"/>
                                          </p:stCondLst>
                                        </p:cTn>
                                        <p:tgtEl>
                                          <p:spTgt spid="157"/>
                                        </p:tgtEl>
                                        <p:attrNameLst>
                                          <p:attrName>style.visibility</p:attrName>
                                        </p:attrNameLst>
                                      </p:cBhvr>
                                      <p:to>
                                        <p:strVal val="visible"/>
                                      </p:to>
                                    </p:set>
                                    <p:anim calcmode="lin" valueType="num">
                                      <p:cBhvr>
                                        <p:cTn id="992" dur="1000" fill="hold"/>
                                        <p:tgtEl>
                                          <p:spTgt spid="157"/>
                                        </p:tgtEl>
                                        <p:attrNameLst>
                                          <p:attrName>ppt_w</p:attrName>
                                        </p:attrNameLst>
                                      </p:cBhvr>
                                      <p:tavLst>
                                        <p:tav tm="0">
                                          <p:val>
                                            <p:fltVal val="0"/>
                                          </p:val>
                                        </p:tav>
                                        <p:tav tm="100000">
                                          <p:val>
                                            <p:strVal val="#ppt_w"/>
                                          </p:val>
                                        </p:tav>
                                      </p:tavLst>
                                    </p:anim>
                                    <p:anim calcmode="lin" valueType="num">
                                      <p:cBhvr>
                                        <p:cTn id="993" dur="1000" fill="hold"/>
                                        <p:tgtEl>
                                          <p:spTgt spid="157"/>
                                        </p:tgtEl>
                                        <p:attrNameLst>
                                          <p:attrName>ppt_h</p:attrName>
                                        </p:attrNameLst>
                                      </p:cBhvr>
                                      <p:tavLst>
                                        <p:tav tm="0">
                                          <p:val>
                                            <p:fltVal val="0"/>
                                          </p:val>
                                        </p:tav>
                                        <p:tav tm="100000">
                                          <p:val>
                                            <p:strVal val="#ppt_h"/>
                                          </p:val>
                                        </p:tav>
                                      </p:tavLst>
                                    </p:anim>
                                    <p:anim calcmode="lin" valueType="num">
                                      <p:cBhvr>
                                        <p:cTn id="994" dur="1000" fill="hold"/>
                                        <p:tgtEl>
                                          <p:spTgt spid="157"/>
                                        </p:tgtEl>
                                        <p:attrNameLst>
                                          <p:attrName>style.rotation</p:attrName>
                                        </p:attrNameLst>
                                      </p:cBhvr>
                                      <p:tavLst>
                                        <p:tav tm="0">
                                          <p:val>
                                            <p:fltVal val="90"/>
                                          </p:val>
                                        </p:tav>
                                        <p:tav tm="100000">
                                          <p:val>
                                            <p:fltVal val="0"/>
                                          </p:val>
                                        </p:tav>
                                      </p:tavLst>
                                    </p:anim>
                                    <p:animEffect transition="in" filter="fade">
                                      <p:cBhvr>
                                        <p:cTn id="995" dur="1000"/>
                                        <p:tgtEl>
                                          <p:spTgt spid="157"/>
                                        </p:tgtEl>
                                      </p:cBhvr>
                                    </p:animEffect>
                                  </p:childTnLst>
                                </p:cTn>
                              </p:par>
                              <p:par>
                                <p:cTn id="996" presetID="31" presetClass="entr" presetSubtype="0" fill="hold" grpId="0" nodeType="withEffect">
                                  <p:stCondLst>
                                    <p:cond delay="750"/>
                                  </p:stCondLst>
                                  <p:childTnLst>
                                    <p:set>
                                      <p:cBhvr>
                                        <p:cTn id="997" dur="1" fill="hold">
                                          <p:stCondLst>
                                            <p:cond delay="0"/>
                                          </p:stCondLst>
                                        </p:cTn>
                                        <p:tgtEl>
                                          <p:spTgt spid="158"/>
                                        </p:tgtEl>
                                        <p:attrNameLst>
                                          <p:attrName>style.visibility</p:attrName>
                                        </p:attrNameLst>
                                      </p:cBhvr>
                                      <p:to>
                                        <p:strVal val="visible"/>
                                      </p:to>
                                    </p:set>
                                    <p:anim calcmode="lin" valueType="num">
                                      <p:cBhvr>
                                        <p:cTn id="998" dur="1000" fill="hold"/>
                                        <p:tgtEl>
                                          <p:spTgt spid="158"/>
                                        </p:tgtEl>
                                        <p:attrNameLst>
                                          <p:attrName>ppt_w</p:attrName>
                                        </p:attrNameLst>
                                      </p:cBhvr>
                                      <p:tavLst>
                                        <p:tav tm="0">
                                          <p:val>
                                            <p:fltVal val="0"/>
                                          </p:val>
                                        </p:tav>
                                        <p:tav tm="100000">
                                          <p:val>
                                            <p:strVal val="#ppt_w"/>
                                          </p:val>
                                        </p:tav>
                                      </p:tavLst>
                                    </p:anim>
                                    <p:anim calcmode="lin" valueType="num">
                                      <p:cBhvr>
                                        <p:cTn id="999" dur="1000" fill="hold"/>
                                        <p:tgtEl>
                                          <p:spTgt spid="158"/>
                                        </p:tgtEl>
                                        <p:attrNameLst>
                                          <p:attrName>ppt_h</p:attrName>
                                        </p:attrNameLst>
                                      </p:cBhvr>
                                      <p:tavLst>
                                        <p:tav tm="0">
                                          <p:val>
                                            <p:fltVal val="0"/>
                                          </p:val>
                                        </p:tav>
                                        <p:tav tm="100000">
                                          <p:val>
                                            <p:strVal val="#ppt_h"/>
                                          </p:val>
                                        </p:tav>
                                      </p:tavLst>
                                    </p:anim>
                                    <p:anim calcmode="lin" valueType="num">
                                      <p:cBhvr>
                                        <p:cTn id="1000" dur="1000" fill="hold"/>
                                        <p:tgtEl>
                                          <p:spTgt spid="158"/>
                                        </p:tgtEl>
                                        <p:attrNameLst>
                                          <p:attrName>style.rotation</p:attrName>
                                        </p:attrNameLst>
                                      </p:cBhvr>
                                      <p:tavLst>
                                        <p:tav tm="0">
                                          <p:val>
                                            <p:fltVal val="90"/>
                                          </p:val>
                                        </p:tav>
                                        <p:tav tm="100000">
                                          <p:val>
                                            <p:fltVal val="0"/>
                                          </p:val>
                                        </p:tav>
                                      </p:tavLst>
                                    </p:anim>
                                    <p:animEffect transition="in" filter="fade">
                                      <p:cBhvr>
                                        <p:cTn id="1001" dur="1000"/>
                                        <p:tgtEl>
                                          <p:spTgt spid="158"/>
                                        </p:tgtEl>
                                      </p:cBhvr>
                                    </p:animEffect>
                                  </p:childTnLst>
                                </p:cTn>
                              </p:par>
                              <p:par>
                                <p:cTn id="1002" presetID="31" presetClass="entr" presetSubtype="0" fill="hold" grpId="0" nodeType="withEffect">
                                  <p:stCondLst>
                                    <p:cond delay="750"/>
                                  </p:stCondLst>
                                  <p:childTnLst>
                                    <p:set>
                                      <p:cBhvr>
                                        <p:cTn id="1003" dur="1" fill="hold">
                                          <p:stCondLst>
                                            <p:cond delay="0"/>
                                          </p:stCondLst>
                                        </p:cTn>
                                        <p:tgtEl>
                                          <p:spTgt spid="159"/>
                                        </p:tgtEl>
                                        <p:attrNameLst>
                                          <p:attrName>style.visibility</p:attrName>
                                        </p:attrNameLst>
                                      </p:cBhvr>
                                      <p:to>
                                        <p:strVal val="visible"/>
                                      </p:to>
                                    </p:set>
                                    <p:anim calcmode="lin" valueType="num">
                                      <p:cBhvr>
                                        <p:cTn id="1004" dur="1000" fill="hold"/>
                                        <p:tgtEl>
                                          <p:spTgt spid="159"/>
                                        </p:tgtEl>
                                        <p:attrNameLst>
                                          <p:attrName>ppt_w</p:attrName>
                                        </p:attrNameLst>
                                      </p:cBhvr>
                                      <p:tavLst>
                                        <p:tav tm="0">
                                          <p:val>
                                            <p:fltVal val="0"/>
                                          </p:val>
                                        </p:tav>
                                        <p:tav tm="100000">
                                          <p:val>
                                            <p:strVal val="#ppt_w"/>
                                          </p:val>
                                        </p:tav>
                                      </p:tavLst>
                                    </p:anim>
                                    <p:anim calcmode="lin" valueType="num">
                                      <p:cBhvr>
                                        <p:cTn id="1005" dur="1000" fill="hold"/>
                                        <p:tgtEl>
                                          <p:spTgt spid="159"/>
                                        </p:tgtEl>
                                        <p:attrNameLst>
                                          <p:attrName>ppt_h</p:attrName>
                                        </p:attrNameLst>
                                      </p:cBhvr>
                                      <p:tavLst>
                                        <p:tav tm="0">
                                          <p:val>
                                            <p:fltVal val="0"/>
                                          </p:val>
                                        </p:tav>
                                        <p:tav tm="100000">
                                          <p:val>
                                            <p:strVal val="#ppt_h"/>
                                          </p:val>
                                        </p:tav>
                                      </p:tavLst>
                                    </p:anim>
                                    <p:anim calcmode="lin" valueType="num">
                                      <p:cBhvr>
                                        <p:cTn id="1006" dur="1000" fill="hold"/>
                                        <p:tgtEl>
                                          <p:spTgt spid="159"/>
                                        </p:tgtEl>
                                        <p:attrNameLst>
                                          <p:attrName>style.rotation</p:attrName>
                                        </p:attrNameLst>
                                      </p:cBhvr>
                                      <p:tavLst>
                                        <p:tav tm="0">
                                          <p:val>
                                            <p:fltVal val="90"/>
                                          </p:val>
                                        </p:tav>
                                        <p:tav tm="100000">
                                          <p:val>
                                            <p:fltVal val="0"/>
                                          </p:val>
                                        </p:tav>
                                      </p:tavLst>
                                    </p:anim>
                                    <p:animEffect transition="in" filter="fade">
                                      <p:cBhvr>
                                        <p:cTn id="1007" dur="1000"/>
                                        <p:tgtEl>
                                          <p:spTgt spid="159"/>
                                        </p:tgtEl>
                                      </p:cBhvr>
                                    </p:animEffect>
                                  </p:childTnLst>
                                </p:cTn>
                              </p:par>
                              <p:par>
                                <p:cTn id="1008" presetID="31" presetClass="entr" presetSubtype="0" fill="hold" grpId="0" nodeType="withEffect">
                                  <p:stCondLst>
                                    <p:cond delay="750"/>
                                  </p:stCondLst>
                                  <p:childTnLst>
                                    <p:set>
                                      <p:cBhvr>
                                        <p:cTn id="1009" dur="1" fill="hold">
                                          <p:stCondLst>
                                            <p:cond delay="0"/>
                                          </p:stCondLst>
                                        </p:cTn>
                                        <p:tgtEl>
                                          <p:spTgt spid="160"/>
                                        </p:tgtEl>
                                        <p:attrNameLst>
                                          <p:attrName>style.visibility</p:attrName>
                                        </p:attrNameLst>
                                      </p:cBhvr>
                                      <p:to>
                                        <p:strVal val="visible"/>
                                      </p:to>
                                    </p:set>
                                    <p:anim calcmode="lin" valueType="num">
                                      <p:cBhvr>
                                        <p:cTn id="1010" dur="1000" fill="hold"/>
                                        <p:tgtEl>
                                          <p:spTgt spid="160"/>
                                        </p:tgtEl>
                                        <p:attrNameLst>
                                          <p:attrName>ppt_w</p:attrName>
                                        </p:attrNameLst>
                                      </p:cBhvr>
                                      <p:tavLst>
                                        <p:tav tm="0">
                                          <p:val>
                                            <p:fltVal val="0"/>
                                          </p:val>
                                        </p:tav>
                                        <p:tav tm="100000">
                                          <p:val>
                                            <p:strVal val="#ppt_w"/>
                                          </p:val>
                                        </p:tav>
                                      </p:tavLst>
                                    </p:anim>
                                    <p:anim calcmode="lin" valueType="num">
                                      <p:cBhvr>
                                        <p:cTn id="1011" dur="1000" fill="hold"/>
                                        <p:tgtEl>
                                          <p:spTgt spid="160"/>
                                        </p:tgtEl>
                                        <p:attrNameLst>
                                          <p:attrName>ppt_h</p:attrName>
                                        </p:attrNameLst>
                                      </p:cBhvr>
                                      <p:tavLst>
                                        <p:tav tm="0">
                                          <p:val>
                                            <p:fltVal val="0"/>
                                          </p:val>
                                        </p:tav>
                                        <p:tav tm="100000">
                                          <p:val>
                                            <p:strVal val="#ppt_h"/>
                                          </p:val>
                                        </p:tav>
                                      </p:tavLst>
                                    </p:anim>
                                    <p:anim calcmode="lin" valueType="num">
                                      <p:cBhvr>
                                        <p:cTn id="1012" dur="1000" fill="hold"/>
                                        <p:tgtEl>
                                          <p:spTgt spid="160"/>
                                        </p:tgtEl>
                                        <p:attrNameLst>
                                          <p:attrName>style.rotation</p:attrName>
                                        </p:attrNameLst>
                                      </p:cBhvr>
                                      <p:tavLst>
                                        <p:tav tm="0">
                                          <p:val>
                                            <p:fltVal val="90"/>
                                          </p:val>
                                        </p:tav>
                                        <p:tav tm="100000">
                                          <p:val>
                                            <p:fltVal val="0"/>
                                          </p:val>
                                        </p:tav>
                                      </p:tavLst>
                                    </p:anim>
                                    <p:animEffect transition="in" filter="fade">
                                      <p:cBhvr>
                                        <p:cTn id="1013" dur="1000"/>
                                        <p:tgtEl>
                                          <p:spTgt spid="160"/>
                                        </p:tgtEl>
                                      </p:cBhvr>
                                    </p:animEffect>
                                  </p:childTnLst>
                                </p:cTn>
                              </p:par>
                              <p:par>
                                <p:cTn id="1014" presetID="31" presetClass="entr" presetSubtype="0" fill="hold" grpId="0" nodeType="withEffect">
                                  <p:stCondLst>
                                    <p:cond delay="750"/>
                                  </p:stCondLst>
                                  <p:childTnLst>
                                    <p:set>
                                      <p:cBhvr>
                                        <p:cTn id="1015" dur="1" fill="hold">
                                          <p:stCondLst>
                                            <p:cond delay="0"/>
                                          </p:stCondLst>
                                        </p:cTn>
                                        <p:tgtEl>
                                          <p:spTgt spid="161"/>
                                        </p:tgtEl>
                                        <p:attrNameLst>
                                          <p:attrName>style.visibility</p:attrName>
                                        </p:attrNameLst>
                                      </p:cBhvr>
                                      <p:to>
                                        <p:strVal val="visible"/>
                                      </p:to>
                                    </p:set>
                                    <p:anim calcmode="lin" valueType="num">
                                      <p:cBhvr>
                                        <p:cTn id="1016" dur="1000" fill="hold"/>
                                        <p:tgtEl>
                                          <p:spTgt spid="161"/>
                                        </p:tgtEl>
                                        <p:attrNameLst>
                                          <p:attrName>ppt_w</p:attrName>
                                        </p:attrNameLst>
                                      </p:cBhvr>
                                      <p:tavLst>
                                        <p:tav tm="0">
                                          <p:val>
                                            <p:fltVal val="0"/>
                                          </p:val>
                                        </p:tav>
                                        <p:tav tm="100000">
                                          <p:val>
                                            <p:strVal val="#ppt_w"/>
                                          </p:val>
                                        </p:tav>
                                      </p:tavLst>
                                    </p:anim>
                                    <p:anim calcmode="lin" valueType="num">
                                      <p:cBhvr>
                                        <p:cTn id="1017" dur="1000" fill="hold"/>
                                        <p:tgtEl>
                                          <p:spTgt spid="161"/>
                                        </p:tgtEl>
                                        <p:attrNameLst>
                                          <p:attrName>ppt_h</p:attrName>
                                        </p:attrNameLst>
                                      </p:cBhvr>
                                      <p:tavLst>
                                        <p:tav tm="0">
                                          <p:val>
                                            <p:fltVal val="0"/>
                                          </p:val>
                                        </p:tav>
                                        <p:tav tm="100000">
                                          <p:val>
                                            <p:strVal val="#ppt_h"/>
                                          </p:val>
                                        </p:tav>
                                      </p:tavLst>
                                    </p:anim>
                                    <p:anim calcmode="lin" valueType="num">
                                      <p:cBhvr>
                                        <p:cTn id="1018" dur="1000" fill="hold"/>
                                        <p:tgtEl>
                                          <p:spTgt spid="161"/>
                                        </p:tgtEl>
                                        <p:attrNameLst>
                                          <p:attrName>style.rotation</p:attrName>
                                        </p:attrNameLst>
                                      </p:cBhvr>
                                      <p:tavLst>
                                        <p:tav tm="0">
                                          <p:val>
                                            <p:fltVal val="90"/>
                                          </p:val>
                                        </p:tav>
                                        <p:tav tm="100000">
                                          <p:val>
                                            <p:fltVal val="0"/>
                                          </p:val>
                                        </p:tav>
                                      </p:tavLst>
                                    </p:anim>
                                    <p:animEffect transition="in" filter="fade">
                                      <p:cBhvr>
                                        <p:cTn id="1019" dur="1000"/>
                                        <p:tgtEl>
                                          <p:spTgt spid="161"/>
                                        </p:tgtEl>
                                      </p:cBhvr>
                                    </p:animEffect>
                                  </p:childTnLst>
                                </p:cTn>
                              </p:par>
                              <p:par>
                                <p:cTn id="1020" presetID="31" presetClass="entr" presetSubtype="0" fill="hold" grpId="0" nodeType="withEffect">
                                  <p:stCondLst>
                                    <p:cond delay="750"/>
                                  </p:stCondLst>
                                  <p:childTnLst>
                                    <p:set>
                                      <p:cBhvr>
                                        <p:cTn id="1021" dur="1" fill="hold">
                                          <p:stCondLst>
                                            <p:cond delay="0"/>
                                          </p:stCondLst>
                                        </p:cTn>
                                        <p:tgtEl>
                                          <p:spTgt spid="162"/>
                                        </p:tgtEl>
                                        <p:attrNameLst>
                                          <p:attrName>style.visibility</p:attrName>
                                        </p:attrNameLst>
                                      </p:cBhvr>
                                      <p:to>
                                        <p:strVal val="visible"/>
                                      </p:to>
                                    </p:set>
                                    <p:anim calcmode="lin" valueType="num">
                                      <p:cBhvr>
                                        <p:cTn id="1022" dur="1000" fill="hold"/>
                                        <p:tgtEl>
                                          <p:spTgt spid="162"/>
                                        </p:tgtEl>
                                        <p:attrNameLst>
                                          <p:attrName>ppt_w</p:attrName>
                                        </p:attrNameLst>
                                      </p:cBhvr>
                                      <p:tavLst>
                                        <p:tav tm="0">
                                          <p:val>
                                            <p:fltVal val="0"/>
                                          </p:val>
                                        </p:tav>
                                        <p:tav tm="100000">
                                          <p:val>
                                            <p:strVal val="#ppt_w"/>
                                          </p:val>
                                        </p:tav>
                                      </p:tavLst>
                                    </p:anim>
                                    <p:anim calcmode="lin" valueType="num">
                                      <p:cBhvr>
                                        <p:cTn id="1023" dur="1000" fill="hold"/>
                                        <p:tgtEl>
                                          <p:spTgt spid="162"/>
                                        </p:tgtEl>
                                        <p:attrNameLst>
                                          <p:attrName>ppt_h</p:attrName>
                                        </p:attrNameLst>
                                      </p:cBhvr>
                                      <p:tavLst>
                                        <p:tav tm="0">
                                          <p:val>
                                            <p:fltVal val="0"/>
                                          </p:val>
                                        </p:tav>
                                        <p:tav tm="100000">
                                          <p:val>
                                            <p:strVal val="#ppt_h"/>
                                          </p:val>
                                        </p:tav>
                                      </p:tavLst>
                                    </p:anim>
                                    <p:anim calcmode="lin" valueType="num">
                                      <p:cBhvr>
                                        <p:cTn id="1024" dur="1000" fill="hold"/>
                                        <p:tgtEl>
                                          <p:spTgt spid="162"/>
                                        </p:tgtEl>
                                        <p:attrNameLst>
                                          <p:attrName>style.rotation</p:attrName>
                                        </p:attrNameLst>
                                      </p:cBhvr>
                                      <p:tavLst>
                                        <p:tav tm="0">
                                          <p:val>
                                            <p:fltVal val="90"/>
                                          </p:val>
                                        </p:tav>
                                        <p:tav tm="100000">
                                          <p:val>
                                            <p:fltVal val="0"/>
                                          </p:val>
                                        </p:tav>
                                      </p:tavLst>
                                    </p:anim>
                                    <p:animEffect transition="in" filter="fade">
                                      <p:cBhvr>
                                        <p:cTn id="1025" dur="1000"/>
                                        <p:tgtEl>
                                          <p:spTgt spid="162"/>
                                        </p:tgtEl>
                                      </p:cBhvr>
                                    </p:animEffect>
                                  </p:childTnLst>
                                </p:cTn>
                              </p:par>
                              <p:par>
                                <p:cTn id="1026" presetID="31" presetClass="entr" presetSubtype="0" fill="hold" grpId="0" nodeType="withEffect">
                                  <p:stCondLst>
                                    <p:cond delay="750"/>
                                  </p:stCondLst>
                                  <p:childTnLst>
                                    <p:set>
                                      <p:cBhvr>
                                        <p:cTn id="1027" dur="1" fill="hold">
                                          <p:stCondLst>
                                            <p:cond delay="0"/>
                                          </p:stCondLst>
                                        </p:cTn>
                                        <p:tgtEl>
                                          <p:spTgt spid="163"/>
                                        </p:tgtEl>
                                        <p:attrNameLst>
                                          <p:attrName>style.visibility</p:attrName>
                                        </p:attrNameLst>
                                      </p:cBhvr>
                                      <p:to>
                                        <p:strVal val="visible"/>
                                      </p:to>
                                    </p:set>
                                    <p:anim calcmode="lin" valueType="num">
                                      <p:cBhvr>
                                        <p:cTn id="1028" dur="1000" fill="hold"/>
                                        <p:tgtEl>
                                          <p:spTgt spid="163"/>
                                        </p:tgtEl>
                                        <p:attrNameLst>
                                          <p:attrName>ppt_w</p:attrName>
                                        </p:attrNameLst>
                                      </p:cBhvr>
                                      <p:tavLst>
                                        <p:tav tm="0">
                                          <p:val>
                                            <p:fltVal val="0"/>
                                          </p:val>
                                        </p:tav>
                                        <p:tav tm="100000">
                                          <p:val>
                                            <p:strVal val="#ppt_w"/>
                                          </p:val>
                                        </p:tav>
                                      </p:tavLst>
                                    </p:anim>
                                    <p:anim calcmode="lin" valueType="num">
                                      <p:cBhvr>
                                        <p:cTn id="1029" dur="1000" fill="hold"/>
                                        <p:tgtEl>
                                          <p:spTgt spid="163"/>
                                        </p:tgtEl>
                                        <p:attrNameLst>
                                          <p:attrName>ppt_h</p:attrName>
                                        </p:attrNameLst>
                                      </p:cBhvr>
                                      <p:tavLst>
                                        <p:tav tm="0">
                                          <p:val>
                                            <p:fltVal val="0"/>
                                          </p:val>
                                        </p:tav>
                                        <p:tav tm="100000">
                                          <p:val>
                                            <p:strVal val="#ppt_h"/>
                                          </p:val>
                                        </p:tav>
                                      </p:tavLst>
                                    </p:anim>
                                    <p:anim calcmode="lin" valueType="num">
                                      <p:cBhvr>
                                        <p:cTn id="1030" dur="1000" fill="hold"/>
                                        <p:tgtEl>
                                          <p:spTgt spid="163"/>
                                        </p:tgtEl>
                                        <p:attrNameLst>
                                          <p:attrName>style.rotation</p:attrName>
                                        </p:attrNameLst>
                                      </p:cBhvr>
                                      <p:tavLst>
                                        <p:tav tm="0">
                                          <p:val>
                                            <p:fltVal val="90"/>
                                          </p:val>
                                        </p:tav>
                                        <p:tav tm="100000">
                                          <p:val>
                                            <p:fltVal val="0"/>
                                          </p:val>
                                        </p:tav>
                                      </p:tavLst>
                                    </p:anim>
                                    <p:animEffect transition="in" filter="fade">
                                      <p:cBhvr>
                                        <p:cTn id="1031" dur="1000"/>
                                        <p:tgtEl>
                                          <p:spTgt spid="163"/>
                                        </p:tgtEl>
                                      </p:cBhvr>
                                    </p:animEffect>
                                  </p:childTnLst>
                                </p:cTn>
                              </p:par>
                              <p:par>
                                <p:cTn id="1032" presetID="31" presetClass="entr" presetSubtype="0" fill="hold" grpId="0" nodeType="withEffect">
                                  <p:stCondLst>
                                    <p:cond delay="750"/>
                                  </p:stCondLst>
                                  <p:childTnLst>
                                    <p:set>
                                      <p:cBhvr>
                                        <p:cTn id="1033" dur="1" fill="hold">
                                          <p:stCondLst>
                                            <p:cond delay="0"/>
                                          </p:stCondLst>
                                        </p:cTn>
                                        <p:tgtEl>
                                          <p:spTgt spid="164"/>
                                        </p:tgtEl>
                                        <p:attrNameLst>
                                          <p:attrName>style.visibility</p:attrName>
                                        </p:attrNameLst>
                                      </p:cBhvr>
                                      <p:to>
                                        <p:strVal val="visible"/>
                                      </p:to>
                                    </p:set>
                                    <p:anim calcmode="lin" valueType="num">
                                      <p:cBhvr>
                                        <p:cTn id="1034" dur="1000" fill="hold"/>
                                        <p:tgtEl>
                                          <p:spTgt spid="164"/>
                                        </p:tgtEl>
                                        <p:attrNameLst>
                                          <p:attrName>ppt_w</p:attrName>
                                        </p:attrNameLst>
                                      </p:cBhvr>
                                      <p:tavLst>
                                        <p:tav tm="0">
                                          <p:val>
                                            <p:fltVal val="0"/>
                                          </p:val>
                                        </p:tav>
                                        <p:tav tm="100000">
                                          <p:val>
                                            <p:strVal val="#ppt_w"/>
                                          </p:val>
                                        </p:tav>
                                      </p:tavLst>
                                    </p:anim>
                                    <p:anim calcmode="lin" valueType="num">
                                      <p:cBhvr>
                                        <p:cTn id="1035" dur="1000" fill="hold"/>
                                        <p:tgtEl>
                                          <p:spTgt spid="164"/>
                                        </p:tgtEl>
                                        <p:attrNameLst>
                                          <p:attrName>ppt_h</p:attrName>
                                        </p:attrNameLst>
                                      </p:cBhvr>
                                      <p:tavLst>
                                        <p:tav tm="0">
                                          <p:val>
                                            <p:fltVal val="0"/>
                                          </p:val>
                                        </p:tav>
                                        <p:tav tm="100000">
                                          <p:val>
                                            <p:strVal val="#ppt_h"/>
                                          </p:val>
                                        </p:tav>
                                      </p:tavLst>
                                    </p:anim>
                                    <p:anim calcmode="lin" valueType="num">
                                      <p:cBhvr>
                                        <p:cTn id="1036" dur="1000" fill="hold"/>
                                        <p:tgtEl>
                                          <p:spTgt spid="164"/>
                                        </p:tgtEl>
                                        <p:attrNameLst>
                                          <p:attrName>style.rotation</p:attrName>
                                        </p:attrNameLst>
                                      </p:cBhvr>
                                      <p:tavLst>
                                        <p:tav tm="0">
                                          <p:val>
                                            <p:fltVal val="90"/>
                                          </p:val>
                                        </p:tav>
                                        <p:tav tm="100000">
                                          <p:val>
                                            <p:fltVal val="0"/>
                                          </p:val>
                                        </p:tav>
                                      </p:tavLst>
                                    </p:anim>
                                    <p:animEffect transition="in" filter="fade">
                                      <p:cBhvr>
                                        <p:cTn id="1037" dur="1000"/>
                                        <p:tgtEl>
                                          <p:spTgt spid="164"/>
                                        </p:tgtEl>
                                      </p:cBhvr>
                                    </p:animEffect>
                                  </p:childTnLst>
                                </p:cTn>
                              </p:par>
                              <p:par>
                                <p:cTn id="1038" presetID="31" presetClass="entr" presetSubtype="0" fill="hold" grpId="0" nodeType="withEffect">
                                  <p:stCondLst>
                                    <p:cond delay="750"/>
                                  </p:stCondLst>
                                  <p:childTnLst>
                                    <p:set>
                                      <p:cBhvr>
                                        <p:cTn id="1039" dur="1" fill="hold">
                                          <p:stCondLst>
                                            <p:cond delay="0"/>
                                          </p:stCondLst>
                                        </p:cTn>
                                        <p:tgtEl>
                                          <p:spTgt spid="165"/>
                                        </p:tgtEl>
                                        <p:attrNameLst>
                                          <p:attrName>style.visibility</p:attrName>
                                        </p:attrNameLst>
                                      </p:cBhvr>
                                      <p:to>
                                        <p:strVal val="visible"/>
                                      </p:to>
                                    </p:set>
                                    <p:anim calcmode="lin" valueType="num">
                                      <p:cBhvr>
                                        <p:cTn id="1040" dur="1000" fill="hold"/>
                                        <p:tgtEl>
                                          <p:spTgt spid="165"/>
                                        </p:tgtEl>
                                        <p:attrNameLst>
                                          <p:attrName>ppt_w</p:attrName>
                                        </p:attrNameLst>
                                      </p:cBhvr>
                                      <p:tavLst>
                                        <p:tav tm="0">
                                          <p:val>
                                            <p:fltVal val="0"/>
                                          </p:val>
                                        </p:tav>
                                        <p:tav tm="100000">
                                          <p:val>
                                            <p:strVal val="#ppt_w"/>
                                          </p:val>
                                        </p:tav>
                                      </p:tavLst>
                                    </p:anim>
                                    <p:anim calcmode="lin" valueType="num">
                                      <p:cBhvr>
                                        <p:cTn id="1041" dur="1000" fill="hold"/>
                                        <p:tgtEl>
                                          <p:spTgt spid="165"/>
                                        </p:tgtEl>
                                        <p:attrNameLst>
                                          <p:attrName>ppt_h</p:attrName>
                                        </p:attrNameLst>
                                      </p:cBhvr>
                                      <p:tavLst>
                                        <p:tav tm="0">
                                          <p:val>
                                            <p:fltVal val="0"/>
                                          </p:val>
                                        </p:tav>
                                        <p:tav tm="100000">
                                          <p:val>
                                            <p:strVal val="#ppt_h"/>
                                          </p:val>
                                        </p:tav>
                                      </p:tavLst>
                                    </p:anim>
                                    <p:anim calcmode="lin" valueType="num">
                                      <p:cBhvr>
                                        <p:cTn id="1042" dur="1000" fill="hold"/>
                                        <p:tgtEl>
                                          <p:spTgt spid="165"/>
                                        </p:tgtEl>
                                        <p:attrNameLst>
                                          <p:attrName>style.rotation</p:attrName>
                                        </p:attrNameLst>
                                      </p:cBhvr>
                                      <p:tavLst>
                                        <p:tav tm="0">
                                          <p:val>
                                            <p:fltVal val="90"/>
                                          </p:val>
                                        </p:tav>
                                        <p:tav tm="100000">
                                          <p:val>
                                            <p:fltVal val="0"/>
                                          </p:val>
                                        </p:tav>
                                      </p:tavLst>
                                    </p:anim>
                                    <p:animEffect transition="in" filter="fade">
                                      <p:cBhvr>
                                        <p:cTn id="1043" dur="1000"/>
                                        <p:tgtEl>
                                          <p:spTgt spid="165"/>
                                        </p:tgtEl>
                                      </p:cBhvr>
                                    </p:animEffect>
                                  </p:childTnLst>
                                </p:cTn>
                              </p:par>
                              <p:par>
                                <p:cTn id="1044" presetID="42" presetClass="entr" presetSubtype="0" fill="hold" nodeType="withEffect">
                                  <p:stCondLst>
                                    <p:cond delay="0"/>
                                  </p:stCondLst>
                                  <p:childTnLst>
                                    <p:set>
                                      <p:cBhvr>
                                        <p:cTn id="1045" dur="1" fill="hold">
                                          <p:stCondLst>
                                            <p:cond delay="0"/>
                                          </p:stCondLst>
                                        </p:cTn>
                                        <p:tgtEl>
                                          <p:spTgt spid="538"/>
                                        </p:tgtEl>
                                        <p:attrNameLst>
                                          <p:attrName>style.visibility</p:attrName>
                                        </p:attrNameLst>
                                      </p:cBhvr>
                                      <p:to>
                                        <p:strVal val="visible"/>
                                      </p:to>
                                    </p:set>
                                    <p:animEffect transition="in" filter="fade">
                                      <p:cBhvr>
                                        <p:cTn id="1046" dur="1000"/>
                                        <p:tgtEl>
                                          <p:spTgt spid="538"/>
                                        </p:tgtEl>
                                      </p:cBhvr>
                                    </p:animEffect>
                                    <p:anim calcmode="lin" valueType="num">
                                      <p:cBhvr>
                                        <p:cTn id="1047" dur="1000" fill="hold"/>
                                        <p:tgtEl>
                                          <p:spTgt spid="538"/>
                                        </p:tgtEl>
                                        <p:attrNameLst>
                                          <p:attrName>ppt_x</p:attrName>
                                        </p:attrNameLst>
                                      </p:cBhvr>
                                      <p:tavLst>
                                        <p:tav tm="0">
                                          <p:val>
                                            <p:strVal val="#ppt_x"/>
                                          </p:val>
                                        </p:tav>
                                        <p:tav tm="100000">
                                          <p:val>
                                            <p:strVal val="#ppt_x"/>
                                          </p:val>
                                        </p:tav>
                                      </p:tavLst>
                                    </p:anim>
                                    <p:anim calcmode="lin" valueType="num">
                                      <p:cBhvr>
                                        <p:cTn id="1048" dur="1000" fill="hold"/>
                                        <p:tgtEl>
                                          <p:spTgt spid="538"/>
                                        </p:tgtEl>
                                        <p:attrNameLst>
                                          <p:attrName>ppt_y</p:attrName>
                                        </p:attrNameLst>
                                      </p:cBhvr>
                                      <p:tavLst>
                                        <p:tav tm="0">
                                          <p:val>
                                            <p:strVal val="#ppt_y+.1"/>
                                          </p:val>
                                        </p:tav>
                                        <p:tav tm="100000">
                                          <p:val>
                                            <p:strVal val="#ppt_y"/>
                                          </p:val>
                                        </p:tav>
                                      </p:tavLst>
                                    </p:anim>
                                  </p:childTnLst>
                                </p:cTn>
                              </p:par>
                              <p:par>
                                <p:cTn id="1049" presetID="42" presetClass="entr" presetSubtype="0" fill="hold" nodeType="withEffect">
                                  <p:stCondLst>
                                    <p:cond delay="0"/>
                                  </p:stCondLst>
                                  <p:childTnLst>
                                    <p:set>
                                      <p:cBhvr>
                                        <p:cTn id="1050" dur="1" fill="hold">
                                          <p:stCondLst>
                                            <p:cond delay="0"/>
                                          </p:stCondLst>
                                        </p:cTn>
                                        <p:tgtEl>
                                          <p:spTgt spid="541"/>
                                        </p:tgtEl>
                                        <p:attrNameLst>
                                          <p:attrName>style.visibility</p:attrName>
                                        </p:attrNameLst>
                                      </p:cBhvr>
                                      <p:to>
                                        <p:strVal val="visible"/>
                                      </p:to>
                                    </p:set>
                                    <p:animEffect transition="in" filter="fade">
                                      <p:cBhvr>
                                        <p:cTn id="1051" dur="1000"/>
                                        <p:tgtEl>
                                          <p:spTgt spid="541"/>
                                        </p:tgtEl>
                                      </p:cBhvr>
                                    </p:animEffect>
                                    <p:anim calcmode="lin" valueType="num">
                                      <p:cBhvr>
                                        <p:cTn id="1052" dur="1000" fill="hold"/>
                                        <p:tgtEl>
                                          <p:spTgt spid="541"/>
                                        </p:tgtEl>
                                        <p:attrNameLst>
                                          <p:attrName>ppt_x</p:attrName>
                                        </p:attrNameLst>
                                      </p:cBhvr>
                                      <p:tavLst>
                                        <p:tav tm="0">
                                          <p:val>
                                            <p:strVal val="#ppt_x"/>
                                          </p:val>
                                        </p:tav>
                                        <p:tav tm="100000">
                                          <p:val>
                                            <p:strVal val="#ppt_x"/>
                                          </p:val>
                                        </p:tav>
                                      </p:tavLst>
                                    </p:anim>
                                    <p:anim calcmode="lin" valueType="num">
                                      <p:cBhvr>
                                        <p:cTn id="1053" dur="1000" fill="hold"/>
                                        <p:tgtEl>
                                          <p:spTgt spid="541"/>
                                        </p:tgtEl>
                                        <p:attrNameLst>
                                          <p:attrName>ppt_y</p:attrName>
                                        </p:attrNameLst>
                                      </p:cBhvr>
                                      <p:tavLst>
                                        <p:tav tm="0">
                                          <p:val>
                                            <p:strVal val="#ppt_y+.1"/>
                                          </p:val>
                                        </p:tav>
                                        <p:tav tm="100000">
                                          <p:val>
                                            <p:strVal val="#ppt_y"/>
                                          </p:val>
                                        </p:tav>
                                      </p:tavLst>
                                    </p:anim>
                                  </p:childTnLst>
                                </p:cTn>
                              </p:par>
                              <p:par>
                                <p:cTn id="1054" presetID="42" presetClass="entr" presetSubtype="0" fill="hold" nodeType="withEffect">
                                  <p:stCondLst>
                                    <p:cond delay="0"/>
                                  </p:stCondLst>
                                  <p:childTnLst>
                                    <p:set>
                                      <p:cBhvr>
                                        <p:cTn id="1055" dur="1" fill="hold">
                                          <p:stCondLst>
                                            <p:cond delay="0"/>
                                          </p:stCondLst>
                                        </p:cTn>
                                        <p:tgtEl>
                                          <p:spTgt spid="544"/>
                                        </p:tgtEl>
                                        <p:attrNameLst>
                                          <p:attrName>style.visibility</p:attrName>
                                        </p:attrNameLst>
                                      </p:cBhvr>
                                      <p:to>
                                        <p:strVal val="visible"/>
                                      </p:to>
                                    </p:set>
                                    <p:animEffect transition="in" filter="fade">
                                      <p:cBhvr>
                                        <p:cTn id="1056" dur="1000"/>
                                        <p:tgtEl>
                                          <p:spTgt spid="544"/>
                                        </p:tgtEl>
                                      </p:cBhvr>
                                    </p:animEffect>
                                    <p:anim calcmode="lin" valueType="num">
                                      <p:cBhvr>
                                        <p:cTn id="1057" dur="1000" fill="hold"/>
                                        <p:tgtEl>
                                          <p:spTgt spid="544"/>
                                        </p:tgtEl>
                                        <p:attrNameLst>
                                          <p:attrName>ppt_x</p:attrName>
                                        </p:attrNameLst>
                                      </p:cBhvr>
                                      <p:tavLst>
                                        <p:tav tm="0">
                                          <p:val>
                                            <p:strVal val="#ppt_x"/>
                                          </p:val>
                                        </p:tav>
                                        <p:tav tm="100000">
                                          <p:val>
                                            <p:strVal val="#ppt_x"/>
                                          </p:val>
                                        </p:tav>
                                      </p:tavLst>
                                    </p:anim>
                                    <p:anim calcmode="lin" valueType="num">
                                      <p:cBhvr>
                                        <p:cTn id="1058" dur="1000" fill="hold"/>
                                        <p:tgtEl>
                                          <p:spTgt spid="54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55" grpId="0" animBg="1"/>
      <p:bldP spid="56" grpId="0" animBg="1"/>
      <p:bldP spid="57" grpId="0" animBg="1"/>
      <p:bldP spid="58" grpId="0" animBg="1"/>
      <p:bldP spid="59" grpId="0" animBg="1"/>
      <p:bldP spid="60" grpId="0" animBg="1"/>
      <p:bldP spid="61" grpId="0" animBg="1"/>
      <p:bldP spid="62" grpId="0" animBg="1"/>
      <p:bldP spid="63" grpId="0" animBg="1"/>
      <p:bldP spid="64" grpId="0" animBg="1"/>
      <p:bldP spid="65" grpId="0" animBg="1"/>
      <p:bldP spid="66" grpId="0" animBg="1"/>
      <p:bldP spid="67" grpId="0" animBg="1"/>
      <p:bldP spid="68" grpId="0" animBg="1"/>
      <p:bldP spid="69" grpId="0" animBg="1"/>
      <p:bldP spid="70" grpId="0" animBg="1"/>
      <p:bldP spid="71" grpId="0" animBg="1"/>
      <p:bldP spid="72" grpId="0" animBg="1"/>
      <p:bldP spid="73" grpId="0" animBg="1"/>
      <p:bldP spid="74" grpId="0" animBg="1"/>
      <p:bldP spid="75" grpId="0" animBg="1"/>
      <p:bldP spid="76" grpId="0" animBg="1"/>
      <p:bldP spid="77" grpId="0" animBg="1"/>
      <p:bldP spid="78" grpId="0" animBg="1"/>
      <p:bldP spid="79" grpId="0" animBg="1"/>
      <p:bldP spid="80" grpId="0" animBg="1"/>
      <p:bldP spid="81" grpId="0" animBg="1"/>
      <p:bldP spid="82" grpId="0" animBg="1"/>
      <p:bldP spid="83" grpId="0" animBg="1"/>
      <p:bldP spid="84" grpId="0" animBg="1"/>
      <p:bldP spid="85" grpId="0" animBg="1"/>
      <p:bldP spid="86" grpId="0" animBg="1"/>
      <p:bldP spid="87" grpId="0" animBg="1"/>
      <p:bldP spid="88" grpId="0" animBg="1"/>
      <p:bldP spid="89" grpId="0" animBg="1"/>
      <p:bldP spid="90" grpId="0" animBg="1"/>
      <p:bldP spid="91" grpId="0" animBg="1"/>
      <p:bldP spid="92" grpId="0" animBg="1"/>
      <p:bldP spid="93" grpId="0" animBg="1"/>
      <p:bldP spid="94" grpId="0" animBg="1"/>
      <p:bldP spid="95" grpId="0" animBg="1"/>
      <p:bldP spid="96" grpId="0" animBg="1"/>
      <p:bldP spid="97" grpId="0" animBg="1"/>
      <p:bldP spid="98" grpId="0" animBg="1"/>
      <p:bldP spid="99" grpId="0" animBg="1"/>
      <p:bldP spid="100" grpId="0" animBg="1"/>
      <p:bldP spid="101" grpId="0" animBg="1"/>
      <p:bldP spid="102" grpId="0" animBg="1"/>
      <p:bldP spid="103" grpId="0" animBg="1"/>
      <p:bldP spid="104" grpId="0" animBg="1"/>
      <p:bldP spid="105" grpId="0" animBg="1"/>
      <p:bldP spid="106" grpId="0" animBg="1"/>
      <p:bldP spid="107" grpId="0" animBg="1"/>
      <p:bldP spid="108" grpId="0" animBg="1"/>
      <p:bldP spid="109" grpId="0" animBg="1"/>
      <p:bldP spid="110" grpId="0" animBg="1"/>
      <p:bldP spid="111" grpId="0" animBg="1"/>
      <p:bldP spid="112" grpId="0" animBg="1"/>
      <p:bldP spid="113" grpId="0" animBg="1"/>
      <p:bldP spid="114" grpId="0" animBg="1"/>
      <p:bldP spid="115" grpId="0" animBg="1"/>
      <p:bldP spid="116" grpId="0" animBg="1"/>
      <p:bldP spid="117" grpId="0" animBg="1"/>
      <p:bldP spid="118" grpId="0" animBg="1"/>
      <p:bldP spid="119" grpId="0" animBg="1"/>
      <p:bldP spid="120" grpId="0" animBg="1"/>
      <p:bldP spid="121" grpId="0" animBg="1"/>
      <p:bldP spid="122" grpId="0" animBg="1"/>
      <p:bldP spid="123" grpId="0" animBg="1"/>
      <p:bldP spid="124" grpId="0" animBg="1"/>
      <p:bldP spid="125" grpId="0" animBg="1"/>
      <p:bldP spid="126" grpId="0" animBg="1"/>
      <p:bldP spid="127" grpId="0" animBg="1"/>
      <p:bldP spid="128" grpId="0" animBg="1"/>
      <p:bldP spid="129" grpId="0" animBg="1"/>
      <p:bldP spid="130" grpId="0" animBg="1"/>
      <p:bldP spid="131" grpId="0" animBg="1"/>
      <p:bldP spid="132" grpId="0" animBg="1"/>
      <p:bldP spid="133" grpId="0" animBg="1"/>
      <p:bldP spid="134" grpId="0" animBg="1"/>
      <p:bldP spid="135" grpId="0" animBg="1"/>
      <p:bldP spid="136" grpId="0" animBg="1"/>
      <p:bldP spid="137" grpId="0" animBg="1"/>
      <p:bldP spid="138" grpId="0" animBg="1"/>
      <p:bldP spid="139" grpId="0" animBg="1"/>
      <p:bldP spid="140" grpId="0" animBg="1"/>
      <p:bldP spid="141" grpId="0" animBg="1"/>
      <p:bldP spid="142" grpId="0" animBg="1"/>
      <p:bldP spid="143" grpId="0" animBg="1"/>
      <p:bldP spid="144" grpId="0" animBg="1"/>
      <p:bldP spid="145" grpId="0" animBg="1"/>
      <p:bldP spid="146" grpId="0" animBg="1"/>
      <p:bldP spid="147" grpId="0" animBg="1"/>
      <p:bldP spid="148" grpId="0" animBg="1"/>
      <p:bldP spid="149" grpId="0" animBg="1"/>
      <p:bldP spid="150" grpId="0" animBg="1"/>
      <p:bldP spid="151" grpId="0" animBg="1"/>
      <p:bldP spid="152" grpId="0" animBg="1"/>
      <p:bldP spid="153" grpId="0" animBg="1"/>
      <p:bldP spid="154" grpId="0" animBg="1"/>
      <p:bldP spid="155" grpId="0" animBg="1"/>
      <p:bldP spid="156" grpId="0" animBg="1"/>
      <p:bldP spid="157" grpId="0" animBg="1"/>
      <p:bldP spid="158" grpId="0" animBg="1"/>
      <p:bldP spid="159" grpId="0" animBg="1"/>
      <p:bldP spid="160" grpId="0" animBg="1"/>
      <p:bldP spid="161" grpId="0" animBg="1"/>
      <p:bldP spid="162" grpId="0" animBg="1"/>
      <p:bldP spid="163" grpId="0" animBg="1"/>
      <p:bldP spid="164" grpId="0" animBg="1"/>
      <p:bldP spid="165" grpId="0" animBg="1"/>
      <p:bldP spid="518" grpId="0" animBg="1"/>
      <p:bldP spid="518" grpId="1" animBg="1"/>
      <p:bldP spid="518" grpId="2" animBg="1"/>
      <p:bldP spid="519" grpId="0" animBg="1"/>
      <p:bldP spid="519" grpId="1" animBg="1"/>
      <p:bldP spid="520" grpId="0" animBg="1"/>
      <p:bldP spid="520" grpId="1" animBg="1"/>
      <p:bldP spid="521" grpId="0" animBg="1"/>
      <p:bldP spid="521" grpId="1" animBg="1"/>
      <p:bldP spid="521" grpId="2" animBg="1"/>
      <p:bldP spid="522" grpId="0"/>
      <p:bldP spid="522" grpId="1"/>
      <p:bldP spid="537" grpId="0"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21">
            <a:extLst>
              <a:ext uri="{FF2B5EF4-FFF2-40B4-BE49-F238E27FC236}">
                <a16:creationId xmlns:a16="http://schemas.microsoft.com/office/drawing/2014/main" id="{EE4EA5B6-D3D0-49A0-85C4-B6FC91C0124D}"/>
              </a:ext>
            </a:extLst>
          </p:cNvPr>
          <p:cNvSpPr/>
          <p:nvPr/>
        </p:nvSpPr>
        <p:spPr bwMode="auto">
          <a:xfrm rot="4042629">
            <a:off x="-241794" y="3604378"/>
            <a:ext cx="141497" cy="123096"/>
          </a:xfrm>
          <a:custGeom>
            <a:avLst/>
            <a:gdLst>
              <a:gd name="T0" fmla="*/ 47 w 94"/>
              <a:gd name="T1" fmla="*/ 0 h 82"/>
              <a:gd name="T2" fmla="*/ 27 w 94"/>
              <a:gd name="T3" fmla="*/ 4 h 82"/>
              <a:gd name="T4" fmla="*/ 10 w 94"/>
              <a:gd name="T5" fmla="*/ 60 h 82"/>
              <a:gd name="T6" fmla="*/ 47 w 94"/>
              <a:gd name="T7" fmla="*/ 82 h 82"/>
              <a:gd name="T8" fmla="*/ 66 w 94"/>
              <a:gd name="T9" fmla="*/ 78 h 82"/>
              <a:gd name="T10" fmla="*/ 83 w 94"/>
              <a:gd name="T11" fmla="*/ 22 h 82"/>
              <a:gd name="T12" fmla="*/ 47 w 94"/>
              <a:gd name="T13" fmla="*/ 0 h 82"/>
            </a:gdLst>
            <a:ahLst/>
            <a:cxnLst>
              <a:cxn ang="0">
                <a:pos x="T0" y="T1"/>
              </a:cxn>
              <a:cxn ang="0">
                <a:pos x="T2" y="T3"/>
              </a:cxn>
              <a:cxn ang="0">
                <a:pos x="T4" y="T5"/>
              </a:cxn>
              <a:cxn ang="0">
                <a:pos x="T6" y="T7"/>
              </a:cxn>
              <a:cxn ang="0">
                <a:pos x="T8" y="T9"/>
              </a:cxn>
              <a:cxn ang="0">
                <a:pos x="T10" y="T11"/>
              </a:cxn>
              <a:cxn ang="0">
                <a:pos x="T12" y="T13"/>
              </a:cxn>
            </a:cxnLst>
            <a:rect l="0" t="0" r="r" b="b"/>
            <a:pathLst>
              <a:path w="94" h="82">
                <a:moveTo>
                  <a:pt x="47" y="0"/>
                </a:moveTo>
                <a:cubicBezTo>
                  <a:pt x="40" y="0"/>
                  <a:pt x="34" y="1"/>
                  <a:pt x="27" y="4"/>
                </a:cubicBezTo>
                <a:cubicBezTo>
                  <a:pt x="7" y="15"/>
                  <a:pt x="0" y="40"/>
                  <a:pt x="10" y="60"/>
                </a:cubicBezTo>
                <a:cubicBezTo>
                  <a:pt x="18" y="74"/>
                  <a:pt x="32" y="82"/>
                  <a:pt x="47" y="82"/>
                </a:cubicBezTo>
                <a:cubicBezTo>
                  <a:pt x="53" y="82"/>
                  <a:pt x="60" y="81"/>
                  <a:pt x="66" y="78"/>
                </a:cubicBezTo>
                <a:cubicBezTo>
                  <a:pt x="86" y="67"/>
                  <a:pt x="94" y="42"/>
                  <a:pt x="83" y="22"/>
                </a:cubicBezTo>
                <a:cubicBezTo>
                  <a:pt x="76" y="8"/>
                  <a:pt x="62" y="0"/>
                  <a:pt x="47" y="0"/>
                </a:cubicBezTo>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grpSp>
        <p:nvGrpSpPr>
          <p:cNvPr id="3" name="组合 2">
            <a:extLst>
              <a:ext uri="{FF2B5EF4-FFF2-40B4-BE49-F238E27FC236}">
                <a16:creationId xmlns:a16="http://schemas.microsoft.com/office/drawing/2014/main" id="{50D2D5DD-9112-4098-96E9-2E31003A07C3}"/>
              </a:ext>
            </a:extLst>
          </p:cNvPr>
          <p:cNvGrpSpPr/>
          <p:nvPr/>
        </p:nvGrpSpPr>
        <p:grpSpPr>
          <a:xfrm>
            <a:off x="-605826" y="4125608"/>
            <a:ext cx="4718253" cy="3539719"/>
            <a:chOff x="-605826" y="4125608"/>
            <a:chExt cx="4718253" cy="3539719"/>
          </a:xfrm>
        </p:grpSpPr>
        <p:sp>
          <p:nvSpPr>
            <p:cNvPr id="4" name="Freeform 190">
              <a:extLst>
                <a:ext uri="{FF2B5EF4-FFF2-40B4-BE49-F238E27FC236}">
                  <a16:creationId xmlns:a16="http://schemas.microsoft.com/office/drawing/2014/main" id="{0F2112FD-27EC-4213-8277-BF8FA019365C}"/>
                </a:ext>
              </a:extLst>
            </p:cNvPr>
            <p:cNvSpPr/>
            <p:nvPr/>
          </p:nvSpPr>
          <p:spPr bwMode="auto">
            <a:xfrm rot="4042629">
              <a:off x="440991" y="4533907"/>
              <a:ext cx="121192" cy="106598"/>
            </a:xfrm>
            <a:custGeom>
              <a:avLst/>
              <a:gdLst>
                <a:gd name="T0" fmla="*/ 41 w 81"/>
                <a:gd name="T1" fmla="*/ 0 h 71"/>
                <a:gd name="T2" fmla="*/ 24 w 81"/>
                <a:gd name="T3" fmla="*/ 4 h 71"/>
                <a:gd name="T4" fmla="*/ 9 w 81"/>
                <a:gd name="T5" fmla="*/ 52 h 71"/>
                <a:gd name="T6" fmla="*/ 41 w 81"/>
                <a:gd name="T7" fmla="*/ 71 h 71"/>
                <a:gd name="T8" fmla="*/ 57 w 81"/>
                <a:gd name="T9" fmla="*/ 67 h 71"/>
                <a:gd name="T10" fmla="*/ 72 w 81"/>
                <a:gd name="T11" fmla="*/ 19 h 71"/>
                <a:gd name="T12" fmla="*/ 41 w 81"/>
                <a:gd name="T13" fmla="*/ 0 h 71"/>
              </a:gdLst>
              <a:ahLst/>
              <a:cxnLst>
                <a:cxn ang="0">
                  <a:pos x="T0" y="T1"/>
                </a:cxn>
                <a:cxn ang="0">
                  <a:pos x="T2" y="T3"/>
                </a:cxn>
                <a:cxn ang="0">
                  <a:pos x="T4" y="T5"/>
                </a:cxn>
                <a:cxn ang="0">
                  <a:pos x="T6" y="T7"/>
                </a:cxn>
                <a:cxn ang="0">
                  <a:pos x="T8" y="T9"/>
                </a:cxn>
                <a:cxn ang="0">
                  <a:pos x="T10" y="T11"/>
                </a:cxn>
                <a:cxn ang="0">
                  <a:pos x="T12" y="T13"/>
                </a:cxn>
              </a:cxnLst>
              <a:rect l="0" t="0" r="r" b="b"/>
              <a:pathLst>
                <a:path w="81" h="71">
                  <a:moveTo>
                    <a:pt x="41" y="0"/>
                  </a:moveTo>
                  <a:cubicBezTo>
                    <a:pt x="35" y="0"/>
                    <a:pt x="30" y="2"/>
                    <a:pt x="24" y="4"/>
                  </a:cubicBezTo>
                  <a:cubicBezTo>
                    <a:pt x="7" y="14"/>
                    <a:pt x="0" y="35"/>
                    <a:pt x="9" y="52"/>
                  </a:cubicBezTo>
                  <a:cubicBezTo>
                    <a:pt x="16" y="64"/>
                    <a:pt x="28" y="71"/>
                    <a:pt x="41" y="71"/>
                  </a:cubicBezTo>
                  <a:cubicBezTo>
                    <a:pt x="46" y="71"/>
                    <a:pt x="52" y="70"/>
                    <a:pt x="57" y="67"/>
                  </a:cubicBezTo>
                  <a:cubicBezTo>
                    <a:pt x="75" y="58"/>
                    <a:pt x="81" y="37"/>
                    <a:pt x="72" y="19"/>
                  </a:cubicBezTo>
                  <a:cubicBezTo>
                    <a:pt x="66" y="7"/>
                    <a:pt x="53" y="0"/>
                    <a:pt x="41" y="0"/>
                  </a:cubicBezTo>
                </a:path>
              </a:pathLst>
            </a:custGeom>
            <a:solidFill>
              <a:schemeClr val="tx1">
                <a:alpha val="12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5" name="Freeform 191">
              <a:extLst>
                <a:ext uri="{FF2B5EF4-FFF2-40B4-BE49-F238E27FC236}">
                  <a16:creationId xmlns:a16="http://schemas.microsoft.com/office/drawing/2014/main" id="{E2F8C3A3-7F96-4517-9F29-865CEA22DD0D}"/>
                </a:ext>
              </a:extLst>
            </p:cNvPr>
            <p:cNvSpPr/>
            <p:nvPr/>
          </p:nvSpPr>
          <p:spPr bwMode="auto">
            <a:xfrm rot="4042629">
              <a:off x="2984771" y="6644316"/>
              <a:ext cx="121827" cy="105329"/>
            </a:xfrm>
            <a:custGeom>
              <a:avLst/>
              <a:gdLst>
                <a:gd name="T0" fmla="*/ 41 w 81"/>
                <a:gd name="T1" fmla="*/ 0 h 70"/>
                <a:gd name="T2" fmla="*/ 24 w 81"/>
                <a:gd name="T3" fmla="*/ 4 h 70"/>
                <a:gd name="T4" fmla="*/ 9 w 81"/>
                <a:gd name="T5" fmla="*/ 51 h 70"/>
                <a:gd name="T6" fmla="*/ 41 w 81"/>
                <a:gd name="T7" fmla="*/ 70 h 70"/>
                <a:gd name="T8" fmla="*/ 57 w 81"/>
                <a:gd name="T9" fmla="*/ 66 h 70"/>
                <a:gd name="T10" fmla="*/ 72 w 81"/>
                <a:gd name="T11" fmla="*/ 19 h 70"/>
                <a:gd name="T12" fmla="*/ 41 w 81"/>
                <a:gd name="T13" fmla="*/ 0 h 70"/>
              </a:gdLst>
              <a:ahLst/>
              <a:cxnLst>
                <a:cxn ang="0">
                  <a:pos x="T0" y="T1"/>
                </a:cxn>
                <a:cxn ang="0">
                  <a:pos x="T2" y="T3"/>
                </a:cxn>
                <a:cxn ang="0">
                  <a:pos x="T4" y="T5"/>
                </a:cxn>
                <a:cxn ang="0">
                  <a:pos x="T6" y="T7"/>
                </a:cxn>
                <a:cxn ang="0">
                  <a:pos x="T8" y="T9"/>
                </a:cxn>
                <a:cxn ang="0">
                  <a:pos x="T10" y="T11"/>
                </a:cxn>
                <a:cxn ang="0">
                  <a:pos x="T12" y="T13"/>
                </a:cxn>
              </a:cxnLst>
              <a:rect l="0" t="0" r="r" b="b"/>
              <a:pathLst>
                <a:path w="81" h="70">
                  <a:moveTo>
                    <a:pt x="41" y="0"/>
                  </a:moveTo>
                  <a:cubicBezTo>
                    <a:pt x="35" y="0"/>
                    <a:pt x="30" y="1"/>
                    <a:pt x="24" y="4"/>
                  </a:cubicBezTo>
                  <a:cubicBezTo>
                    <a:pt x="7" y="13"/>
                    <a:pt x="0" y="34"/>
                    <a:pt x="9" y="51"/>
                  </a:cubicBezTo>
                  <a:cubicBezTo>
                    <a:pt x="16" y="64"/>
                    <a:pt x="28" y="70"/>
                    <a:pt x="41" y="70"/>
                  </a:cubicBezTo>
                  <a:cubicBezTo>
                    <a:pt x="46" y="70"/>
                    <a:pt x="52" y="69"/>
                    <a:pt x="57" y="66"/>
                  </a:cubicBezTo>
                  <a:cubicBezTo>
                    <a:pt x="75" y="57"/>
                    <a:pt x="81" y="36"/>
                    <a:pt x="72" y="19"/>
                  </a:cubicBezTo>
                  <a:cubicBezTo>
                    <a:pt x="66" y="6"/>
                    <a:pt x="53" y="0"/>
                    <a:pt x="41" y="0"/>
                  </a:cubicBezTo>
                </a:path>
              </a:pathLst>
            </a:custGeom>
            <a:solidFill>
              <a:schemeClr val="tx1">
                <a:alpha val="52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6" name="Freeform 192">
              <a:extLst>
                <a:ext uri="{FF2B5EF4-FFF2-40B4-BE49-F238E27FC236}">
                  <a16:creationId xmlns:a16="http://schemas.microsoft.com/office/drawing/2014/main" id="{1BAA382C-3288-455B-A40C-FA5722C808AA}"/>
                </a:ext>
              </a:extLst>
            </p:cNvPr>
            <p:cNvSpPr>
              <a:spLocks noEditPoints="1"/>
            </p:cNvSpPr>
            <p:nvPr/>
          </p:nvSpPr>
          <p:spPr bwMode="auto">
            <a:xfrm rot="4042629">
              <a:off x="2886148" y="7019125"/>
              <a:ext cx="84391" cy="82487"/>
            </a:xfrm>
            <a:custGeom>
              <a:avLst/>
              <a:gdLst>
                <a:gd name="T0" fmla="*/ 53 w 56"/>
                <a:gd name="T1" fmla="*/ 40 h 55"/>
                <a:gd name="T2" fmla="*/ 19 w 56"/>
                <a:gd name="T3" fmla="*/ 53 h 55"/>
                <a:gd name="T4" fmla="*/ 28 w 56"/>
                <a:gd name="T5" fmla="*/ 55 h 55"/>
                <a:gd name="T6" fmla="*/ 41 w 56"/>
                <a:gd name="T7" fmla="*/ 51 h 55"/>
                <a:gd name="T8" fmla="*/ 53 w 56"/>
                <a:gd name="T9" fmla="*/ 40 h 55"/>
                <a:gd name="T10" fmla="*/ 28 w 56"/>
                <a:gd name="T11" fmla="*/ 0 h 55"/>
                <a:gd name="T12" fmla="*/ 15 w 56"/>
                <a:gd name="T13" fmla="*/ 3 h 55"/>
                <a:gd name="T14" fmla="*/ 4 w 56"/>
                <a:gd name="T15" fmla="*/ 15 h 55"/>
                <a:gd name="T16" fmla="*/ 1 w 56"/>
                <a:gd name="T17" fmla="*/ 26 h 55"/>
                <a:gd name="T18" fmla="*/ 4 w 56"/>
                <a:gd name="T19" fmla="*/ 40 h 55"/>
                <a:gd name="T20" fmla="*/ 13 w 56"/>
                <a:gd name="T21" fmla="*/ 50 h 55"/>
                <a:gd name="T22" fmla="*/ 55 w 56"/>
                <a:gd name="T23" fmla="*/ 34 h 55"/>
                <a:gd name="T24" fmla="*/ 53 w 56"/>
                <a:gd name="T25" fmla="*/ 14 h 55"/>
                <a:gd name="T26" fmla="*/ 28 w 56"/>
                <a:gd name="T27"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6" h="55">
                  <a:moveTo>
                    <a:pt x="53" y="40"/>
                  </a:moveTo>
                  <a:cubicBezTo>
                    <a:pt x="19" y="53"/>
                    <a:pt x="19" y="53"/>
                    <a:pt x="19" y="53"/>
                  </a:cubicBezTo>
                  <a:cubicBezTo>
                    <a:pt x="22" y="54"/>
                    <a:pt x="25" y="55"/>
                    <a:pt x="28" y="55"/>
                  </a:cubicBezTo>
                  <a:cubicBezTo>
                    <a:pt x="32" y="55"/>
                    <a:pt x="37" y="54"/>
                    <a:pt x="41" y="51"/>
                  </a:cubicBezTo>
                  <a:cubicBezTo>
                    <a:pt x="46" y="49"/>
                    <a:pt x="50" y="45"/>
                    <a:pt x="53" y="40"/>
                  </a:cubicBezTo>
                  <a:moveTo>
                    <a:pt x="28" y="0"/>
                  </a:moveTo>
                  <a:cubicBezTo>
                    <a:pt x="24" y="0"/>
                    <a:pt x="19" y="1"/>
                    <a:pt x="15" y="3"/>
                  </a:cubicBezTo>
                  <a:cubicBezTo>
                    <a:pt x="10" y="5"/>
                    <a:pt x="6" y="10"/>
                    <a:pt x="4" y="15"/>
                  </a:cubicBezTo>
                  <a:cubicBezTo>
                    <a:pt x="1" y="26"/>
                    <a:pt x="1" y="26"/>
                    <a:pt x="1" y="26"/>
                  </a:cubicBezTo>
                  <a:cubicBezTo>
                    <a:pt x="0" y="31"/>
                    <a:pt x="1" y="36"/>
                    <a:pt x="4" y="40"/>
                  </a:cubicBezTo>
                  <a:cubicBezTo>
                    <a:pt x="6" y="44"/>
                    <a:pt x="9" y="48"/>
                    <a:pt x="13" y="50"/>
                  </a:cubicBezTo>
                  <a:cubicBezTo>
                    <a:pt x="55" y="34"/>
                    <a:pt x="55" y="34"/>
                    <a:pt x="55" y="34"/>
                  </a:cubicBezTo>
                  <a:cubicBezTo>
                    <a:pt x="56" y="27"/>
                    <a:pt x="56" y="20"/>
                    <a:pt x="53" y="14"/>
                  </a:cubicBezTo>
                  <a:cubicBezTo>
                    <a:pt x="48" y="5"/>
                    <a:pt x="38" y="0"/>
                    <a:pt x="28" y="0"/>
                  </a:cubicBezTo>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7" name="Freeform 193">
              <a:extLst>
                <a:ext uri="{FF2B5EF4-FFF2-40B4-BE49-F238E27FC236}">
                  <a16:creationId xmlns:a16="http://schemas.microsoft.com/office/drawing/2014/main" id="{248FA2B1-0BDF-4F63-9360-B09C621FBE42}"/>
                </a:ext>
              </a:extLst>
            </p:cNvPr>
            <p:cNvSpPr>
              <a:spLocks noEditPoints="1"/>
            </p:cNvSpPr>
            <p:nvPr/>
          </p:nvSpPr>
          <p:spPr bwMode="auto">
            <a:xfrm rot="4042629">
              <a:off x="2878680" y="7035720"/>
              <a:ext cx="80584" cy="57106"/>
            </a:xfrm>
            <a:custGeom>
              <a:avLst/>
              <a:gdLst>
                <a:gd name="T0" fmla="*/ 54 w 54"/>
                <a:gd name="T1" fmla="*/ 19 h 38"/>
                <a:gd name="T2" fmla="*/ 12 w 54"/>
                <a:gd name="T3" fmla="*/ 35 h 38"/>
                <a:gd name="T4" fmla="*/ 18 w 54"/>
                <a:gd name="T5" fmla="*/ 38 h 38"/>
                <a:gd name="T6" fmla="*/ 52 w 54"/>
                <a:gd name="T7" fmla="*/ 25 h 38"/>
                <a:gd name="T8" fmla="*/ 54 w 54"/>
                <a:gd name="T9" fmla="*/ 19 h 38"/>
                <a:gd name="T10" fmla="*/ 3 w 54"/>
                <a:gd name="T11" fmla="*/ 0 h 38"/>
                <a:gd name="T12" fmla="*/ 0 w 54"/>
                <a:gd name="T13" fmla="*/ 11 h 38"/>
                <a:gd name="T14" fmla="*/ 3 w 54"/>
                <a:gd name="T15" fmla="*/ 0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 h="38">
                  <a:moveTo>
                    <a:pt x="54" y="19"/>
                  </a:moveTo>
                  <a:cubicBezTo>
                    <a:pt x="12" y="35"/>
                    <a:pt x="12" y="35"/>
                    <a:pt x="12" y="35"/>
                  </a:cubicBezTo>
                  <a:cubicBezTo>
                    <a:pt x="14" y="36"/>
                    <a:pt x="16" y="37"/>
                    <a:pt x="18" y="38"/>
                  </a:cubicBezTo>
                  <a:cubicBezTo>
                    <a:pt x="52" y="25"/>
                    <a:pt x="52" y="25"/>
                    <a:pt x="52" y="25"/>
                  </a:cubicBezTo>
                  <a:cubicBezTo>
                    <a:pt x="53" y="23"/>
                    <a:pt x="53" y="21"/>
                    <a:pt x="54" y="19"/>
                  </a:cubicBezTo>
                  <a:moveTo>
                    <a:pt x="3" y="0"/>
                  </a:moveTo>
                  <a:cubicBezTo>
                    <a:pt x="1" y="3"/>
                    <a:pt x="0" y="7"/>
                    <a:pt x="0" y="11"/>
                  </a:cubicBezTo>
                  <a:cubicBezTo>
                    <a:pt x="3" y="0"/>
                    <a:pt x="3" y="0"/>
                    <a:pt x="3" y="0"/>
                  </a:cubicBezTo>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8" name="Freeform 194">
              <a:extLst>
                <a:ext uri="{FF2B5EF4-FFF2-40B4-BE49-F238E27FC236}">
                  <a16:creationId xmlns:a16="http://schemas.microsoft.com/office/drawing/2014/main" id="{25BC3A1A-833F-4289-8FAA-6449F2D95EF2}"/>
                </a:ext>
              </a:extLst>
            </p:cNvPr>
            <p:cNvSpPr>
              <a:spLocks noEditPoints="1"/>
            </p:cNvSpPr>
            <p:nvPr/>
          </p:nvSpPr>
          <p:spPr bwMode="auto">
            <a:xfrm rot="4042629">
              <a:off x="124524" y="4730087"/>
              <a:ext cx="88198" cy="82487"/>
            </a:xfrm>
            <a:custGeom>
              <a:avLst/>
              <a:gdLst>
                <a:gd name="T0" fmla="*/ 58 w 59"/>
                <a:gd name="T1" fmla="*/ 35 h 55"/>
                <a:gd name="T2" fmla="*/ 28 w 59"/>
                <a:gd name="T3" fmla="*/ 55 h 55"/>
                <a:gd name="T4" fmla="*/ 31 w 59"/>
                <a:gd name="T5" fmla="*/ 55 h 55"/>
                <a:gd name="T6" fmla="*/ 44 w 59"/>
                <a:gd name="T7" fmla="*/ 52 h 55"/>
                <a:gd name="T8" fmla="*/ 58 w 59"/>
                <a:gd name="T9" fmla="*/ 35 h 55"/>
                <a:gd name="T10" fmla="*/ 31 w 59"/>
                <a:gd name="T11" fmla="*/ 0 h 55"/>
                <a:gd name="T12" fmla="*/ 18 w 59"/>
                <a:gd name="T13" fmla="*/ 3 h 55"/>
                <a:gd name="T14" fmla="*/ 7 w 59"/>
                <a:gd name="T15" fmla="*/ 40 h 55"/>
                <a:gd name="T16" fmla="*/ 22 w 59"/>
                <a:gd name="T17" fmla="*/ 53 h 55"/>
                <a:gd name="T18" fmla="*/ 59 w 59"/>
                <a:gd name="T19" fmla="*/ 28 h 55"/>
                <a:gd name="T20" fmla="*/ 55 w 59"/>
                <a:gd name="T21" fmla="*/ 14 h 55"/>
                <a:gd name="T22" fmla="*/ 31 w 59"/>
                <a:gd name="T23"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9" h="55">
                  <a:moveTo>
                    <a:pt x="58" y="35"/>
                  </a:moveTo>
                  <a:cubicBezTo>
                    <a:pt x="28" y="55"/>
                    <a:pt x="28" y="55"/>
                    <a:pt x="28" y="55"/>
                  </a:cubicBezTo>
                  <a:cubicBezTo>
                    <a:pt x="29" y="55"/>
                    <a:pt x="30" y="55"/>
                    <a:pt x="31" y="55"/>
                  </a:cubicBezTo>
                  <a:cubicBezTo>
                    <a:pt x="35" y="55"/>
                    <a:pt x="40" y="54"/>
                    <a:pt x="44" y="52"/>
                  </a:cubicBezTo>
                  <a:cubicBezTo>
                    <a:pt x="51" y="48"/>
                    <a:pt x="55" y="42"/>
                    <a:pt x="58" y="35"/>
                  </a:cubicBezTo>
                  <a:moveTo>
                    <a:pt x="31" y="0"/>
                  </a:moveTo>
                  <a:cubicBezTo>
                    <a:pt x="27" y="0"/>
                    <a:pt x="22" y="1"/>
                    <a:pt x="18" y="3"/>
                  </a:cubicBezTo>
                  <a:cubicBezTo>
                    <a:pt x="5" y="10"/>
                    <a:pt x="0" y="27"/>
                    <a:pt x="7" y="40"/>
                  </a:cubicBezTo>
                  <a:cubicBezTo>
                    <a:pt x="10" y="46"/>
                    <a:pt x="15" y="51"/>
                    <a:pt x="22" y="53"/>
                  </a:cubicBezTo>
                  <a:cubicBezTo>
                    <a:pt x="59" y="28"/>
                    <a:pt x="59" y="28"/>
                    <a:pt x="59" y="28"/>
                  </a:cubicBezTo>
                  <a:cubicBezTo>
                    <a:pt x="59" y="24"/>
                    <a:pt x="58" y="19"/>
                    <a:pt x="55" y="14"/>
                  </a:cubicBezTo>
                  <a:cubicBezTo>
                    <a:pt x="51" y="5"/>
                    <a:pt x="41" y="0"/>
                    <a:pt x="31" y="0"/>
                  </a:cubicBezTo>
                </a:path>
              </a:pathLst>
            </a:custGeom>
            <a:solidFill>
              <a:schemeClr val="tx1">
                <a:alpha val="12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9" name="Freeform 195">
              <a:extLst>
                <a:ext uri="{FF2B5EF4-FFF2-40B4-BE49-F238E27FC236}">
                  <a16:creationId xmlns:a16="http://schemas.microsoft.com/office/drawing/2014/main" id="{834C4224-BF31-46DD-97BC-D820D6823E8D}"/>
                </a:ext>
              </a:extLst>
            </p:cNvPr>
            <p:cNvSpPr/>
            <p:nvPr/>
          </p:nvSpPr>
          <p:spPr bwMode="auto">
            <a:xfrm rot="4042629">
              <a:off x="128039" y="4774309"/>
              <a:ext cx="55203" cy="40609"/>
            </a:xfrm>
            <a:custGeom>
              <a:avLst/>
              <a:gdLst>
                <a:gd name="T0" fmla="*/ 37 w 37"/>
                <a:gd name="T1" fmla="*/ 0 h 27"/>
                <a:gd name="T2" fmla="*/ 0 w 37"/>
                <a:gd name="T3" fmla="*/ 25 h 27"/>
                <a:gd name="T4" fmla="*/ 6 w 37"/>
                <a:gd name="T5" fmla="*/ 27 h 27"/>
                <a:gd name="T6" fmla="*/ 36 w 37"/>
                <a:gd name="T7" fmla="*/ 7 h 27"/>
                <a:gd name="T8" fmla="*/ 37 w 37"/>
                <a:gd name="T9" fmla="*/ 0 h 27"/>
              </a:gdLst>
              <a:ahLst/>
              <a:cxnLst>
                <a:cxn ang="0">
                  <a:pos x="T0" y="T1"/>
                </a:cxn>
                <a:cxn ang="0">
                  <a:pos x="T2" y="T3"/>
                </a:cxn>
                <a:cxn ang="0">
                  <a:pos x="T4" y="T5"/>
                </a:cxn>
                <a:cxn ang="0">
                  <a:pos x="T6" y="T7"/>
                </a:cxn>
                <a:cxn ang="0">
                  <a:pos x="T8" y="T9"/>
                </a:cxn>
              </a:cxnLst>
              <a:rect l="0" t="0" r="r" b="b"/>
              <a:pathLst>
                <a:path w="37" h="27">
                  <a:moveTo>
                    <a:pt x="37" y="0"/>
                  </a:moveTo>
                  <a:cubicBezTo>
                    <a:pt x="0" y="25"/>
                    <a:pt x="0" y="25"/>
                    <a:pt x="0" y="25"/>
                  </a:cubicBezTo>
                  <a:cubicBezTo>
                    <a:pt x="2" y="26"/>
                    <a:pt x="4" y="26"/>
                    <a:pt x="6" y="27"/>
                  </a:cubicBezTo>
                  <a:cubicBezTo>
                    <a:pt x="36" y="7"/>
                    <a:pt x="36" y="7"/>
                    <a:pt x="36" y="7"/>
                  </a:cubicBezTo>
                  <a:cubicBezTo>
                    <a:pt x="36" y="5"/>
                    <a:pt x="37" y="2"/>
                    <a:pt x="37" y="0"/>
                  </a:cubicBezTo>
                </a:path>
              </a:pathLst>
            </a:custGeom>
            <a:solidFill>
              <a:schemeClr val="tx1">
                <a:alpha val="12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0" name="Freeform 196">
              <a:extLst>
                <a:ext uri="{FF2B5EF4-FFF2-40B4-BE49-F238E27FC236}">
                  <a16:creationId xmlns:a16="http://schemas.microsoft.com/office/drawing/2014/main" id="{0C9B6C26-F624-4AF6-9E52-8A750DA4A704}"/>
                </a:ext>
              </a:extLst>
            </p:cNvPr>
            <p:cNvSpPr/>
            <p:nvPr/>
          </p:nvSpPr>
          <p:spPr bwMode="auto">
            <a:xfrm rot="4042629">
              <a:off x="2916878" y="7576812"/>
              <a:ext cx="94543" cy="82487"/>
            </a:xfrm>
            <a:custGeom>
              <a:avLst/>
              <a:gdLst>
                <a:gd name="T0" fmla="*/ 31 w 63"/>
                <a:gd name="T1" fmla="*/ 0 h 55"/>
                <a:gd name="T2" fmla="*/ 19 w 63"/>
                <a:gd name="T3" fmla="*/ 3 h 55"/>
                <a:gd name="T4" fmla="*/ 7 w 63"/>
                <a:gd name="T5" fmla="*/ 40 h 55"/>
                <a:gd name="T6" fmla="*/ 31 w 63"/>
                <a:gd name="T7" fmla="*/ 55 h 55"/>
                <a:gd name="T8" fmla="*/ 44 w 63"/>
                <a:gd name="T9" fmla="*/ 52 h 55"/>
                <a:gd name="T10" fmla="*/ 56 w 63"/>
                <a:gd name="T11" fmla="*/ 15 h 55"/>
                <a:gd name="T12" fmla="*/ 31 w 63"/>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63" h="55">
                  <a:moveTo>
                    <a:pt x="31" y="0"/>
                  </a:moveTo>
                  <a:cubicBezTo>
                    <a:pt x="27" y="0"/>
                    <a:pt x="23" y="1"/>
                    <a:pt x="19" y="3"/>
                  </a:cubicBezTo>
                  <a:cubicBezTo>
                    <a:pt x="5" y="10"/>
                    <a:pt x="0" y="27"/>
                    <a:pt x="7" y="40"/>
                  </a:cubicBezTo>
                  <a:cubicBezTo>
                    <a:pt x="12" y="50"/>
                    <a:pt x="21" y="55"/>
                    <a:pt x="31" y="55"/>
                  </a:cubicBezTo>
                  <a:cubicBezTo>
                    <a:pt x="36" y="55"/>
                    <a:pt x="40" y="54"/>
                    <a:pt x="44" y="52"/>
                  </a:cubicBezTo>
                  <a:cubicBezTo>
                    <a:pt x="58" y="45"/>
                    <a:pt x="63" y="28"/>
                    <a:pt x="56" y="15"/>
                  </a:cubicBezTo>
                  <a:cubicBezTo>
                    <a:pt x="51" y="5"/>
                    <a:pt x="41" y="0"/>
                    <a:pt x="31" y="0"/>
                  </a:cubicBezTo>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1" name="Freeform 197">
              <a:extLst>
                <a:ext uri="{FF2B5EF4-FFF2-40B4-BE49-F238E27FC236}">
                  <a16:creationId xmlns:a16="http://schemas.microsoft.com/office/drawing/2014/main" id="{C9340706-DF62-4885-8F65-39C019DEE2DE}"/>
                </a:ext>
              </a:extLst>
            </p:cNvPr>
            <p:cNvSpPr/>
            <p:nvPr/>
          </p:nvSpPr>
          <p:spPr bwMode="auto">
            <a:xfrm rot="4042629">
              <a:off x="3278143" y="7280427"/>
              <a:ext cx="81218" cy="46320"/>
            </a:xfrm>
            <a:custGeom>
              <a:avLst/>
              <a:gdLst>
                <a:gd name="T0" fmla="*/ 1 w 54"/>
                <a:gd name="T1" fmla="*/ 0 h 31"/>
                <a:gd name="T2" fmla="*/ 4 w 54"/>
                <a:gd name="T3" fmla="*/ 16 h 31"/>
                <a:gd name="T4" fmla="*/ 28 w 54"/>
                <a:gd name="T5" fmla="*/ 31 h 31"/>
                <a:gd name="T6" fmla="*/ 41 w 54"/>
                <a:gd name="T7" fmla="*/ 28 h 31"/>
                <a:gd name="T8" fmla="*/ 54 w 54"/>
                <a:gd name="T9" fmla="*/ 14 h 31"/>
                <a:gd name="T10" fmla="*/ 35 w 54"/>
                <a:gd name="T11" fmla="*/ 18 h 31"/>
                <a:gd name="T12" fmla="*/ 1 w 54"/>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4" h="31">
                  <a:moveTo>
                    <a:pt x="1" y="0"/>
                  </a:moveTo>
                  <a:cubicBezTo>
                    <a:pt x="0" y="5"/>
                    <a:pt x="1" y="11"/>
                    <a:pt x="4" y="16"/>
                  </a:cubicBezTo>
                  <a:cubicBezTo>
                    <a:pt x="9" y="26"/>
                    <a:pt x="18" y="31"/>
                    <a:pt x="28" y="31"/>
                  </a:cubicBezTo>
                  <a:cubicBezTo>
                    <a:pt x="33" y="31"/>
                    <a:pt x="37" y="30"/>
                    <a:pt x="41" y="28"/>
                  </a:cubicBezTo>
                  <a:cubicBezTo>
                    <a:pt x="47" y="25"/>
                    <a:pt x="51" y="19"/>
                    <a:pt x="54" y="14"/>
                  </a:cubicBezTo>
                  <a:cubicBezTo>
                    <a:pt x="48" y="17"/>
                    <a:pt x="41" y="18"/>
                    <a:pt x="35" y="18"/>
                  </a:cubicBezTo>
                  <a:cubicBezTo>
                    <a:pt x="22" y="18"/>
                    <a:pt x="9" y="11"/>
                    <a:pt x="1" y="0"/>
                  </a:cubicBezTo>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2" name="Freeform 198">
              <a:extLst>
                <a:ext uri="{FF2B5EF4-FFF2-40B4-BE49-F238E27FC236}">
                  <a16:creationId xmlns:a16="http://schemas.microsoft.com/office/drawing/2014/main" id="{3807E500-2011-47C9-84E2-1300FAE994BD}"/>
                </a:ext>
              </a:extLst>
            </p:cNvPr>
            <p:cNvSpPr/>
            <p:nvPr/>
          </p:nvSpPr>
          <p:spPr bwMode="auto">
            <a:xfrm rot="4042629">
              <a:off x="-182404" y="4378923"/>
              <a:ext cx="94543" cy="82487"/>
            </a:xfrm>
            <a:custGeom>
              <a:avLst/>
              <a:gdLst>
                <a:gd name="T0" fmla="*/ 31 w 63"/>
                <a:gd name="T1" fmla="*/ 0 h 55"/>
                <a:gd name="T2" fmla="*/ 18 w 63"/>
                <a:gd name="T3" fmla="*/ 3 h 55"/>
                <a:gd name="T4" fmla="*/ 7 w 63"/>
                <a:gd name="T5" fmla="*/ 41 h 55"/>
                <a:gd name="T6" fmla="*/ 31 w 63"/>
                <a:gd name="T7" fmla="*/ 55 h 55"/>
                <a:gd name="T8" fmla="*/ 44 w 63"/>
                <a:gd name="T9" fmla="*/ 52 h 55"/>
                <a:gd name="T10" fmla="*/ 55 w 63"/>
                <a:gd name="T11" fmla="*/ 15 h 55"/>
                <a:gd name="T12" fmla="*/ 31 w 63"/>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63" h="55">
                  <a:moveTo>
                    <a:pt x="31" y="0"/>
                  </a:moveTo>
                  <a:cubicBezTo>
                    <a:pt x="27" y="0"/>
                    <a:pt x="22" y="1"/>
                    <a:pt x="18" y="3"/>
                  </a:cubicBezTo>
                  <a:cubicBezTo>
                    <a:pt x="5" y="10"/>
                    <a:pt x="0" y="27"/>
                    <a:pt x="7" y="41"/>
                  </a:cubicBezTo>
                  <a:cubicBezTo>
                    <a:pt x="12" y="50"/>
                    <a:pt x="21" y="55"/>
                    <a:pt x="31" y="55"/>
                  </a:cubicBezTo>
                  <a:cubicBezTo>
                    <a:pt x="35" y="55"/>
                    <a:pt x="40" y="54"/>
                    <a:pt x="44" y="52"/>
                  </a:cubicBezTo>
                  <a:cubicBezTo>
                    <a:pt x="57" y="45"/>
                    <a:pt x="63" y="28"/>
                    <a:pt x="55" y="15"/>
                  </a:cubicBezTo>
                  <a:cubicBezTo>
                    <a:pt x="51" y="6"/>
                    <a:pt x="41" y="0"/>
                    <a:pt x="31" y="0"/>
                  </a:cubicBezTo>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3" name="Freeform 199">
              <a:extLst>
                <a:ext uri="{FF2B5EF4-FFF2-40B4-BE49-F238E27FC236}">
                  <a16:creationId xmlns:a16="http://schemas.microsoft.com/office/drawing/2014/main" id="{445E29A0-C694-460B-BD8D-092ECCD30905}"/>
                </a:ext>
              </a:extLst>
            </p:cNvPr>
            <p:cNvSpPr/>
            <p:nvPr/>
          </p:nvSpPr>
          <p:spPr bwMode="auto">
            <a:xfrm rot="4042629">
              <a:off x="-429696" y="4798448"/>
              <a:ext cx="93274" cy="82487"/>
            </a:xfrm>
            <a:custGeom>
              <a:avLst/>
              <a:gdLst>
                <a:gd name="T0" fmla="*/ 31 w 62"/>
                <a:gd name="T1" fmla="*/ 0 h 55"/>
                <a:gd name="T2" fmla="*/ 18 w 62"/>
                <a:gd name="T3" fmla="*/ 3 h 55"/>
                <a:gd name="T4" fmla="*/ 7 w 62"/>
                <a:gd name="T5" fmla="*/ 40 h 55"/>
                <a:gd name="T6" fmla="*/ 31 w 62"/>
                <a:gd name="T7" fmla="*/ 55 h 55"/>
                <a:gd name="T8" fmla="*/ 44 w 62"/>
                <a:gd name="T9" fmla="*/ 52 h 55"/>
                <a:gd name="T10" fmla="*/ 55 w 62"/>
                <a:gd name="T11" fmla="*/ 14 h 55"/>
                <a:gd name="T12" fmla="*/ 31 w 62"/>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62" h="55">
                  <a:moveTo>
                    <a:pt x="31" y="0"/>
                  </a:moveTo>
                  <a:cubicBezTo>
                    <a:pt x="27" y="0"/>
                    <a:pt x="22" y="1"/>
                    <a:pt x="18" y="3"/>
                  </a:cubicBezTo>
                  <a:cubicBezTo>
                    <a:pt x="5" y="10"/>
                    <a:pt x="0" y="27"/>
                    <a:pt x="7" y="40"/>
                  </a:cubicBezTo>
                  <a:cubicBezTo>
                    <a:pt x="12" y="49"/>
                    <a:pt x="21" y="55"/>
                    <a:pt x="31" y="55"/>
                  </a:cubicBezTo>
                  <a:cubicBezTo>
                    <a:pt x="35" y="55"/>
                    <a:pt x="40" y="54"/>
                    <a:pt x="44" y="52"/>
                  </a:cubicBezTo>
                  <a:cubicBezTo>
                    <a:pt x="57" y="45"/>
                    <a:pt x="62" y="28"/>
                    <a:pt x="55" y="14"/>
                  </a:cubicBezTo>
                  <a:cubicBezTo>
                    <a:pt x="50" y="5"/>
                    <a:pt x="41" y="0"/>
                    <a:pt x="31" y="0"/>
                  </a:cubicBezTo>
                </a:path>
              </a:pathLst>
            </a:custGeom>
            <a:solidFill>
              <a:schemeClr val="tx1">
                <a:alpha val="12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4" name="Freeform 200">
              <a:extLst>
                <a:ext uri="{FF2B5EF4-FFF2-40B4-BE49-F238E27FC236}">
                  <a16:creationId xmlns:a16="http://schemas.microsoft.com/office/drawing/2014/main" id="{8EED2BC8-9151-4A39-B836-0179F1F4163A}"/>
                </a:ext>
              </a:extLst>
            </p:cNvPr>
            <p:cNvSpPr/>
            <p:nvPr/>
          </p:nvSpPr>
          <p:spPr bwMode="auto">
            <a:xfrm rot="4042629">
              <a:off x="503699" y="5271747"/>
              <a:ext cx="85660" cy="75507"/>
            </a:xfrm>
            <a:custGeom>
              <a:avLst/>
              <a:gdLst>
                <a:gd name="T0" fmla="*/ 29 w 57"/>
                <a:gd name="T1" fmla="*/ 0 h 50"/>
                <a:gd name="T2" fmla="*/ 17 w 57"/>
                <a:gd name="T3" fmla="*/ 3 h 50"/>
                <a:gd name="T4" fmla="*/ 7 w 57"/>
                <a:gd name="T5" fmla="*/ 37 h 50"/>
                <a:gd name="T6" fmla="*/ 29 w 57"/>
                <a:gd name="T7" fmla="*/ 50 h 50"/>
                <a:gd name="T8" fmla="*/ 41 w 57"/>
                <a:gd name="T9" fmla="*/ 47 h 50"/>
                <a:gd name="T10" fmla="*/ 51 w 57"/>
                <a:gd name="T11" fmla="*/ 14 h 50"/>
                <a:gd name="T12" fmla="*/ 29 w 57"/>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57" h="50">
                  <a:moveTo>
                    <a:pt x="29" y="0"/>
                  </a:moveTo>
                  <a:cubicBezTo>
                    <a:pt x="25" y="0"/>
                    <a:pt x="21" y="1"/>
                    <a:pt x="17" y="3"/>
                  </a:cubicBezTo>
                  <a:cubicBezTo>
                    <a:pt x="5" y="10"/>
                    <a:pt x="0" y="25"/>
                    <a:pt x="7" y="37"/>
                  </a:cubicBezTo>
                  <a:cubicBezTo>
                    <a:pt x="11" y="45"/>
                    <a:pt x="20" y="50"/>
                    <a:pt x="29" y="50"/>
                  </a:cubicBezTo>
                  <a:cubicBezTo>
                    <a:pt x="33" y="50"/>
                    <a:pt x="37" y="49"/>
                    <a:pt x="41" y="47"/>
                  </a:cubicBezTo>
                  <a:cubicBezTo>
                    <a:pt x="53" y="41"/>
                    <a:pt x="57" y="26"/>
                    <a:pt x="51" y="14"/>
                  </a:cubicBezTo>
                  <a:cubicBezTo>
                    <a:pt x="47" y="5"/>
                    <a:pt x="38" y="0"/>
                    <a:pt x="29" y="0"/>
                  </a:cubicBezTo>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5" name="Freeform 201">
              <a:extLst>
                <a:ext uri="{FF2B5EF4-FFF2-40B4-BE49-F238E27FC236}">
                  <a16:creationId xmlns:a16="http://schemas.microsoft.com/office/drawing/2014/main" id="{0925E7FD-C86F-4CA6-8227-6C22CB9D1F26}"/>
                </a:ext>
              </a:extLst>
            </p:cNvPr>
            <p:cNvSpPr/>
            <p:nvPr/>
          </p:nvSpPr>
          <p:spPr bwMode="auto">
            <a:xfrm rot="4042629">
              <a:off x="559865" y="5024089"/>
              <a:ext cx="58375" cy="50761"/>
            </a:xfrm>
            <a:custGeom>
              <a:avLst/>
              <a:gdLst>
                <a:gd name="T0" fmla="*/ 19 w 39"/>
                <a:gd name="T1" fmla="*/ 0 h 34"/>
                <a:gd name="T2" fmla="*/ 11 w 39"/>
                <a:gd name="T3" fmla="*/ 2 h 34"/>
                <a:gd name="T4" fmla="*/ 4 w 39"/>
                <a:gd name="T5" fmla="*/ 25 h 34"/>
                <a:gd name="T6" fmla="*/ 19 w 39"/>
                <a:gd name="T7" fmla="*/ 34 h 34"/>
                <a:gd name="T8" fmla="*/ 27 w 39"/>
                <a:gd name="T9" fmla="*/ 32 h 34"/>
                <a:gd name="T10" fmla="*/ 34 w 39"/>
                <a:gd name="T11" fmla="*/ 9 h 34"/>
                <a:gd name="T12" fmla="*/ 19 w 39"/>
                <a:gd name="T13" fmla="*/ 0 h 34"/>
              </a:gdLst>
              <a:ahLst/>
              <a:cxnLst>
                <a:cxn ang="0">
                  <a:pos x="T0" y="T1"/>
                </a:cxn>
                <a:cxn ang="0">
                  <a:pos x="T2" y="T3"/>
                </a:cxn>
                <a:cxn ang="0">
                  <a:pos x="T4" y="T5"/>
                </a:cxn>
                <a:cxn ang="0">
                  <a:pos x="T6" y="T7"/>
                </a:cxn>
                <a:cxn ang="0">
                  <a:pos x="T8" y="T9"/>
                </a:cxn>
                <a:cxn ang="0">
                  <a:pos x="T10" y="T11"/>
                </a:cxn>
                <a:cxn ang="0">
                  <a:pos x="T12" y="T13"/>
                </a:cxn>
              </a:cxnLst>
              <a:rect l="0" t="0" r="r" b="b"/>
              <a:pathLst>
                <a:path w="39" h="34">
                  <a:moveTo>
                    <a:pt x="19" y="0"/>
                  </a:moveTo>
                  <a:cubicBezTo>
                    <a:pt x="17" y="0"/>
                    <a:pt x="14" y="1"/>
                    <a:pt x="11" y="2"/>
                  </a:cubicBezTo>
                  <a:cubicBezTo>
                    <a:pt x="3" y="6"/>
                    <a:pt x="0" y="17"/>
                    <a:pt x="4" y="25"/>
                  </a:cubicBezTo>
                  <a:cubicBezTo>
                    <a:pt x="7" y="31"/>
                    <a:pt x="13" y="34"/>
                    <a:pt x="19" y="34"/>
                  </a:cubicBezTo>
                  <a:cubicBezTo>
                    <a:pt x="22" y="34"/>
                    <a:pt x="25" y="34"/>
                    <a:pt x="27" y="32"/>
                  </a:cubicBezTo>
                  <a:cubicBezTo>
                    <a:pt x="35" y="28"/>
                    <a:pt x="39" y="18"/>
                    <a:pt x="34" y="9"/>
                  </a:cubicBezTo>
                  <a:cubicBezTo>
                    <a:pt x="31" y="3"/>
                    <a:pt x="25" y="0"/>
                    <a:pt x="19" y="0"/>
                  </a:cubicBezTo>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6" name="Freeform 202">
              <a:extLst>
                <a:ext uri="{FF2B5EF4-FFF2-40B4-BE49-F238E27FC236}">
                  <a16:creationId xmlns:a16="http://schemas.microsoft.com/office/drawing/2014/main" id="{8B26EDBB-331F-43A4-8C51-3FFEC4999383}"/>
                </a:ext>
              </a:extLst>
            </p:cNvPr>
            <p:cNvSpPr/>
            <p:nvPr/>
          </p:nvSpPr>
          <p:spPr bwMode="auto">
            <a:xfrm rot="4042629">
              <a:off x="2558525" y="6679970"/>
              <a:ext cx="58375" cy="51396"/>
            </a:xfrm>
            <a:custGeom>
              <a:avLst/>
              <a:gdLst>
                <a:gd name="T0" fmla="*/ 20 w 39"/>
                <a:gd name="T1" fmla="*/ 0 h 34"/>
                <a:gd name="T2" fmla="*/ 12 w 39"/>
                <a:gd name="T3" fmla="*/ 2 h 34"/>
                <a:gd name="T4" fmla="*/ 5 w 39"/>
                <a:gd name="T5" fmla="*/ 25 h 34"/>
                <a:gd name="T6" fmla="*/ 20 w 39"/>
                <a:gd name="T7" fmla="*/ 34 h 34"/>
                <a:gd name="T8" fmla="*/ 28 w 39"/>
                <a:gd name="T9" fmla="*/ 32 h 34"/>
                <a:gd name="T10" fmla="*/ 35 w 39"/>
                <a:gd name="T11" fmla="*/ 9 h 34"/>
                <a:gd name="T12" fmla="*/ 20 w 39"/>
                <a:gd name="T13" fmla="*/ 0 h 34"/>
              </a:gdLst>
              <a:ahLst/>
              <a:cxnLst>
                <a:cxn ang="0">
                  <a:pos x="T0" y="T1"/>
                </a:cxn>
                <a:cxn ang="0">
                  <a:pos x="T2" y="T3"/>
                </a:cxn>
                <a:cxn ang="0">
                  <a:pos x="T4" y="T5"/>
                </a:cxn>
                <a:cxn ang="0">
                  <a:pos x="T6" y="T7"/>
                </a:cxn>
                <a:cxn ang="0">
                  <a:pos x="T8" y="T9"/>
                </a:cxn>
                <a:cxn ang="0">
                  <a:pos x="T10" y="T11"/>
                </a:cxn>
                <a:cxn ang="0">
                  <a:pos x="T12" y="T13"/>
                </a:cxn>
              </a:cxnLst>
              <a:rect l="0" t="0" r="r" b="b"/>
              <a:pathLst>
                <a:path w="39" h="34">
                  <a:moveTo>
                    <a:pt x="20" y="0"/>
                  </a:moveTo>
                  <a:cubicBezTo>
                    <a:pt x="17" y="0"/>
                    <a:pt x="14" y="1"/>
                    <a:pt x="12" y="2"/>
                  </a:cubicBezTo>
                  <a:cubicBezTo>
                    <a:pt x="3" y="6"/>
                    <a:pt x="0" y="17"/>
                    <a:pt x="5" y="25"/>
                  </a:cubicBezTo>
                  <a:cubicBezTo>
                    <a:pt x="8" y="31"/>
                    <a:pt x="14" y="34"/>
                    <a:pt x="20" y="34"/>
                  </a:cubicBezTo>
                  <a:cubicBezTo>
                    <a:pt x="22" y="34"/>
                    <a:pt x="25" y="33"/>
                    <a:pt x="28" y="32"/>
                  </a:cubicBezTo>
                  <a:cubicBezTo>
                    <a:pt x="36" y="28"/>
                    <a:pt x="39" y="17"/>
                    <a:pt x="35" y="9"/>
                  </a:cubicBezTo>
                  <a:cubicBezTo>
                    <a:pt x="32" y="3"/>
                    <a:pt x="26" y="0"/>
                    <a:pt x="20" y="0"/>
                  </a:cubicBezTo>
                </a:path>
              </a:pathLst>
            </a:custGeom>
            <a:solidFill>
              <a:schemeClr val="tx1">
                <a:alpha val="52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7" name="Freeform 203">
              <a:extLst>
                <a:ext uri="{FF2B5EF4-FFF2-40B4-BE49-F238E27FC236}">
                  <a16:creationId xmlns:a16="http://schemas.microsoft.com/office/drawing/2014/main" id="{1CC0DFBC-B417-4974-A70B-DC02A9E68FC7}"/>
                </a:ext>
              </a:extLst>
            </p:cNvPr>
            <p:cNvSpPr>
              <a:spLocks noEditPoints="1"/>
            </p:cNvSpPr>
            <p:nvPr/>
          </p:nvSpPr>
          <p:spPr bwMode="auto">
            <a:xfrm rot="4042629">
              <a:off x="1068254" y="5888758"/>
              <a:ext cx="85660" cy="72969"/>
            </a:xfrm>
            <a:custGeom>
              <a:avLst/>
              <a:gdLst>
                <a:gd name="T0" fmla="*/ 45 w 57"/>
                <a:gd name="T1" fmla="*/ 6 h 49"/>
                <a:gd name="T2" fmla="*/ 40 w 57"/>
                <a:gd name="T3" fmla="*/ 47 h 49"/>
                <a:gd name="T4" fmla="*/ 51 w 57"/>
                <a:gd name="T5" fmla="*/ 13 h 49"/>
                <a:gd name="T6" fmla="*/ 45 w 57"/>
                <a:gd name="T7" fmla="*/ 6 h 49"/>
                <a:gd name="T8" fmla="*/ 28 w 57"/>
                <a:gd name="T9" fmla="*/ 0 h 49"/>
                <a:gd name="T10" fmla="*/ 17 w 57"/>
                <a:gd name="T11" fmla="*/ 3 h 49"/>
                <a:gd name="T12" fmla="*/ 6 w 57"/>
                <a:gd name="T13" fmla="*/ 36 h 49"/>
                <a:gd name="T14" fmla="*/ 29 w 57"/>
                <a:gd name="T15" fmla="*/ 49 h 49"/>
                <a:gd name="T16" fmla="*/ 35 w 57"/>
                <a:gd name="T17" fmla="*/ 49 h 49"/>
                <a:gd name="T18" fmla="*/ 41 w 57"/>
                <a:gd name="T19" fmla="*/ 3 h 49"/>
                <a:gd name="T20" fmla="*/ 28 w 57"/>
                <a:gd name="T21"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7" h="49">
                  <a:moveTo>
                    <a:pt x="45" y="6"/>
                  </a:moveTo>
                  <a:cubicBezTo>
                    <a:pt x="40" y="47"/>
                    <a:pt x="40" y="47"/>
                    <a:pt x="40" y="47"/>
                  </a:cubicBezTo>
                  <a:cubicBezTo>
                    <a:pt x="52" y="40"/>
                    <a:pt x="57" y="25"/>
                    <a:pt x="51" y="13"/>
                  </a:cubicBezTo>
                  <a:cubicBezTo>
                    <a:pt x="49" y="10"/>
                    <a:pt x="47" y="8"/>
                    <a:pt x="45" y="6"/>
                  </a:cubicBezTo>
                  <a:moveTo>
                    <a:pt x="28" y="0"/>
                  </a:moveTo>
                  <a:cubicBezTo>
                    <a:pt x="25" y="0"/>
                    <a:pt x="21" y="1"/>
                    <a:pt x="17" y="3"/>
                  </a:cubicBezTo>
                  <a:cubicBezTo>
                    <a:pt x="5" y="9"/>
                    <a:pt x="0" y="24"/>
                    <a:pt x="6" y="36"/>
                  </a:cubicBezTo>
                  <a:cubicBezTo>
                    <a:pt x="11" y="45"/>
                    <a:pt x="20" y="49"/>
                    <a:pt x="29" y="49"/>
                  </a:cubicBezTo>
                  <a:cubicBezTo>
                    <a:pt x="31" y="49"/>
                    <a:pt x="33" y="49"/>
                    <a:pt x="35" y="49"/>
                  </a:cubicBezTo>
                  <a:cubicBezTo>
                    <a:pt x="41" y="3"/>
                    <a:pt x="41" y="3"/>
                    <a:pt x="41" y="3"/>
                  </a:cubicBezTo>
                  <a:cubicBezTo>
                    <a:pt x="37" y="1"/>
                    <a:pt x="33" y="0"/>
                    <a:pt x="28" y="0"/>
                  </a:cubicBezTo>
                </a:path>
              </a:pathLst>
            </a:custGeom>
            <a:solidFill>
              <a:schemeClr val="tx1">
                <a:alpha val="12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8" name="Freeform 204">
              <a:extLst>
                <a:ext uri="{FF2B5EF4-FFF2-40B4-BE49-F238E27FC236}">
                  <a16:creationId xmlns:a16="http://schemas.microsoft.com/office/drawing/2014/main" id="{3ED48657-0904-4714-9F52-8F617703D33C}"/>
                </a:ext>
              </a:extLst>
            </p:cNvPr>
            <p:cNvSpPr/>
            <p:nvPr/>
          </p:nvSpPr>
          <p:spPr bwMode="auto">
            <a:xfrm rot="4042629">
              <a:off x="1108132" y="5907940"/>
              <a:ext cx="15228" cy="68528"/>
            </a:xfrm>
            <a:custGeom>
              <a:avLst/>
              <a:gdLst>
                <a:gd name="T0" fmla="*/ 6 w 10"/>
                <a:gd name="T1" fmla="*/ 0 h 46"/>
                <a:gd name="T2" fmla="*/ 0 w 10"/>
                <a:gd name="T3" fmla="*/ 46 h 46"/>
                <a:gd name="T4" fmla="*/ 5 w 10"/>
                <a:gd name="T5" fmla="*/ 44 h 46"/>
                <a:gd name="T6" fmla="*/ 5 w 10"/>
                <a:gd name="T7" fmla="*/ 44 h 46"/>
                <a:gd name="T8" fmla="*/ 10 w 10"/>
                <a:gd name="T9" fmla="*/ 3 h 46"/>
                <a:gd name="T10" fmla="*/ 6 w 10"/>
                <a:gd name="T11" fmla="*/ 0 h 46"/>
              </a:gdLst>
              <a:ahLst/>
              <a:cxnLst>
                <a:cxn ang="0">
                  <a:pos x="T0" y="T1"/>
                </a:cxn>
                <a:cxn ang="0">
                  <a:pos x="T2" y="T3"/>
                </a:cxn>
                <a:cxn ang="0">
                  <a:pos x="T4" y="T5"/>
                </a:cxn>
                <a:cxn ang="0">
                  <a:pos x="T6" y="T7"/>
                </a:cxn>
                <a:cxn ang="0">
                  <a:pos x="T8" y="T9"/>
                </a:cxn>
                <a:cxn ang="0">
                  <a:pos x="T10" y="T11"/>
                </a:cxn>
              </a:cxnLst>
              <a:rect l="0" t="0" r="r" b="b"/>
              <a:pathLst>
                <a:path w="10" h="46">
                  <a:moveTo>
                    <a:pt x="6" y="0"/>
                  </a:moveTo>
                  <a:cubicBezTo>
                    <a:pt x="0" y="46"/>
                    <a:pt x="0" y="46"/>
                    <a:pt x="0" y="46"/>
                  </a:cubicBezTo>
                  <a:cubicBezTo>
                    <a:pt x="2" y="45"/>
                    <a:pt x="3" y="45"/>
                    <a:pt x="5" y="44"/>
                  </a:cubicBezTo>
                  <a:cubicBezTo>
                    <a:pt x="5" y="44"/>
                    <a:pt x="5" y="44"/>
                    <a:pt x="5" y="44"/>
                  </a:cubicBezTo>
                  <a:cubicBezTo>
                    <a:pt x="10" y="3"/>
                    <a:pt x="10" y="3"/>
                    <a:pt x="10" y="3"/>
                  </a:cubicBezTo>
                  <a:cubicBezTo>
                    <a:pt x="9" y="2"/>
                    <a:pt x="8" y="1"/>
                    <a:pt x="6" y="0"/>
                  </a:cubicBezTo>
                </a:path>
              </a:pathLst>
            </a:custGeom>
            <a:solidFill>
              <a:schemeClr val="tx1">
                <a:alpha val="12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9" name="Freeform 205">
              <a:extLst>
                <a:ext uri="{FF2B5EF4-FFF2-40B4-BE49-F238E27FC236}">
                  <a16:creationId xmlns:a16="http://schemas.microsoft.com/office/drawing/2014/main" id="{699FBC36-43BE-4278-8740-BFD9D1B36260}"/>
                </a:ext>
              </a:extLst>
            </p:cNvPr>
            <p:cNvSpPr>
              <a:spLocks noEditPoints="1"/>
            </p:cNvSpPr>
            <p:nvPr/>
          </p:nvSpPr>
          <p:spPr bwMode="auto">
            <a:xfrm rot="4042629">
              <a:off x="1580036" y="6309220"/>
              <a:ext cx="78045" cy="74873"/>
            </a:xfrm>
            <a:custGeom>
              <a:avLst/>
              <a:gdLst>
                <a:gd name="T0" fmla="*/ 1 w 52"/>
                <a:gd name="T1" fmla="*/ 23 h 50"/>
                <a:gd name="T2" fmla="*/ 4 w 52"/>
                <a:gd name="T3" fmla="*/ 37 h 50"/>
                <a:gd name="T4" fmla="*/ 26 w 52"/>
                <a:gd name="T5" fmla="*/ 50 h 50"/>
                <a:gd name="T6" fmla="*/ 37 w 52"/>
                <a:gd name="T7" fmla="*/ 47 h 50"/>
                <a:gd name="T8" fmla="*/ 42 w 52"/>
                <a:gd name="T9" fmla="*/ 44 h 50"/>
                <a:gd name="T10" fmla="*/ 1 w 52"/>
                <a:gd name="T11" fmla="*/ 23 h 50"/>
                <a:gd name="T12" fmla="*/ 26 w 52"/>
                <a:gd name="T13" fmla="*/ 0 h 50"/>
                <a:gd name="T14" fmla="*/ 14 w 52"/>
                <a:gd name="T15" fmla="*/ 3 h 50"/>
                <a:gd name="T16" fmla="*/ 2 w 52"/>
                <a:gd name="T17" fmla="*/ 18 h 50"/>
                <a:gd name="T18" fmla="*/ 45 w 52"/>
                <a:gd name="T19" fmla="*/ 40 h 50"/>
                <a:gd name="T20" fmla="*/ 48 w 52"/>
                <a:gd name="T21" fmla="*/ 14 h 50"/>
                <a:gd name="T22" fmla="*/ 26 w 52"/>
                <a:gd name="T23"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2" h="50">
                  <a:moveTo>
                    <a:pt x="1" y="23"/>
                  </a:moveTo>
                  <a:cubicBezTo>
                    <a:pt x="0" y="28"/>
                    <a:pt x="1" y="32"/>
                    <a:pt x="4" y="37"/>
                  </a:cubicBezTo>
                  <a:cubicBezTo>
                    <a:pt x="8" y="45"/>
                    <a:pt x="17" y="50"/>
                    <a:pt x="26" y="50"/>
                  </a:cubicBezTo>
                  <a:cubicBezTo>
                    <a:pt x="29" y="50"/>
                    <a:pt x="33" y="49"/>
                    <a:pt x="37" y="47"/>
                  </a:cubicBezTo>
                  <a:cubicBezTo>
                    <a:pt x="39" y="46"/>
                    <a:pt x="40" y="45"/>
                    <a:pt x="42" y="44"/>
                  </a:cubicBezTo>
                  <a:cubicBezTo>
                    <a:pt x="1" y="23"/>
                    <a:pt x="1" y="23"/>
                    <a:pt x="1" y="23"/>
                  </a:cubicBezTo>
                  <a:moveTo>
                    <a:pt x="26" y="0"/>
                  </a:moveTo>
                  <a:cubicBezTo>
                    <a:pt x="22" y="0"/>
                    <a:pt x="18" y="1"/>
                    <a:pt x="14" y="3"/>
                  </a:cubicBezTo>
                  <a:cubicBezTo>
                    <a:pt x="8" y="6"/>
                    <a:pt x="4" y="12"/>
                    <a:pt x="2" y="18"/>
                  </a:cubicBezTo>
                  <a:cubicBezTo>
                    <a:pt x="45" y="40"/>
                    <a:pt x="45" y="40"/>
                    <a:pt x="45" y="40"/>
                  </a:cubicBezTo>
                  <a:cubicBezTo>
                    <a:pt x="51" y="33"/>
                    <a:pt x="52" y="22"/>
                    <a:pt x="48" y="14"/>
                  </a:cubicBezTo>
                  <a:cubicBezTo>
                    <a:pt x="43" y="5"/>
                    <a:pt x="35" y="0"/>
                    <a:pt x="26" y="0"/>
                  </a:cubicBezTo>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0" name="Freeform 206">
              <a:extLst>
                <a:ext uri="{FF2B5EF4-FFF2-40B4-BE49-F238E27FC236}">
                  <a16:creationId xmlns:a16="http://schemas.microsoft.com/office/drawing/2014/main" id="{7571033B-47FF-43C0-AE64-3E2EC6FAF56B}"/>
                </a:ext>
              </a:extLst>
            </p:cNvPr>
            <p:cNvSpPr/>
            <p:nvPr/>
          </p:nvSpPr>
          <p:spPr bwMode="auto">
            <a:xfrm rot="4042629">
              <a:off x="1575741" y="6326450"/>
              <a:ext cx="65989" cy="38706"/>
            </a:xfrm>
            <a:custGeom>
              <a:avLst/>
              <a:gdLst>
                <a:gd name="T0" fmla="*/ 1 w 44"/>
                <a:gd name="T1" fmla="*/ 0 h 26"/>
                <a:gd name="T2" fmla="*/ 0 w 44"/>
                <a:gd name="T3" fmla="*/ 5 h 26"/>
                <a:gd name="T4" fmla="*/ 41 w 44"/>
                <a:gd name="T5" fmla="*/ 26 h 26"/>
                <a:gd name="T6" fmla="*/ 44 w 44"/>
                <a:gd name="T7" fmla="*/ 22 h 26"/>
                <a:gd name="T8" fmla="*/ 1 w 44"/>
                <a:gd name="T9" fmla="*/ 0 h 26"/>
              </a:gdLst>
              <a:ahLst/>
              <a:cxnLst>
                <a:cxn ang="0">
                  <a:pos x="T0" y="T1"/>
                </a:cxn>
                <a:cxn ang="0">
                  <a:pos x="T2" y="T3"/>
                </a:cxn>
                <a:cxn ang="0">
                  <a:pos x="T4" y="T5"/>
                </a:cxn>
                <a:cxn ang="0">
                  <a:pos x="T6" y="T7"/>
                </a:cxn>
                <a:cxn ang="0">
                  <a:pos x="T8" y="T9"/>
                </a:cxn>
              </a:cxnLst>
              <a:rect l="0" t="0" r="r" b="b"/>
              <a:pathLst>
                <a:path w="44" h="26">
                  <a:moveTo>
                    <a:pt x="1" y="0"/>
                  </a:moveTo>
                  <a:cubicBezTo>
                    <a:pt x="0" y="2"/>
                    <a:pt x="0" y="3"/>
                    <a:pt x="0" y="5"/>
                  </a:cubicBezTo>
                  <a:cubicBezTo>
                    <a:pt x="41" y="26"/>
                    <a:pt x="41" y="26"/>
                    <a:pt x="41" y="26"/>
                  </a:cubicBezTo>
                  <a:cubicBezTo>
                    <a:pt x="42" y="25"/>
                    <a:pt x="43" y="24"/>
                    <a:pt x="44" y="22"/>
                  </a:cubicBezTo>
                  <a:cubicBezTo>
                    <a:pt x="1" y="0"/>
                    <a:pt x="1" y="0"/>
                    <a:pt x="1" y="0"/>
                  </a:cubicBezTo>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1" name="Freeform 207">
              <a:extLst>
                <a:ext uri="{FF2B5EF4-FFF2-40B4-BE49-F238E27FC236}">
                  <a16:creationId xmlns:a16="http://schemas.microsoft.com/office/drawing/2014/main" id="{8F179A5A-C5D1-43EC-BC81-78DBD41D6B52}"/>
                </a:ext>
              </a:extLst>
            </p:cNvPr>
            <p:cNvSpPr/>
            <p:nvPr/>
          </p:nvSpPr>
          <p:spPr bwMode="auto">
            <a:xfrm rot="4042629">
              <a:off x="2296672" y="6770425"/>
              <a:ext cx="85025" cy="74873"/>
            </a:xfrm>
            <a:custGeom>
              <a:avLst/>
              <a:gdLst>
                <a:gd name="T0" fmla="*/ 29 w 57"/>
                <a:gd name="T1" fmla="*/ 0 h 50"/>
                <a:gd name="T2" fmla="*/ 17 w 57"/>
                <a:gd name="T3" fmla="*/ 3 h 50"/>
                <a:gd name="T4" fmla="*/ 7 w 57"/>
                <a:gd name="T5" fmla="*/ 37 h 50"/>
                <a:gd name="T6" fmla="*/ 29 w 57"/>
                <a:gd name="T7" fmla="*/ 50 h 50"/>
                <a:gd name="T8" fmla="*/ 40 w 57"/>
                <a:gd name="T9" fmla="*/ 47 h 50"/>
                <a:gd name="T10" fmla="*/ 51 w 57"/>
                <a:gd name="T11" fmla="*/ 14 h 50"/>
                <a:gd name="T12" fmla="*/ 29 w 57"/>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57" h="50">
                  <a:moveTo>
                    <a:pt x="29" y="0"/>
                  </a:moveTo>
                  <a:cubicBezTo>
                    <a:pt x="25" y="0"/>
                    <a:pt x="21" y="1"/>
                    <a:pt x="17" y="3"/>
                  </a:cubicBezTo>
                  <a:cubicBezTo>
                    <a:pt x="5" y="10"/>
                    <a:pt x="0" y="25"/>
                    <a:pt x="7" y="37"/>
                  </a:cubicBezTo>
                  <a:cubicBezTo>
                    <a:pt x="11" y="45"/>
                    <a:pt x="20" y="50"/>
                    <a:pt x="29" y="50"/>
                  </a:cubicBezTo>
                  <a:cubicBezTo>
                    <a:pt x="33" y="50"/>
                    <a:pt x="37" y="49"/>
                    <a:pt x="40" y="47"/>
                  </a:cubicBezTo>
                  <a:cubicBezTo>
                    <a:pt x="52" y="41"/>
                    <a:pt x="57" y="26"/>
                    <a:pt x="51" y="14"/>
                  </a:cubicBezTo>
                  <a:cubicBezTo>
                    <a:pt x="46" y="5"/>
                    <a:pt x="38" y="0"/>
                    <a:pt x="29" y="0"/>
                  </a:cubicBezTo>
                </a:path>
              </a:pathLst>
            </a:custGeom>
            <a:solidFill>
              <a:schemeClr val="tx1">
                <a:alpha val="52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22" name="Freeform 208">
              <a:extLst>
                <a:ext uri="{FF2B5EF4-FFF2-40B4-BE49-F238E27FC236}">
                  <a16:creationId xmlns:a16="http://schemas.microsoft.com/office/drawing/2014/main" id="{CE137F08-A812-41AD-A445-8A85EA86E57A}"/>
                </a:ext>
              </a:extLst>
            </p:cNvPr>
            <p:cNvSpPr>
              <a:spLocks noEditPoints="1"/>
            </p:cNvSpPr>
            <p:nvPr/>
          </p:nvSpPr>
          <p:spPr bwMode="auto">
            <a:xfrm rot="4042629">
              <a:off x="2534383" y="7042035"/>
              <a:ext cx="53934" cy="46954"/>
            </a:xfrm>
            <a:custGeom>
              <a:avLst/>
              <a:gdLst>
                <a:gd name="T0" fmla="*/ 27 w 36"/>
                <a:gd name="T1" fmla="*/ 3 h 31"/>
                <a:gd name="T2" fmla="*/ 19 w 36"/>
                <a:gd name="T3" fmla="*/ 31 h 31"/>
                <a:gd name="T4" fmla="*/ 25 w 36"/>
                <a:gd name="T5" fmla="*/ 30 h 31"/>
                <a:gd name="T6" fmla="*/ 32 w 36"/>
                <a:gd name="T7" fmla="*/ 9 h 31"/>
                <a:gd name="T8" fmla="*/ 27 w 36"/>
                <a:gd name="T9" fmla="*/ 3 h 31"/>
                <a:gd name="T10" fmla="*/ 18 w 36"/>
                <a:gd name="T11" fmla="*/ 0 h 31"/>
                <a:gd name="T12" fmla="*/ 11 w 36"/>
                <a:gd name="T13" fmla="*/ 2 h 31"/>
                <a:gd name="T14" fmla="*/ 4 w 36"/>
                <a:gd name="T15" fmla="*/ 23 h 31"/>
                <a:gd name="T16" fmla="*/ 14 w 36"/>
                <a:gd name="T17" fmla="*/ 31 h 31"/>
                <a:gd name="T18" fmla="*/ 22 w 36"/>
                <a:gd name="T19" fmla="*/ 1 h 31"/>
                <a:gd name="T20" fmla="*/ 18 w 36"/>
                <a:gd name="T21"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31">
                  <a:moveTo>
                    <a:pt x="27" y="3"/>
                  </a:moveTo>
                  <a:cubicBezTo>
                    <a:pt x="19" y="31"/>
                    <a:pt x="19" y="31"/>
                    <a:pt x="19" y="31"/>
                  </a:cubicBezTo>
                  <a:cubicBezTo>
                    <a:pt x="21" y="31"/>
                    <a:pt x="23" y="31"/>
                    <a:pt x="25" y="30"/>
                  </a:cubicBezTo>
                  <a:cubicBezTo>
                    <a:pt x="33" y="26"/>
                    <a:pt x="36" y="16"/>
                    <a:pt x="32" y="9"/>
                  </a:cubicBezTo>
                  <a:cubicBezTo>
                    <a:pt x="30" y="6"/>
                    <a:pt x="29" y="4"/>
                    <a:pt x="27" y="3"/>
                  </a:cubicBezTo>
                  <a:moveTo>
                    <a:pt x="18" y="0"/>
                  </a:moveTo>
                  <a:cubicBezTo>
                    <a:pt x="15" y="0"/>
                    <a:pt x="13" y="1"/>
                    <a:pt x="11" y="2"/>
                  </a:cubicBezTo>
                  <a:cubicBezTo>
                    <a:pt x="3" y="6"/>
                    <a:pt x="0" y="16"/>
                    <a:pt x="4" y="23"/>
                  </a:cubicBezTo>
                  <a:cubicBezTo>
                    <a:pt x="6" y="27"/>
                    <a:pt x="10" y="30"/>
                    <a:pt x="14" y="31"/>
                  </a:cubicBezTo>
                  <a:cubicBezTo>
                    <a:pt x="22" y="1"/>
                    <a:pt x="22" y="1"/>
                    <a:pt x="22" y="1"/>
                  </a:cubicBezTo>
                  <a:cubicBezTo>
                    <a:pt x="21" y="1"/>
                    <a:pt x="19" y="0"/>
                    <a:pt x="18" y="0"/>
                  </a:cubicBezTo>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3" name="Freeform 209">
              <a:extLst>
                <a:ext uri="{FF2B5EF4-FFF2-40B4-BE49-F238E27FC236}">
                  <a16:creationId xmlns:a16="http://schemas.microsoft.com/office/drawing/2014/main" id="{D9B7D78A-8DD1-4FDA-AC04-6345CBB9F275}"/>
                </a:ext>
              </a:extLst>
            </p:cNvPr>
            <p:cNvSpPr/>
            <p:nvPr/>
          </p:nvSpPr>
          <p:spPr bwMode="auto">
            <a:xfrm rot="4042629">
              <a:off x="2552101" y="7046867"/>
              <a:ext cx="19670" cy="45051"/>
            </a:xfrm>
            <a:custGeom>
              <a:avLst/>
              <a:gdLst>
                <a:gd name="T0" fmla="*/ 8 w 13"/>
                <a:gd name="T1" fmla="*/ 0 h 30"/>
                <a:gd name="T2" fmla="*/ 0 w 13"/>
                <a:gd name="T3" fmla="*/ 30 h 30"/>
                <a:gd name="T4" fmla="*/ 4 w 13"/>
                <a:gd name="T5" fmla="*/ 30 h 30"/>
                <a:gd name="T6" fmla="*/ 5 w 13"/>
                <a:gd name="T7" fmla="*/ 30 h 30"/>
                <a:gd name="T8" fmla="*/ 13 w 13"/>
                <a:gd name="T9" fmla="*/ 2 h 30"/>
                <a:gd name="T10" fmla="*/ 8 w 13"/>
                <a:gd name="T11" fmla="*/ 0 h 30"/>
              </a:gdLst>
              <a:ahLst/>
              <a:cxnLst>
                <a:cxn ang="0">
                  <a:pos x="T0" y="T1"/>
                </a:cxn>
                <a:cxn ang="0">
                  <a:pos x="T2" y="T3"/>
                </a:cxn>
                <a:cxn ang="0">
                  <a:pos x="T4" y="T5"/>
                </a:cxn>
                <a:cxn ang="0">
                  <a:pos x="T6" y="T7"/>
                </a:cxn>
                <a:cxn ang="0">
                  <a:pos x="T8" y="T9"/>
                </a:cxn>
                <a:cxn ang="0">
                  <a:pos x="T10" y="T11"/>
                </a:cxn>
              </a:cxnLst>
              <a:rect l="0" t="0" r="r" b="b"/>
              <a:pathLst>
                <a:path w="13" h="30">
                  <a:moveTo>
                    <a:pt x="8" y="0"/>
                  </a:moveTo>
                  <a:cubicBezTo>
                    <a:pt x="0" y="30"/>
                    <a:pt x="0" y="30"/>
                    <a:pt x="0" y="30"/>
                  </a:cubicBezTo>
                  <a:cubicBezTo>
                    <a:pt x="1" y="30"/>
                    <a:pt x="3" y="30"/>
                    <a:pt x="4" y="30"/>
                  </a:cubicBezTo>
                  <a:cubicBezTo>
                    <a:pt x="4" y="30"/>
                    <a:pt x="5" y="30"/>
                    <a:pt x="5" y="30"/>
                  </a:cubicBezTo>
                  <a:cubicBezTo>
                    <a:pt x="13" y="2"/>
                    <a:pt x="13" y="2"/>
                    <a:pt x="13" y="2"/>
                  </a:cubicBezTo>
                  <a:cubicBezTo>
                    <a:pt x="11" y="1"/>
                    <a:pt x="10" y="0"/>
                    <a:pt x="8" y="0"/>
                  </a:cubicBezTo>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4" name="Freeform 210">
              <a:extLst>
                <a:ext uri="{FF2B5EF4-FFF2-40B4-BE49-F238E27FC236}">
                  <a16:creationId xmlns:a16="http://schemas.microsoft.com/office/drawing/2014/main" id="{1EDF1D9A-0AA7-4D3E-9ABA-C1A194CD55AA}"/>
                </a:ext>
              </a:extLst>
            </p:cNvPr>
            <p:cNvSpPr>
              <a:spLocks noEditPoints="1"/>
            </p:cNvSpPr>
            <p:nvPr/>
          </p:nvSpPr>
          <p:spPr bwMode="auto">
            <a:xfrm rot="4042629">
              <a:off x="206639" y="5111378"/>
              <a:ext cx="48223" cy="46954"/>
            </a:xfrm>
            <a:custGeom>
              <a:avLst/>
              <a:gdLst>
                <a:gd name="T0" fmla="*/ 1 w 32"/>
                <a:gd name="T1" fmla="*/ 11 h 31"/>
                <a:gd name="T2" fmla="*/ 2 w 32"/>
                <a:gd name="T3" fmla="*/ 22 h 31"/>
                <a:gd name="T4" fmla="*/ 16 w 32"/>
                <a:gd name="T5" fmla="*/ 31 h 31"/>
                <a:gd name="T6" fmla="*/ 23 w 32"/>
                <a:gd name="T7" fmla="*/ 29 h 31"/>
                <a:gd name="T8" fmla="*/ 30 w 32"/>
                <a:gd name="T9" fmla="*/ 22 h 31"/>
                <a:gd name="T10" fmla="*/ 1 w 32"/>
                <a:gd name="T11" fmla="*/ 11 h 31"/>
                <a:gd name="T12" fmla="*/ 16 w 32"/>
                <a:gd name="T13" fmla="*/ 0 h 31"/>
                <a:gd name="T14" fmla="*/ 8 w 32"/>
                <a:gd name="T15" fmla="*/ 1 h 31"/>
                <a:gd name="T16" fmla="*/ 3 w 32"/>
                <a:gd name="T17" fmla="*/ 7 h 31"/>
                <a:gd name="T18" fmla="*/ 31 w 32"/>
                <a:gd name="T19" fmla="*/ 17 h 31"/>
                <a:gd name="T20" fmla="*/ 30 w 32"/>
                <a:gd name="T21" fmla="*/ 8 h 31"/>
                <a:gd name="T22" fmla="*/ 16 w 32"/>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 h="31">
                  <a:moveTo>
                    <a:pt x="1" y="11"/>
                  </a:moveTo>
                  <a:cubicBezTo>
                    <a:pt x="0" y="15"/>
                    <a:pt x="0" y="19"/>
                    <a:pt x="2" y="22"/>
                  </a:cubicBezTo>
                  <a:cubicBezTo>
                    <a:pt x="5" y="28"/>
                    <a:pt x="10" y="31"/>
                    <a:pt x="16" y="31"/>
                  </a:cubicBezTo>
                  <a:cubicBezTo>
                    <a:pt x="18" y="31"/>
                    <a:pt x="21" y="30"/>
                    <a:pt x="23" y="29"/>
                  </a:cubicBezTo>
                  <a:cubicBezTo>
                    <a:pt x="26" y="27"/>
                    <a:pt x="28" y="25"/>
                    <a:pt x="30" y="22"/>
                  </a:cubicBezTo>
                  <a:cubicBezTo>
                    <a:pt x="1" y="11"/>
                    <a:pt x="1" y="11"/>
                    <a:pt x="1" y="11"/>
                  </a:cubicBezTo>
                  <a:moveTo>
                    <a:pt x="16" y="0"/>
                  </a:moveTo>
                  <a:cubicBezTo>
                    <a:pt x="13" y="0"/>
                    <a:pt x="11" y="0"/>
                    <a:pt x="8" y="1"/>
                  </a:cubicBezTo>
                  <a:cubicBezTo>
                    <a:pt x="6" y="3"/>
                    <a:pt x="4" y="5"/>
                    <a:pt x="3" y="7"/>
                  </a:cubicBezTo>
                  <a:cubicBezTo>
                    <a:pt x="31" y="17"/>
                    <a:pt x="31" y="17"/>
                    <a:pt x="31" y="17"/>
                  </a:cubicBezTo>
                  <a:cubicBezTo>
                    <a:pt x="32" y="14"/>
                    <a:pt x="31" y="11"/>
                    <a:pt x="30" y="8"/>
                  </a:cubicBezTo>
                  <a:cubicBezTo>
                    <a:pt x="27" y="3"/>
                    <a:pt x="21" y="0"/>
                    <a:pt x="16" y="0"/>
                  </a:cubicBezTo>
                </a:path>
              </a:pathLst>
            </a:custGeom>
            <a:solidFill>
              <a:schemeClr val="tx1">
                <a:alpha val="12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25" name="Freeform 211">
              <a:extLst>
                <a:ext uri="{FF2B5EF4-FFF2-40B4-BE49-F238E27FC236}">
                  <a16:creationId xmlns:a16="http://schemas.microsoft.com/office/drawing/2014/main" id="{6CAB125B-AA2C-45C1-85A7-46A82D5C29B8}"/>
                </a:ext>
              </a:extLst>
            </p:cNvPr>
            <p:cNvSpPr/>
            <p:nvPr/>
          </p:nvSpPr>
          <p:spPr bwMode="auto">
            <a:xfrm rot="4042629">
              <a:off x="209568" y="5122848"/>
              <a:ext cx="45051" cy="22208"/>
            </a:xfrm>
            <a:custGeom>
              <a:avLst/>
              <a:gdLst>
                <a:gd name="T0" fmla="*/ 2 w 30"/>
                <a:gd name="T1" fmla="*/ 0 h 15"/>
                <a:gd name="T2" fmla="*/ 0 w 30"/>
                <a:gd name="T3" fmla="*/ 4 h 15"/>
                <a:gd name="T4" fmla="*/ 29 w 30"/>
                <a:gd name="T5" fmla="*/ 15 h 15"/>
                <a:gd name="T6" fmla="*/ 30 w 30"/>
                <a:gd name="T7" fmla="*/ 10 h 15"/>
                <a:gd name="T8" fmla="*/ 2 w 30"/>
                <a:gd name="T9" fmla="*/ 0 h 15"/>
              </a:gdLst>
              <a:ahLst/>
              <a:cxnLst>
                <a:cxn ang="0">
                  <a:pos x="T0" y="T1"/>
                </a:cxn>
                <a:cxn ang="0">
                  <a:pos x="T2" y="T3"/>
                </a:cxn>
                <a:cxn ang="0">
                  <a:pos x="T4" y="T5"/>
                </a:cxn>
                <a:cxn ang="0">
                  <a:pos x="T6" y="T7"/>
                </a:cxn>
                <a:cxn ang="0">
                  <a:pos x="T8" y="T9"/>
                </a:cxn>
              </a:cxnLst>
              <a:rect l="0" t="0" r="r" b="b"/>
              <a:pathLst>
                <a:path w="30" h="15">
                  <a:moveTo>
                    <a:pt x="2" y="0"/>
                  </a:moveTo>
                  <a:cubicBezTo>
                    <a:pt x="1" y="1"/>
                    <a:pt x="0" y="3"/>
                    <a:pt x="0" y="4"/>
                  </a:cubicBezTo>
                  <a:cubicBezTo>
                    <a:pt x="29" y="15"/>
                    <a:pt x="29" y="15"/>
                    <a:pt x="29" y="15"/>
                  </a:cubicBezTo>
                  <a:cubicBezTo>
                    <a:pt x="29" y="13"/>
                    <a:pt x="30" y="12"/>
                    <a:pt x="30" y="10"/>
                  </a:cubicBezTo>
                  <a:cubicBezTo>
                    <a:pt x="2" y="0"/>
                    <a:pt x="2" y="0"/>
                    <a:pt x="2" y="0"/>
                  </a:cubicBezTo>
                </a:path>
              </a:pathLst>
            </a:custGeom>
            <a:solidFill>
              <a:schemeClr val="tx1">
                <a:alpha val="12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26" name="Freeform 213">
              <a:extLst>
                <a:ext uri="{FF2B5EF4-FFF2-40B4-BE49-F238E27FC236}">
                  <a16:creationId xmlns:a16="http://schemas.microsoft.com/office/drawing/2014/main" id="{A154AD2D-6B2C-492C-B44A-AD151049595E}"/>
                </a:ext>
              </a:extLst>
            </p:cNvPr>
            <p:cNvSpPr/>
            <p:nvPr/>
          </p:nvSpPr>
          <p:spPr bwMode="auto">
            <a:xfrm rot="4042629">
              <a:off x="3522671" y="6183531"/>
              <a:ext cx="182740" cy="158629"/>
            </a:xfrm>
            <a:custGeom>
              <a:avLst/>
              <a:gdLst>
                <a:gd name="T0" fmla="*/ 61 w 122"/>
                <a:gd name="T1" fmla="*/ 0 h 106"/>
                <a:gd name="T2" fmla="*/ 36 w 122"/>
                <a:gd name="T3" fmla="*/ 6 h 106"/>
                <a:gd name="T4" fmla="*/ 14 w 122"/>
                <a:gd name="T5" fmla="*/ 78 h 106"/>
                <a:gd name="T6" fmla="*/ 61 w 122"/>
                <a:gd name="T7" fmla="*/ 106 h 106"/>
                <a:gd name="T8" fmla="*/ 86 w 122"/>
                <a:gd name="T9" fmla="*/ 100 h 106"/>
                <a:gd name="T10" fmla="*/ 108 w 122"/>
                <a:gd name="T11" fmla="*/ 28 h 106"/>
                <a:gd name="T12" fmla="*/ 61 w 122"/>
                <a:gd name="T13" fmla="*/ 0 h 106"/>
              </a:gdLst>
              <a:ahLst/>
              <a:cxnLst>
                <a:cxn ang="0">
                  <a:pos x="T0" y="T1"/>
                </a:cxn>
                <a:cxn ang="0">
                  <a:pos x="T2" y="T3"/>
                </a:cxn>
                <a:cxn ang="0">
                  <a:pos x="T4" y="T5"/>
                </a:cxn>
                <a:cxn ang="0">
                  <a:pos x="T6" y="T7"/>
                </a:cxn>
                <a:cxn ang="0">
                  <a:pos x="T8" y="T9"/>
                </a:cxn>
                <a:cxn ang="0">
                  <a:pos x="T10" y="T11"/>
                </a:cxn>
                <a:cxn ang="0">
                  <a:pos x="T12" y="T13"/>
                </a:cxn>
              </a:cxnLst>
              <a:rect l="0" t="0" r="r" b="b"/>
              <a:pathLst>
                <a:path w="122" h="106">
                  <a:moveTo>
                    <a:pt x="61" y="0"/>
                  </a:moveTo>
                  <a:cubicBezTo>
                    <a:pt x="53" y="0"/>
                    <a:pt x="44" y="2"/>
                    <a:pt x="36" y="6"/>
                  </a:cubicBezTo>
                  <a:cubicBezTo>
                    <a:pt x="10" y="20"/>
                    <a:pt x="0" y="52"/>
                    <a:pt x="14" y="78"/>
                  </a:cubicBezTo>
                  <a:cubicBezTo>
                    <a:pt x="24" y="96"/>
                    <a:pt x="42" y="106"/>
                    <a:pt x="61" y="106"/>
                  </a:cubicBezTo>
                  <a:cubicBezTo>
                    <a:pt x="69" y="106"/>
                    <a:pt x="78" y="104"/>
                    <a:pt x="86" y="100"/>
                  </a:cubicBezTo>
                  <a:cubicBezTo>
                    <a:pt x="112" y="86"/>
                    <a:pt x="122" y="54"/>
                    <a:pt x="108" y="28"/>
                  </a:cubicBezTo>
                  <a:cubicBezTo>
                    <a:pt x="99" y="10"/>
                    <a:pt x="80" y="0"/>
                    <a:pt x="61" y="0"/>
                  </a:cubicBezTo>
                </a:path>
              </a:pathLst>
            </a:custGeom>
            <a:solidFill>
              <a:schemeClr val="tx1">
                <a:alpha val="52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27" name="Freeform 214">
              <a:extLst>
                <a:ext uri="{FF2B5EF4-FFF2-40B4-BE49-F238E27FC236}">
                  <a16:creationId xmlns:a16="http://schemas.microsoft.com/office/drawing/2014/main" id="{052CB9A2-C881-4656-BB3A-8D26EF300990}"/>
                </a:ext>
              </a:extLst>
            </p:cNvPr>
            <p:cNvSpPr/>
            <p:nvPr/>
          </p:nvSpPr>
          <p:spPr bwMode="auto">
            <a:xfrm rot="4042629">
              <a:off x="2526066" y="5670846"/>
              <a:ext cx="181471" cy="160532"/>
            </a:xfrm>
            <a:custGeom>
              <a:avLst/>
              <a:gdLst>
                <a:gd name="T0" fmla="*/ 61 w 121"/>
                <a:gd name="T1" fmla="*/ 0 h 107"/>
                <a:gd name="T2" fmla="*/ 36 w 121"/>
                <a:gd name="T3" fmla="*/ 6 h 107"/>
                <a:gd name="T4" fmla="*/ 14 w 121"/>
                <a:gd name="T5" fmla="*/ 78 h 107"/>
                <a:gd name="T6" fmla="*/ 61 w 121"/>
                <a:gd name="T7" fmla="*/ 107 h 107"/>
                <a:gd name="T8" fmla="*/ 85 w 121"/>
                <a:gd name="T9" fmla="*/ 100 h 107"/>
                <a:gd name="T10" fmla="*/ 108 w 121"/>
                <a:gd name="T11" fmla="*/ 29 h 107"/>
                <a:gd name="T12" fmla="*/ 61 w 121"/>
                <a:gd name="T13" fmla="*/ 0 h 107"/>
              </a:gdLst>
              <a:ahLst/>
              <a:cxnLst>
                <a:cxn ang="0">
                  <a:pos x="T0" y="T1"/>
                </a:cxn>
                <a:cxn ang="0">
                  <a:pos x="T2" y="T3"/>
                </a:cxn>
                <a:cxn ang="0">
                  <a:pos x="T4" y="T5"/>
                </a:cxn>
                <a:cxn ang="0">
                  <a:pos x="T6" y="T7"/>
                </a:cxn>
                <a:cxn ang="0">
                  <a:pos x="T8" y="T9"/>
                </a:cxn>
                <a:cxn ang="0">
                  <a:pos x="T10" y="T11"/>
                </a:cxn>
                <a:cxn ang="0">
                  <a:pos x="T12" y="T13"/>
                </a:cxn>
              </a:cxnLst>
              <a:rect l="0" t="0" r="r" b="b"/>
              <a:pathLst>
                <a:path w="121" h="107">
                  <a:moveTo>
                    <a:pt x="61" y="0"/>
                  </a:moveTo>
                  <a:cubicBezTo>
                    <a:pt x="52" y="0"/>
                    <a:pt x="44" y="2"/>
                    <a:pt x="36" y="6"/>
                  </a:cubicBezTo>
                  <a:cubicBezTo>
                    <a:pt x="10" y="20"/>
                    <a:pt x="0" y="52"/>
                    <a:pt x="14" y="78"/>
                  </a:cubicBezTo>
                  <a:cubicBezTo>
                    <a:pt x="23" y="96"/>
                    <a:pt x="42" y="107"/>
                    <a:pt x="61" y="107"/>
                  </a:cubicBezTo>
                  <a:cubicBezTo>
                    <a:pt x="69" y="107"/>
                    <a:pt x="77" y="105"/>
                    <a:pt x="85" y="100"/>
                  </a:cubicBezTo>
                  <a:cubicBezTo>
                    <a:pt x="111" y="87"/>
                    <a:pt x="121" y="55"/>
                    <a:pt x="108" y="29"/>
                  </a:cubicBezTo>
                  <a:cubicBezTo>
                    <a:pt x="98" y="11"/>
                    <a:pt x="80" y="0"/>
                    <a:pt x="61" y="0"/>
                  </a:cubicBezTo>
                </a:path>
              </a:pathLst>
            </a:custGeom>
            <a:solidFill>
              <a:schemeClr val="tx1">
                <a:alpha val="52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28" name="Freeform 215">
              <a:extLst>
                <a:ext uri="{FF2B5EF4-FFF2-40B4-BE49-F238E27FC236}">
                  <a16:creationId xmlns:a16="http://schemas.microsoft.com/office/drawing/2014/main" id="{C9D39D02-D184-43C9-A665-DA1F2560F878}"/>
                </a:ext>
              </a:extLst>
            </p:cNvPr>
            <p:cNvSpPr/>
            <p:nvPr/>
          </p:nvSpPr>
          <p:spPr bwMode="auto">
            <a:xfrm rot="4042629">
              <a:off x="3368172" y="6744646"/>
              <a:ext cx="140862" cy="124365"/>
            </a:xfrm>
            <a:custGeom>
              <a:avLst/>
              <a:gdLst>
                <a:gd name="T0" fmla="*/ 47 w 94"/>
                <a:gd name="T1" fmla="*/ 0 h 83"/>
                <a:gd name="T2" fmla="*/ 28 w 94"/>
                <a:gd name="T3" fmla="*/ 5 h 83"/>
                <a:gd name="T4" fmla="*/ 11 w 94"/>
                <a:gd name="T5" fmla="*/ 61 h 83"/>
                <a:gd name="T6" fmla="*/ 47 w 94"/>
                <a:gd name="T7" fmla="*/ 83 h 83"/>
                <a:gd name="T8" fmla="*/ 66 w 94"/>
                <a:gd name="T9" fmla="*/ 78 h 83"/>
                <a:gd name="T10" fmla="*/ 84 w 94"/>
                <a:gd name="T11" fmla="*/ 22 h 83"/>
                <a:gd name="T12" fmla="*/ 47 w 94"/>
                <a:gd name="T13" fmla="*/ 0 h 83"/>
              </a:gdLst>
              <a:ahLst/>
              <a:cxnLst>
                <a:cxn ang="0">
                  <a:pos x="T0" y="T1"/>
                </a:cxn>
                <a:cxn ang="0">
                  <a:pos x="T2" y="T3"/>
                </a:cxn>
                <a:cxn ang="0">
                  <a:pos x="T4" y="T5"/>
                </a:cxn>
                <a:cxn ang="0">
                  <a:pos x="T6" y="T7"/>
                </a:cxn>
                <a:cxn ang="0">
                  <a:pos x="T8" y="T9"/>
                </a:cxn>
                <a:cxn ang="0">
                  <a:pos x="T10" y="T11"/>
                </a:cxn>
                <a:cxn ang="0">
                  <a:pos x="T12" y="T13"/>
                </a:cxn>
              </a:cxnLst>
              <a:rect l="0" t="0" r="r" b="b"/>
              <a:pathLst>
                <a:path w="94" h="83">
                  <a:moveTo>
                    <a:pt x="47" y="0"/>
                  </a:moveTo>
                  <a:cubicBezTo>
                    <a:pt x="41" y="0"/>
                    <a:pt x="34" y="2"/>
                    <a:pt x="28" y="5"/>
                  </a:cubicBezTo>
                  <a:cubicBezTo>
                    <a:pt x="8" y="16"/>
                    <a:pt x="0" y="41"/>
                    <a:pt x="11" y="61"/>
                  </a:cubicBezTo>
                  <a:cubicBezTo>
                    <a:pt x="18" y="75"/>
                    <a:pt x="32" y="83"/>
                    <a:pt x="47" y="83"/>
                  </a:cubicBezTo>
                  <a:cubicBezTo>
                    <a:pt x="54" y="83"/>
                    <a:pt x="60" y="81"/>
                    <a:pt x="66" y="78"/>
                  </a:cubicBezTo>
                  <a:cubicBezTo>
                    <a:pt x="87" y="68"/>
                    <a:pt x="94" y="43"/>
                    <a:pt x="84" y="22"/>
                  </a:cubicBezTo>
                  <a:cubicBezTo>
                    <a:pt x="76" y="8"/>
                    <a:pt x="62" y="0"/>
                    <a:pt x="47" y="0"/>
                  </a:cubicBezTo>
                </a:path>
              </a:pathLst>
            </a:custGeom>
            <a:solidFill>
              <a:schemeClr val="tx1">
                <a:alpha val="12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29" name="Freeform 216">
              <a:extLst>
                <a:ext uri="{FF2B5EF4-FFF2-40B4-BE49-F238E27FC236}">
                  <a16:creationId xmlns:a16="http://schemas.microsoft.com/office/drawing/2014/main" id="{7AEE227C-1D4C-4F90-97DE-88A9449CA0D6}"/>
                </a:ext>
              </a:extLst>
            </p:cNvPr>
            <p:cNvSpPr/>
            <p:nvPr/>
          </p:nvSpPr>
          <p:spPr bwMode="auto">
            <a:xfrm rot="4042629">
              <a:off x="217621" y="4133539"/>
              <a:ext cx="140862" cy="125000"/>
            </a:xfrm>
            <a:custGeom>
              <a:avLst/>
              <a:gdLst>
                <a:gd name="T0" fmla="*/ 47 w 94"/>
                <a:gd name="T1" fmla="*/ 0 h 83"/>
                <a:gd name="T2" fmla="*/ 28 w 94"/>
                <a:gd name="T3" fmla="*/ 5 h 83"/>
                <a:gd name="T4" fmla="*/ 10 w 94"/>
                <a:gd name="T5" fmla="*/ 61 h 83"/>
                <a:gd name="T6" fmla="*/ 47 w 94"/>
                <a:gd name="T7" fmla="*/ 83 h 83"/>
                <a:gd name="T8" fmla="*/ 66 w 94"/>
                <a:gd name="T9" fmla="*/ 78 h 83"/>
                <a:gd name="T10" fmla="*/ 83 w 94"/>
                <a:gd name="T11" fmla="*/ 22 h 83"/>
                <a:gd name="T12" fmla="*/ 47 w 94"/>
                <a:gd name="T13" fmla="*/ 0 h 83"/>
              </a:gdLst>
              <a:ahLst/>
              <a:cxnLst>
                <a:cxn ang="0">
                  <a:pos x="T0" y="T1"/>
                </a:cxn>
                <a:cxn ang="0">
                  <a:pos x="T2" y="T3"/>
                </a:cxn>
                <a:cxn ang="0">
                  <a:pos x="T4" y="T5"/>
                </a:cxn>
                <a:cxn ang="0">
                  <a:pos x="T6" y="T7"/>
                </a:cxn>
                <a:cxn ang="0">
                  <a:pos x="T8" y="T9"/>
                </a:cxn>
                <a:cxn ang="0">
                  <a:pos x="T10" y="T11"/>
                </a:cxn>
                <a:cxn ang="0">
                  <a:pos x="T12" y="T13"/>
                </a:cxn>
              </a:cxnLst>
              <a:rect l="0" t="0" r="r" b="b"/>
              <a:pathLst>
                <a:path w="94" h="83">
                  <a:moveTo>
                    <a:pt x="47" y="0"/>
                  </a:moveTo>
                  <a:cubicBezTo>
                    <a:pt x="40" y="0"/>
                    <a:pt x="34" y="2"/>
                    <a:pt x="28" y="5"/>
                  </a:cubicBezTo>
                  <a:cubicBezTo>
                    <a:pt x="7" y="16"/>
                    <a:pt x="0" y="41"/>
                    <a:pt x="10" y="61"/>
                  </a:cubicBezTo>
                  <a:cubicBezTo>
                    <a:pt x="18" y="75"/>
                    <a:pt x="32" y="83"/>
                    <a:pt x="47" y="83"/>
                  </a:cubicBezTo>
                  <a:cubicBezTo>
                    <a:pt x="53" y="83"/>
                    <a:pt x="60" y="81"/>
                    <a:pt x="66" y="78"/>
                  </a:cubicBezTo>
                  <a:cubicBezTo>
                    <a:pt x="86" y="68"/>
                    <a:pt x="94" y="43"/>
                    <a:pt x="83" y="22"/>
                  </a:cubicBezTo>
                  <a:cubicBezTo>
                    <a:pt x="76" y="8"/>
                    <a:pt x="62" y="0"/>
                    <a:pt x="47" y="0"/>
                  </a:cubicBezTo>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0" name="Freeform 217">
              <a:extLst>
                <a:ext uri="{FF2B5EF4-FFF2-40B4-BE49-F238E27FC236}">
                  <a16:creationId xmlns:a16="http://schemas.microsoft.com/office/drawing/2014/main" id="{32F1CEC6-39A0-4BCF-B277-5C38767892D7}"/>
                </a:ext>
              </a:extLst>
            </p:cNvPr>
            <p:cNvSpPr/>
            <p:nvPr/>
          </p:nvSpPr>
          <p:spPr bwMode="auto">
            <a:xfrm rot="4042629">
              <a:off x="3309773" y="7231712"/>
              <a:ext cx="140862" cy="118654"/>
            </a:xfrm>
            <a:custGeom>
              <a:avLst/>
              <a:gdLst>
                <a:gd name="T0" fmla="*/ 47 w 94"/>
                <a:gd name="T1" fmla="*/ 0 h 79"/>
                <a:gd name="T2" fmla="*/ 28 w 94"/>
                <a:gd name="T3" fmla="*/ 5 h 79"/>
                <a:gd name="T4" fmla="*/ 11 w 94"/>
                <a:gd name="T5" fmla="*/ 61 h 79"/>
                <a:gd name="T6" fmla="*/ 13 w 94"/>
                <a:gd name="T7" fmla="*/ 65 h 79"/>
                <a:gd name="T8" fmla="*/ 27 w 94"/>
                <a:gd name="T9" fmla="*/ 44 h 79"/>
                <a:gd name="T10" fmla="*/ 40 w 94"/>
                <a:gd name="T11" fmla="*/ 41 h 79"/>
                <a:gd name="T12" fmla="*/ 65 w 94"/>
                <a:gd name="T13" fmla="*/ 56 h 79"/>
                <a:gd name="T14" fmla="*/ 66 w 94"/>
                <a:gd name="T15" fmla="*/ 79 h 79"/>
                <a:gd name="T16" fmla="*/ 66 w 94"/>
                <a:gd name="T17" fmla="*/ 78 h 79"/>
                <a:gd name="T18" fmla="*/ 84 w 94"/>
                <a:gd name="T19" fmla="*/ 22 h 79"/>
                <a:gd name="T20" fmla="*/ 47 w 94"/>
                <a:gd name="T21"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4" h="79">
                  <a:moveTo>
                    <a:pt x="47" y="0"/>
                  </a:moveTo>
                  <a:cubicBezTo>
                    <a:pt x="41" y="0"/>
                    <a:pt x="34" y="2"/>
                    <a:pt x="28" y="5"/>
                  </a:cubicBezTo>
                  <a:cubicBezTo>
                    <a:pt x="8" y="16"/>
                    <a:pt x="0" y="41"/>
                    <a:pt x="11" y="61"/>
                  </a:cubicBezTo>
                  <a:cubicBezTo>
                    <a:pt x="11" y="62"/>
                    <a:pt x="12" y="64"/>
                    <a:pt x="13" y="65"/>
                  </a:cubicBezTo>
                  <a:cubicBezTo>
                    <a:pt x="14" y="56"/>
                    <a:pt x="19" y="48"/>
                    <a:pt x="27" y="44"/>
                  </a:cubicBezTo>
                  <a:cubicBezTo>
                    <a:pt x="32" y="42"/>
                    <a:pt x="36" y="41"/>
                    <a:pt x="40" y="41"/>
                  </a:cubicBezTo>
                  <a:cubicBezTo>
                    <a:pt x="50" y="41"/>
                    <a:pt x="60" y="46"/>
                    <a:pt x="65" y="56"/>
                  </a:cubicBezTo>
                  <a:cubicBezTo>
                    <a:pt x="69" y="63"/>
                    <a:pt x="69" y="71"/>
                    <a:pt x="66" y="79"/>
                  </a:cubicBezTo>
                  <a:cubicBezTo>
                    <a:pt x="66" y="78"/>
                    <a:pt x="66" y="78"/>
                    <a:pt x="66" y="78"/>
                  </a:cubicBezTo>
                  <a:cubicBezTo>
                    <a:pt x="87" y="68"/>
                    <a:pt x="94" y="43"/>
                    <a:pt x="84" y="22"/>
                  </a:cubicBezTo>
                  <a:cubicBezTo>
                    <a:pt x="76" y="8"/>
                    <a:pt x="62" y="0"/>
                    <a:pt x="47" y="0"/>
                  </a:cubicBezTo>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1" name="Freeform 218">
              <a:extLst>
                <a:ext uri="{FF2B5EF4-FFF2-40B4-BE49-F238E27FC236}">
                  <a16:creationId xmlns:a16="http://schemas.microsoft.com/office/drawing/2014/main" id="{1EF07A21-E1F9-4528-A80D-C1DD77BE1B52}"/>
                </a:ext>
              </a:extLst>
            </p:cNvPr>
            <p:cNvSpPr/>
            <p:nvPr/>
          </p:nvSpPr>
          <p:spPr bwMode="auto">
            <a:xfrm rot="4042629">
              <a:off x="3303867" y="7264367"/>
              <a:ext cx="83756" cy="62817"/>
            </a:xfrm>
            <a:custGeom>
              <a:avLst/>
              <a:gdLst>
                <a:gd name="T0" fmla="*/ 27 w 56"/>
                <a:gd name="T1" fmla="*/ 0 h 42"/>
                <a:gd name="T2" fmla="*/ 14 w 56"/>
                <a:gd name="T3" fmla="*/ 3 h 42"/>
                <a:gd name="T4" fmla="*/ 0 w 56"/>
                <a:gd name="T5" fmla="*/ 24 h 42"/>
                <a:gd name="T6" fmla="*/ 34 w 56"/>
                <a:gd name="T7" fmla="*/ 42 h 42"/>
                <a:gd name="T8" fmla="*/ 53 w 56"/>
                <a:gd name="T9" fmla="*/ 38 h 42"/>
                <a:gd name="T10" fmla="*/ 52 w 56"/>
                <a:gd name="T11" fmla="*/ 15 h 42"/>
                <a:gd name="T12" fmla="*/ 27 w 56"/>
                <a:gd name="T13" fmla="*/ 0 h 42"/>
              </a:gdLst>
              <a:ahLst/>
              <a:cxnLst>
                <a:cxn ang="0">
                  <a:pos x="T0" y="T1"/>
                </a:cxn>
                <a:cxn ang="0">
                  <a:pos x="T2" y="T3"/>
                </a:cxn>
                <a:cxn ang="0">
                  <a:pos x="T4" y="T5"/>
                </a:cxn>
                <a:cxn ang="0">
                  <a:pos x="T6" y="T7"/>
                </a:cxn>
                <a:cxn ang="0">
                  <a:pos x="T8" y="T9"/>
                </a:cxn>
                <a:cxn ang="0">
                  <a:pos x="T10" y="T11"/>
                </a:cxn>
                <a:cxn ang="0">
                  <a:pos x="T12" y="T13"/>
                </a:cxn>
              </a:cxnLst>
              <a:rect l="0" t="0" r="r" b="b"/>
              <a:pathLst>
                <a:path w="56" h="42">
                  <a:moveTo>
                    <a:pt x="27" y="0"/>
                  </a:moveTo>
                  <a:cubicBezTo>
                    <a:pt x="23" y="0"/>
                    <a:pt x="19" y="1"/>
                    <a:pt x="14" y="3"/>
                  </a:cubicBezTo>
                  <a:cubicBezTo>
                    <a:pt x="6" y="7"/>
                    <a:pt x="1" y="15"/>
                    <a:pt x="0" y="24"/>
                  </a:cubicBezTo>
                  <a:cubicBezTo>
                    <a:pt x="8" y="35"/>
                    <a:pt x="21" y="42"/>
                    <a:pt x="34" y="42"/>
                  </a:cubicBezTo>
                  <a:cubicBezTo>
                    <a:pt x="40" y="42"/>
                    <a:pt x="47" y="41"/>
                    <a:pt x="53" y="38"/>
                  </a:cubicBezTo>
                  <a:cubicBezTo>
                    <a:pt x="56" y="30"/>
                    <a:pt x="56" y="22"/>
                    <a:pt x="52" y="15"/>
                  </a:cubicBezTo>
                  <a:cubicBezTo>
                    <a:pt x="47" y="5"/>
                    <a:pt x="37" y="0"/>
                    <a:pt x="27" y="0"/>
                  </a:cubicBezTo>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2" name="Freeform 219">
              <a:extLst>
                <a:ext uri="{FF2B5EF4-FFF2-40B4-BE49-F238E27FC236}">
                  <a16:creationId xmlns:a16="http://schemas.microsoft.com/office/drawing/2014/main" id="{09974A63-B066-4498-8170-F5643DF60AB1}"/>
                </a:ext>
              </a:extLst>
            </p:cNvPr>
            <p:cNvSpPr/>
            <p:nvPr/>
          </p:nvSpPr>
          <p:spPr bwMode="auto">
            <a:xfrm rot="4042629">
              <a:off x="3983620" y="7106044"/>
              <a:ext cx="134517" cy="123096"/>
            </a:xfrm>
            <a:custGeom>
              <a:avLst/>
              <a:gdLst>
                <a:gd name="T0" fmla="*/ 43 w 90"/>
                <a:gd name="T1" fmla="*/ 0 h 82"/>
                <a:gd name="T2" fmla="*/ 24 w 90"/>
                <a:gd name="T3" fmla="*/ 4 h 82"/>
                <a:gd name="T4" fmla="*/ 19 w 90"/>
                <a:gd name="T5" fmla="*/ 7 h 82"/>
                <a:gd name="T6" fmla="*/ 3 w 90"/>
                <a:gd name="T7" fmla="*/ 30 h 82"/>
                <a:gd name="T8" fmla="*/ 6 w 90"/>
                <a:gd name="T9" fmla="*/ 60 h 82"/>
                <a:gd name="T10" fmla="*/ 43 w 90"/>
                <a:gd name="T11" fmla="*/ 82 h 82"/>
                <a:gd name="T12" fmla="*/ 62 w 90"/>
                <a:gd name="T13" fmla="*/ 78 h 82"/>
                <a:gd name="T14" fmla="*/ 79 w 90"/>
                <a:gd name="T15" fmla="*/ 22 h 82"/>
                <a:gd name="T16" fmla="*/ 43 w 90"/>
                <a:gd name="T17" fmla="*/ 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 h="82">
                  <a:moveTo>
                    <a:pt x="43" y="0"/>
                  </a:moveTo>
                  <a:cubicBezTo>
                    <a:pt x="36" y="0"/>
                    <a:pt x="30" y="1"/>
                    <a:pt x="24" y="4"/>
                  </a:cubicBezTo>
                  <a:cubicBezTo>
                    <a:pt x="22" y="5"/>
                    <a:pt x="21" y="6"/>
                    <a:pt x="19" y="7"/>
                  </a:cubicBezTo>
                  <a:cubicBezTo>
                    <a:pt x="3" y="30"/>
                    <a:pt x="3" y="30"/>
                    <a:pt x="3" y="30"/>
                  </a:cubicBezTo>
                  <a:cubicBezTo>
                    <a:pt x="0" y="40"/>
                    <a:pt x="1" y="51"/>
                    <a:pt x="6" y="60"/>
                  </a:cubicBezTo>
                  <a:cubicBezTo>
                    <a:pt x="14" y="74"/>
                    <a:pt x="28" y="82"/>
                    <a:pt x="43" y="82"/>
                  </a:cubicBezTo>
                  <a:cubicBezTo>
                    <a:pt x="49" y="82"/>
                    <a:pt x="56" y="81"/>
                    <a:pt x="62" y="78"/>
                  </a:cubicBezTo>
                  <a:cubicBezTo>
                    <a:pt x="82" y="67"/>
                    <a:pt x="90" y="42"/>
                    <a:pt x="79" y="22"/>
                  </a:cubicBezTo>
                  <a:cubicBezTo>
                    <a:pt x="72" y="8"/>
                    <a:pt x="58" y="0"/>
                    <a:pt x="43" y="0"/>
                  </a:cubicBezTo>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3" name="Freeform 220">
              <a:extLst>
                <a:ext uri="{FF2B5EF4-FFF2-40B4-BE49-F238E27FC236}">
                  <a16:creationId xmlns:a16="http://schemas.microsoft.com/office/drawing/2014/main" id="{D125A096-3247-4225-8136-51A531CF69F3}"/>
                </a:ext>
              </a:extLst>
            </p:cNvPr>
            <p:cNvSpPr/>
            <p:nvPr/>
          </p:nvSpPr>
          <p:spPr bwMode="auto">
            <a:xfrm rot="4042629">
              <a:off x="4050632" y="7090229"/>
              <a:ext cx="24112" cy="34898"/>
            </a:xfrm>
            <a:custGeom>
              <a:avLst/>
              <a:gdLst>
                <a:gd name="T0" fmla="*/ 16 w 16"/>
                <a:gd name="T1" fmla="*/ 0 h 23"/>
                <a:gd name="T2" fmla="*/ 0 w 16"/>
                <a:gd name="T3" fmla="*/ 23 h 23"/>
                <a:gd name="T4" fmla="*/ 16 w 16"/>
                <a:gd name="T5" fmla="*/ 0 h 23"/>
              </a:gdLst>
              <a:ahLst/>
              <a:cxnLst>
                <a:cxn ang="0">
                  <a:pos x="T0" y="T1"/>
                </a:cxn>
                <a:cxn ang="0">
                  <a:pos x="T2" y="T3"/>
                </a:cxn>
                <a:cxn ang="0">
                  <a:pos x="T4" y="T5"/>
                </a:cxn>
              </a:cxnLst>
              <a:rect l="0" t="0" r="r" b="b"/>
              <a:pathLst>
                <a:path w="16" h="23">
                  <a:moveTo>
                    <a:pt x="16" y="0"/>
                  </a:moveTo>
                  <a:cubicBezTo>
                    <a:pt x="8" y="6"/>
                    <a:pt x="2" y="14"/>
                    <a:pt x="0" y="23"/>
                  </a:cubicBezTo>
                  <a:cubicBezTo>
                    <a:pt x="16" y="0"/>
                    <a:pt x="16" y="0"/>
                    <a:pt x="16" y="0"/>
                  </a:cubicBezTo>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4" name="Freeform 222">
              <a:extLst>
                <a:ext uri="{FF2B5EF4-FFF2-40B4-BE49-F238E27FC236}">
                  <a16:creationId xmlns:a16="http://schemas.microsoft.com/office/drawing/2014/main" id="{4B97ACA4-D8EF-459F-B015-F95D0A5FE594}"/>
                </a:ext>
              </a:extLst>
            </p:cNvPr>
            <p:cNvSpPr>
              <a:spLocks noEditPoints="1"/>
            </p:cNvSpPr>
            <p:nvPr/>
          </p:nvSpPr>
          <p:spPr bwMode="auto">
            <a:xfrm rot="4042629">
              <a:off x="-609633" y="4228857"/>
              <a:ext cx="131979" cy="124365"/>
            </a:xfrm>
            <a:custGeom>
              <a:avLst/>
              <a:gdLst>
                <a:gd name="T0" fmla="*/ 87 w 88"/>
                <a:gd name="T1" fmla="*/ 53 h 83"/>
                <a:gd name="T2" fmla="*/ 76 w 88"/>
                <a:gd name="T3" fmla="*/ 55 h 83"/>
                <a:gd name="T4" fmla="*/ 50 w 88"/>
                <a:gd name="T5" fmla="*/ 83 h 83"/>
                <a:gd name="T6" fmla="*/ 66 w 88"/>
                <a:gd name="T7" fmla="*/ 78 h 83"/>
                <a:gd name="T8" fmla="*/ 87 w 88"/>
                <a:gd name="T9" fmla="*/ 53 h 83"/>
                <a:gd name="T10" fmla="*/ 88 w 88"/>
                <a:gd name="T11" fmla="*/ 46 h 83"/>
                <a:gd name="T12" fmla="*/ 84 w 88"/>
                <a:gd name="T13" fmla="*/ 49 h 83"/>
                <a:gd name="T14" fmla="*/ 88 w 88"/>
                <a:gd name="T15" fmla="*/ 48 h 83"/>
                <a:gd name="T16" fmla="*/ 88 w 88"/>
                <a:gd name="T17" fmla="*/ 46 h 83"/>
                <a:gd name="T18" fmla="*/ 47 w 88"/>
                <a:gd name="T19" fmla="*/ 0 h 83"/>
                <a:gd name="T20" fmla="*/ 28 w 88"/>
                <a:gd name="T21" fmla="*/ 5 h 83"/>
                <a:gd name="T22" fmla="*/ 11 w 88"/>
                <a:gd name="T23" fmla="*/ 61 h 83"/>
                <a:gd name="T24" fmla="*/ 43 w 88"/>
                <a:gd name="T25" fmla="*/ 82 h 83"/>
                <a:gd name="T26" fmla="*/ 73 w 88"/>
                <a:gd name="T27" fmla="*/ 51 h 83"/>
                <a:gd name="T28" fmla="*/ 72 w 88"/>
                <a:gd name="T29" fmla="*/ 50 h 83"/>
                <a:gd name="T30" fmla="*/ 88 w 88"/>
                <a:gd name="T31" fmla="*/ 40 h 83"/>
                <a:gd name="T32" fmla="*/ 84 w 88"/>
                <a:gd name="T33" fmla="*/ 22 h 83"/>
                <a:gd name="T34" fmla="*/ 47 w 88"/>
                <a:gd name="T35"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8" h="83">
                  <a:moveTo>
                    <a:pt x="87" y="53"/>
                  </a:moveTo>
                  <a:cubicBezTo>
                    <a:pt x="76" y="55"/>
                    <a:pt x="76" y="55"/>
                    <a:pt x="76" y="55"/>
                  </a:cubicBezTo>
                  <a:cubicBezTo>
                    <a:pt x="50" y="83"/>
                    <a:pt x="50" y="83"/>
                    <a:pt x="50" y="83"/>
                  </a:cubicBezTo>
                  <a:cubicBezTo>
                    <a:pt x="55" y="82"/>
                    <a:pt x="61" y="81"/>
                    <a:pt x="66" y="78"/>
                  </a:cubicBezTo>
                  <a:cubicBezTo>
                    <a:pt x="77" y="73"/>
                    <a:pt x="84" y="63"/>
                    <a:pt x="87" y="53"/>
                  </a:cubicBezTo>
                  <a:moveTo>
                    <a:pt x="88" y="46"/>
                  </a:moveTo>
                  <a:cubicBezTo>
                    <a:pt x="84" y="49"/>
                    <a:pt x="84" y="49"/>
                    <a:pt x="84" y="49"/>
                  </a:cubicBezTo>
                  <a:cubicBezTo>
                    <a:pt x="88" y="48"/>
                    <a:pt x="88" y="48"/>
                    <a:pt x="88" y="48"/>
                  </a:cubicBezTo>
                  <a:cubicBezTo>
                    <a:pt x="88" y="47"/>
                    <a:pt x="88" y="46"/>
                    <a:pt x="88" y="46"/>
                  </a:cubicBezTo>
                  <a:moveTo>
                    <a:pt x="47" y="0"/>
                  </a:moveTo>
                  <a:cubicBezTo>
                    <a:pt x="41" y="0"/>
                    <a:pt x="34" y="1"/>
                    <a:pt x="28" y="5"/>
                  </a:cubicBezTo>
                  <a:cubicBezTo>
                    <a:pt x="8" y="15"/>
                    <a:pt x="0" y="40"/>
                    <a:pt x="11" y="61"/>
                  </a:cubicBezTo>
                  <a:cubicBezTo>
                    <a:pt x="17" y="73"/>
                    <a:pt x="30" y="81"/>
                    <a:pt x="43" y="82"/>
                  </a:cubicBezTo>
                  <a:cubicBezTo>
                    <a:pt x="73" y="51"/>
                    <a:pt x="73" y="51"/>
                    <a:pt x="73" y="51"/>
                  </a:cubicBezTo>
                  <a:cubicBezTo>
                    <a:pt x="72" y="50"/>
                    <a:pt x="72" y="50"/>
                    <a:pt x="72" y="50"/>
                  </a:cubicBezTo>
                  <a:cubicBezTo>
                    <a:pt x="88" y="40"/>
                    <a:pt x="88" y="40"/>
                    <a:pt x="88" y="40"/>
                  </a:cubicBezTo>
                  <a:cubicBezTo>
                    <a:pt x="88" y="34"/>
                    <a:pt x="87" y="28"/>
                    <a:pt x="84" y="22"/>
                  </a:cubicBezTo>
                  <a:cubicBezTo>
                    <a:pt x="76" y="8"/>
                    <a:pt x="62" y="0"/>
                    <a:pt x="47" y="0"/>
                  </a:cubicBezTo>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5" name="Freeform 223">
              <a:extLst>
                <a:ext uri="{FF2B5EF4-FFF2-40B4-BE49-F238E27FC236}">
                  <a16:creationId xmlns:a16="http://schemas.microsoft.com/office/drawing/2014/main" id="{9E9EDA03-0C97-4CAC-BD31-DE682BB5E6D9}"/>
                </a:ext>
              </a:extLst>
            </p:cNvPr>
            <p:cNvSpPr/>
            <p:nvPr/>
          </p:nvSpPr>
          <p:spPr bwMode="auto">
            <a:xfrm rot="4042629">
              <a:off x="-592792" y="4299728"/>
              <a:ext cx="67893" cy="64720"/>
            </a:xfrm>
            <a:custGeom>
              <a:avLst/>
              <a:gdLst>
                <a:gd name="T0" fmla="*/ 45 w 45"/>
                <a:gd name="T1" fmla="*/ 0 h 43"/>
                <a:gd name="T2" fmla="*/ 29 w 45"/>
                <a:gd name="T3" fmla="*/ 10 h 43"/>
                <a:gd name="T4" fmla="*/ 30 w 45"/>
                <a:gd name="T5" fmla="*/ 11 h 43"/>
                <a:gd name="T6" fmla="*/ 0 w 45"/>
                <a:gd name="T7" fmla="*/ 42 h 43"/>
                <a:gd name="T8" fmla="*/ 4 w 45"/>
                <a:gd name="T9" fmla="*/ 43 h 43"/>
                <a:gd name="T10" fmla="*/ 7 w 45"/>
                <a:gd name="T11" fmla="*/ 43 h 43"/>
                <a:gd name="T12" fmla="*/ 33 w 45"/>
                <a:gd name="T13" fmla="*/ 15 h 43"/>
                <a:gd name="T14" fmla="*/ 44 w 45"/>
                <a:gd name="T15" fmla="*/ 13 h 43"/>
                <a:gd name="T16" fmla="*/ 45 w 45"/>
                <a:gd name="T17" fmla="*/ 8 h 43"/>
                <a:gd name="T18" fmla="*/ 41 w 45"/>
                <a:gd name="T19" fmla="*/ 9 h 43"/>
                <a:gd name="T20" fmla="*/ 45 w 45"/>
                <a:gd name="T21" fmla="*/ 6 h 43"/>
                <a:gd name="T22" fmla="*/ 45 w 45"/>
                <a:gd name="T23"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5" h="43">
                  <a:moveTo>
                    <a:pt x="45" y="0"/>
                  </a:moveTo>
                  <a:cubicBezTo>
                    <a:pt x="29" y="10"/>
                    <a:pt x="29" y="10"/>
                    <a:pt x="29" y="10"/>
                  </a:cubicBezTo>
                  <a:cubicBezTo>
                    <a:pt x="30" y="11"/>
                    <a:pt x="30" y="11"/>
                    <a:pt x="30" y="11"/>
                  </a:cubicBezTo>
                  <a:cubicBezTo>
                    <a:pt x="0" y="42"/>
                    <a:pt x="0" y="42"/>
                    <a:pt x="0" y="42"/>
                  </a:cubicBezTo>
                  <a:cubicBezTo>
                    <a:pt x="1" y="43"/>
                    <a:pt x="3" y="43"/>
                    <a:pt x="4" y="43"/>
                  </a:cubicBezTo>
                  <a:cubicBezTo>
                    <a:pt x="5" y="43"/>
                    <a:pt x="6" y="43"/>
                    <a:pt x="7" y="43"/>
                  </a:cubicBezTo>
                  <a:cubicBezTo>
                    <a:pt x="33" y="15"/>
                    <a:pt x="33" y="15"/>
                    <a:pt x="33" y="15"/>
                  </a:cubicBezTo>
                  <a:cubicBezTo>
                    <a:pt x="44" y="13"/>
                    <a:pt x="44" y="13"/>
                    <a:pt x="44" y="13"/>
                  </a:cubicBezTo>
                  <a:cubicBezTo>
                    <a:pt x="44" y="12"/>
                    <a:pt x="45" y="10"/>
                    <a:pt x="45" y="8"/>
                  </a:cubicBezTo>
                  <a:cubicBezTo>
                    <a:pt x="41" y="9"/>
                    <a:pt x="41" y="9"/>
                    <a:pt x="41" y="9"/>
                  </a:cubicBezTo>
                  <a:cubicBezTo>
                    <a:pt x="45" y="6"/>
                    <a:pt x="45" y="6"/>
                    <a:pt x="45" y="6"/>
                  </a:cubicBezTo>
                  <a:cubicBezTo>
                    <a:pt x="45" y="4"/>
                    <a:pt x="45" y="2"/>
                    <a:pt x="45" y="0"/>
                  </a:cubicBezTo>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6" name="Freeform 224">
              <a:extLst>
                <a:ext uri="{FF2B5EF4-FFF2-40B4-BE49-F238E27FC236}">
                  <a16:creationId xmlns:a16="http://schemas.microsoft.com/office/drawing/2014/main" id="{9B252269-7B28-4316-92B0-8C1A2558E41E}"/>
                </a:ext>
              </a:extLst>
            </p:cNvPr>
            <p:cNvSpPr>
              <a:spLocks noEditPoints="1"/>
            </p:cNvSpPr>
            <p:nvPr/>
          </p:nvSpPr>
          <p:spPr bwMode="auto">
            <a:xfrm rot="4042629">
              <a:off x="791216" y="4946078"/>
              <a:ext cx="124365" cy="112944"/>
            </a:xfrm>
            <a:custGeom>
              <a:avLst/>
              <a:gdLst>
                <a:gd name="T0" fmla="*/ 28 w 83"/>
                <a:gd name="T1" fmla="*/ 2 h 75"/>
                <a:gd name="T2" fmla="*/ 23 w 83"/>
                <a:gd name="T3" fmla="*/ 5 h 75"/>
                <a:gd name="T4" fmla="*/ 3 w 83"/>
                <a:gd name="T5" fmla="*/ 45 h 75"/>
                <a:gd name="T6" fmla="*/ 28 w 83"/>
                <a:gd name="T7" fmla="*/ 2 h 75"/>
                <a:gd name="T8" fmla="*/ 40 w 83"/>
                <a:gd name="T9" fmla="*/ 0 h 75"/>
                <a:gd name="T10" fmla="*/ 35 w 83"/>
                <a:gd name="T11" fmla="*/ 1 h 75"/>
                <a:gd name="T12" fmla="*/ 5 w 83"/>
                <a:gd name="T13" fmla="*/ 51 h 75"/>
                <a:gd name="T14" fmla="*/ 7 w 83"/>
                <a:gd name="T15" fmla="*/ 55 h 75"/>
                <a:gd name="T16" fmla="*/ 40 w 83"/>
                <a:gd name="T17" fmla="*/ 75 h 75"/>
                <a:gd name="T18" fmla="*/ 57 w 83"/>
                <a:gd name="T19" fmla="*/ 71 h 75"/>
                <a:gd name="T20" fmla="*/ 73 w 83"/>
                <a:gd name="T21" fmla="*/ 20 h 75"/>
                <a:gd name="T22" fmla="*/ 40 w 83"/>
                <a:gd name="T23"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3" h="75">
                  <a:moveTo>
                    <a:pt x="28" y="2"/>
                  </a:moveTo>
                  <a:cubicBezTo>
                    <a:pt x="26" y="3"/>
                    <a:pt x="24" y="4"/>
                    <a:pt x="23" y="5"/>
                  </a:cubicBezTo>
                  <a:cubicBezTo>
                    <a:pt x="8" y="13"/>
                    <a:pt x="0" y="29"/>
                    <a:pt x="3" y="45"/>
                  </a:cubicBezTo>
                  <a:cubicBezTo>
                    <a:pt x="28" y="2"/>
                    <a:pt x="28" y="2"/>
                    <a:pt x="28" y="2"/>
                  </a:cubicBezTo>
                  <a:moveTo>
                    <a:pt x="40" y="0"/>
                  </a:moveTo>
                  <a:cubicBezTo>
                    <a:pt x="38" y="0"/>
                    <a:pt x="36" y="1"/>
                    <a:pt x="35" y="1"/>
                  </a:cubicBezTo>
                  <a:cubicBezTo>
                    <a:pt x="5" y="51"/>
                    <a:pt x="5" y="51"/>
                    <a:pt x="5" y="51"/>
                  </a:cubicBezTo>
                  <a:cubicBezTo>
                    <a:pt x="6" y="53"/>
                    <a:pt x="6" y="54"/>
                    <a:pt x="7" y="55"/>
                  </a:cubicBezTo>
                  <a:cubicBezTo>
                    <a:pt x="14" y="68"/>
                    <a:pt x="27" y="75"/>
                    <a:pt x="40" y="75"/>
                  </a:cubicBezTo>
                  <a:cubicBezTo>
                    <a:pt x="46" y="75"/>
                    <a:pt x="52" y="74"/>
                    <a:pt x="57" y="71"/>
                  </a:cubicBezTo>
                  <a:cubicBezTo>
                    <a:pt x="76" y="61"/>
                    <a:pt x="83" y="39"/>
                    <a:pt x="73" y="20"/>
                  </a:cubicBezTo>
                  <a:cubicBezTo>
                    <a:pt x="66" y="8"/>
                    <a:pt x="53" y="0"/>
                    <a:pt x="40" y="0"/>
                  </a:cubicBezTo>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7" name="Freeform 225">
              <a:extLst>
                <a:ext uri="{FF2B5EF4-FFF2-40B4-BE49-F238E27FC236}">
                  <a16:creationId xmlns:a16="http://schemas.microsoft.com/office/drawing/2014/main" id="{58A93E67-019D-4507-AE49-364C20E96DD7}"/>
                </a:ext>
              </a:extLst>
            </p:cNvPr>
            <p:cNvSpPr/>
            <p:nvPr/>
          </p:nvSpPr>
          <p:spPr bwMode="auto">
            <a:xfrm rot="4042629">
              <a:off x="832165" y="4927482"/>
              <a:ext cx="48223" cy="74873"/>
            </a:xfrm>
            <a:custGeom>
              <a:avLst/>
              <a:gdLst>
                <a:gd name="T0" fmla="*/ 32 w 32"/>
                <a:gd name="T1" fmla="*/ 0 h 50"/>
                <a:gd name="T2" fmla="*/ 25 w 32"/>
                <a:gd name="T3" fmla="*/ 1 h 50"/>
                <a:gd name="T4" fmla="*/ 0 w 32"/>
                <a:gd name="T5" fmla="*/ 44 h 50"/>
                <a:gd name="T6" fmla="*/ 2 w 32"/>
                <a:gd name="T7" fmla="*/ 50 h 50"/>
                <a:gd name="T8" fmla="*/ 32 w 32"/>
                <a:gd name="T9" fmla="*/ 0 h 50"/>
              </a:gdLst>
              <a:ahLst/>
              <a:cxnLst>
                <a:cxn ang="0">
                  <a:pos x="T0" y="T1"/>
                </a:cxn>
                <a:cxn ang="0">
                  <a:pos x="T2" y="T3"/>
                </a:cxn>
                <a:cxn ang="0">
                  <a:pos x="T4" y="T5"/>
                </a:cxn>
                <a:cxn ang="0">
                  <a:pos x="T6" y="T7"/>
                </a:cxn>
                <a:cxn ang="0">
                  <a:pos x="T8" y="T9"/>
                </a:cxn>
              </a:cxnLst>
              <a:rect l="0" t="0" r="r" b="b"/>
              <a:pathLst>
                <a:path w="32" h="50">
                  <a:moveTo>
                    <a:pt x="32" y="0"/>
                  </a:moveTo>
                  <a:cubicBezTo>
                    <a:pt x="29" y="0"/>
                    <a:pt x="27" y="1"/>
                    <a:pt x="25" y="1"/>
                  </a:cubicBezTo>
                  <a:cubicBezTo>
                    <a:pt x="0" y="44"/>
                    <a:pt x="0" y="44"/>
                    <a:pt x="0" y="44"/>
                  </a:cubicBezTo>
                  <a:cubicBezTo>
                    <a:pt x="1" y="46"/>
                    <a:pt x="1" y="48"/>
                    <a:pt x="2" y="50"/>
                  </a:cubicBezTo>
                  <a:cubicBezTo>
                    <a:pt x="32" y="0"/>
                    <a:pt x="32" y="0"/>
                    <a:pt x="32" y="0"/>
                  </a:cubicBezTo>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8" name="Freeform 226">
              <a:extLst>
                <a:ext uri="{FF2B5EF4-FFF2-40B4-BE49-F238E27FC236}">
                  <a16:creationId xmlns:a16="http://schemas.microsoft.com/office/drawing/2014/main" id="{A7E0D8F4-AC6D-4EC6-8921-2A06B9009F8B}"/>
                </a:ext>
              </a:extLst>
            </p:cNvPr>
            <p:cNvSpPr/>
            <p:nvPr/>
          </p:nvSpPr>
          <p:spPr bwMode="auto">
            <a:xfrm rot="4042629">
              <a:off x="871632" y="4570346"/>
              <a:ext cx="88832" cy="78045"/>
            </a:xfrm>
            <a:custGeom>
              <a:avLst/>
              <a:gdLst>
                <a:gd name="T0" fmla="*/ 29 w 59"/>
                <a:gd name="T1" fmla="*/ 0 h 52"/>
                <a:gd name="T2" fmla="*/ 18 w 59"/>
                <a:gd name="T3" fmla="*/ 3 h 52"/>
                <a:gd name="T4" fmla="*/ 7 w 59"/>
                <a:gd name="T5" fmla="*/ 38 h 52"/>
                <a:gd name="T6" fmla="*/ 29 w 59"/>
                <a:gd name="T7" fmla="*/ 52 h 52"/>
                <a:gd name="T8" fmla="*/ 41 w 59"/>
                <a:gd name="T9" fmla="*/ 49 h 52"/>
                <a:gd name="T10" fmla="*/ 52 w 59"/>
                <a:gd name="T11" fmla="*/ 14 h 52"/>
                <a:gd name="T12" fmla="*/ 29 w 59"/>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59" h="52">
                  <a:moveTo>
                    <a:pt x="29" y="0"/>
                  </a:moveTo>
                  <a:cubicBezTo>
                    <a:pt x="25" y="0"/>
                    <a:pt x="21" y="1"/>
                    <a:pt x="18" y="3"/>
                  </a:cubicBezTo>
                  <a:cubicBezTo>
                    <a:pt x="5" y="10"/>
                    <a:pt x="0" y="25"/>
                    <a:pt x="7" y="38"/>
                  </a:cubicBezTo>
                  <a:cubicBezTo>
                    <a:pt x="11" y="47"/>
                    <a:pt x="20" y="52"/>
                    <a:pt x="29" y="52"/>
                  </a:cubicBezTo>
                  <a:cubicBezTo>
                    <a:pt x="33" y="52"/>
                    <a:pt x="38" y="51"/>
                    <a:pt x="41" y="49"/>
                  </a:cubicBezTo>
                  <a:cubicBezTo>
                    <a:pt x="54" y="42"/>
                    <a:pt x="59" y="27"/>
                    <a:pt x="52" y="14"/>
                  </a:cubicBezTo>
                  <a:cubicBezTo>
                    <a:pt x="48" y="5"/>
                    <a:pt x="39" y="0"/>
                    <a:pt x="29" y="0"/>
                  </a:cubicBezTo>
                </a:path>
              </a:pathLst>
            </a:custGeom>
            <a:solidFill>
              <a:schemeClr val="tx1">
                <a:alpha val="12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9" name="Freeform 227">
              <a:extLst>
                <a:ext uri="{FF2B5EF4-FFF2-40B4-BE49-F238E27FC236}">
                  <a16:creationId xmlns:a16="http://schemas.microsoft.com/office/drawing/2014/main" id="{3D411C6C-CF3A-4F43-986B-7DD11B71FA7F}"/>
                </a:ext>
              </a:extLst>
            </p:cNvPr>
            <p:cNvSpPr/>
            <p:nvPr/>
          </p:nvSpPr>
          <p:spPr bwMode="auto">
            <a:xfrm rot="4042629">
              <a:off x="1766361" y="4809117"/>
              <a:ext cx="183375" cy="159263"/>
            </a:xfrm>
            <a:custGeom>
              <a:avLst/>
              <a:gdLst>
                <a:gd name="T0" fmla="*/ 61 w 122"/>
                <a:gd name="T1" fmla="*/ 0 h 106"/>
                <a:gd name="T2" fmla="*/ 36 w 122"/>
                <a:gd name="T3" fmla="*/ 6 h 106"/>
                <a:gd name="T4" fmla="*/ 14 w 122"/>
                <a:gd name="T5" fmla="*/ 78 h 106"/>
                <a:gd name="T6" fmla="*/ 61 w 122"/>
                <a:gd name="T7" fmla="*/ 106 h 106"/>
                <a:gd name="T8" fmla="*/ 86 w 122"/>
                <a:gd name="T9" fmla="*/ 100 h 106"/>
                <a:gd name="T10" fmla="*/ 108 w 122"/>
                <a:gd name="T11" fmla="*/ 28 h 106"/>
                <a:gd name="T12" fmla="*/ 61 w 122"/>
                <a:gd name="T13" fmla="*/ 0 h 106"/>
              </a:gdLst>
              <a:ahLst/>
              <a:cxnLst>
                <a:cxn ang="0">
                  <a:pos x="T0" y="T1"/>
                </a:cxn>
                <a:cxn ang="0">
                  <a:pos x="T2" y="T3"/>
                </a:cxn>
                <a:cxn ang="0">
                  <a:pos x="T4" y="T5"/>
                </a:cxn>
                <a:cxn ang="0">
                  <a:pos x="T6" y="T7"/>
                </a:cxn>
                <a:cxn ang="0">
                  <a:pos x="T8" y="T9"/>
                </a:cxn>
                <a:cxn ang="0">
                  <a:pos x="T10" y="T11"/>
                </a:cxn>
                <a:cxn ang="0">
                  <a:pos x="T12" y="T13"/>
                </a:cxn>
              </a:cxnLst>
              <a:rect l="0" t="0" r="r" b="b"/>
              <a:pathLst>
                <a:path w="122" h="106">
                  <a:moveTo>
                    <a:pt x="61" y="0"/>
                  </a:moveTo>
                  <a:cubicBezTo>
                    <a:pt x="53" y="0"/>
                    <a:pt x="44" y="2"/>
                    <a:pt x="36" y="6"/>
                  </a:cubicBezTo>
                  <a:cubicBezTo>
                    <a:pt x="10" y="20"/>
                    <a:pt x="0" y="52"/>
                    <a:pt x="14" y="78"/>
                  </a:cubicBezTo>
                  <a:cubicBezTo>
                    <a:pt x="23" y="96"/>
                    <a:pt x="42" y="106"/>
                    <a:pt x="61" y="106"/>
                  </a:cubicBezTo>
                  <a:cubicBezTo>
                    <a:pt x="69" y="106"/>
                    <a:pt x="78" y="104"/>
                    <a:pt x="86" y="100"/>
                  </a:cubicBezTo>
                  <a:cubicBezTo>
                    <a:pt x="112" y="87"/>
                    <a:pt x="122" y="54"/>
                    <a:pt x="108" y="28"/>
                  </a:cubicBezTo>
                  <a:cubicBezTo>
                    <a:pt x="99" y="10"/>
                    <a:pt x="80" y="0"/>
                    <a:pt x="61" y="0"/>
                  </a:cubicBezTo>
                </a:path>
              </a:pathLst>
            </a:custGeom>
            <a:solidFill>
              <a:schemeClr val="tx1">
                <a:alpha val="12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40" name="Freeform 228">
              <a:extLst>
                <a:ext uri="{FF2B5EF4-FFF2-40B4-BE49-F238E27FC236}">
                  <a16:creationId xmlns:a16="http://schemas.microsoft.com/office/drawing/2014/main" id="{D08ECAC8-7A1F-4FEF-9813-98855D897AC5}"/>
                </a:ext>
              </a:extLst>
            </p:cNvPr>
            <p:cNvSpPr>
              <a:spLocks noEditPoints="1"/>
            </p:cNvSpPr>
            <p:nvPr/>
          </p:nvSpPr>
          <p:spPr bwMode="auto">
            <a:xfrm rot="4042629">
              <a:off x="1290539" y="5104436"/>
              <a:ext cx="139593" cy="124365"/>
            </a:xfrm>
            <a:custGeom>
              <a:avLst/>
              <a:gdLst>
                <a:gd name="T0" fmla="*/ 63 w 93"/>
                <a:gd name="T1" fmla="*/ 79 h 83"/>
                <a:gd name="T2" fmla="*/ 41 w 93"/>
                <a:gd name="T3" fmla="*/ 82 h 83"/>
                <a:gd name="T4" fmla="*/ 47 w 93"/>
                <a:gd name="T5" fmla="*/ 83 h 83"/>
                <a:gd name="T6" fmla="*/ 63 w 93"/>
                <a:gd name="T7" fmla="*/ 79 h 83"/>
                <a:gd name="T8" fmla="*/ 47 w 93"/>
                <a:gd name="T9" fmla="*/ 0 h 83"/>
                <a:gd name="T10" fmla="*/ 28 w 93"/>
                <a:gd name="T11" fmla="*/ 5 h 83"/>
                <a:gd name="T12" fmla="*/ 10 w 93"/>
                <a:gd name="T13" fmla="*/ 60 h 83"/>
                <a:gd name="T14" fmla="*/ 29 w 93"/>
                <a:gd name="T15" fmla="*/ 78 h 83"/>
                <a:gd name="T16" fmla="*/ 73 w 93"/>
                <a:gd name="T17" fmla="*/ 73 h 83"/>
                <a:gd name="T18" fmla="*/ 84 w 93"/>
                <a:gd name="T19" fmla="*/ 22 h 83"/>
                <a:gd name="T20" fmla="*/ 47 w 93"/>
                <a:gd name="T21"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83">
                  <a:moveTo>
                    <a:pt x="63" y="79"/>
                  </a:moveTo>
                  <a:cubicBezTo>
                    <a:pt x="41" y="82"/>
                    <a:pt x="41" y="82"/>
                    <a:pt x="41" y="82"/>
                  </a:cubicBezTo>
                  <a:cubicBezTo>
                    <a:pt x="43" y="82"/>
                    <a:pt x="45" y="83"/>
                    <a:pt x="47" y="83"/>
                  </a:cubicBezTo>
                  <a:cubicBezTo>
                    <a:pt x="52" y="83"/>
                    <a:pt x="58" y="82"/>
                    <a:pt x="63" y="79"/>
                  </a:cubicBezTo>
                  <a:moveTo>
                    <a:pt x="47" y="0"/>
                  </a:moveTo>
                  <a:cubicBezTo>
                    <a:pt x="40" y="0"/>
                    <a:pt x="34" y="1"/>
                    <a:pt x="28" y="5"/>
                  </a:cubicBezTo>
                  <a:cubicBezTo>
                    <a:pt x="8" y="15"/>
                    <a:pt x="0" y="40"/>
                    <a:pt x="10" y="60"/>
                  </a:cubicBezTo>
                  <a:cubicBezTo>
                    <a:pt x="15" y="69"/>
                    <a:pt x="21" y="75"/>
                    <a:pt x="29" y="78"/>
                  </a:cubicBezTo>
                  <a:cubicBezTo>
                    <a:pt x="73" y="73"/>
                    <a:pt x="73" y="73"/>
                    <a:pt x="73" y="73"/>
                  </a:cubicBezTo>
                  <a:cubicBezTo>
                    <a:pt x="88" y="61"/>
                    <a:pt x="93" y="40"/>
                    <a:pt x="84" y="22"/>
                  </a:cubicBezTo>
                  <a:cubicBezTo>
                    <a:pt x="76" y="8"/>
                    <a:pt x="62" y="0"/>
                    <a:pt x="47" y="0"/>
                  </a:cubicBezTo>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1" name="Freeform 229">
              <a:extLst>
                <a:ext uri="{FF2B5EF4-FFF2-40B4-BE49-F238E27FC236}">
                  <a16:creationId xmlns:a16="http://schemas.microsoft.com/office/drawing/2014/main" id="{BDD13AD6-037F-4D7D-9AD7-58A9F9B284C0}"/>
                </a:ext>
              </a:extLst>
            </p:cNvPr>
            <p:cNvSpPr/>
            <p:nvPr/>
          </p:nvSpPr>
          <p:spPr bwMode="auto">
            <a:xfrm rot="4042629">
              <a:off x="1280242" y="5186828"/>
              <a:ext cx="65989" cy="13959"/>
            </a:xfrm>
            <a:custGeom>
              <a:avLst/>
              <a:gdLst>
                <a:gd name="T0" fmla="*/ 44 w 44"/>
                <a:gd name="T1" fmla="*/ 0 h 9"/>
                <a:gd name="T2" fmla="*/ 0 w 44"/>
                <a:gd name="T3" fmla="*/ 5 h 9"/>
                <a:gd name="T4" fmla="*/ 12 w 44"/>
                <a:gd name="T5" fmla="*/ 9 h 9"/>
                <a:gd name="T6" fmla="*/ 34 w 44"/>
                <a:gd name="T7" fmla="*/ 6 h 9"/>
                <a:gd name="T8" fmla="*/ 37 w 44"/>
                <a:gd name="T9" fmla="*/ 5 h 9"/>
                <a:gd name="T10" fmla="*/ 44 w 44"/>
                <a:gd name="T11" fmla="*/ 0 h 9"/>
              </a:gdLst>
              <a:ahLst/>
              <a:cxnLst>
                <a:cxn ang="0">
                  <a:pos x="T0" y="T1"/>
                </a:cxn>
                <a:cxn ang="0">
                  <a:pos x="T2" y="T3"/>
                </a:cxn>
                <a:cxn ang="0">
                  <a:pos x="T4" y="T5"/>
                </a:cxn>
                <a:cxn ang="0">
                  <a:pos x="T6" y="T7"/>
                </a:cxn>
                <a:cxn ang="0">
                  <a:pos x="T8" y="T9"/>
                </a:cxn>
                <a:cxn ang="0">
                  <a:pos x="T10" y="T11"/>
                </a:cxn>
              </a:cxnLst>
              <a:rect l="0" t="0" r="r" b="b"/>
              <a:pathLst>
                <a:path w="44" h="9">
                  <a:moveTo>
                    <a:pt x="44" y="0"/>
                  </a:moveTo>
                  <a:cubicBezTo>
                    <a:pt x="0" y="5"/>
                    <a:pt x="0" y="5"/>
                    <a:pt x="0" y="5"/>
                  </a:cubicBezTo>
                  <a:cubicBezTo>
                    <a:pt x="4" y="7"/>
                    <a:pt x="8" y="8"/>
                    <a:pt x="12" y="9"/>
                  </a:cubicBezTo>
                  <a:cubicBezTo>
                    <a:pt x="34" y="6"/>
                    <a:pt x="34" y="6"/>
                    <a:pt x="34" y="6"/>
                  </a:cubicBezTo>
                  <a:cubicBezTo>
                    <a:pt x="35" y="6"/>
                    <a:pt x="36" y="5"/>
                    <a:pt x="37" y="5"/>
                  </a:cubicBezTo>
                  <a:cubicBezTo>
                    <a:pt x="40" y="3"/>
                    <a:pt x="42" y="2"/>
                    <a:pt x="44" y="0"/>
                  </a:cubicBezTo>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2" name="Freeform 230">
              <a:extLst>
                <a:ext uri="{FF2B5EF4-FFF2-40B4-BE49-F238E27FC236}">
                  <a16:creationId xmlns:a16="http://schemas.microsoft.com/office/drawing/2014/main" id="{0EA59A2E-013F-4259-BB90-145EBE2BE13E}"/>
                </a:ext>
              </a:extLst>
            </p:cNvPr>
            <p:cNvSpPr/>
            <p:nvPr/>
          </p:nvSpPr>
          <p:spPr bwMode="auto">
            <a:xfrm rot="4042629">
              <a:off x="1945476" y="5542073"/>
              <a:ext cx="88198" cy="76776"/>
            </a:xfrm>
            <a:custGeom>
              <a:avLst/>
              <a:gdLst>
                <a:gd name="T0" fmla="*/ 30 w 59"/>
                <a:gd name="T1" fmla="*/ 0 h 51"/>
                <a:gd name="T2" fmla="*/ 18 w 59"/>
                <a:gd name="T3" fmla="*/ 3 h 51"/>
                <a:gd name="T4" fmla="*/ 7 w 59"/>
                <a:gd name="T5" fmla="*/ 38 h 51"/>
                <a:gd name="T6" fmla="*/ 30 w 59"/>
                <a:gd name="T7" fmla="*/ 51 h 51"/>
                <a:gd name="T8" fmla="*/ 42 w 59"/>
                <a:gd name="T9" fmla="*/ 48 h 51"/>
                <a:gd name="T10" fmla="*/ 52 w 59"/>
                <a:gd name="T11" fmla="*/ 14 h 51"/>
                <a:gd name="T12" fmla="*/ 30 w 59"/>
                <a:gd name="T13" fmla="*/ 0 h 51"/>
              </a:gdLst>
              <a:ahLst/>
              <a:cxnLst>
                <a:cxn ang="0">
                  <a:pos x="T0" y="T1"/>
                </a:cxn>
                <a:cxn ang="0">
                  <a:pos x="T2" y="T3"/>
                </a:cxn>
                <a:cxn ang="0">
                  <a:pos x="T4" y="T5"/>
                </a:cxn>
                <a:cxn ang="0">
                  <a:pos x="T6" y="T7"/>
                </a:cxn>
                <a:cxn ang="0">
                  <a:pos x="T8" y="T9"/>
                </a:cxn>
                <a:cxn ang="0">
                  <a:pos x="T10" y="T11"/>
                </a:cxn>
                <a:cxn ang="0">
                  <a:pos x="T12" y="T13"/>
                </a:cxn>
              </a:cxnLst>
              <a:rect l="0" t="0" r="r" b="b"/>
              <a:pathLst>
                <a:path w="59" h="51">
                  <a:moveTo>
                    <a:pt x="30" y="0"/>
                  </a:moveTo>
                  <a:cubicBezTo>
                    <a:pt x="26" y="0"/>
                    <a:pt x="22" y="1"/>
                    <a:pt x="18" y="3"/>
                  </a:cubicBezTo>
                  <a:cubicBezTo>
                    <a:pt x="5" y="10"/>
                    <a:pt x="0" y="25"/>
                    <a:pt x="7" y="38"/>
                  </a:cubicBezTo>
                  <a:cubicBezTo>
                    <a:pt x="12" y="46"/>
                    <a:pt x="20" y="51"/>
                    <a:pt x="30" y="51"/>
                  </a:cubicBezTo>
                  <a:cubicBezTo>
                    <a:pt x="34" y="51"/>
                    <a:pt x="38" y="50"/>
                    <a:pt x="42" y="48"/>
                  </a:cubicBezTo>
                  <a:cubicBezTo>
                    <a:pt x="54" y="42"/>
                    <a:pt x="59" y="26"/>
                    <a:pt x="52" y="14"/>
                  </a:cubicBezTo>
                  <a:cubicBezTo>
                    <a:pt x="48" y="5"/>
                    <a:pt x="39" y="0"/>
                    <a:pt x="30" y="0"/>
                  </a:cubicBezTo>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3" name="Freeform 231">
              <a:extLst>
                <a:ext uri="{FF2B5EF4-FFF2-40B4-BE49-F238E27FC236}">
                  <a16:creationId xmlns:a16="http://schemas.microsoft.com/office/drawing/2014/main" id="{D3197236-F9D8-455F-BD78-EB3FF7B939F3}"/>
                </a:ext>
              </a:extLst>
            </p:cNvPr>
            <p:cNvSpPr/>
            <p:nvPr/>
          </p:nvSpPr>
          <p:spPr bwMode="auto">
            <a:xfrm rot="4042629">
              <a:off x="2882886" y="6237793"/>
              <a:ext cx="86929" cy="76776"/>
            </a:xfrm>
            <a:custGeom>
              <a:avLst/>
              <a:gdLst>
                <a:gd name="T0" fmla="*/ 29 w 58"/>
                <a:gd name="T1" fmla="*/ 0 h 51"/>
                <a:gd name="T2" fmla="*/ 17 w 58"/>
                <a:gd name="T3" fmla="*/ 3 h 51"/>
                <a:gd name="T4" fmla="*/ 6 w 58"/>
                <a:gd name="T5" fmla="*/ 37 h 51"/>
                <a:gd name="T6" fmla="*/ 29 w 58"/>
                <a:gd name="T7" fmla="*/ 51 h 51"/>
                <a:gd name="T8" fmla="*/ 41 w 58"/>
                <a:gd name="T9" fmla="*/ 48 h 51"/>
                <a:gd name="T10" fmla="*/ 52 w 58"/>
                <a:gd name="T11" fmla="*/ 13 h 51"/>
                <a:gd name="T12" fmla="*/ 29 w 58"/>
                <a:gd name="T13" fmla="*/ 0 h 51"/>
              </a:gdLst>
              <a:ahLst/>
              <a:cxnLst>
                <a:cxn ang="0">
                  <a:pos x="T0" y="T1"/>
                </a:cxn>
                <a:cxn ang="0">
                  <a:pos x="T2" y="T3"/>
                </a:cxn>
                <a:cxn ang="0">
                  <a:pos x="T4" y="T5"/>
                </a:cxn>
                <a:cxn ang="0">
                  <a:pos x="T6" y="T7"/>
                </a:cxn>
                <a:cxn ang="0">
                  <a:pos x="T8" y="T9"/>
                </a:cxn>
                <a:cxn ang="0">
                  <a:pos x="T10" y="T11"/>
                </a:cxn>
                <a:cxn ang="0">
                  <a:pos x="T12" y="T13"/>
                </a:cxn>
              </a:cxnLst>
              <a:rect l="0" t="0" r="r" b="b"/>
              <a:pathLst>
                <a:path w="58" h="51">
                  <a:moveTo>
                    <a:pt x="29" y="0"/>
                  </a:moveTo>
                  <a:cubicBezTo>
                    <a:pt x="25" y="0"/>
                    <a:pt x="21" y="1"/>
                    <a:pt x="17" y="3"/>
                  </a:cubicBezTo>
                  <a:cubicBezTo>
                    <a:pt x="5" y="9"/>
                    <a:pt x="0" y="25"/>
                    <a:pt x="6" y="37"/>
                  </a:cubicBezTo>
                  <a:cubicBezTo>
                    <a:pt x="11" y="46"/>
                    <a:pt x="20" y="51"/>
                    <a:pt x="29" y="51"/>
                  </a:cubicBezTo>
                  <a:cubicBezTo>
                    <a:pt x="33" y="51"/>
                    <a:pt x="37" y="50"/>
                    <a:pt x="41" y="48"/>
                  </a:cubicBezTo>
                  <a:cubicBezTo>
                    <a:pt x="53" y="41"/>
                    <a:pt x="58" y="26"/>
                    <a:pt x="52" y="13"/>
                  </a:cubicBezTo>
                  <a:cubicBezTo>
                    <a:pt x="47" y="5"/>
                    <a:pt x="38" y="0"/>
                    <a:pt x="29" y="0"/>
                  </a:cubicBezTo>
                </a:path>
              </a:pathLst>
            </a:custGeom>
            <a:solidFill>
              <a:schemeClr val="tx1">
                <a:alpha val="52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44" name="Freeform 232">
              <a:extLst>
                <a:ext uri="{FF2B5EF4-FFF2-40B4-BE49-F238E27FC236}">
                  <a16:creationId xmlns:a16="http://schemas.microsoft.com/office/drawing/2014/main" id="{305CB3D0-29B2-490B-93CE-31F42CEC81F2}"/>
                </a:ext>
              </a:extLst>
            </p:cNvPr>
            <p:cNvSpPr/>
            <p:nvPr/>
          </p:nvSpPr>
          <p:spPr bwMode="auto">
            <a:xfrm rot="4042629">
              <a:off x="1167462" y="5479441"/>
              <a:ext cx="127538" cy="112309"/>
            </a:xfrm>
            <a:custGeom>
              <a:avLst/>
              <a:gdLst>
                <a:gd name="T0" fmla="*/ 43 w 85"/>
                <a:gd name="T1" fmla="*/ 0 h 75"/>
                <a:gd name="T2" fmla="*/ 25 w 85"/>
                <a:gd name="T3" fmla="*/ 5 h 75"/>
                <a:gd name="T4" fmla="*/ 10 w 85"/>
                <a:gd name="T5" fmla="*/ 55 h 75"/>
                <a:gd name="T6" fmla="*/ 43 w 85"/>
                <a:gd name="T7" fmla="*/ 75 h 75"/>
                <a:gd name="T8" fmla="*/ 60 w 85"/>
                <a:gd name="T9" fmla="*/ 71 h 75"/>
                <a:gd name="T10" fmla="*/ 76 w 85"/>
                <a:gd name="T11" fmla="*/ 20 h 75"/>
                <a:gd name="T12" fmla="*/ 43 w 85"/>
                <a:gd name="T13" fmla="*/ 0 h 75"/>
              </a:gdLst>
              <a:ahLst/>
              <a:cxnLst>
                <a:cxn ang="0">
                  <a:pos x="T0" y="T1"/>
                </a:cxn>
                <a:cxn ang="0">
                  <a:pos x="T2" y="T3"/>
                </a:cxn>
                <a:cxn ang="0">
                  <a:pos x="T4" y="T5"/>
                </a:cxn>
                <a:cxn ang="0">
                  <a:pos x="T6" y="T7"/>
                </a:cxn>
                <a:cxn ang="0">
                  <a:pos x="T8" y="T9"/>
                </a:cxn>
                <a:cxn ang="0">
                  <a:pos x="T10" y="T11"/>
                </a:cxn>
                <a:cxn ang="0">
                  <a:pos x="T12" y="T13"/>
                </a:cxn>
              </a:cxnLst>
              <a:rect l="0" t="0" r="r" b="b"/>
              <a:pathLst>
                <a:path w="85" h="75">
                  <a:moveTo>
                    <a:pt x="43" y="0"/>
                  </a:moveTo>
                  <a:cubicBezTo>
                    <a:pt x="37" y="0"/>
                    <a:pt x="31" y="2"/>
                    <a:pt x="25" y="5"/>
                  </a:cubicBezTo>
                  <a:cubicBezTo>
                    <a:pt x="7" y="14"/>
                    <a:pt x="0" y="37"/>
                    <a:pt x="10" y="55"/>
                  </a:cubicBezTo>
                  <a:cubicBezTo>
                    <a:pt x="16" y="68"/>
                    <a:pt x="29" y="75"/>
                    <a:pt x="43" y="75"/>
                  </a:cubicBezTo>
                  <a:cubicBezTo>
                    <a:pt x="49" y="75"/>
                    <a:pt x="55" y="74"/>
                    <a:pt x="60" y="71"/>
                  </a:cubicBezTo>
                  <a:cubicBezTo>
                    <a:pt x="78" y="61"/>
                    <a:pt x="85" y="38"/>
                    <a:pt x="76" y="20"/>
                  </a:cubicBezTo>
                  <a:cubicBezTo>
                    <a:pt x="69" y="7"/>
                    <a:pt x="56" y="0"/>
                    <a:pt x="43" y="0"/>
                  </a:cubicBezTo>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5" name="Freeform 233">
              <a:extLst>
                <a:ext uri="{FF2B5EF4-FFF2-40B4-BE49-F238E27FC236}">
                  <a16:creationId xmlns:a16="http://schemas.microsoft.com/office/drawing/2014/main" id="{0994CAAC-603D-4C62-8311-ADCA8DE6D0B8}"/>
                </a:ext>
              </a:extLst>
            </p:cNvPr>
            <p:cNvSpPr/>
            <p:nvPr/>
          </p:nvSpPr>
          <p:spPr bwMode="auto">
            <a:xfrm rot="4042629">
              <a:off x="1929156" y="6111964"/>
              <a:ext cx="127538" cy="111040"/>
            </a:xfrm>
            <a:custGeom>
              <a:avLst/>
              <a:gdLst>
                <a:gd name="T0" fmla="*/ 42 w 85"/>
                <a:gd name="T1" fmla="*/ 0 h 74"/>
                <a:gd name="T2" fmla="*/ 25 w 85"/>
                <a:gd name="T3" fmla="*/ 4 h 74"/>
                <a:gd name="T4" fmla="*/ 9 w 85"/>
                <a:gd name="T5" fmla="*/ 54 h 74"/>
                <a:gd name="T6" fmla="*/ 42 w 85"/>
                <a:gd name="T7" fmla="*/ 74 h 74"/>
                <a:gd name="T8" fmla="*/ 60 w 85"/>
                <a:gd name="T9" fmla="*/ 70 h 74"/>
                <a:gd name="T10" fmla="*/ 75 w 85"/>
                <a:gd name="T11" fmla="*/ 20 h 74"/>
                <a:gd name="T12" fmla="*/ 42 w 85"/>
                <a:gd name="T13" fmla="*/ 0 h 74"/>
              </a:gdLst>
              <a:ahLst/>
              <a:cxnLst>
                <a:cxn ang="0">
                  <a:pos x="T0" y="T1"/>
                </a:cxn>
                <a:cxn ang="0">
                  <a:pos x="T2" y="T3"/>
                </a:cxn>
                <a:cxn ang="0">
                  <a:pos x="T4" y="T5"/>
                </a:cxn>
                <a:cxn ang="0">
                  <a:pos x="T6" y="T7"/>
                </a:cxn>
                <a:cxn ang="0">
                  <a:pos x="T8" y="T9"/>
                </a:cxn>
                <a:cxn ang="0">
                  <a:pos x="T10" y="T11"/>
                </a:cxn>
                <a:cxn ang="0">
                  <a:pos x="T12" y="T13"/>
                </a:cxn>
              </a:cxnLst>
              <a:rect l="0" t="0" r="r" b="b"/>
              <a:pathLst>
                <a:path w="85" h="74">
                  <a:moveTo>
                    <a:pt x="42" y="0"/>
                  </a:moveTo>
                  <a:cubicBezTo>
                    <a:pt x="36" y="0"/>
                    <a:pt x="30" y="1"/>
                    <a:pt x="25" y="4"/>
                  </a:cubicBezTo>
                  <a:cubicBezTo>
                    <a:pt x="7" y="14"/>
                    <a:pt x="0" y="36"/>
                    <a:pt x="9" y="54"/>
                  </a:cubicBezTo>
                  <a:cubicBezTo>
                    <a:pt x="16" y="67"/>
                    <a:pt x="29" y="74"/>
                    <a:pt x="42" y="74"/>
                  </a:cubicBezTo>
                  <a:cubicBezTo>
                    <a:pt x="48" y="74"/>
                    <a:pt x="54" y="73"/>
                    <a:pt x="60" y="70"/>
                  </a:cubicBezTo>
                  <a:cubicBezTo>
                    <a:pt x="78" y="60"/>
                    <a:pt x="85" y="38"/>
                    <a:pt x="75" y="20"/>
                  </a:cubicBezTo>
                  <a:cubicBezTo>
                    <a:pt x="69" y="7"/>
                    <a:pt x="56" y="0"/>
                    <a:pt x="42" y="0"/>
                  </a:cubicBezTo>
                </a:path>
              </a:pathLst>
            </a:custGeom>
            <a:solidFill>
              <a:schemeClr val="tx1">
                <a:alpha val="52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46" name="Freeform 234">
              <a:extLst>
                <a:ext uri="{FF2B5EF4-FFF2-40B4-BE49-F238E27FC236}">
                  <a16:creationId xmlns:a16="http://schemas.microsoft.com/office/drawing/2014/main" id="{17A6B87D-0B9F-4346-A071-FE6D0562F003}"/>
                </a:ext>
              </a:extLst>
            </p:cNvPr>
            <p:cNvSpPr/>
            <p:nvPr/>
          </p:nvSpPr>
          <p:spPr bwMode="auto">
            <a:xfrm rot="4042629">
              <a:off x="2489934" y="6373892"/>
              <a:ext cx="127538" cy="111040"/>
            </a:xfrm>
            <a:custGeom>
              <a:avLst/>
              <a:gdLst>
                <a:gd name="T0" fmla="*/ 42 w 85"/>
                <a:gd name="T1" fmla="*/ 0 h 74"/>
                <a:gd name="T2" fmla="*/ 25 w 85"/>
                <a:gd name="T3" fmla="*/ 4 h 74"/>
                <a:gd name="T4" fmla="*/ 9 w 85"/>
                <a:gd name="T5" fmla="*/ 54 h 74"/>
                <a:gd name="T6" fmla="*/ 43 w 85"/>
                <a:gd name="T7" fmla="*/ 74 h 74"/>
                <a:gd name="T8" fmla="*/ 60 w 85"/>
                <a:gd name="T9" fmla="*/ 70 h 74"/>
                <a:gd name="T10" fmla="*/ 76 w 85"/>
                <a:gd name="T11" fmla="*/ 20 h 74"/>
                <a:gd name="T12" fmla="*/ 42 w 85"/>
                <a:gd name="T13" fmla="*/ 0 h 74"/>
              </a:gdLst>
              <a:ahLst/>
              <a:cxnLst>
                <a:cxn ang="0">
                  <a:pos x="T0" y="T1"/>
                </a:cxn>
                <a:cxn ang="0">
                  <a:pos x="T2" y="T3"/>
                </a:cxn>
                <a:cxn ang="0">
                  <a:pos x="T4" y="T5"/>
                </a:cxn>
                <a:cxn ang="0">
                  <a:pos x="T6" y="T7"/>
                </a:cxn>
                <a:cxn ang="0">
                  <a:pos x="T8" y="T9"/>
                </a:cxn>
                <a:cxn ang="0">
                  <a:pos x="T10" y="T11"/>
                </a:cxn>
                <a:cxn ang="0">
                  <a:pos x="T12" y="T13"/>
                </a:cxn>
              </a:cxnLst>
              <a:rect l="0" t="0" r="r" b="b"/>
              <a:pathLst>
                <a:path w="85" h="74">
                  <a:moveTo>
                    <a:pt x="42" y="0"/>
                  </a:moveTo>
                  <a:cubicBezTo>
                    <a:pt x="37" y="0"/>
                    <a:pt x="31" y="1"/>
                    <a:pt x="25" y="4"/>
                  </a:cubicBezTo>
                  <a:cubicBezTo>
                    <a:pt x="7" y="14"/>
                    <a:pt x="0" y="36"/>
                    <a:pt x="9" y="54"/>
                  </a:cubicBezTo>
                  <a:cubicBezTo>
                    <a:pt x="16" y="67"/>
                    <a:pt x="29" y="74"/>
                    <a:pt x="43" y="74"/>
                  </a:cubicBezTo>
                  <a:cubicBezTo>
                    <a:pt x="48" y="74"/>
                    <a:pt x="54" y="73"/>
                    <a:pt x="60" y="70"/>
                  </a:cubicBezTo>
                  <a:cubicBezTo>
                    <a:pt x="78" y="60"/>
                    <a:pt x="85" y="38"/>
                    <a:pt x="76" y="20"/>
                  </a:cubicBezTo>
                  <a:cubicBezTo>
                    <a:pt x="69" y="7"/>
                    <a:pt x="56" y="0"/>
                    <a:pt x="42" y="0"/>
                  </a:cubicBezTo>
                </a:path>
              </a:pathLst>
            </a:custGeom>
            <a:solidFill>
              <a:schemeClr val="tx1">
                <a:alpha val="52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47" name="Freeform 235">
              <a:extLst>
                <a:ext uri="{FF2B5EF4-FFF2-40B4-BE49-F238E27FC236}">
                  <a16:creationId xmlns:a16="http://schemas.microsoft.com/office/drawing/2014/main" id="{07D75356-3710-4B6D-863C-16929D789018}"/>
                </a:ext>
              </a:extLst>
            </p:cNvPr>
            <p:cNvSpPr/>
            <p:nvPr/>
          </p:nvSpPr>
          <p:spPr bwMode="auto">
            <a:xfrm rot="4042629">
              <a:off x="2846698" y="6780062"/>
              <a:ext cx="79315" cy="70431"/>
            </a:xfrm>
            <a:custGeom>
              <a:avLst/>
              <a:gdLst>
                <a:gd name="T0" fmla="*/ 26 w 53"/>
                <a:gd name="T1" fmla="*/ 0 h 47"/>
                <a:gd name="T2" fmla="*/ 15 w 53"/>
                <a:gd name="T3" fmla="*/ 3 h 47"/>
                <a:gd name="T4" fmla="*/ 6 w 53"/>
                <a:gd name="T5" fmla="*/ 34 h 47"/>
                <a:gd name="T6" fmla="*/ 26 w 53"/>
                <a:gd name="T7" fmla="*/ 47 h 47"/>
                <a:gd name="T8" fmla="*/ 37 w 53"/>
                <a:gd name="T9" fmla="*/ 44 h 47"/>
                <a:gd name="T10" fmla="*/ 47 w 53"/>
                <a:gd name="T11" fmla="*/ 13 h 47"/>
                <a:gd name="T12" fmla="*/ 26 w 53"/>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53" h="47">
                  <a:moveTo>
                    <a:pt x="26" y="0"/>
                  </a:moveTo>
                  <a:cubicBezTo>
                    <a:pt x="23" y="0"/>
                    <a:pt x="19" y="1"/>
                    <a:pt x="15" y="3"/>
                  </a:cubicBezTo>
                  <a:cubicBezTo>
                    <a:pt x="4" y="9"/>
                    <a:pt x="0" y="23"/>
                    <a:pt x="6" y="34"/>
                  </a:cubicBezTo>
                  <a:cubicBezTo>
                    <a:pt x="10" y="42"/>
                    <a:pt x="18" y="47"/>
                    <a:pt x="26" y="47"/>
                  </a:cubicBezTo>
                  <a:cubicBezTo>
                    <a:pt x="30" y="47"/>
                    <a:pt x="34" y="46"/>
                    <a:pt x="37" y="44"/>
                  </a:cubicBezTo>
                  <a:cubicBezTo>
                    <a:pt x="49" y="38"/>
                    <a:pt x="53" y="24"/>
                    <a:pt x="47" y="13"/>
                  </a:cubicBezTo>
                  <a:cubicBezTo>
                    <a:pt x="43" y="5"/>
                    <a:pt x="35" y="0"/>
                    <a:pt x="26" y="0"/>
                  </a:cubicBezTo>
                </a:path>
              </a:pathLst>
            </a:custGeom>
            <a:solidFill>
              <a:schemeClr val="tx1">
                <a:alpha val="52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48" name="Freeform 236">
              <a:extLst>
                <a:ext uri="{FF2B5EF4-FFF2-40B4-BE49-F238E27FC236}">
                  <a16:creationId xmlns:a16="http://schemas.microsoft.com/office/drawing/2014/main" id="{1C2BB5C1-8788-4148-8A1E-D947A7DB16E0}"/>
                </a:ext>
              </a:extLst>
            </p:cNvPr>
            <p:cNvSpPr/>
            <p:nvPr/>
          </p:nvSpPr>
          <p:spPr bwMode="auto">
            <a:xfrm rot="4042629">
              <a:off x="339816" y="4702501"/>
              <a:ext cx="79315" cy="69162"/>
            </a:xfrm>
            <a:custGeom>
              <a:avLst/>
              <a:gdLst>
                <a:gd name="T0" fmla="*/ 26 w 53"/>
                <a:gd name="T1" fmla="*/ 0 h 46"/>
                <a:gd name="T2" fmla="*/ 15 w 53"/>
                <a:gd name="T3" fmla="*/ 2 h 46"/>
                <a:gd name="T4" fmla="*/ 6 w 53"/>
                <a:gd name="T5" fmla="*/ 34 h 46"/>
                <a:gd name="T6" fmla="*/ 26 w 53"/>
                <a:gd name="T7" fmla="*/ 46 h 46"/>
                <a:gd name="T8" fmla="*/ 37 w 53"/>
                <a:gd name="T9" fmla="*/ 44 h 46"/>
                <a:gd name="T10" fmla="*/ 47 w 53"/>
                <a:gd name="T11" fmla="*/ 12 h 46"/>
                <a:gd name="T12" fmla="*/ 26 w 53"/>
                <a:gd name="T13" fmla="*/ 0 h 46"/>
              </a:gdLst>
              <a:ahLst/>
              <a:cxnLst>
                <a:cxn ang="0">
                  <a:pos x="T0" y="T1"/>
                </a:cxn>
                <a:cxn ang="0">
                  <a:pos x="T2" y="T3"/>
                </a:cxn>
                <a:cxn ang="0">
                  <a:pos x="T4" y="T5"/>
                </a:cxn>
                <a:cxn ang="0">
                  <a:pos x="T6" y="T7"/>
                </a:cxn>
                <a:cxn ang="0">
                  <a:pos x="T8" y="T9"/>
                </a:cxn>
                <a:cxn ang="0">
                  <a:pos x="T10" y="T11"/>
                </a:cxn>
                <a:cxn ang="0">
                  <a:pos x="T12" y="T13"/>
                </a:cxn>
              </a:cxnLst>
              <a:rect l="0" t="0" r="r" b="b"/>
              <a:pathLst>
                <a:path w="53" h="46">
                  <a:moveTo>
                    <a:pt x="26" y="0"/>
                  </a:moveTo>
                  <a:cubicBezTo>
                    <a:pt x="23" y="0"/>
                    <a:pt x="19" y="1"/>
                    <a:pt x="15" y="2"/>
                  </a:cubicBezTo>
                  <a:cubicBezTo>
                    <a:pt x="4" y="8"/>
                    <a:pt x="0" y="23"/>
                    <a:pt x="6" y="34"/>
                  </a:cubicBezTo>
                  <a:cubicBezTo>
                    <a:pt x="10" y="42"/>
                    <a:pt x="18" y="46"/>
                    <a:pt x="26" y="46"/>
                  </a:cubicBezTo>
                  <a:cubicBezTo>
                    <a:pt x="30" y="46"/>
                    <a:pt x="34" y="46"/>
                    <a:pt x="37" y="44"/>
                  </a:cubicBezTo>
                  <a:cubicBezTo>
                    <a:pt x="49" y="38"/>
                    <a:pt x="53" y="24"/>
                    <a:pt x="47" y="12"/>
                  </a:cubicBezTo>
                  <a:cubicBezTo>
                    <a:pt x="43" y="4"/>
                    <a:pt x="35" y="0"/>
                    <a:pt x="26" y="0"/>
                  </a:cubicBezTo>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grpSp>
      <p:sp>
        <p:nvSpPr>
          <p:cNvPr id="49" name="椭圆 48">
            <a:extLst>
              <a:ext uri="{FF2B5EF4-FFF2-40B4-BE49-F238E27FC236}">
                <a16:creationId xmlns:a16="http://schemas.microsoft.com/office/drawing/2014/main" id="{BDDDA68B-7894-478C-A623-D5EB75C1E8AC}"/>
              </a:ext>
            </a:extLst>
          </p:cNvPr>
          <p:cNvSpPr/>
          <p:nvPr/>
        </p:nvSpPr>
        <p:spPr bwMode="auto">
          <a:xfrm>
            <a:off x="8936131" y="2664601"/>
            <a:ext cx="1570182" cy="1570182"/>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50" name="任意多边形 61">
            <a:extLst>
              <a:ext uri="{FF2B5EF4-FFF2-40B4-BE49-F238E27FC236}">
                <a16:creationId xmlns:a16="http://schemas.microsoft.com/office/drawing/2014/main" id="{DAAE9874-6442-40C6-BFC5-A91EB8C3F58E}"/>
              </a:ext>
            </a:extLst>
          </p:cNvPr>
          <p:cNvSpPr/>
          <p:nvPr/>
        </p:nvSpPr>
        <p:spPr bwMode="auto">
          <a:xfrm>
            <a:off x="2445333" y="2662052"/>
            <a:ext cx="1570182" cy="1570182"/>
          </a:xfrm>
          <a:custGeom>
            <a:avLst/>
            <a:gdLst>
              <a:gd name="connsiteX0" fmla="*/ 863600 w 1727200"/>
              <a:gd name="connsiteY0" fmla="*/ 0 h 1727200"/>
              <a:gd name="connsiteX1" fmla="*/ 1727200 w 1727200"/>
              <a:gd name="connsiteY1" fmla="*/ 863600 h 1727200"/>
              <a:gd name="connsiteX2" fmla="*/ 863600 w 1727200"/>
              <a:gd name="connsiteY2" fmla="*/ 1727200 h 1727200"/>
              <a:gd name="connsiteX3" fmla="*/ 0 w 1727200"/>
              <a:gd name="connsiteY3" fmla="*/ 863600 h 1727200"/>
              <a:gd name="connsiteX4" fmla="*/ 863600 w 1727200"/>
              <a:gd name="connsiteY4" fmla="*/ 0 h 1727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7200" h="1727200">
                <a:moveTo>
                  <a:pt x="863600" y="0"/>
                </a:moveTo>
                <a:cubicBezTo>
                  <a:pt x="1340553" y="0"/>
                  <a:pt x="1727200" y="386647"/>
                  <a:pt x="1727200" y="863600"/>
                </a:cubicBezTo>
                <a:cubicBezTo>
                  <a:pt x="1727200" y="1340553"/>
                  <a:pt x="1340553" y="1727200"/>
                  <a:pt x="863600" y="1727200"/>
                </a:cubicBezTo>
                <a:cubicBezTo>
                  <a:pt x="386647" y="1727200"/>
                  <a:pt x="0" y="1340553"/>
                  <a:pt x="0" y="863600"/>
                </a:cubicBezTo>
                <a:cubicBezTo>
                  <a:pt x="0" y="386647"/>
                  <a:pt x="386647" y="0"/>
                  <a:pt x="863600" y="0"/>
                </a:cubicBezTo>
                <a:close/>
              </a:path>
            </a:pathLst>
          </a:custGeom>
          <a:solidFill>
            <a:schemeClr val="tx2"/>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51" name="任意多边形 63">
            <a:extLst>
              <a:ext uri="{FF2B5EF4-FFF2-40B4-BE49-F238E27FC236}">
                <a16:creationId xmlns:a16="http://schemas.microsoft.com/office/drawing/2014/main" id="{2A056D10-FE4F-4715-9469-B354CEB2BD0C}"/>
              </a:ext>
            </a:extLst>
          </p:cNvPr>
          <p:cNvSpPr/>
          <p:nvPr/>
        </p:nvSpPr>
        <p:spPr bwMode="auto">
          <a:xfrm>
            <a:off x="5726593" y="2662052"/>
            <a:ext cx="1570182" cy="1570182"/>
          </a:xfrm>
          <a:custGeom>
            <a:avLst/>
            <a:gdLst>
              <a:gd name="connsiteX0" fmla="*/ 863600 w 1727200"/>
              <a:gd name="connsiteY0" fmla="*/ 0 h 1727200"/>
              <a:gd name="connsiteX1" fmla="*/ 1727200 w 1727200"/>
              <a:gd name="connsiteY1" fmla="*/ 863600 h 1727200"/>
              <a:gd name="connsiteX2" fmla="*/ 863600 w 1727200"/>
              <a:gd name="connsiteY2" fmla="*/ 1727200 h 1727200"/>
              <a:gd name="connsiteX3" fmla="*/ 0 w 1727200"/>
              <a:gd name="connsiteY3" fmla="*/ 863600 h 1727200"/>
              <a:gd name="connsiteX4" fmla="*/ 863600 w 1727200"/>
              <a:gd name="connsiteY4" fmla="*/ 0 h 1727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7200" h="1727200">
                <a:moveTo>
                  <a:pt x="863600" y="0"/>
                </a:moveTo>
                <a:cubicBezTo>
                  <a:pt x="1340553" y="0"/>
                  <a:pt x="1727200" y="386647"/>
                  <a:pt x="1727200" y="863600"/>
                </a:cubicBezTo>
                <a:cubicBezTo>
                  <a:pt x="1727200" y="1340553"/>
                  <a:pt x="1340553" y="1727200"/>
                  <a:pt x="863600" y="1727200"/>
                </a:cubicBezTo>
                <a:cubicBezTo>
                  <a:pt x="386647" y="1727200"/>
                  <a:pt x="0" y="1340553"/>
                  <a:pt x="0" y="863600"/>
                </a:cubicBezTo>
                <a:cubicBezTo>
                  <a:pt x="0" y="386647"/>
                  <a:pt x="386647" y="0"/>
                  <a:pt x="863600" y="0"/>
                </a:cubicBezTo>
                <a:close/>
              </a:path>
            </a:pathLst>
          </a:custGeom>
          <a:solidFill>
            <a:schemeClr val="tx2"/>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52" name="加号 51">
            <a:extLst>
              <a:ext uri="{FF2B5EF4-FFF2-40B4-BE49-F238E27FC236}">
                <a16:creationId xmlns:a16="http://schemas.microsoft.com/office/drawing/2014/main" id="{FE1568E4-0F9D-4F41-993D-D2E3E96BA106}"/>
              </a:ext>
            </a:extLst>
          </p:cNvPr>
          <p:cNvSpPr/>
          <p:nvPr/>
        </p:nvSpPr>
        <p:spPr>
          <a:xfrm>
            <a:off x="4598949" y="3175038"/>
            <a:ext cx="544210" cy="544210"/>
          </a:xfrm>
          <a:prstGeom prst="mathPlus">
            <a:avLst>
              <a:gd name="adj1" fmla="val 1297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3" name="等于号 66">
            <a:extLst>
              <a:ext uri="{FF2B5EF4-FFF2-40B4-BE49-F238E27FC236}">
                <a16:creationId xmlns:a16="http://schemas.microsoft.com/office/drawing/2014/main" id="{5B0A6CFC-6634-445B-A511-E191B82724A1}"/>
              </a:ext>
            </a:extLst>
          </p:cNvPr>
          <p:cNvSpPr/>
          <p:nvPr/>
        </p:nvSpPr>
        <p:spPr>
          <a:xfrm>
            <a:off x="7902102" y="3232792"/>
            <a:ext cx="428703" cy="428703"/>
          </a:xfrm>
          <a:prstGeom prst="mathEqual">
            <a:avLst>
              <a:gd name="adj1" fmla="val 15469"/>
              <a:gd name="adj2" fmla="val 1176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54" name="文本框 53">
            <a:extLst>
              <a:ext uri="{FF2B5EF4-FFF2-40B4-BE49-F238E27FC236}">
                <a16:creationId xmlns:a16="http://schemas.microsoft.com/office/drawing/2014/main" id="{02E6C9AA-0E0F-4A38-897F-C4D5D734FF79}"/>
              </a:ext>
            </a:extLst>
          </p:cNvPr>
          <p:cNvSpPr txBox="1"/>
          <p:nvPr/>
        </p:nvSpPr>
        <p:spPr>
          <a:xfrm>
            <a:off x="258644" y="66146"/>
            <a:ext cx="1040590" cy="923330"/>
          </a:xfrm>
          <a:prstGeom prst="rect">
            <a:avLst/>
          </a:prstGeom>
          <a:noFill/>
        </p:spPr>
        <p:txBody>
          <a:bodyPr wrap="square" rtlCol="0">
            <a:spAutoFit/>
          </a:bodyPr>
          <a:lstStyle>
            <a:defPPr>
              <a:defRPr lang="zh-CN"/>
            </a:defPPr>
            <a:lvl1pPr algn="just">
              <a:defRPr sz="5400">
                <a:latin typeface="Agency FB" panose="020B0503020202020204" pitchFamily="34" charset="0"/>
                <a:cs typeface="+mn-ea"/>
              </a:defRPr>
            </a:lvl1pPr>
          </a:lstStyle>
          <a:p>
            <a:r>
              <a:rPr lang="en-US" altLang="zh-CN" dirty="0">
                <a:sym typeface="+mn-lt"/>
              </a:rPr>
              <a:t>01</a:t>
            </a:r>
            <a:endParaRPr lang="zh-CN" altLang="en-US" dirty="0">
              <a:sym typeface="+mn-lt"/>
            </a:endParaRPr>
          </a:p>
        </p:txBody>
      </p:sp>
      <p:cxnSp>
        <p:nvCxnSpPr>
          <p:cNvPr id="55" name="直接连接符 54">
            <a:extLst>
              <a:ext uri="{FF2B5EF4-FFF2-40B4-BE49-F238E27FC236}">
                <a16:creationId xmlns:a16="http://schemas.microsoft.com/office/drawing/2014/main" id="{5BB67BB8-207A-466A-B178-EF73040C7C9C}"/>
              </a:ext>
            </a:extLst>
          </p:cNvPr>
          <p:cNvCxnSpPr/>
          <p:nvPr/>
        </p:nvCxnSpPr>
        <p:spPr>
          <a:xfrm flipH="1">
            <a:off x="973488" y="647670"/>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56" name="矩形 55">
            <a:extLst>
              <a:ext uri="{FF2B5EF4-FFF2-40B4-BE49-F238E27FC236}">
                <a16:creationId xmlns:a16="http://schemas.microsoft.com/office/drawing/2014/main" id="{A02FBB68-96FD-401D-8ACD-3C8ABE011EC1}"/>
              </a:ext>
            </a:extLst>
          </p:cNvPr>
          <p:cNvSpPr/>
          <p:nvPr/>
        </p:nvSpPr>
        <p:spPr>
          <a:xfrm>
            <a:off x="9211885" y="3562933"/>
            <a:ext cx="1018677" cy="369332"/>
          </a:xfrm>
          <a:prstGeom prst="rect">
            <a:avLst/>
          </a:prstGeom>
        </p:spPr>
        <p:txBody>
          <a:bodyPr wrap="none">
            <a:spAutoFit/>
          </a:bodyPr>
          <a:lstStyle/>
          <a:p>
            <a:pPr algn="ctr"/>
            <a:r>
              <a:rPr lang="en-US" altLang="zh-CN" dirty="0" err="1">
                <a:solidFill>
                  <a:schemeClr val="bg1"/>
                </a:solidFill>
                <a:cs typeface="+mn-ea"/>
                <a:sym typeface="+mn-lt"/>
              </a:rPr>
              <a:t>Wechat</a:t>
            </a:r>
            <a:endParaRPr lang="zh-CN" altLang="en-US" dirty="0">
              <a:solidFill>
                <a:schemeClr val="bg1"/>
              </a:solidFill>
              <a:cs typeface="+mn-ea"/>
              <a:sym typeface="+mn-lt"/>
            </a:endParaRPr>
          </a:p>
        </p:txBody>
      </p:sp>
      <p:sp>
        <p:nvSpPr>
          <p:cNvPr id="57" name="矩形 56">
            <a:extLst>
              <a:ext uri="{FF2B5EF4-FFF2-40B4-BE49-F238E27FC236}">
                <a16:creationId xmlns:a16="http://schemas.microsoft.com/office/drawing/2014/main" id="{F03A4D88-588C-4D0B-B569-B2F144498D62}"/>
              </a:ext>
            </a:extLst>
          </p:cNvPr>
          <p:cNvSpPr/>
          <p:nvPr/>
        </p:nvSpPr>
        <p:spPr>
          <a:xfrm>
            <a:off x="2656005" y="3562933"/>
            <a:ext cx="1148841" cy="369332"/>
          </a:xfrm>
          <a:prstGeom prst="rect">
            <a:avLst/>
          </a:prstGeom>
        </p:spPr>
        <p:txBody>
          <a:bodyPr wrap="none">
            <a:spAutoFit/>
          </a:bodyPr>
          <a:lstStyle/>
          <a:p>
            <a:pPr algn="ctr"/>
            <a:r>
              <a:rPr lang="en-US" altLang="zh-CN" dirty="0" err="1">
                <a:solidFill>
                  <a:schemeClr val="bg1"/>
                </a:solidFill>
                <a:cs typeface="+mn-ea"/>
                <a:sym typeface="+mn-lt"/>
              </a:rPr>
              <a:t>Pengyou</a:t>
            </a:r>
            <a:endParaRPr lang="zh-CN" altLang="en-US" dirty="0">
              <a:solidFill>
                <a:schemeClr val="bg1"/>
              </a:solidFill>
              <a:cs typeface="+mn-ea"/>
              <a:sym typeface="+mn-lt"/>
            </a:endParaRPr>
          </a:p>
        </p:txBody>
      </p:sp>
      <p:sp>
        <p:nvSpPr>
          <p:cNvPr id="58" name="矩形 57">
            <a:extLst>
              <a:ext uri="{FF2B5EF4-FFF2-40B4-BE49-F238E27FC236}">
                <a16:creationId xmlns:a16="http://schemas.microsoft.com/office/drawing/2014/main" id="{1EF3A666-CED2-4441-9744-2187C1135CE9}"/>
              </a:ext>
            </a:extLst>
          </p:cNvPr>
          <p:cNvSpPr/>
          <p:nvPr/>
        </p:nvSpPr>
        <p:spPr>
          <a:xfrm>
            <a:off x="6025044" y="3562933"/>
            <a:ext cx="973280" cy="369332"/>
          </a:xfrm>
          <a:prstGeom prst="rect">
            <a:avLst/>
          </a:prstGeom>
        </p:spPr>
        <p:txBody>
          <a:bodyPr wrap="none">
            <a:spAutoFit/>
          </a:bodyPr>
          <a:lstStyle/>
          <a:p>
            <a:pPr algn="ctr"/>
            <a:r>
              <a:rPr lang="en-US" altLang="zh-CN" dirty="0" err="1">
                <a:solidFill>
                  <a:schemeClr val="bg1"/>
                </a:solidFill>
                <a:cs typeface="+mn-ea"/>
                <a:sym typeface="+mn-lt"/>
              </a:rPr>
              <a:t>Tengxu</a:t>
            </a:r>
            <a:endParaRPr lang="zh-CN" altLang="en-US" dirty="0">
              <a:solidFill>
                <a:schemeClr val="bg1"/>
              </a:solidFill>
              <a:cs typeface="+mn-ea"/>
              <a:sym typeface="+mn-lt"/>
            </a:endParaRPr>
          </a:p>
        </p:txBody>
      </p:sp>
      <p:grpSp>
        <p:nvGrpSpPr>
          <p:cNvPr id="59" name="组合 58">
            <a:extLst>
              <a:ext uri="{FF2B5EF4-FFF2-40B4-BE49-F238E27FC236}">
                <a16:creationId xmlns:a16="http://schemas.microsoft.com/office/drawing/2014/main" id="{0A7D13C7-B797-414A-BF3F-06E9057ACF5D}"/>
              </a:ext>
            </a:extLst>
          </p:cNvPr>
          <p:cNvGrpSpPr/>
          <p:nvPr/>
        </p:nvGrpSpPr>
        <p:grpSpPr>
          <a:xfrm>
            <a:off x="6285062" y="3011808"/>
            <a:ext cx="453245" cy="428833"/>
            <a:chOff x="4760915" y="138333"/>
            <a:chExt cx="801339" cy="758179"/>
          </a:xfrm>
          <a:solidFill>
            <a:schemeClr val="bg1"/>
          </a:solidFill>
        </p:grpSpPr>
        <p:sp>
          <p:nvSpPr>
            <p:cNvPr id="60" name="Freeform 6">
              <a:extLst>
                <a:ext uri="{FF2B5EF4-FFF2-40B4-BE49-F238E27FC236}">
                  <a16:creationId xmlns:a16="http://schemas.microsoft.com/office/drawing/2014/main" id="{CC74BF16-F9A2-40B7-8B5A-13E68B5393E3}"/>
                </a:ext>
              </a:extLst>
            </p:cNvPr>
            <p:cNvSpPr/>
            <p:nvPr/>
          </p:nvSpPr>
          <p:spPr bwMode="auto">
            <a:xfrm>
              <a:off x="4760915" y="218898"/>
              <a:ext cx="431601" cy="433040"/>
            </a:xfrm>
            <a:custGeom>
              <a:avLst/>
              <a:gdLst>
                <a:gd name="T0" fmla="*/ 145 w 289"/>
                <a:gd name="T1" fmla="*/ 0 h 289"/>
                <a:gd name="T2" fmla="*/ 0 w 289"/>
                <a:gd name="T3" fmla="*/ 145 h 289"/>
                <a:gd name="T4" fmla="*/ 16 w 289"/>
                <a:gd name="T5" fmla="*/ 210 h 289"/>
                <a:gd name="T6" fmla="*/ 33 w 289"/>
                <a:gd name="T7" fmla="*/ 216 h 289"/>
                <a:gd name="T8" fmla="*/ 39 w 289"/>
                <a:gd name="T9" fmla="*/ 199 h 289"/>
                <a:gd name="T10" fmla="*/ 26 w 289"/>
                <a:gd name="T11" fmla="*/ 145 h 289"/>
                <a:gd name="T12" fmla="*/ 145 w 289"/>
                <a:gd name="T13" fmla="*/ 26 h 289"/>
                <a:gd name="T14" fmla="*/ 263 w 289"/>
                <a:gd name="T15" fmla="*/ 145 h 289"/>
                <a:gd name="T16" fmla="*/ 145 w 289"/>
                <a:gd name="T17" fmla="*/ 263 h 289"/>
                <a:gd name="T18" fmla="*/ 118 w 289"/>
                <a:gd name="T19" fmla="*/ 260 h 289"/>
                <a:gd name="T20" fmla="*/ 103 w 289"/>
                <a:gd name="T21" fmla="*/ 270 h 289"/>
                <a:gd name="T22" fmla="*/ 112 w 289"/>
                <a:gd name="T23" fmla="*/ 285 h 289"/>
                <a:gd name="T24" fmla="*/ 145 w 289"/>
                <a:gd name="T25" fmla="*/ 289 h 289"/>
                <a:gd name="T26" fmla="*/ 289 w 289"/>
                <a:gd name="T27" fmla="*/ 145 h 289"/>
                <a:gd name="T28" fmla="*/ 145 w 289"/>
                <a:gd name="T29" fmla="*/ 0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9" h="289">
                  <a:moveTo>
                    <a:pt x="145" y="0"/>
                  </a:moveTo>
                  <a:cubicBezTo>
                    <a:pt x="65" y="0"/>
                    <a:pt x="0" y="65"/>
                    <a:pt x="0" y="145"/>
                  </a:cubicBezTo>
                  <a:cubicBezTo>
                    <a:pt x="0" y="167"/>
                    <a:pt x="6" y="190"/>
                    <a:pt x="16" y="210"/>
                  </a:cubicBezTo>
                  <a:cubicBezTo>
                    <a:pt x="19" y="217"/>
                    <a:pt x="27" y="219"/>
                    <a:pt x="33" y="216"/>
                  </a:cubicBezTo>
                  <a:cubicBezTo>
                    <a:pt x="40" y="213"/>
                    <a:pt x="42" y="205"/>
                    <a:pt x="39" y="199"/>
                  </a:cubicBezTo>
                  <a:cubicBezTo>
                    <a:pt x="30" y="182"/>
                    <a:pt x="26" y="163"/>
                    <a:pt x="26" y="145"/>
                  </a:cubicBezTo>
                  <a:cubicBezTo>
                    <a:pt x="26" y="79"/>
                    <a:pt x="79" y="26"/>
                    <a:pt x="145" y="26"/>
                  </a:cubicBezTo>
                  <a:cubicBezTo>
                    <a:pt x="210" y="26"/>
                    <a:pt x="263" y="79"/>
                    <a:pt x="263" y="145"/>
                  </a:cubicBezTo>
                  <a:cubicBezTo>
                    <a:pt x="263" y="210"/>
                    <a:pt x="210" y="263"/>
                    <a:pt x="145" y="263"/>
                  </a:cubicBezTo>
                  <a:cubicBezTo>
                    <a:pt x="136" y="263"/>
                    <a:pt x="127" y="262"/>
                    <a:pt x="118" y="260"/>
                  </a:cubicBezTo>
                  <a:cubicBezTo>
                    <a:pt x="111" y="258"/>
                    <a:pt x="104" y="263"/>
                    <a:pt x="103" y="270"/>
                  </a:cubicBezTo>
                  <a:cubicBezTo>
                    <a:pt x="101" y="277"/>
                    <a:pt x="105" y="283"/>
                    <a:pt x="112" y="285"/>
                  </a:cubicBezTo>
                  <a:cubicBezTo>
                    <a:pt x="123" y="287"/>
                    <a:pt x="134" y="289"/>
                    <a:pt x="145" y="289"/>
                  </a:cubicBezTo>
                  <a:cubicBezTo>
                    <a:pt x="224" y="289"/>
                    <a:pt x="289" y="224"/>
                    <a:pt x="289" y="145"/>
                  </a:cubicBezTo>
                  <a:cubicBezTo>
                    <a:pt x="289" y="65"/>
                    <a:pt x="224" y="0"/>
                    <a:pt x="145" y="0"/>
                  </a:cubicBezTo>
                  <a:close/>
                </a:path>
              </a:pathLst>
            </a:custGeom>
            <a:grpFill/>
            <a:ln w="9525">
              <a:noFill/>
              <a:round/>
            </a:ln>
          </p:spPr>
          <p:txBody>
            <a:bodyPr vert="horz" wrap="square" lIns="91440" tIns="45720" rIns="91440" bIns="45720" numCol="1" anchor="t" anchorCtr="0" compatLnSpc="1"/>
            <a:lstStyle/>
            <a:p>
              <a:endParaRPr lang="zh-CN" altLang="en-US">
                <a:cs typeface="+mn-ea"/>
                <a:sym typeface="+mn-lt"/>
              </a:endParaRPr>
            </a:p>
          </p:txBody>
        </p:sp>
        <p:sp>
          <p:nvSpPr>
            <p:cNvPr id="61" name="Freeform 7">
              <a:extLst>
                <a:ext uri="{FF2B5EF4-FFF2-40B4-BE49-F238E27FC236}">
                  <a16:creationId xmlns:a16="http://schemas.microsoft.com/office/drawing/2014/main" id="{0CDFE6D0-D8FC-4A35-8C47-716C225F1285}"/>
                </a:ext>
              </a:extLst>
            </p:cNvPr>
            <p:cNvSpPr/>
            <p:nvPr/>
          </p:nvSpPr>
          <p:spPr bwMode="auto">
            <a:xfrm>
              <a:off x="4769547" y="359888"/>
              <a:ext cx="281979" cy="536624"/>
            </a:xfrm>
            <a:custGeom>
              <a:avLst/>
              <a:gdLst>
                <a:gd name="T0" fmla="*/ 113 w 189"/>
                <a:gd name="T1" fmla="*/ 87 h 358"/>
                <a:gd name="T2" fmla="*/ 141 w 189"/>
                <a:gd name="T3" fmla="*/ 96 h 358"/>
                <a:gd name="T4" fmla="*/ 189 w 189"/>
                <a:gd name="T5" fmla="*/ 48 h 358"/>
                <a:gd name="T6" fmla="*/ 141 w 189"/>
                <a:gd name="T7" fmla="*/ 0 h 358"/>
                <a:gd name="T8" fmla="*/ 93 w 189"/>
                <a:gd name="T9" fmla="*/ 48 h 358"/>
                <a:gd name="T10" fmla="*/ 97 w 189"/>
                <a:gd name="T11" fmla="*/ 67 h 358"/>
                <a:gd name="T12" fmla="*/ 64 w 189"/>
                <a:gd name="T13" fmla="*/ 108 h 358"/>
                <a:gd name="T14" fmla="*/ 9 w 189"/>
                <a:gd name="T15" fmla="*/ 342 h 358"/>
                <a:gd name="T16" fmla="*/ 22 w 189"/>
                <a:gd name="T17" fmla="*/ 358 h 358"/>
                <a:gd name="T18" fmla="*/ 23 w 189"/>
                <a:gd name="T19" fmla="*/ 358 h 358"/>
                <a:gd name="T20" fmla="*/ 35 w 189"/>
                <a:gd name="T21" fmla="*/ 340 h 358"/>
                <a:gd name="T22" fmla="*/ 85 w 189"/>
                <a:gd name="T23" fmla="*/ 125 h 358"/>
                <a:gd name="T24" fmla="*/ 113 w 189"/>
                <a:gd name="T25" fmla="*/ 87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9" h="358">
                  <a:moveTo>
                    <a:pt x="113" y="87"/>
                  </a:moveTo>
                  <a:cubicBezTo>
                    <a:pt x="121" y="92"/>
                    <a:pt x="131" y="96"/>
                    <a:pt x="141" y="96"/>
                  </a:cubicBezTo>
                  <a:cubicBezTo>
                    <a:pt x="167" y="96"/>
                    <a:pt x="189" y="74"/>
                    <a:pt x="189" y="48"/>
                  </a:cubicBezTo>
                  <a:cubicBezTo>
                    <a:pt x="189" y="21"/>
                    <a:pt x="167" y="0"/>
                    <a:pt x="141" y="0"/>
                  </a:cubicBezTo>
                  <a:cubicBezTo>
                    <a:pt x="114" y="0"/>
                    <a:pt x="93" y="21"/>
                    <a:pt x="93" y="48"/>
                  </a:cubicBezTo>
                  <a:cubicBezTo>
                    <a:pt x="93" y="55"/>
                    <a:pt x="94" y="61"/>
                    <a:pt x="97" y="67"/>
                  </a:cubicBezTo>
                  <a:cubicBezTo>
                    <a:pt x="87" y="78"/>
                    <a:pt x="75" y="91"/>
                    <a:pt x="64" y="108"/>
                  </a:cubicBezTo>
                  <a:cubicBezTo>
                    <a:pt x="34" y="153"/>
                    <a:pt x="0" y="234"/>
                    <a:pt x="9" y="342"/>
                  </a:cubicBezTo>
                  <a:cubicBezTo>
                    <a:pt x="10" y="349"/>
                    <a:pt x="15" y="358"/>
                    <a:pt x="22" y="358"/>
                  </a:cubicBezTo>
                  <a:cubicBezTo>
                    <a:pt x="23" y="358"/>
                    <a:pt x="23" y="358"/>
                    <a:pt x="23" y="358"/>
                  </a:cubicBezTo>
                  <a:cubicBezTo>
                    <a:pt x="30" y="358"/>
                    <a:pt x="36" y="347"/>
                    <a:pt x="35" y="340"/>
                  </a:cubicBezTo>
                  <a:cubicBezTo>
                    <a:pt x="28" y="259"/>
                    <a:pt x="45" y="186"/>
                    <a:pt x="85" y="125"/>
                  </a:cubicBezTo>
                  <a:cubicBezTo>
                    <a:pt x="95" y="111"/>
                    <a:pt x="104" y="97"/>
                    <a:pt x="113" y="87"/>
                  </a:cubicBezTo>
                  <a:close/>
                </a:path>
              </a:pathLst>
            </a:custGeom>
            <a:grpFill/>
            <a:ln w="9525">
              <a:noFill/>
              <a:round/>
            </a:ln>
          </p:spPr>
          <p:txBody>
            <a:bodyPr vert="horz" wrap="square" lIns="91440" tIns="45720" rIns="91440" bIns="45720" numCol="1" anchor="t" anchorCtr="0" compatLnSpc="1"/>
            <a:lstStyle/>
            <a:p>
              <a:endParaRPr lang="zh-CN" altLang="en-US">
                <a:cs typeface="+mn-ea"/>
                <a:sym typeface="+mn-lt"/>
              </a:endParaRPr>
            </a:p>
          </p:txBody>
        </p:sp>
        <p:sp>
          <p:nvSpPr>
            <p:cNvPr id="62" name="Freeform 8">
              <a:extLst>
                <a:ext uri="{FF2B5EF4-FFF2-40B4-BE49-F238E27FC236}">
                  <a16:creationId xmlns:a16="http://schemas.microsoft.com/office/drawing/2014/main" id="{D0F1E14F-7AAC-4E90-9ECC-3EA4BEDAB8DD}"/>
                </a:ext>
              </a:extLst>
            </p:cNvPr>
            <p:cNvSpPr/>
            <p:nvPr/>
          </p:nvSpPr>
          <p:spPr bwMode="auto">
            <a:xfrm>
              <a:off x="5234237" y="138333"/>
              <a:ext cx="277664" cy="261838"/>
            </a:xfrm>
            <a:custGeom>
              <a:avLst/>
              <a:gdLst>
                <a:gd name="T0" fmla="*/ 96 w 187"/>
                <a:gd name="T1" fmla="*/ 160 h 175"/>
                <a:gd name="T2" fmla="*/ 65 w 187"/>
                <a:gd name="T3" fmla="*/ 154 h 175"/>
                <a:gd name="T4" fmla="*/ 33 w 187"/>
                <a:gd name="T5" fmla="*/ 64 h 175"/>
                <a:gd name="T6" fmla="*/ 122 w 187"/>
                <a:gd name="T7" fmla="*/ 32 h 175"/>
                <a:gd name="T8" fmla="*/ 154 w 187"/>
                <a:gd name="T9" fmla="*/ 122 h 175"/>
                <a:gd name="T10" fmla="*/ 146 w 187"/>
                <a:gd name="T11" fmla="*/ 135 h 175"/>
                <a:gd name="T12" fmla="*/ 147 w 187"/>
                <a:gd name="T13" fmla="*/ 145 h 175"/>
                <a:gd name="T14" fmla="*/ 158 w 187"/>
                <a:gd name="T15" fmla="*/ 144 h 175"/>
                <a:gd name="T16" fmla="*/ 167 w 187"/>
                <a:gd name="T17" fmla="*/ 128 h 175"/>
                <a:gd name="T18" fmla="*/ 129 w 187"/>
                <a:gd name="T19" fmla="*/ 19 h 175"/>
                <a:gd name="T20" fmla="*/ 20 w 187"/>
                <a:gd name="T21" fmla="*/ 58 h 175"/>
                <a:gd name="T22" fmla="*/ 58 w 187"/>
                <a:gd name="T23" fmla="*/ 167 h 175"/>
                <a:gd name="T24" fmla="*/ 96 w 187"/>
                <a:gd name="T25" fmla="*/ 175 h 175"/>
                <a:gd name="T26" fmla="*/ 103 w 187"/>
                <a:gd name="T27" fmla="*/ 167 h 175"/>
                <a:gd name="T28" fmla="*/ 96 w 187"/>
                <a:gd name="T29" fmla="*/ 160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7" h="175">
                  <a:moveTo>
                    <a:pt x="96" y="160"/>
                  </a:moveTo>
                  <a:cubicBezTo>
                    <a:pt x="85" y="161"/>
                    <a:pt x="74" y="158"/>
                    <a:pt x="65" y="154"/>
                  </a:cubicBezTo>
                  <a:cubicBezTo>
                    <a:pt x="31" y="138"/>
                    <a:pt x="17" y="98"/>
                    <a:pt x="33" y="64"/>
                  </a:cubicBezTo>
                  <a:cubicBezTo>
                    <a:pt x="49" y="31"/>
                    <a:pt x="89" y="16"/>
                    <a:pt x="122" y="32"/>
                  </a:cubicBezTo>
                  <a:cubicBezTo>
                    <a:pt x="156" y="48"/>
                    <a:pt x="170" y="88"/>
                    <a:pt x="154" y="122"/>
                  </a:cubicBezTo>
                  <a:cubicBezTo>
                    <a:pt x="152" y="126"/>
                    <a:pt x="149" y="131"/>
                    <a:pt x="146" y="135"/>
                  </a:cubicBezTo>
                  <a:cubicBezTo>
                    <a:pt x="144" y="138"/>
                    <a:pt x="144" y="143"/>
                    <a:pt x="147" y="145"/>
                  </a:cubicBezTo>
                  <a:cubicBezTo>
                    <a:pt x="151" y="148"/>
                    <a:pt x="155" y="147"/>
                    <a:pt x="158" y="144"/>
                  </a:cubicBezTo>
                  <a:cubicBezTo>
                    <a:pt x="161" y="139"/>
                    <a:pt x="165" y="134"/>
                    <a:pt x="167" y="128"/>
                  </a:cubicBezTo>
                  <a:cubicBezTo>
                    <a:pt x="187" y="87"/>
                    <a:pt x="170" y="38"/>
                    <a:pt x="129" y="19"/>
                  </a:cubicBezTo>
                  <a:cubicBezTo>
                    <a:pt x="88" y="0"/>
                    <a:pt x="39" y="17"/>
                    <a:pt x="20" y="58"/>
                  </a:cubicBezTo>
                  <a:cubicBezTo>
                    <a:pt x="0" y="99"/>
                    <a:pt x="18" y="148"/>
                    <a:pt x="58" y="167"/>
                  </a:cubicBezTo>
                  <a:cubicBezTo>
                    <a:pt x="70" y="173"/>
                    <a:pt x="83" y="175"/>
                    <a:pt x="96" y="175"/>
                  </a:cubicBezTo>
                  <a:cubicBezTo>
                    <a:pt x="100" y="175"/>
                    <a:pt x="103" y="171"/>
                    <a:pt x="103" y="167"/>
                  </a:cubicBezTo>
                  <a:cubicBezTo>
                    <a:pt x="103" y="163"/>
                    <a:pt x="100" y="160"/>
                    <a:pt x="96" y="160"/>
                  </a:cubicBezTo>
                  <a:close/>
                </a:path>
              </a:pathLst>
            </a:custGeom>
            <a:grpFill/>
            <a:ln w="9525">
              <a:noFill/>
              <a:round/>
            </a:ln>
          </p:spPr>
          <p:txBody>
            <a:bodyPr vert="horz" wrap="square" lIns="91440" tIns="45720" rIns="91440" bIns="45720" numCol="1" anchor="t" anchorCtr="0" compatLnSpc="1"/>
            <a:lstStyle/>
            <a:p>
              <a:endParaRPr lang="zh-CN" altLang="en-US">
                <a:cs typeface="+mn-ea"/>
                <a:sym typeface="+mn-lt"/>
              </a:endParaRPr>
            </a:p>
          </p:txBody>
        </p:sp>
        <p:sp>
          <p:nvSpPr>
            <p:cNvPr id="63" name="Freeform 9">
              <a:extLst>
                <a:ext uri="{FF2B5EF4-FFF2-40B4-BE49-F238E27FC236}">
                  <a16:creationId xmlns:a16="http://schemas.microsoft.com/office/drawing/2014/main" id="{B6311662-90A5-4979-87C9-19E3A4DF1B06}"/>
                </a:ext>
              </a:extLst>
            </p:cNvPr>
            <p:cNvSpPr/>
            <p:nvPr/>
          </p:nvSpPr>
          <p:spPr bwMode="auto">
            <a:xfrm>
              <a:off x="5326312" y="227530"/>
              <a:ext cx="235942" cy="256083"/>
            </a:xfrm>
            <a:custGeom>
              <a:avLst/>
              <a:gdLst>
                <a:gd name="T0" fmla="*/ 152 w 158"/>
                <a:gd name="T1" fmla="*/ 156 h 171"/>
                <a:gd name="T2" fmla="*/ 56 w 158"/>
                <a:gd name="T3" fmla="*/ 78 h 171"/>
                <a:gd name="T4" fmla="*/ 44 w 158"/>
                <a:gd name="T5" fmla="*/ 55 h 171"/>
                <a:gd name="T6" fmla="*/ 55 w 158"/>
                <a:gd name="T7" fmla="*/ 43 h 171"/>
                <a:gd name="T8" fmla="*/ 42 w 158"/>
                <a:gd name="T9" fmla="*/ 7 h 171"/>
                <a:gd name="T10" fmla="*/ 6 w 158"/>
                <a:gd name="T11" fmla="*/ 20 h 171"/>
                <a:gd name="T12" fmla="*/ 19 w 158"/>
                <a:gd name="T13" fmla="*/ 56 h 171"/>
                <a:gd name="T14" fmla="*/ 30 w 158"/>
                <a:gd name="T15" fmla="*/ 58 h 171"/>
                <a:gd name="T16" fmla="*/ 43 w 158"/>
                <a:gd name="T17" fmla="*/ 85 h 171"/>
                <a:gd name="T18" fmla="*/ 147 w 158"/>
                <a:gd name="T19" fmla="*/ 169 h 171"/>
                <a:gd name="T20" fmla="*/ 157 w 158"/>
                <a:gd name="T21" fmla="*/ 166 h 171"/>
                <a:gd name="T22" fmla="*/ 157 w 158"/>
                <a:gd name="T23" fmla="*/ 165 h 171"/>
                <a:gd name="T24" fmla="*/ 152 w 158"/>
                <a:gd name="T25" fmla="*/ 156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8" h="171">
                  <a:moveTo>
                    <a:pt x="152" y="156"/>
                  </a:moveTo>
                  <a:cubicBezTo>
                    <a:pt x="109" y="140"/>
                    <a:pt x="77" y="114"/>
                    <a:pt x="56" y="78"/>
                  </a:cubicBezTo>
                  <a:cubicBezTo>
                    <a:pt x="51" y="70"/>
                    <a:pt x="47" y="62"/>
                    <a:pt x="44" y="55"/>
                  </a:cubicBezTo>
                  <a:cubicBezTo>
                    <a:pt x="49" y="52"/>
                    <a:pt x="53" y="48"/>
                    <a:pt x="55" y="43"/>
                  </a:cubicBezTo>
                  <a:cubicBezTo>
                    <a:pt x="61" y="29"/>
                    <a:pt x="56" y="13"/>
                    <a:pt x="42" y="7"/>
                  </a:cubicBezTo>
                  <a:cubicBezTo>
                    <a:pt x="29" y="0"/>
                    <a:pt x="13" y="6"/>
                    <a:pt x="6" y="20"/>
                  </a:cubicBezTo>
                  <a:cubicBezTo>
                    <a:pt x="0" y="33"/>
                    <a:pt x="5" y="49"/>
                    <a:pt x="19" y="56"/>
                  </a:cubicBezTo>
                  <a:cubicBezTo>
                    <a:pt x="23" y="57"/>
                    <a:pt x="26" y="58"/>
                    <a:pt x="30" y="58"/>
                  </a:cubicBezTo>
                  <a:cubicBezTo>
                    <a:pt x="33" y="66"/>
                    <a:pt x="37" y="75"/>
                    <a:pt x="43" y="85"/>
                  </a:cubicBezTo>
                  <a:cubicBezTo>
                    <a:pt x="58" y="112"/>
                    <a:pt x="89" y="148"/>
                    <a:pt x="147" y="169"/>
                  </a:cubicBezTo>
                  <a:cubicBezTo>
                    <a:pt x="151" y="171"/>
                    <a:pt x="155" y="169"/>
                    <a:pt x="157" y="166"/>
                  </a:cubicBezTo>
                  <a:cubicBezTo>
                    <a:pt x="157" y="165"/>
                    <a:pt x="157" y="165"/>
                    <a:pt x="157" y="165"/>
                  </a:cubicBezTo>
                  <a:cubicBezTo>
                    <a:pt x="158" y="161"/>
                    <a:pt x="156" y="157"/>
                    <a:pt x="152" y="156"/>
                  </a:cubicBezTo>
                  <a:close/>
                </a:path>
              </a:pathLst>
            </a:custGeom>
            <a:grpFill/>
            <a:ln w="9525">
              <a:noFill/>
              <a:round/>
            </a:ln>
          </p:spPr>
          <p:txBody>
            <a:bodyPr vert="horz" wrap="square" lIns="91440" tIns="45720" rIns="91440" bIns="45720" numCol="1" anchor="t" anchorCtr="0" compatLnSpc="1"/>
            <a:lstStyle/>
            <a:p>
              <a:endParaRPr lang="zh-CN" altLang="en-US">
                <a:cs typeface="+mn-ea"/>
                <a:sym typeface="+mn-lt"/>
              </a:endParaRPr>
            </a:p>
          </p:txBody>
        </p:sp>
      </p:grpSp>
      <p:grpSp>
        <p:nvGrpSpPr>
          <p:cNvPr id="64" name="组合 63">
            <a:extLst>
              <a:ext uri="{FF2B5EF4-FFF2-40B4-BE49-F238E27FC236}">
                <a16:creationId xmlns:a16="http://schemas.microsoft.com/office/drawing/2014/main" id="{738399F0-B3E8-4730-BD06-C9875442908B}"/>
              </a:ext>
            </a:extLst>
          </p:cNvPr>
          <p:cNvGrpSpPr/>
          <p:nvPr/>
        </p:nvGrpSpPr>
        <p:grpSpPr>
          <a:xfrm>
            <a:off x="9488201" y="3035369"/>
            <a:ext cx="466043" cy="381711"/>
            <a:chOff x="8770487" y="148403"/>
            <a:chExt cx="906362" cy="742354"/>
          </a:xfrm>
          <a:solidFill>
            <a:schemeClr val="bg1"/>
          </a:solidFill>
        </p:grpSpPr>
        <p:sp>
          <p:nvSpPr>
            <p:cNvPr id="65" name="Freeform 10">
              <a:extLst>
                <a:ext uri="{FF2B5EF4-FFF2-40B4-BE49-F238E27FC236}">
                  <a16:creationId xmlns:a16="http://schemas.microsoft.com/office/drawing/2014/main" id="{3E75C854-63BE-4E3D-8EBA-22A3F02274A9}"/>
                </a:ext>
              </a:extLst>
            </p:cNvPr>
            <p:cNvSpPr>
              <a:spLocks noEditPoints="1"/>
            </p:cNvSpPr>
            <p:nvPr/>
          </p:nvSpPr>
          <p:spPr bwMode="auto">
            <a:xfrm>
              <a:off x="8770487" y="148403"/>
              <a:ext cx="644524" cy="589855"/>
            </a:xfrm>
            <a:custGeom>
              <a:avLst/>
              <a:gdLst>
                <a:gd name="T0" fmla="*/ 412 w 432"/>
                <a:gd name="T1" fmla="*/ 150 h 393"/>
                <a:gd name="T2" fmla="*/ 432 w 432"/>
                <a:gd name="T3" fmla="*/ 151 h 393"/>
                <a:gd name="T4" fmla="*/ 215 w 432"/>
                <a:gd name="T5" fmla="*/ 0 h 393"/>
                <a:gd name="T6" fmla="*/ 0 w 432"/>
                <a:gd name="T7" fmla="*/ 183 h 393"/>
                <a:gd name="T8" fmla="*/ 86 w 432"/>
                <a:gd name="T9" fmla="*/ 328 h 393"/>
                <a:gd name="T10" fmla="*/ 65 w 432"/>
                <a:gd name="T11" fmla="*/ 393 h 393"/>
                <a:gd name="T12" fmla="*/ 140 w 432"/>
                <a:gd name="T13" fmla="*/ 355 h 393"/>
                <a:gd name="T14" fmla="*/ 215 w 432"/>
                <a:gd name="T15" fmla="*/ 366 h 393"/>
                <a:gd name="T16" fmla="*/ 235 w 432"/>
                <a:gd name="T17" fmla="*/ 365 h 393"/>
                <a:gd name="T18" fmla="*/ 229 w 432"/>
                <a:gd name="T19" fmla="*/ 320 h 393"/>
                <a:gd name="T20" fmla="*/ 412 w 432"/>
                <a:gd name="T21" fmla="*/ 150 h 393"/>
                <a:gd name="T22" fmla="*/ 296 w 432"/>
                <a:gd name="T23" fmla="*/ 91 h 393"/>
                <a:gd name="T24" fmla="*/ 323 w 432"/>
                <a:gd name="T25" fmla="*/ 118 h 393"/>
                <a:gd name="T26" fmla="*/ 296 w 432"/>
                <a:gd name="T27" fmla="*/ 145 h 393"/>
                <a:gd name="T28" fmla="*/ 264 w 432"/>
                <a:gd name="T29" fmla="*/ 118 h 393"/>
                <a:gd name="T30" fmla="*/ 296 w 432"/>
                <a:gd name="T31" fmla="*/ 91 h 393"/>
                <a:gd name="T32" fmla="*/ 145 w 432"/>
                <a:gd name="T33" fmla="*/ 145 h 393"/>
                <a:gd name="T34" fmla="*/ 113 w 432"/>
                <a:gd name="T35" fmla="*/ 118 h 393"/>
                <a:gd name="T36" fmla="*/ 145 w 432"/>
                <a:gd name="T37" fmla="*/ 91 h 393"/>
                <a:gd name="T38" fmla="*/ 172 w 432"/>
                <a:gd name="T39" fmla="*/ 118 h 393"/>
                <a:gd name="T40" fmla="*/ 145 w 432"/>
                <a:gd name="T41" fmla="*/ 145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32" h="393">
                  <a:moveTo>
                    <a:pt x="412" y="150"/>
                  </a:moveTo>
                  <a:cubicBezTo>
                    <a:pt x="419" y="150"/>
                    <a:pt x="426" y="150"/>
                    <a:pt x="432" y="151"/>
                  </a:cubicBezTo>
                  <a:cubicBezTo>
                    <a:pt x="414" y="64"/>
                    <a:pt x="321" y="0"/>
                    <a:pt x="215" y="0"/>
                  </a:cubicBezTo>
                  <a:cubicBezTo>
                    <a:pt x="97" y="0"/>
                    <a:pt x="0" y="80"/>
                    <a:pt x="0" y="183"/>
                  </a:cubicBezTo>
                  <a:cubicBezTo>
                    <a:pt x="0" y="242"/>
                    <a:pt x="32" y="290"/>
                    <a:pt x="86" y="328"/>
                  </a:cubicBezTo>
                  <a:cubicBezTo>
                    <a:pt x="65" y="393"/>
                    <a:pt x="65" y="393"/>
                    <a:pt x="65" y="393"/>
                  </a:cubicBezTo>
                  <a:cubicBezTo>
                    <a:pt x="140" y="355"/>
                    <a:pt x="140" y="355"/>
                    <a:pt x="140" y="355"/>
                  </a:cubicBezTo>
                  <a:cubicBezTo>
                    <a:pt x="167" y="360"/>
                    <a:pt x="188" y="366"/>
                    <a:pt x="215" y="366"/>
                  </a:cubicBezTo>
                  <a:cubicBezTo>
                    <a:pt x="222" y="366"/>
                    <a:pt x="229" y="365"/>
                    <a:pt x="235" y="365"/>
                  </a:cubicBezTo>
                  <a:cubicBezTo>
                    <a:pt x="231" y="351"/>
                    <a:pt x="229" y="335"/>
                    <a:pt x="229" y="320"/>
                  </a:cubicBezTo>
                  <a:cubicBezTo>
                    <a:pt x="229" y="226"/>
                    <a:pt x="309" y="150"/>
                    <a:pt x="412" y="150"/>
                  </a:cubicBezTo>
                  <a:close/>
                  <a:moveTo>
                    <a:pt x="296" y="91"/>
                  </a:moveTo>
                  <a:cubicBezTo>
                    <a:pt x="312" y="91"/>
                    <a:pt x="323" y="102"/>
                    <a:pt x="323" y="118"/>
                  </a:cubicBezTo>
                  <a:cubicBezTo>
                    <a:pt x="323" y="134"/>
                    <a:pt x="312" y="145"/>
                    <a:pt x="296" y="145"/>
                  </a:cubicBezTo>
                  <a:cubicBezTo>
                    <a:pt x="280" y="145"/>
                    <a:pt x="264" y="134"/>
                    <a:pt x="264" y="118"/>
                  </a:cubicBezTo>
                  <a:cubicBezTo>
                    <a:pt x="264" y="102"/>
                    <a:pt x="280" y="91"/>
                    <a:pt x="296" y="91"/>
                  </a:cubicBezTo>
                  <a:close/>
                  <a:moveTo>
                    <a:pt x="145" y="145"/>
                  </a:moveTo>
                  <a:cubicBezTo>
                    <a:pt x="129" y="145"/>
                    <a:pt x="113" y="134"/>
                    <a:pt x="113" y="118"/>
                  </a:cubicBezTo>
                  <a:cubicBezTo>
                    <a:pt x="113" y="102"/>
                    <a:pt x="129" y="91"/>
                    <a:pt x="145" y="91"/>
                  </a:cubicBezTo>
                  <a:cubicBezTo>
                    <a:pt x="161" y="91"/>
                    <a:pt x="172" y="102"/>
                    <a:pt x="172" y="118"/>
                  </a:cubicBezTo>
                  <a:cubicBezTo>
                    <a:pt x="172" y="134"/>
                    <a:pt x="161" y="145"/>
                    <a:pt x="145" y="145"/>
                  </a:cubicBezTo>
                  <a:close/>
                </a:path>
              </a:pathLst>
            </a:custGeom>
            <a:grpFill/>
            <a:ln w="9525">
              <a:noFill/>
              <a:round/>
            </a:ln>
          </p:spPr>
          <p:txBody>
            <a:bodyPr vert="horz" wrap="square" lIns="91440" tIns="45720" rIns="91440" bIns="45720" numCol="1" anchor="t" anchorCtr="0" compatLnSpc="1"/>
            <a:lstStyle/>
            <a:p>
              <a:endParaRPr lang="zh-CN" altLang="en-US">
                <a:cs typeface="+mn-ea"/>
                <a:sym typeface="+mn-lt"/>
              </a:endParaRPr>
            </a:p>
          </p:txBody>
        </p:sp>
        <p:sp>
          <p:nvSpPr>
            <p:cNvPr id="66" name="Freeform 11">
              <a:extLst>
                <a:ext uri="{FF2B5EF4-FFF2-40B4-BE49-F238E27FC236}">
                  <a16:creationId xmlns:a16="http://schemas.microsoft.com/office/drawing/2014/main" id="{EB1C58A4-6F2F-4D46-BB9B-BCD0F7460E52}"/>
                </a:ext>
              </a:extLst>
            </p:cNvPr>
            <p:cNvSpPr>
              <a:spLocks noEditPoints="1"/>
            </p:cNvSpPr>
            <p:nvPr/>
          </p:nvSpPr>
          <p:spPr bwMode="auto">
            <a:xfrm>
              <a:off x="9131593" y="390100"/>
              <a:ext cx="545256" cy="500657"/>
            </a:xfrm>
            <a:custGeom>
              <a:avLst/>
              <a:gdLst>
                <a:gd name="T0" fmla="*/ 366 w 366"/>
                <a:gd name="T1" fmla="*/ 156 h 334"/>
                <a:gd name="T2" fmla="*/ 183 w 366"/>
                <a:gd name="T3" fmla="*/ 0 h 334"/>
                <a:gd name="T4" fmla="*/ 0 w 366"/>
                <a:gd name="T5" fmla="*/ 156 h 334"/>
                <a:gd name="T6" fmla="*/ 183 w 366"/>
                <a:gd name="T7" fmla="*/ 312 h 334"/>
                <a:gd name="T8" fmla="*/ 248 w 366"/>
                <a:gd name="T9" fmla="*/ 302 h 334"/>
                <a:gd name="T10" fmla="*/ 307 w 366"/>
                <a:gd name="T11" fmla="*/ 334 h 334"/>
                <a:gd name="T12" fmla="*/ 291 w 366"/>
                <a:gd name="T13" fmla="*/ 280 h 334"/>
                <a:gd name="T14" fmla="*/ 366 w 366"/>
                <a:gd name="T15" fmla="*/ 156 h 334"/>
                <a:gd name="T16" fmla="*/ 124 w 366"/>
                <a:gd name="T17" fmla="*/ 129 h 334"/>
                <a:gd name="T18" fmla="*/ 102 w 366"/>
                <a:gd name="T19" fmla="*/ 108 h 334"/>
                <a:gd name="T20" fmla="*/ 124 w 366"/>
                <a:gd name="T21" fmla="*/ 86 h 334"/>
                <a:gd name="T22" fmla="*/ 151 w 366"/>
                <a:gd name="T23" fmla="*/ 108 h 334"/>
                <a:gd name="T24" fmla="*/ 124 w 366"/>
                <a:gd name="T25" fmla="*/ 129 h 334"/>
                <a:gd name="T26" fmla="*/ 242 w 366"/>
                <a:gd name="T27" fmla="*/ 129 h 334"/>
                <a:gd name="T28" fmla="*/ 221 w 366"/>
                <a:gd name="T29" fmla="*/ 108 h 334"/>
                <a:gd name="T30" fmla="*/ 242 w 366"/>
                <a:gd name="T31" fmla="*/ 86 h 334"/>
                <a:gd name="T32" fmla="*/ 269 w 366"/>
                <a:gd name="T33" fmla="*/ 108 h 334"/>
                <a:gd name="T34" fmla="*/ 242 w 366"/>
                <a:gd name="T35" fmla="*/ 12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6" h="334">
                  <a:moveTo>
                    <a:pt x="366" y="156"/>
                  </a:moveTo>
                  <a:cubicBezTo>
                    <a:pt x="366" y="70"/>
                    <a:pt x="280" y="0"/>
                    <a:pt x="183" y="0"/>
                  </a:cubicBezTo>
                  <a:cubicBezTo>
                    <a:pt x="81" y="0"/>
                    <a:pt x="0" y="70"/>
                    <a:pt x="0" y="156"/>
                  </a:cubicBezTo>
                  <a:cubicBezTo>
                    <a:pt x="0" y="242"/>
                    <a:pt x="81" y="312"/>
                    <a:pt x="183" y="312"/>
                  </a:cubicBezTo>
                  <a:cubicBezTo>
                    <a:pt x="205" y="312"/>
                    <a:pt x="226" y="307"/>
                    <a:pt x="248" y="302"/>
                  </a:cubicBezTo>
                  <a:cubicBezTo>
                    <a:pt x="307" y="334"/>
                    <a:pt x="307" y="334"/>
                    <a:pt x="307" y="334"/>
                  </a:cubicBezTo>
                  <a:cubicBezTo>
                    <a:pt x="291" y="280"/>
                    <a:pt x="291" y="280"/>
                    <a:pt x="291" y="280"/>
                  </a:cubicBezTo>
                  <a:cubicBezTo>
                    <a:pt x="334" y="248"/>
                    <a:pt x="366" y="205"/>
                    <a:pt x="366" y="156"/>
                  </a:cubicBezTo>
                  <a:close/>
                  <a:moveTo>
                    <a:pt x="124" y="129"/>
                  </a:moveTo>
                  <a:cubicBezTo>
                    <a:pt x="113" y="129"/>
                    <a:pt x="102" y="119"/>
                    <a:pt x="102" y="108"/>
                  </a:cubicBezTo>
                  <a:cubicBezTo>
                    <a:pt x="102" y="97"/>
                    <a:pt x="113" y="86"/>
                    <a:pt x="124" y="86"/>
                  </a:cubicBezTo>
                  <a:cubicBezTo>
                    <a:pt x="140" y="86"/>
                    <a:pt x="151" y="97"/>
                    <a:pt x="151" y="108"/>
                  </a:cubicBezTo>
                  <a:cubicBezTo>
                    <a:pt x="151" y="119"/>
                    <a:pt x="140" y="129"/>
                    <a:pt x="124" y="129"/>
                  </a:cubicBezTo>
                  <a:close/>
                  <a:moveTo>
                    <a:pt x="242" y="129"/>
                  </a:moveTo>
                  <a:cubicBezTo>
                    <a:pt x="232" y="129"/>
                    <a:pt x="221" y="119"/>
                    <a:pt x="221" y="108"/>
                  </a:cubicBezTo>
                  <a:cubicBezTo>
                    <a:pt x="221" y="97"/>
                    <a:pt x="232" y="86"/>
                    <a:pt x="242" y="86"/>
                  </a:cubicBezTo>
                  <a:cubicBezTo>
                    <a:pt x="258" y="86"/>
                    <a:pt x="269" y="97"/>
                    <a:pt x="269" y="108"/>
                  </a:cubicBezTo>
                  <a:cubicBezTo>
                    <a:pt x="269" y="119"/>
                    <a:pt x="258" y="129"/>
                    <a:pt x="242" y="129"/>
                  </a:cubicBezTo>
                  <a:close/>
                </a:path>
              </a:pathLst>
            </a:custGeom>
            <a:grpFill/>
            <a:ln w="9525">
              <a:noFill/>
              <a:round/>
            </a:ln>
          </p:spPr>
          <p:txBody>
            <a:bodyPr vert="horz" wrap="square" lIns="91440" tIns="45720" rIns="91440" bIns="45720" numCol="1" anchor="t" anchorCtr="0" compatLnSpc="1"/>
            <a:lstStyle/>
            <a:p>
              <a:endParaRPr lang="zh-CN" altLang="en-US">
                <a:cs typeface="+mn-ea"/>
                <a:sym typeface="+mn-lt"/>
              </a:endParaRPr>
            </a:p>
          </p:txBody>
        </p:sp>
      </p:grpSp>
      <p:grpSp>
        <p:nvGrpSpPr>
          <p:cNvPr id="67" name="组合 66">
            <a:extLst>
              <a:ext uri="{FF2B5EF4-FFF2-40B4-BE49-F238E27FC236}">
                <a16:creationId xmlns:a16="http://schemas.microsoft.com/office/drawing/2014/main" id="{3687D3FF-30FC-4A16-8BBA-14F9710A65BA}"/>
              </a:ext>
            </a:extLst>
          </p:cNvPr>
          <p:cNvGrpSpPr/>
          <p:nvPr/>
        </p:nvGrpSpPr>
        <p:grpSpPr>
          <a:xfrm>
            <a:off x="3003819" y="3024544"/>
            <a:ext cx="453211" cy="431242"/>
            <a:chOff x="3633283" y="1797907"/>
            <a:chExt cx="603224" cy="573983"/>
          </a:xfrm>
          <a:solidFill>
            <a:schemeClr val="bg1"/>
          </a:solidFill>
        </p:grpSpPr>
        <p:sp>
          <p:nvSpPr>
            <p:cNvPr id="68" name="Freeform 35">
              <a:extLst>
                <a:ext uri="{FF2B5EF4-FFF2-40B4-BE49-F238E27FC236}">
                  <a16:creationId xmlns:a16="http://schemas.microsoft.com/office/drawing/2014/main" id="{CF2F5D57-08E1-4238-9B8A-6AD3E292E998}"/>
                </a:ext>
              </a:extLst>
            </p:cNvPr>
            <p:cNvSpPr/>
            <p:nvPr/>
          </p:nvSpPr>
          <p:spPr bwMode="auto">
            <a:xfrm>
              <a:off x="3633283" y="1819566"/>
              <a:ext cx="322730" cy="261000"/>
            </a:xfrm>
            <a:custGeom>
              <a:avLst/>
              <a:gdLst>
                <a:gd name="T0" fmla="*/ 134 w 294"/>
                <a:gd name="T1" fmla="*/ 227 h 235"/>
                <a:gd name="T2" fmla="*/ 160 w 294"/>
                <a:gd name="T3" fmla="*/ 224 h 235"/>
                <a:gd name="T4" fmla="*/ 275 w 294"/>
                <a:gd name="T5" fmla="*/ 215 h 235"/>
                <a:gd name="T6" fmla="*/ 294 w 294"/>
                <a:gd name="T7" fmla="*/ 217 h 235"/>
                <a:gd name="T8" fmla="*/ 294 w 294"/>
                <a:gd name="T9" fmla="*/ 216 h 235"/>
                <a:gd name="T10" fmla="*/ 271 w 294"/>
                <a:gd name="T11" fmla="*/ 98 h 235"/>
                <a:gd name="T12" fmla="*/ 246 w 294"/>
                <a:gd name="T13" fmla="*/ 34 h 235"/>
                <a:gd name="T14" fmla="*/ 206 w 294"/>
                <a:gd name="T15" fmla="*/ 9 h 235"/>
                <a:gd name="T16" fmla="*/ 125 w 294"/>
                <a:gd name="T17" fmla="*/ 28 h 235"/>
                <a:gd name="T18" fmla="*/ 95 w 294"/>
                <a:gd name="T19" fmla="*/ 112 h 235"/>
                <a:gd name="T20" fmla="*/ 87 w 294"/>
                <a:gd name="T21" fmla="*/ 112 h 235"/>
                <a:gd name="T22" fmla="*/ 26 w 294"/>
                <a:gd name="T23" fmla="*/ 189 h 235"/>
                <a:gd name="T24" fmla="*/ 70 w 294"/>
                <a:gd name="T25" fmla="*/ 230 h 235"/>
                <a:gd name="T26" fmla="*/ 134 w 294"/>
                <a:gd name="T27" fmla="*/ 227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4" h="235">
                  <a:moveTo>
                    <a:pt x="134" y="227"/>
                  </a:moveTo>
                  <a:cubicBezTo>
                    <a:pt x="148" y="226"/>
                    <a:pt x="159" y="224"/>
                    <a:pt x="160" y="224"/>
                  </a:cubicBezTo>
                  <a:cubicBezTo>
                    <a:pt x="210" y="213"/>
                    <a:pt x="254" y="213"/>
                    <a:pt x="275" y="215"/>
                  </a:cubicBezTo>
                  <a:cubicBezTo>
                    <a:pt x="279" y="216"/>
                    <a:pt x="294" y="216"/>
                    <a:pt x="294" y="217"/>
                  </a:cubicBezTo>
                  <a:cubicBezTo>
                    <a:pt x="294" y="216"/>
                    <a:pt x="294" y="216"/>
                    <a:pt x="294" y="216"/>
                  </a:cubicBezTo>
                  <a:cubicBezTo>
                    <a:pt x="294" y="184"/>
                    <a:pt x="280" y="137"/>
                    <a:pt x="271" y="98"/>
                  </a:cubicBezTo>
                  <a:cubicBezTo>
                    <a:pt x="265" y="63"/>
                    <a:pt x="249" y="37"/>
                    <a:pt x="246" y="34"/>
                  </a:cubicBezTo>
                  <a:cubicBezTo>
                    <a:pt x="233" y="15"/>
                    <a:pt x="206" y="9"/>
                    <a:pt x="206" y="9"/>
                  </a:cubicBezTo>
                  <a:cubicBezTo>
                    <a:pt x="163" y="0"/>
                    <a:pt x="125" y="28"/>
                    <a:pt x="125" y="28"/>
                  </a:cubicBezTo>
                  <a:cubicBezTo>
                    <a:pt x="77" y="57"/>
                    <a:pt x="94" y="112"/>
                    <a:pt x="95" y="112"/>
                  </a:cubicBezTo>
                  <a:cubicBezTo>
                    <a:pt x="95" y="112"/>
                    <a:pt x="90" y="112"/>
                    <a:pt x="87" y="112"/>
                  </a:cubicBezTo>
                  <a:cubicBezTo>
                    <a:pt x="0" y="112"/>
                    <a:pt x="26" y="189"/>
                    <a:pt x="26" y="189"/>
                  </a:cubicBezTo>
                  <a:cubicBezTo>
                    <a:pt x="35" y="213"/>
                    <a:pt x="57" y="227"/>
                    <a:pt x="70" y="230"/>
                  </a:cubicBezTo>
                  <a:cubicBezTo>
                    <a:pt x="90" y="235"/>
                    <a:pt x="117" y="230"/>
                    <a:pt x="134" y="227"/>
                  </a:cubicBezTo>
                  <a:close/>
                </a:path>
              </a:pathLst>
            </a:custGeom>
            <a:grpFill/>
            <a:ln w="9525">
              <a:noFill/>
              <a:round/>
            </a:ln>
          </p:spPr>
          <p:txBody>
            <a:bodyPr vert="horz" wrap="square" lIns="91440" tIns="45720" rIns="91440" bIns="45720" numCol="1" anchor="t" anchorCtr="0" compatLnSpc="1"/>
            <a:lstStyle/>
            <a:p>
              <a:endParaRPr lang="zh-CN" altLang="en-US">
                <a:cs typeface="+mn-ea"/>
                <a:sym typeface="+mn-lt"/>
              </a:endParaRPr>
            </a:p>
          </p:txBody>
        </p:sp>
        <p:sp>
          <p:nvSpPr>
            <p:cNvPr id="69" name="Freeform 36">
              <a:extLst>
                <a:ext uri="{FF2B5EF4-FFF2-40B4-BE49-F238E27FC236}">
                  <a16:creationId xmlns:a16="http://schemas.microsoft.com/office/drawing/2014/main" id="{9B9A1863-E8C0-483A-9439-3CE594942F40}"/>
                </a:ext>
              </a:extLst>
            </p:cNvPr>
            <p:cNvSpPr/>
            <p:nvPr/>
          </p:nvSpPr>
          <p:spPr bwMode="auto">
            <a:xfrm>
              <a:off x="3949515" y="1797907"/>
              <a:ext cx="253419" cy="262083"/>
            </a:xfrm>
            <a:custGeom>
              <a:avLst/>
              <a:gdLst>
                <a:gd name="T0" fmla="*/ 6 w 230"/>
                <a:gd name="T1" fmla="*/ 236 h 237"/>
                <a:gd name="T2" fmla="*/ 6 w 230"/>
                <a:gd name="T3" fmla="*/ 237 h 237"/>
                <a:gd name="T4" fmla="*/ 123 w 230"/>
                <a:gd name="T5" fmla="*/ 213 h 237"/>
                <a:gd name="T6" fmla="*/ 185 w 230"/>
                <a:gd name="T7" fmla="*/ 195 h 237"/>
                <a:gd name="T8" fmla="*/ 212 w 230"/>
                <a:gd name="T9" fmla="*/ 165 h 237"/>
                <a:gd name="T10" fmla="*/ 206 w 230"/>
                <a:gd name="T11" fmla="*/ 85 h 237"/>
                <a:gd name="T12" fmla="*/ 136 w 230"/>
                <a:gd name="T13" fmla="*/ 60 h 237"/>
                <a:gd name="T14" fmla="*/ 124 w 230"/>
                <a:gd name="T15" fmla="*/ 67 h 237"/>
                <a:gd name="T16" fmla="*/ 123 w 230"/>
                <a:gd name="T17" fmla="*/ 44 h 237"/>
                <a:gd name="T18" fmla="*/ 52 w 230"/>
                <a:gd name="T19" fmla="*/ 9 h 237"/>
                <a:gd name="T20" fmla="*/ 11 w 230"/>
                <a:gd name="T21" fmla="*/ 41 h 237"/>
                <a:gd name="T22" fmla="*/ 1 w 230"/>
                <a:gd name="T23" fmla="*/ 86 h 237"/>
                <a:gd name="T24" fmla="*/ 6 w 230"/>
                <a:gd name="T25" fmla="*/ 222 h 237"/>
                <a:gd name="T26" fmla="*/ 6 w 230"/>
                <a:gd name="T27" fmla="*/ 236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0" h="237">
                  <a:moveTo>
                    <a:pt x="6" y="236"/>
                  </a:moveTo>
                  <a:cubicBezTo>
                    <a:pt x="6" y="237"/>
                    <a:pt x="6" y="237"/>
                    <a:pt x="6" y="237"/>
                  </a:cubicBezTo>
                  <a:cubicBezTo>
                    <a:pt x="45" y="226"/>
                    <a:pt x="60" y="220"/>
                    <a:pt x="123" y="213"/>
                  </a:cubicBezTo>
                  <a:cubicBezTo>
                    <a:pt x="158" y="209"/>
                    <a:pt x="179" y="199"/>
                    <a:pt x="185" y="195"/>
                  </a:cubicBezTo>
                  <a:cubicBezTo>
                    <a:pt x="203" y="183"/>
                    <a:pt x="212" y="165"/>
                    <a:pt x="212" y="165"/>
                  </a:cubicBezTo>
                  <a:cubicBezTo>
                    <a:pt x="230" y="124"/>
                    <a:pt x="209" y="86"/>
                    <a:pt x="206" y="85"/>
                  </a:cubicBezTo>
                  <a:cubicBezTo>
                    <a:pt x="177" y="41"/>
                    <a:pt x="140" y="59"/>
                    <a:pt x="136" y="60"/>
                  </a:cubicBezTo>
                  <a:cubicBezTo>
                    <a:pt x="135" y="61"/>
                    <a:pt x="127" y="65"/>
                    <a:pt x="124" y="67"/>
                  </a:cubicBezTo>
                  <a:cubicBezTo>
                    <a:pt x="124" y="62"/>
                    <a:pt x="124" y="48"/>
                    <a:pt x="123" y="44"/>
                  </a:cubicBezTo>
                  <a:cubicBezTo>
                    <a:pt x="111" y="0"/>
                    <a:pt x="65" y="6"/>
                    <a:pt x="52" y="9"/>
                  </a:cubicBezTo>
                  <a:cubicBezTo>
                    <a:pt x="28" y="17"/>
                    <a:pt x="16" y="31"/>
                    <a:pt x="11" y="41"/>
                  </a:cubicBezTo>
                  <a:cubicBezTo>
                    <a:pt x="3" y="59"/>
                    <a:pt x="3" y="69"/>
                    <a:pt x="1" y="86"/>
                  </a:cubicBezTo>
                  <a:cubicBezTo>
                    <a:pt x="1" y="132"/>
                    <a:pt x="0" y="176"/>
                    <a:pt x="6" y="222"/>
                  </a:cubicBezTo>
                  <a:cubicBezTo>
                    <a:pt x="6" y="227"/>
                    <a:pt x="6" y="233"/>
                    <a:pt x="6" y="236"/>
                  </a:cubicBezTo>
                  <a:close/>
                </a:path>
              </a:pathLst>
            </a:custGeom>
            <a:grpFill/>
            <a:ln w="9525">
              <a:noFill/>
              <a:round/>
            </a:ln>
          </p:spPr>
          <p:txBody>
            <a:bodyPr vert="horz" wrap="square" lIns="91440" tIns="45720" rIns="91440" bIns="45720" numCol="1" anchor="t" anchorCtr="0" compatLnSpc="1"/>
            <a:lstStyle/>
            <a:p>
              <a:endParaRPr lang="zh-CN" altLang="en-US">
                <a:cs typeface="+mn-ea"/>
                <a:sym typeface="+mn-lt"/>
              </a:endParaRPr>
            </a:p>
          </p:txBody>
        </p:sp>
        <p:sp>
          <p:nvSpPr>
            <p:cNvPr id="70" name="Freeform 37">
              <a:extLst>
                <a:ext uri="{FF2B5EF4-FFF2-40B4-BE49-F238E27FC236}">
                  <a16:creationId xmlns:a16="http://schemas.microsoft.com/office/drawing/2014/main" id="{09666ECB-B991-41DC-B034-72F00F0693E2}"/>
                </a:ext>
              </a:extLst>
            </p:cNvPr>
            <p:cNvSpPr/>
            <p:nvPr/>
          </p:nvSpPr>
          <p:spPr bwMode="auto">
            <a:xfrm>
              <a:off x="3703677" y="2068653"/>
              <a:ext cx="277244" cy="303237"/>
            </a:xfrm>
            <a:custGeom>
              <a:avLst/>
              <a:gdLst>
                <a:gd name="T0" fmla="*/ 222 w 252"/>
                <a:gd name="T1" fmla="*/ 0 h 274"/>
                <a:gd name="T2" fmla="*/ 199 w 252"/>
                <a:gd name="T3" fmla="*/ 1 h 274"/>
                <a:gd name="T4" fmla="*/ 69 w 252"/>
                <a:gd name="T5" fmla="*/ 34 h 274"/>
                <a:gd name="T6" fmla="*/ 27 w 252"/>
                <a:gd name="T7" fmla="*/ 66 h 274"/>
                <a:gd name="T8" fmla="*/ 7 w 252"/>
                <a:gd name="T9" fmla="*/ 119 h 274"/>
                <a:gd name="T10" fmla="*/ 70 w 252"/>
                <a:gd name="T11" fmla="*/ 198 h 274"/>
                <a:gd name="T12" fmla="*/ 92 w 252"/>
                <a:gd name="T13" fmla="*/ 197 h 274"/>
                <a:gd name="T14" fmla="*/ 94 w 252"/>
                <a:gd name="T15" fmla="*/ 206 h 274"/>
                <a:gd name="T16" fmla="*/ 135 w 252"/>
                <a:gd name="T17" fmla="*/ 262 h 274"/>
                <a:gd name="T18" fmla="*/ 235 w 252"/>
                <a:gd name="T19" fmla="*/ 232 h 274"/>
                <a:gd name="T20" fmla="*/ 250 w 252"/>
                <a:gd name="T21" fmla="*/ 189 h 274"/>
                <a:gd name="T22" fmla="*/ 245 w 252"/>
                <a:gd name="T23" fmla="*/ 117 h 274"/>
                <a:gd name="T24" fmla="*/ 222 w 252"/>
                <a:gd name="T25" fmla="*/ 0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2" h="274">
                  <a:moveTo>
                    <a:pt x="222" y="0"/>
                  </a:moveTo>
                  <a:cubicBezTo>
                    <a:pt x="219" y="1"/>
                    <a:pt x="204" y="0"/>
                    <a:pt x="199" y="1"/>
                  </a:cubicBezTo>
                  <a:cubicBezTo>
                    <a:pt x="145" y="3"/>
                    <a:pt x="102" y="17"/>
                    <a:pt x="69" y="34"/>
                  </a:cubicBezTo>
                  <a:cubicBezTo>
                    <a:pt x="53" y="41"/>
                    <a:pt x="38" y="54"/>
                    <a:pt x="27" y="66"/>
                  </a:cubicBezTo>
                  <a:cubicBezTo>
                    <a:pt x="20" y="76"/>
                    <a:pt x="6" y="93"/>
                    <a:pt x="7" y="119"/>
                  </a:cubicBezTo>
                  <a:cubicBezTo>
                    <a:pt x="5" y="129"/>
                    <a:pt x="0" y="194"/>
                    <a:pt x="70" y="198"/>
                  </a:cubicBezTo>
                  <a:cubicBezTo>
                    <a:pt x="75" y="198"/>
                    <a:pt x="92" y="198"/>
                    <a:pt x="92" y="197"/>
                  </a:cubicBezTo>
                  <a:cubicBezTo>
                    <a:pt x="92" y="198"/>
                    <a:pt x="93" y="203"/>
                    <a:pt x="94" y="206"/>
                  </a:cubicBezTo>
                  <a:cubicBezTo>
                    <a:pt x="94" y="210"/>
                    <a:pt x="101" y="245"/>
                    <a:pt x="135" y="262"/>
                  </a:cubicBezTo>
                  <a:cubicBezTo>
                    <a:pt x="150" y="273"/>
                    <a:pt x="207" y="274"/>
                    <a:pt x="235" y="232"/>
                  </a:cubicBezTo>
                  <a:cubicBezTo>
                    <a:pt x="239" y="231"/>
                    <a:pt x="249" y="210"/>
                    <a:pt x="250" y="189"/>
                  </a:cubicBezTo>
                  <a:cubicBezTo>
                    <a:pt x="252" y="184"/>
                    <a:pt x="252" y="155"/>
                    <a:pt x="245" y="117"/>
                  </a:cubicBezTo>
                  <a:cubicBezTo>
                    <a:pt x="232" y="67"/>
                    <a:pt x="221" y="39"/>
                    <a:pt x="222" y="0"/>
                  </a:cubicBezTo>
                  <a:close/>
                </a:path>
              </a:pathLst>
            </a:custGeom>
            <a:grpFill/>
            <a:ln w="9525">
              <a:noFill/>
              <a:round/>
            </a:ln>
          </p:spPr>
          <p:txBody>
            <a:bodyPr vert="horz" wrap="square" lIns="91440" tIns="45720" rIns="91440" bIns="45720" numCol="1" anchor="t" anchorCtr="0" compatLnSpc="1"/>
            <a:lstStyle/>
            <a:p>
              <a:endParaRPr lang="zh-CN" altLang="en-US">
                <a:cs typeface="+mn-ea"/>
                <a:sym typeface="+mn-lt"/>
              </a:endParaRPr>
            </a:p>
          </p:txBody>
        </p:sp>
        <p:sp>
          <p:nvSpPr>
            <p:cNvPr id="71" name="Freeform 38">
              <a:extLst>
                <a:ext uri="{FF2B5EF4-FFF2-40B4-BE49-F238E27FC236}">
                  <a16:creationId xmlns:a16="http://schemas.microsoft.com/office/drawing/2014/main" id="{180692F0-1962-4A1B-9C46-65FC7F80DD5D}"/>
                </a:ext>
              </a:extLst>
            </p:cNvPr>
            <p:cNvSpPr/>
            <p:nvPr/>
          </p:nvSpPr>
          <p:spPr bwMode="auto">
            <a:xfrm>
              <a:off x="3958179" y="2050243"/>
              <a:ext cx="278328" cy="244755"/>
            </a:xfrm>
            <a:custGeom>
              <a:avLst/>
              <a:gdLst>
                <a:gd name="T0" fmla="*/ 217 w 253"/>
                <a:gd name="T1" fmla="*/ 20 h 221"/>
                <a:gd name="T2" fmla="*/ 184 w 253"/>
                <a:gd name="T3" fmla="*/ 8 h 221"/>
                <a:gd name="T4" fmla="*/ 116 w 253"/>
                <a:gd name="T5" fmla="*/ 3 h 221"/>
                <a:gd name="T6" fmla="*/ 0 w 253"/>
                <a:gd name="T7" fmla="*/ 16 h 221"/>
                <a:gd name="T8" fmla="*/ 4 w 253"/>
                <a:gd name="T9" fmla="*/ 32 h 221"/>
                <a:gd name="T10" fmla="*/ 46 w 253"/>
                <a:gd name="T11" fmla="*/ 161 h 221"/>
                <a:gd name="T12" fmla="*/ 66 w 253"/>
                <a:gd name="T13" fmla="*/ 202 h 221"/>
                <a:gd name="T14" fmla="*/ 116 w 253"/>
                <a:gd name="T15" fmla="*/ 220 h 221"/>
                <a:gd name="T16" fmla="*/ 180 w 253"/>
                <a:gd name="T17" fmla="*/ 165 h 221"/>
                <a:gd name="T18" fmla="*/ 172 w 253"/>
                <a:gd name="T19" fmla="*/ 138 h 221"/>
                <a:gd name="T20" fmla="*/ 174 w 253"/>
                <a:gd name="T21" fmla="*/ 138 h 221"/>
                <a:gd name="T22" fmla="*/ 188 w 253"/>
                <a:gd name="T23" fmla="*/ 140 h 221"/>
                <a:gd name="T24" fmla="*/ 247 w 253"/>
                <a:gd name="T25" fmla="*/ 99 h 221"/>
                <a:gd name="T26" fmla="*/ 217 w 253"/>
                <a:gd name="T27" fmla="*/ 20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3" h="221">
                  <a:moveTo>
                    <a:pt x="217" y="20"/>
                  </a:moveTo>
                  <a:cubicBezTo>
                    <a:pt x="217" y="20"/>
                    <a:pt x="206" y="14"/>
                    <a:pt x="184" y="8"/>
                  </a:cubicBezTo>
                  <a:cubicBezTo>
                    <a:pt x="178" y="7"/>
                    <a:pt x="154" y="0"/>
                    <a:pt x="116" y="3"/>
                  </a:cubicBezTo>
                  <a:cubicBezTo>
                    <a:pt x="64" y="7"/>
                    <a:pt x="37" y="14"/>
                    <a:pt x="0" y="16"/>
                  </a:cubicBezTo>
                  <a:cubicBezTo>
                    <a:pt x="3" y="19"/>
                    <a:pt x="3" y="27"/>
                    <a:pt x="4" y="32"/>
                  </a:cubicBezTo>
                  <a:cubicBezTo>
                    <a:pt x="15" y="76"/>
                    <a:pt x="31" y="123"/>
                    <a:pt x="46" y="161"/>
                  </a:cubicBezTo>
                  <a:cubicBezTo>
                    <a:pt x="52" y="176"/>
                    <a:pt x="57" y="188"/>
                    <a:pt x="66" y="202"/>
                  </a:cubicBezTo>
                  <a:cubicBezTo>
                    <a:pt x="76" y="210"/>
                    <a:pt x="90" y="221"/>
                    <a:pt x="116" y="220"/>
                  </a:cubicBezTo>
                  <a:cubicBezTo>
                    <a:pt x="128" y="220"/>
                    <a:pt x="184" y="210"/>
                    <a:pt x="180" y="165"/>
                  </a:cubicBezTo>
                  <a:cubicBezTo>
                    <a:pt x="179" y="161"/>
                    <a:pt x="174" y="138"/>
                    <a:pt x="172" y="138"/>
                  </a:cubicBezTo>
                  <a:cubicBezTo>
                    <a:pt x="172" y="138"/>
                    <a:pt x="172" y="138"/>
                    <a:pt x="174" y="138"/>
                  </a:cubicBezTo>
                  <a:cubicBezTo>
                    <a:pt x="175" y="138"/>
                    <a:pt x="186" y="140"/>
                    <a:pt x="188" y="140"/>
                  </a:cubicBezTo>
                  <a:cubicBezTo>
                    <a:pt x="192" y="140"/>
                    <a:pt x="234" y="145"/>
                    <a:pt x="247" y="99"/>
                  </a:cubicBezTo>
                  <a:cubicBezTo>
                    <a:pt x="253" y="89"/>
                    <a:pt x="252" y="41"/>
                    <a:pt x="217" y="20"/>
                  </a:cubicBezTo>
                  <a:close/>
                </a:path>
              </a:pathLst>
            </a:custGeom>
            <a:grpFill/>
            <a:ln w="9525">
              <a:noFill/>
              <a:round/>
            </a:ln>
          </p:spPr>
          <p:txBody>
            <a:bodyPr vert="horz" wrap="square" lIns="91440" tIns="45720" rIns="91440" bIns="45720" numCol="1" anchor="t" anchorCtr="0" compatLnSpc="1"/>
            <a:lstStyle/>
            <a:p>
              <a:endParaRPr lang="zh-CN" altLang="en-US">
                <a:cs typeface="+mn-ea"/>
                <a:sym typeface="+mn-lt"/>
              </a:endParaRPr>
            </a:p>
          </p:txBody>
        </p:sp>
      </p:grpSp>
      <p:sp>
        <p:nvSpPr>
          <p:cNvPr id="72" name="Freeform 189">
            <a:extLst>
              <a:ext uri="{FF2B5EF4-FFF2-40B4-BE49-F238E27FC236}">
                <a16:creationId xmlns:a16="http://schemas.microsoft.com/office/drawing/2014/main" id="{A949EE44-CEA5-4734-BF79-60755D495038}"/>
              </a:ext>
            </a:extLst>
          </p:cNvPr>
          <p:cNvSpPr>
            <a:spLocks noEditPoints="1"/>
          </p:cNvSpPr>
          <p:nvPr/>
        </p:nvSpPr>
        <p:spPr bwMode="auto">
          <a:xfrm rot="4042629">
            <a:off x="-2062425" y="3633050"/>
            <a:ext cx="6723315" cy="5178907"/>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1">
              <a:alpha val="79000"/>
            </a:schemeClr>
          </a:solidFill>
          <a:ln>
            <a:noFill/>
          </a:ln>
        </p:spPr>
        <p:txBody>
          <a:bodyPr vert="horz" wrap="square" lIns="91440" tIns="45720" rIns="91440" bIns="45720" numCol="1" anchor="t" anchorCtr="0" compatLnSpc="1"/>
          <a:lstStyle/>
          <a:p>
            <a:endParaRPr lang="zh-CN" altLang="en-US">
              <a:cs typeface="+mn-ea"/>
              <a:sym typeface="+mn-lt"/>
            </a:endParaRPr>
          </a:p>
        </p:txBody>
      </p:sp>
      <p:grpSp>
        <p:nvGrpSpPr>
          <p:cNvPr id="73" name="Group 4">
            <a:extLst>
              <a:ext uri="{FF2B5EF4-FFF2-40B4-BE49-F238E27FC236}">
                <a16:creationId xmlns:a16="http://schemas.microsoft.com/office/drawing/2014/main" id="{EDD8B163-231D-4913-ACA7-89332AF4F6F3}"/>
              </a:ext>
            </a:extLst>
          </p:cNvPr>
          <p:cNvGrpSpPr/>
          <p:nvPr/>
        </p:nvGrpSpPr>
        <p:grpSpPr>
          <a:xfrm>
            <a:off x="2529306" y="4706295"/>
            <a:ext cx="2244938" cy="675185"/>
            <a:chOff x="8479612" y="2464939"/>
            <a:chExt cx="2806700" cy="900247"/>
          </a:xfrm>
        </p:grpSpPr>
        <p:sp>
          <p:nvSpPr>
            <p:cNvPr id="74" name="TextBox 28">
              <a:extLst>
                <a:ext uri="{FF2B5EF4-FFF2-40B4-BE49-F238E27FC236}">
                  <a16:creationId xmlns:a16="http://schemas.microsoft.com/office/drawing/2014/main" id="{D0B89059-3157-415E-9E9F-E49CDB5015D3}"/>
                </a:ext>
              </a:extLst>
            </p:cNvPr>
            <p:cNvSpPr txBox="1"/>
            <p:nvPr/>
          </p:nvSpPr>
          <p:spPr>
            <a:xfrm>
              <a:off x="8479612" y="2464939"/>
              <a:ext cx="2806700" cy="276999"/>
            </a:xfrm>
            <a:prstGeom prst="rect">
              <a:avLst/>
            </a:prstGeom>
            <a:noFill/>
            <a:effectLst/>
          </p:spPr>
          <p:txBody>
            <a:bodyPr wrap="none" lIns="0" tIns="0" rIns="0" bIns="0" anchor="ctr" anchorCtr="0">
              <a:normAutofit lnSpcReduction="10000"/>
            </a:bodyPr>
            <a:lstStyle/>
            <a:p>
              <a:r>
                <a:rPr lang="zh-CN" altLang="en-US" sz="1400" b="1">
                  <a:solidFill>
                    <a:schemeClr val="bg1">
                      <a:lumMod val="50000"/>
                    </a:schemeClr>
                  </a:solidFill>
                  <a:cs typeface="+mn-ea"/>
                  <a:sym typeface="+mn-lt"/>
                </a:rPr>
                <a:t>标题文本预设</a:t>
              </a:r>
            </a:p>
          </p:txBody>
        </p:sp>
        <p:sp>
          <p:nvSpPr>
            <p:cNvPr id="75" name="Rectangle 29">
              <a:extLst>
                <a:ext uri="{FF2B5EF4-FFF2-40B4-BE49-F238E27FC236}">
                  <a16:creationId xmlns:a16="http://schemas.microsoft.com/office/drawing/2014/main" id="{AE8FCAE0-C37B-4B61-969E-30BFCDAFC65E}"/>
                </a:ext>
              </a:extLst>
            </p:cNvPr>
            <p:cNvSpPr/>
            <p:nvPr/>
          </p:nvSpPr>
          <p:spPr>
            <a:xfrm>
              <a:off x="8479612" y="2741938"/>
              <a:ext cx="2806700" cy="623248"/>
            </a:xfrm>
            <a:prstGeom prst="rect">
              <a:avLst/>
            </a:prstGeom>
            <a:effectLst/>
          </p:spPr>
          <p:txBody>
            <a:bodyPr wrap="square" lIns="0" tIns="0" rIns="0" bIns="0" anchor="ctr" anchorCtr="0">
              <a:normAutofit/>
            </a:bodyPr>
            <a:lstStyle/>
            <a:p>
              <a:pPr>
                <a:lnSpc>
                  <a:spcPct val="120000"/>
                </a:lnSpc>
              </a:pPr>
              <a:r>
                <a:rPr lang="zh-CN" altLang="en-US" sz="700">
                  <a:solidFill>
                    <a:schemeClr val="bg1">
                      <a:lumMod val="50000"/>
                    </a:schemeClr>
                  </a:solidFill>
                  <a:cs typeface="+mn-ea"/>
                  <a:sym typeface="+mn-lt"/>
                </a:rPr>
                <a:t>此部分内容作为文字排版占位显示 （建议使用主题字体）如需更改请在（设置形状格式）菜单下（文本选项）中调整</a:t>
              </a:r>
            </a:p>
          </p:txBody>
        </p:sp>
      </p:grpSp>
      <p:grpSp>
        <p:nvGrpSpPr>
          <p:cNvPr id="76" name="Group 4">
            <a:extLst>
              <a:ext uri="{FF2B5EF4-FFF2-40B4-BE49-F238E27FC236}">
                <a16:creationId xmlns:a16="http://schemas.microsoft.com/office/drawing/2014/main" id="{81293434-CD1C-491D-A650-DD6497F6723F}"/>
              </a:ext>
            </a:extLst>
          </p:cNvPr>
          <p:cNvGrpSpPr/>
          <p:nvPr/>
        </p:nvGrpSpPr>
        <p:grpSpPr>
          <a:xfrm>
            <a:off x="9180050" y="4766781"/>
            <a:ext cx="2244938" cy="675185"/>
            <a:chOff x="8479612" y="2464939"/>
            <a:chExt cx="2806700" cy="900247"/>
          </a:xfrm>
        </p:grpSpPr>
        <p:sp>
          <p:nvSpPr>
            <p:cNvPr id="77" name="TextBox 28">
              <a:extLst>
                <a:ext uri="{FF2B5EF4-FFF2-40B4-BE49-F238E27FC236}">
                  <a16:creationId xmlns:a16="http://schemas.microsoft.com/office/drawing/2014/main" id="{9B41A7FC-8947-40E3-B20B-3B354775F599}"/>
                </a:ext>
              </a:extLst>
            </p:cNvPr>
            <p:cNvSpPr txBox="1"/>
            <p:nvPr/>
          </p:nvSpPr>
          <p:spPr>
            <a:xfrm>
              <a:off x="8479612" y="2464939"/>
              <a:ext cx="2806700" cy="276999"/>
            </a:xfrm>
            <a:prstGeom prst="rect">
              <a:avLst/>
            </a:prstGeom>
            <a:noFill/>
            <a:effectLst/>
          </p:spPr>
          <p:txBody>
            <a:bodyPr wrap="none" lIns="0" tIns="0" rIns="0" bIns="0" anchor="ctr" anchorCtr="0">
              <a:normAutofit lnSpcReduction="10000"/>
            </a:bodyPr>
            <a:lstStyle/>
            <a:p>
              <a:r>
                <a:rPr lang="zh-CN" altLang="en-US" sz="1400" b="1">
                  <a:solidFill>
                    <a:schemeClr val="bg1">
                      <a:lumMod val="50000"/>
                    </a:schemeClr>
                  </a:solidFill>
                  <a:cs typeface="+mn-ea"/>
                  <a:sym typeface="+mn-lt"/>
                </a:rPr>
                <a:t>标题文本预设</a:t>
              </a:r>
            </a:p>
          </p:txBody>
        </p:sp>
        <p:sp>
          <p:nvSpPr>
            <p:cNvPr id="78" name="Rectangle 29">
              <a:extLst>
                <a:ext uri="{FF2B5EF4-FFF2-40B4-BE49-F238E27FC236}">
                  <a16:creationId xmlns:a16="http://schemas.microsoft.com/office/drawing/2014/main" id="{A1946560-0F1C-4697-B2ED-0946CA4D4EFD}"/>
                </a:ext>
              </a:extLst>
            </p:cNvPr>
            <p:cNvSpPr/>
            <p:nvPr/>
          </p:nvSpPr>
          <p:spPr>
            <a:xfrm>
              <a:off x="8479612" y="2741938"/>
              <a:ext cx="2806700" cy="623248"/>
            </a:xfrm>
            <a:prstGeom prst="rect">
              <a:avLst/>
            </a:prstGeom>
            <a:effectLst/>
          </p:spPr>
          <p:txBody>
            <a:bodyPr wrap="square" lIns="0" tIns="0" rIns="0" bIns="0" anchor="ctr" anchorCtr="0">
              <a:normAutofit/>
            </a:bodyPr>
            <a:lstStyle/>
            <a:p>
              <a:pPr>
                <a:lnSpc>
                  <a:spcPct val="120000"/>
                </a:lnSpc>
              </a:pPr>
              <a:r>
                <a:rPr lang="zh-CN" altLang="en-US" sz="700" dirty="0">
                  <a:solidFill>
                    <a:schemeClr val="bg1">
                      <a:lumMod val="50000"/>
                    </a:schemeClr>
                  </a:solidFill>
                  <a:cs typeface="+mn-ea"/>
                  <a:sym typeface="+mn-lt"/>
                </a:rPr>
                <a:t>此部分内容作为文字排版占位显示 （建议使用主题字体）如需更改请在（设置形状格式）菜单下（文本选项）中调整</a:t>
              </a:r>
            </a:p>
          </p:txBody>
        </p:sp>
      </p:grpSp>
      <p:grpSp>
        <p:nvGrpSpPr>
          <p:cNvPr id="79" name="Group 4">
            <a:extLst>
              <a:ext uri="{FF2B5EF4-FFF2-40B4-BE49-F238E27FC236}">
                <a16:creationId xmlns:a16="http://schemas.microsoft.com/office/drawing/2014/main" id="{D27EFB08-B474-4880-89B6-3F7E286873B3}"/>
              </a:ext>
            </a:extLst>
          </p:cNvPr>
          <p:cNvGrpSpPr/>
          <p:nvPr/>
        </p:nvGrpSpPr>
        <p:grpSpPr>
          <a:xfrm>
            <a:off x="5780001" y="4706295"/>
            <a:ext cx="2244938" cy="675185"/>
            <a:chOff x="8479612" y="2464939"/>
            <a:chExt cx="2806700" cy="900247"/>
          </a:xfrm>
        </p:grpSpPr>
        <p:sp>
          <p:nvSpPr>
            <p:cNvPr id="80" name="TextBox 28">
              <a:extLst>
                <a:ext uri="{FF2B5EF4-FFF2-40B4-BE49-F238E27FC236}">
                  <a16:creationId xmlns:a16="http://schemas.microsoft.com/office/drawing/2014/main" id="{5BD7788F-3405-4804-8F8B-5CBDD0E494AD}"/>
                </a:ext>
              </a:extLst>
            </p:cNvPr>
            <p:cNvSpPr txBox="1"/>
            <p:nvPr/>
          </p:nvSpPr>
          <p:spPr>
            <a:xfrm>
              <a:off x="8479612" y="2464939"/>
              <a:ext cx="2806700" cy="276999"/>
            </a:xfrm>
            <a:prstGeom prst="rect">
              <a:avLst/>
            </a:prstGeom>
            <a:noFill/>
            <a:effectLst/>
          </p:spPr>
          <p:txBody>
            <a:bodyPr wrap="none" lIns="0" tIns="0" rIns="0" bIns="0" anchor="ctr" anchorCtr="0">
              <a:normAutofit lnSpcReduction="10000"/>
            </a:bodyPr>
            <a:lstStyle/>
            <a:p>
              <a:r>
                <a:rPr lang="zh-CN" altLang="en-US" sz="1400" b="1">
                  <a:solidFill>
                    <a:schemeClr val="bg1">
                      <a:lumMod val="50000"/>
                    </a:schemeClr>
                  </a:solidFill>
                  <a:cs typeface="+mn-ea"/>
                  <a:sym typeface="+mn-lt"/>
                </a:rPr>
                <a:t>标题文本预设</a:t>
              </a:r>
            </a:p>
          </p:txBody>
        </p:sp>
        <p:sp>
          <p:nvSpPr>
            <p:cNvPr id="81" name="Rectangle 29">
              <a:extLst>
                <a:ext uri="{FF2B5EF4-FFF2-40B4-BE49-F238E27FC236}">
                  <a16:creationId xmlns:a16="http://schemas.microsoft.com/office/drawing/2014/main" id="{874919FE-E0A4-44ED-9625-FA0472E43E00}"/>
                </a:ext>
              </a:extLst>
            </p:cNvPr>
            <p:cNvSpPr/>
            <p:nvPr/>
          </p:nvSpPr>
          <p:spPr>
            <a:xfrm>
              <a:off x="8479612" y="2741938"/>
              <a:ext cx="2806700" cy="623248"/>
            </a:xfrm>
            <a:prstGeom prst="rect">
              <a:avLst/>
            </a:prstGeom>
            <a:effectLst/>
          </p:spPr>
          <p:txBody>
            <a:bodyPr wrap="square" lIns="0" tIns="0" rIns="0" bIns="0" anchor="ctr" anchorCtr="0">
              <a:normAutofit/>
            </a:bodyPr>
            <a:lstStyle/>
            <a:p>
              <a:pPr>
                <a:lnSpc>
                  <a:spcPct val="120000"/>
                </a:lnSpc>
              </a:pPr>
              <a:r>
                <a:rPr lang="zh-CN" altLang="en-US" sz="700">
                  <a:solidFill>
                    <a:schemeClr val="bg1">
                      <a:lumMod val="50000"/>
                    </a:schemeClr>
                  </a:solidFill>
                  <a:cs typeface="+mn-ea"/>
                  <a:sym typeface="+mn-lt"/>
                </a:rPr>
                <a:t>此部分内容作为文字排版占位显示 （建议使用主题字体）如需更改请在（设置形状格式）菜单下（文本选项）中调整</a:t>
              </a:r>
            </a:p>
          </p:txBody>
        </p:sp>
      </p:grpSp>
    </p:spTree>
    <p:extLst>
      <p:ext uri="{BB962C8B-B14F-4D97-AF65-F5344CB8AC3E}">
        <p14:creationId xmlns:p14="http://schemas.microsoft.com/office/powerpoint/2010/main" val="33924770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55"/>
                                        </p:tgtEl>
                                        <p:attrNameLst>
                                          <p:attrName>style.visibility</p:attrName>
                                        </p:attrNameLst>
                                      </p:cBhvr>
                                      <p:to>
                                        <p:strVal val="visible"/>
                                      </p:to>
                                    </p:set>
                                    <p:anim calcmode="lin" valueType="num">
                                      <p:cBhvr>
                                        <p:cTn id="7" dur="1000" fill="hold"/>
                                        <p:tgtEl>
                                          <p:spTgt spid="55"/>
                                        </p:tgtEl>
                                        <p:attrNameLst>
                                          <p:attrName>ppt_w</p:attrName>
                                        </p:attrNameLst>
                                      </p:cBhvr>
                                      <p:tavLst>
                                        <p:tav tm="0">
                                          <p:val>
                                            <p:fltVal val="0"/>
                                          </p:val>
                                        </p:tav>
                                        <p:tav tm="100000">
                                          <p:val>
                                            <p:strVal val="#ppt_w"/>
                                          </p:val>
                                        </p:tav>
                                      </p:tavLst>
                                    </p:anim>
                                    <p:anim calcmode="lin" valueType="num">
                                      <p:cBhvr>
                                        <p:cTn id="8" dur="1000" fill="hold"/>
                                        <p:tgtEl>
                                          <p:spTgt spid="55"/>
                                        </p:tgtEl>
                                        <p:attrNameLst>
                                          <p:attrName>ppt_h</p:attrName>
                                        </p:attrNameLst>
                                      </p:cBhvr>
                                      <p:tavLst>
                                        <p:tav tm="0">
                                          <p:val>
                                            <p:fltVal val="0"/>
                                          </p:val>
                                        </p:tav>
                                        <p:tav tm="100000">
                                          <p:val>
                                            <p:strVal val="#ppt_h"/>
                                          </p:val>
                                        </p:tav>
                                      </p:tavLst>
                                    </p:anim>
                                    <p:anim calcmode="lin" valueType="num">
                                      <p:cBhvr>
                                        <p:cTn id="9" dur="1000" fill="hold"/>
                                        <p:tgtEl>
                                          <p:spTgt spid="55"/>
                                        </p:tgtEl>
                                        <p:attrNameLst>
                                          <p:attrName>style.rotation</p:attrName>
                                        </p:attrNameLst>
                                      </p:cBhvr>
                                      <p:tavLst>
                                        <p:tav tm="0">
                                          <p:val>
                                            <p:fltVal val="90"/>
                                          </p:val>
                                        </p:tav>
                                        <p:tav tm="100000">
                                          <p:val>
                                            <p:fltVal val="0"/>
                                          </p:val>
                                        </p:tav>
                                      </p:tavLst>
                                    </p:anim>
                                    <p:animEffect transition="in" filter="fade">
                                      <p:cBhvr>
                                        <p:cTn id="10" dur="1000"/>
                                        <p:tgtEl>
                                          <p:spTgt spid="55"/>
                                        </p:tgtEl>
                                      </p:cBhvr>
                                    </p:animEffect>
                                  </p:childTnLst>
                                </p:cTn>
                              </p:par>
                              <p:par>
                                <p:cTn id="11" presetID="10" presetClass="entr" presetSubtype="0" fill="hold" grpId="0" nodeType="withEffect">
                                  <p:stCondLst>
                                    <p:cond delay="250"/>
                                  </p:stCondLst>
                                  <p:childTnLst>
                                    <p:set>
                                      <p:cBhvr>
                                        <p:cTn id="12" dur="1" fill="hold">
                                          <p:stCondLst>
                                            <p:cond delay="0"/>
                                          </p:stCondLst>
                                        </p:cTn>
                                        <p:tgtEl>
                                          <p:spTgt spid="54"/>
                                        </p:tgtEl>
                                        <p:attrNameLst>
                                          <p:attrName>style.visibility</p:attrName>
                                        </p:attrNameLst>
                                      </p:cBhvr>
                                      <p:to>
                                        <p:strVal val="visible"/>
                                      </p:to>
                                    </p:set>
                                    <p:animEffect transition="in" filter="fade">
                                      <p:cBhvr>
                                        <p:cTn id="13" dur="500"/>
                                        <p:tgtEl>
                                          <p:spTgt spid="54"/>
                                        </p:tgtEl>
                                      </p:cBhvr>
                                    </p:animEffect>
                                  </p:childTnLst>
                                </p:cTn>
                              </p:par>
                              <p:par>
                                <p:cTn id="14" presetID="42" presetClass="path" presetSubtype="0" decel="30000" fill="hold" grpId="1" nodeType="withEffect">
                                  <p:stCondLst>
                                    <p:cond delay="250"/>
                                  </p:stCondLst>
                                  <p:childTnLst>
                                    <p:animMotion origin="layout" path="M -2.08333E-6 -4.81481E-6 L 0.03373 0.04399 " pathEditMode="relative" rAng="0" ptsTypes="AA">
                                      <p:cBhvr>
                                        <p:cTn id="15" dur="750" spd="-100000" fill="hold"/>
                                        <p:tgtEl>
                                          <p:spTgt spid="54"/>
                                        </p:tgtEl>
                                        <p:attrNameLst>
                                          <p:attrName>ppt_x</p:attrName>
                                          <p:attrName>ppt_y</p:attrName>
                                        </p:attrNameLst>
                                      </p:cBhvr>
                                      <p:rCtr x="1680" y="2199"/>
                                    </p:animMotion>
                                  </p:childTnLst>
                                </p:cTn>
                              </p:par>
                              <p:par>
                                <p:cTn id="16" presetID="10" presetClass="entr" presetSubtype="0" fill="hold" grpId="0" nodeType="withEffect">
                                  <p:stCondLst>
                                    <p:cond delay="500"/>
                                  </p:stCondLst>
                                  <p:childTnLst>
                                    <p:set>
                                      <p:cBhvr>
                                        <p:cTn id="17" dur="1" fill="hold">
                                          <p:stCondLst>
                                            <p:cond delay="0"/>
                                          </p:stCondLst>
                                        </p:cTn>
                                        <p:tgtEl>
                                          <p:spTgt spid="50"/>
                                        </p:tgtEl>
                                        <p:attrNameLst>
                                          <p:attrName>style.visibility</p:attrName>
                                        </p:attrNameLst>
                                      </p:cBhvr>
                                      <p:to>
                                        <p:strVal val="visible"/>
                                      </p:to>
                                    </p:set>
                                    <p:animEffect transition="in" filter="fade">
                                      <p:cBhvr>
                                        <p:cTn id="18" dur="1000"/>
                                        <p:tgtEl>
                                          <p:spTgt spid="50"/>
                                        </p:tgtEl>
                                      </p:cBhvr>
                                    </p:animEffect>
                                  </p:childTnLst>
                                </p:cTn>
                              </p:par>
                              <p:par>
                                <p:cTn id="19" presetID="42" presetClass="path" presetSubtype="0" decel="30000" fill="hold" grpId="1" nodeType="withEffect">
                                  <p:stCondLst>
                                    <p:cond delay="500"/>
                                  </p:stCondLst>
                                  <p:childTnLst>
                                    <p:animMotion origin="layout" path="M -3.75E-6 3.7037E-6 L -0.16705 -0.00047 " pathEditMode="relative" rAng="0" ptsTypes="AA">
                                      <p:cBhvr>
                                        <p:cTn id="20" dur="1000" spd="-100000" fill="hold"/>
                                        <p:tgtEl>
                                          <p:spTgt spid="50"/>
                                        </p:tgtEl>
                                        <p:attrNameLst>
                                          <p:attrName>ppt_x</p:attrName>
                                          <p:attrName>ppt_y</p:attrName>
                                        </p:attrNameLst>
                                      </p:cBhvr>
                                      <p:rCtr x="-8359" y="-23"/>
                                    </p:animMotion>
                                  </p:childTnLst>
                                </p:cTn>
                              </p:par>
                              <p:par>
                                <p:cTn id="21" presetID="10" presetClass="entr" presetSubtype="0" fill="hold" grpId="0" nodeType="withEffect">
                                  <p:stCondLst>
                                    <p:cond delay="500"/>
                                  </p:stCondLst>
                                  <p:childTnLst>
                                    <p:set>
                                      <p:cBhvr>
                                        <p:cTn id="22" dur="1" fill="hold">
                                          <p:stCondLst>
                                            <p:cond delay="0"/>
                                          </p:stCondLst>
                                        </p:cTn>
                                        <p:tgtEl>
                                          <p:spTgt spid="52"/>
                                        </p:tgtEl>
                                        <p:attrNameLst>
                                          <p:attrName>style.visibility</p:attrName>
                                        </p:attrNameLst>
                                      </p:cBhvr>
                                      <p:to>
                                        <p:strVal val="visible"/>
                                      </p:to>
                                    </p:set>
                                    <p:animEffect transition="in" filter="fade">
                                      <p:cBhvr>
                                        <p:cTn id="23" dur="1000"/>
                                        <p:tgtEl>
                                          <p:spTgt spid="52"/>
                                        </p:tgtEl>
                                      </p:cBhvr>
                                    </p:animEffect>
                                  </p:childTnLst>
                                </p:cTn>
                              </p:par>
                              <p:par>
                                <p:cTn id="24" presetID="42" presetClass="path" presetSubtype="0" decel="30000" fill="hold" grpId="1" nodeType="withEffect">
                                  <p:stCondLst>
                                    <p:cond delay="500"/>
                                  </p:stCondLst>
                                  <p:childTnLst>
                                    <p:animMotion origin="layout" path="M 8.33333E-7 3.7037E-6 L -0.30169 0.00185 " pathEditMode="relative" rAng="0" ptsTypes="AA">
                                      <p:cBhvr>
                                        <p:cTn id="25" dur="1000" spd="-100000" fill="hold"/>
                                        <p:tgtEl>
                                          <p:spTgt spid="52"/>
                                        </p:tgtEl>
                                        <p:attrNameLst>
                                          <p:attrName>ppt_x</p:attrName>
                                          <p:attrName>ppt_y</p:attrName>
                                        </p:attrNameLst>
                                      </p:cBhvr>
                                      <p:rCtr x="-15091" y="93"/>
                                    </p:animMotion>
                                  </p:childTnLst>
                                </p:cTn>
                              </p:par>
                              <p:par>
                                <p:cTn id="26" presetID="10" presetClass="entr" presetSubtype="0" fill="hold" grpId="0" nodeType="withEffect">
                                  <p:stCondLst>
                                    <p:cond delay="500"/>
                                  </p:stCondLst>
                                  <p:childTnLst>
                                    <p:set>
                                      <p:cBhvr>
                                        <p:cTn id="27" dur="1" fill="hold">
                                          <p:stCondLst>
                                            <p:cond delay="0"/>
                                          </p:stCondLst>
                                        </p:cTn>
                                        <p:tgtEl>
                                          <p:spTgt spid="51"/>
                                        </p:tgtEl>
                                        <p:attrNameLst>
                                          <p:attrName>style.visibility</p:attrName>
                                        </p:attrNameLst>
                                      </p:cBhvr>
                                      <p:to>
                                        <p:strVal val="visible"/>
                                      </p:to>
                                    </p:set>
                                    <p:animEffect transition="in" filter="fade">
                                      <p:cBhvr>
                                        <p:cTn id="28" dur="1000"/>
                                        <p:tgtEl>
                                          <p:spTgt spid="51"/>
                                        </p:tgtEl>
                                      </p:cBhvr>
                                    </p:animEffect>
                                  </p:childTnLst>
                                </p:cTn>
                              </p:par>
                              <p:par>
                                <p:cTn id="29" presetID="42" presetClass="path" presetSubtype="0" decel="30000" fill="hold" grpId="1" nodeType="withEffect">
                                  <p:stCondLst>
                                    <p:cond delay="500"/>
                                  </p:stCondLst>
                                  <p:childTnLst>
                                    <p:animMotion origin="layout" path="M -4.375E-6 3.7037E-6 L -0.39049 0.00162 " pathEditMode="relative" rAng="0" ptsTypes="AA">
                                      <p:cBhvr>
                                        <p:cTn id="30" dur="1000" spd="-100000" fill="hold"/>
                                        <p:tgtEl>
                                          <p:spTgt spid="51"/>
                                        </p:tgtEl>
                                        <p:attrNameLst>
                                          <p:attrName>ppt_x</p:attrName>
                                          <p:attrName>ppt_y</p:attrName>
                                        </p:attrNameLst>
                                      </p:cBhvr>
                                      <p:rCtr x="-19531" y="69"/>
                                    </p:animMotion>
                                  </p:childTnLst>
                                </p:cTn>
                              </p:par>
                              <p:par>
                                <p:cTn id="31" presetID="10" presetClass="entr" presetSubtype="0" fill="hold" grpId="0" nodeType="withEffect">
                                  <p:stCondLst>
                                    <p:cond delay="500"/>
                                  </p:stCondLst>
                                  <p:childTnLst>
                                    <p:set>
                                      <p:cBhvr>
                                        <p:cTn id="32" dur="1" fill="hold">
                                          <p:stCondLst>
                                            <p:cond delay="0"/>
                                          </p:stCondLst>
                                        </p:cTn>
                                        <p:tgtEl>
                                          <p:spTgt spid="53"/>
                                        </p:tgtEl>
                                        <p:attrNameLst>
                                          <p:attrName>style.visibility</p:attrName>
                                        </p:attrNameLst>
                                      </p:cBhvr>
                                      <p:to>
                                        <p:strVal val="visible"/>
                                      </p:to>
                                    </p:set>
                                    <p:animEffect transition="in" filter="fade">
                                      <p:cBhvr>
                                        <p:cTn id="33" dur="1000"/>
                                        <p:tgtEl>
                                          <p:spTgt spid="53"/>
                                        </p:tgtEl>
                                      </p:cBhvr>
                                    </p:animEffect>
                                  </p:childTnLst>
                                </p:cTn>
                              </p:par>
                              <p:par>
                                <p:cTn id="34" presetID="42" presetClass="path" presetSubtype="0" decel="30000" fill="hold" grpId="1" nodeType="withEffect">
                                  <p:stCondLst>
                                    <p:cond delay="500"/>
                                  </p:stCondLst>
                                  <p:childTnLst>
                                    <p:animMotion origin="layout" path="M 4.79167E-6 3.7037E-6 L -0.52227 0.00162 " pathEditMode="relative" rAng="0" ptsTypes="AA">
                                      <p:cBhvr>
                                        <p:cTn id="35" dur="1000" spd="-100000" fill="hold"/>
                                        <p:tgtEl>
                                          <p:spTgt spid="53"/>
                                        </p:tgtEl>
                                        <p:attrNameLst>
                                          <p:attrName>ppt_x</p:attrName>
                                          <p:attrName>ppt_y</p:attrName>
                                        </p:attrNameLst>
                                      </p:cBhvr>
                                      <p:rCtr x="-26120" y="69"/>
                                    </p:animMotion>
                                  </p:childTnLst>
                                </p:cTn>
                              </p:par>
                              <p:par>
                                <p:cTn id="36" presetID="10" presetClass="entr" presetSubtype="0" fill="hold" grpId="0" nodeType="withEffect">
                                  <p:stCondLst>
                                    <p:cond delay="750"/>
                                  </p:stCondLst>
                                  <p:childTnLst>
                                    <p:set>
                                      <p:cBhvr>
                                        <p:cTn id="37" dur="1" fill="hold">
                                          <p:stCondLst>
                                            <p:cond delay="0"/>
                                          </p:stCondLst>
                                        </p:cTn>
                                        <p:tgtEl>
                                          <p:spTgt spid="49"/>
                                        </p:tgtEl>
                                        <p:attrNameLst>
                                          <p:attrName>style.visibility</p:attrName>
                                        </p:attrNameLst>
                                      </p:cBhvr>
                                      <p:to>
                                        <p:strVal val="visible"/>
                                      </p:to>
                                    </p:set>
                                    <p:animEffect transition="in" filter="fade">
                                      <p:cBhvr>
                                        <p:cTn id="38" dur="1000"/>
                                        <p:tgtEl>
                                          <p:spTgt spid="49"/>
                                        </p:tgtEl>
                                      </p:cBhvr>
                                    </p:animEffect>
                                  </p:childTnLst>
                                </p:cTn>
                              </p:par>
                              <p:par>
                                <p:cTn id="39" presetID="42" presetClass="path" presetSubtype="0" decel="30000" fill="hold" grpId="1" nodeType="withEffect">
                                  <p:stCondLst>
                                    <p:cond delay="750"/>
                                  </p:stCondLst>
                                  <p:childTnLst>
                                    <p:animMotion origin="layout" path="M 4.375E-6 7.40741E-7 L -0.26524 0.00069 " pathEditMode="relative" rAng="0" ptsTypes="AA">
                                      <p:cBhvr>
                                        <p:cTn id="40" dur="1000" spd="-100000" fill="hold"/>
                                        <p:tgtEl>
                                          <p:spTgt spid="49"/>
                                        </p:tgtEl>
                                        <p:attrNameLst>
                                          <p:attrName>ppt_x</p:attrName>
                                          <p:attrName>ppt_y</p:attrName>
                                        </p:attrNameLst>
                                      </p:cBhvr>
                                      <p:rCtr x="-13268" y="23"/>
                                    </p:animMotion>
                                  </p:childTnLst>
                                </p:cTn>
                              </p:par>
                              <p:par>
                                <p:cTn id="41" presetID="10" presetClass="entr" presetSubtype="0" fill="hold" nodeType="withEffect">
                                  <p:stCondLst>
                                    <p:cond delay="1500"/>
                                  </p:stCondLst>
                                  <p:childTnLst>
                                    <p:set>
                                      <p:cBhvr>
                                        <p:cTn id="42" dur="1" fill="hold">
                                          <p:stCondLst>
                                            <p:cond delay="0"/>
                                          </p:stCondLst>
                                        </p:cTn>
                                        <p:tgtEl>
                                          <p:spTgt spid="67"/>
                                        </p:tgtEl>
                                        <p:attrNameLst>
                                          <p:attrName>style.visibility</p:attrName>
                                        </p:attrNameLst>
                                      </p:cBhvr>
                                      <p:to>
                                        <p:strVal val="visible"/>
                                      </p:to>
                                    </p:set>
                                    <p:animEffect transition="in" filter="fade">
                                      <p:cBhvr>
                                        <p:cTn id="43" dur="500"/>
                                        <p:tgtEl>
                                          <p:spTgt spid="67"/>
                                        </p:tgtEl>
                                      </p:cBhvr>
                                    </p:animEffect>
                                  </p:childTnLst>
                                </p:cTn>
                              </p:par>
                              <p:par>
                                <p:cTn id="44" presetID="10" presetClass="entr" presetSubtype="0" fill="hold" nodeType="withEffect">
                                  <p:stCondLst>
                                    <p:cond delay="1500"/>
                                  </p:stCondLst>
                                  <p:childTnLst>
                                    <p:set>
                                      <p:cBhvr>
                                        <p:cTn id="45" dur="1" fill="hold">
                                          <p:stCondLst>
                                            <p:cond delay="0"/>
                                          </p:stCondLst>
                                        </p:cTn>
                                        <p:tgtEl>
                                          <p:spTgt spid="59"/>
                                        </p:tgtEl>
                                        <p:attrNameLst>
                                          <p:attrName>style.visibility</p:attrName>
                                        </p:attrNameLst>
                                      </p:cBhvr>
                                      <p:to>
                                        <p:strVal val="visible"/>
                                      </p:to>
                                    </p:set>
                                    <p:animEffect transition="in" filter="fade">
                                      <p:cBhvr>
                                        <p:cTn id="46" dur="500"/>
                                        <p:tgtEl>
                                          <p:spTgt spid="59"/>
                                        </p:tgtEl>
                                      </p:cBhvr>
                                    </p:animEffect>
                                  </p:childTnLst>
                                </p:cTn>
                              </p:par>
                              <p:par>
                                <p:cTn id="47" presetID="10" presetClass="entr" presetSubtype="0" fill="hold" nodeType="withEffect">
                                  <p:stCondLst>
                                    <p:cond delay="2000"/>
                                  </p:stCondLst>
                                  <p:childTnLst>
                                    <p:set>
                                      <p:cBhvr>
                                        <p:cTn id="48" dur="1" fill="hold">
                                          <p:stCondLst>
                                            <p:cond delay="0"/>
                                          </p:stCondLst>
                                        </p:cTn>
                                        <p:tgtEl>
                                          <p:spTgt spid="64"/>
                                        </p:tgtEl>
                                        <p:attrNameLst>
                                          <p:attrName>style.visibility</p:attrName>
                                        </p:attrNameLst>
                                      </p:cBhvr>
                                      <p:to>
                                        <p:strVal val="visible"/>
                                      </p:to>
                                    </p:set>
                                    <p:animEffect transition="in" filter="fade">
                                      <p:cBhvr>
                                        <p:cTn id="49" dur="500"/>
                                        <p:tgtEl>
                                          <p:spTgt spid="64"/>
                                        </p:tgtEl>
                                      </p:cBhvr>
                                    </p:animEffect>
                                  </p:childTnLst>
                                </p:cTn>
                              </p:par>
                              <p:par>
                                <p:cTn id="50" presetID="10" presetClass="entr" presetSubtype="0" fill="hold" grpId="0" nodeType="withEffect">
                                  <p:stCondLst>
                                    <p:cond delay="2000"/>
                                  </p:stCondLst>
                                  <p:childTnLst>
                                    <p:set>
                                      <p:cBhvr>
                                        <p:cTn id="51" dur="1" fill="hold">
                                          <p:stCondLst>
                                            <p:cond delay="0"/>
                                          </p:stCondLst>
                                        </p:cTn>
                                        <p:tgtEl>
                                          <p:spTgt spid="56"/>
                                        </p:tgtEl>
                                        <p:attrNameLst>
                                          <p:attrName>style.visibility</p:attrName>
                                        </p:attrNameLst>
                                      </p:cBhvr>
                                      <p:to>
                                        <p:strVal val="visible"/>
                                      </p:to>
                                    </p:set>
                                    <p:animEffect transition="in" filter="fade">
                                      <p:cBhvr>
                                        <p:cTn id="52" dur="500"/>
                                        <p:tgtEl>
                                          <p:spTgt spid="56"/>
                                        </p:tgtEl>
                                      </p:cBhvr>
                                    </p:animEffect>
                                  </p:childTnLst>
                                </p:cTn>
                              </p:par>
                              <p:par>
                                <p:cTn id="53" presetID="10" presetClass="entr" presetSubtype="0" fill="hold" grpId="0" nodeType="withEffect">
                                  <p:stCondLst>
                                    <p:cond delay="1500"/>
                                  </p:stCondLst>
                                  <p:childTnLst>
                                    <p:set>
                                      <p:cBhvr>
                                        <p:cTn id="54" dur="1" fill="hold">
                                          <p:stCondLst>
                                            <p:cond delay="0"/>
                                          </p:stCondLst>
                                        </p:cTn>
                                        <p:tgtEl>
                                          <p:spTgt spid="58"/>
                                        </p:tgtEl>
                                        <p:attrNameLst>
                                          <p:attrName>style.visibility</p:attrName>
                                        </p:attrNameLst>
                                      </p:cBhvr>
                                      <p:to>
                                        <p:strVal val="visible"/>
                                      </p:to>
                                    </p:set>
                                    <p:animEffect transition="in" filter="fade">
                                      <p:cBhvr>
                                        <p:cTn id="55" dur="500"/>
                                        <p:tgtEl>
                                          <p:spTgt spid="58"/>
                                        </p:tgtEl>
                                      </p:cBhvr>
                                    </p:animEffect>
                                  </p:childTnLst>
                                </p:cTn>
                              </p:par>
                              <p:par>
                                <p:cTn id="56" presetID="10" presetClass="entr" presetSubtype="0" fill="hold" grpId="0" nodeType="withEffect">
                                  <p:stCondLst>
                                    <p:cond delay="1500"/>
                                  </p:stCondLst>
                                  <p:childTnLst>
                                    <p:set>
                                      <p:cBhvr>
                                        <p:cTn id="57" dur="1" fill="hold">
                                          <p:stCondLst>
                                            <p:cond delay="0"/>
                                          </p:stCondLst>
                                        </p:cTn>
                                        <p:tgtEl>
                                          <p:spTgt spid="57"/>
                                        </p:tgtEl>
                                        <p:attrNameLst>
                                          <p:attrName>style.visibility</p:attrName>
                                        </p:attrNameLst>
                                      </p:cBhvr>
                                      <p:to>
                                        <p:strVal val="visible"/>
                                      </p:to>
                                    </p:set>
                                    <p:animEffect transition="in" filter="fade">
                                      <p:cBhvr>
                                        <p:cTn id="58" dur="500"/>
                                        <p:tgtEl>
                                          <p:spTgt spid="57"/>
                                        </p:tgtEl>
                                      </p:cBhvr>
                                    </p:animEffect>
                                  </p:childTnLst>
                                </p:cTn>
                              </p:par>
                              <p:par>
                                <p:cTn id="59" presetID="53" presetClass="entr" presetSubtype="16" fill="hold" grpId="0" nodeType="withEffect">
                                  <p:stCondLst>
                                    <p:cond delay="750"/>
                                  </p:stCondLst>
                                  <p:childTnLst>
                                    <p:set>
                                      <p:cBhvr>
                                        <p:cTn id="60" dur="1" fill="hold">
                                          <p:stCondLst>
                                            <p:cond delay="0"/>
                                          </p:stCondLst>
                                        </p:cTn>
                                        <p:tgtEl>
                                          <p:spTgt spid="2"/>
                                        </p:tgtEl>
                                        <p:attrNameLst>
                                          <p:attrName>style.visibility</p:attrName>
                                        </p:attrNameLst>
                                      </p:cBhvr>
                                      <p:to>
                                        <p:strVal val="visible"/>
                                      </p:to>
                                    </p:set>
                                    <p:anim calcmode="lin" valueType="num">
                                      <p:cBhvr>
                                        <p:cTn id="61" dur="500" fill="hold"/>
                                        <p:tgtEl>
                                          <p:spTgt spid="2"/>
                                        </p:tgtEl>
                                        <p:attrNameLst>
                                          <p:attrName>ppt_w</p:attrName>
                                        </p:attrNameLst>
                                      </p:cBhvr>
                                      <p:tavLst>
                                        <p:tav tm="0">
                                          <p:val>
                                            <p:fltVal val="0"/>
                                          </p:val>
                                        </p:tav>
                                        <p:tav tm="100000">
                                          <p:val>
                                            <p:strVal val="#ppt_w"/>
                                          </p:val>
                                        </p:tav>
                                      </p:tavLst>
                                    </p:anim>
                                    <p:anim calcmode="lin" valueType="num">
                                      <p:cBhvr>
                                        <p:cTn id="62" dur="500" fill="hold"/>
                                        <p:tgtEl>
                                          <p:spTgt spid="2"/>
                                        </p:tgtEl>
                                        <p:attrNameLst>
                                          <p:attrName>ppt_h</p:attrName>
                                        </p:attrNameLst>
                                      </p:cBhvr>
                                      <p:tavLst>
                                        <p:tav tm="0">
                                          <p:val>
                                            <p:fltVal val="0"/>
                                          </p:val>
                                        </p:tav>
                                        <p:tav tm="100000">
                                          <p:val>
                                            <p:strVal val="#ppt_h"/>
                                          </p:val>
                                        </p:tav>
                                      </p:tavLst>
                                    </p:anim>
                                    <p:animEffect transition="in" filter="fade">
                                      <p:cBhvr>
                                        <p:cTn id="63" dur="500"/>
                                        <p:tgtEl>
                                          <p:spTgt spid="2"/>
                                        </p:tgtEl>
                                      </p:cBhvr>
                                    </p:animEffect>
                                  </p:childTnLst>
                                </p:cTn>
                              </p:par>
                              <p:par>
                                <p:cTn id="64" presetID="10" presetClass="entr" presetSubtype="0" fill="hold" grpId="0" nodeType="withEffect">
                                  <p:stCondLst>
                                    <p:cond delay="250"/>
                                  </p:stCondLst>
                                  <p:childTnLst>
                                    <p:set>
                                      <p:cBhvr>
                                        <p:cTn id="65" dur="1" fill="hold">
                                          <p:stCondLst>
                                            <p:cond delay="0"/>
                                          </p:stCondLst>
                                        </p:cTn>
                                        <p:tgtEl>
                                          <p:spTgt spid="72"/>
                                        </p:tgtEl>
                                        <p:attrNameLst>
                                          <p:attrName>style.visibility</p:attrName>
                                        </p:attrNameLst>
                                      </p:cBhvr>
                                      <p:to>
                                        <p:strVal val="visible"/>
                                      </p:to>
                                    </p:set>
                                    <p:animEffect transition="in" filter="fade">
                                      <p:cBhvr>
                                        <p:cTn id="66" dur="1250"/>
                                        <p:tgtEl>
                                          <p:spTgt spid="72"/>
                                        </p:tgtEl>
                                      </p:cBhvr>
                                    </p:animEffect>
                                  </p:childTnLst>
                                </p:cTn>
                              </p:par>
                              <p:par>
                                <p:cTn id="67" presetID="63" presetClass="path" presetSubtype="0" decel="30000" fill="hold" grpId="1" nodeType="withEffect">
                                  <p:stCondLst>
                                    <p:cond delay="250"/>
                                  </p:stCondLst>
                                  <p:childTnLst>
                                    <p:animMotion origin="layout" path="M 0.09831 -0.22732 L -4.16667E-7 2.59259E-6 " pathEditMode="relative" rAng="0" ptsTypes="AA">
                                      <p:cBhvr>
                                        <p:cTn id="68" dur="1250" fill="hold"/>
                                        <p:tgtEl>
                                          <p:spTgt spid="72"/>
                                        </p:tgtEl>
                                        <p:attrNameLst>
                                          <p:attrName>ppt_x</p:attrName>
                                          <p:attrName>ppt_y</p:attrName>
                                        </p:attrNameLst>
                                      </p:cBhvr>
                                      <p:rCtr x="-4922" y="11366"/>
                                    </p:animMotion>
                                  </p:childTnLst>
                                </p:cTn>
                              </p:par>
                              <p:par>
                                <p:cTn id="69" presetID="6" presetClass="emph" presetSubtype="0" decel="30000" fill="hold" grpId="2" nodeType="withEffect">
                                  <p:stCondLst>
                                    <p:cond delay="250"/>
                                  </p:stCondLst>
                                  <p:childTnLst>
                                    <p:animScale>
                                      <p:cBhvr>
                                        <p:cTn id="70" dur="1250" fill="hold"/>
                                        <p:tgtEl>
                                          <p:spTgt spid="72"/>
                                        </p:tgtEl>
                                      </p:cBhvr>
                                      <p:by x="150000" y="150000"/>
                                      <p:from x="146726" y="119179"/>
                                      <p:to x="100000" y="100000"/>
                                    </p:animScale>
                                  </p:childTnLst>
                                </p:cTn>
                              </p:par>
                              <p:par>
                                <p:cTn id="71" presetID="10" presetClass="entr" presetSubtype="0" fill="hold" nodeType="withEffect">
                                  <p:stCondLst>
                                    <p:cond delay="1250"/>
                                  </p:stCondLst>
                                  <p:childTnLst>
                                    <p:set>
                                      <p:cBhvr>
                                        <p:cTn id="72" dur="1" fill="hold">
                                          <p:stCondLst>
                                            <p:cond delay="0"/>
                                          </p:stCondLst>
                                        </p:cTn>
                                        <p:tgtEl>
                                          <p:spTgt spid="3"/>
                                        </p:tgtEl>
                                        <p:attrNameLst>
                                          <p:attrName>style.visibility</p:attrName>
                                        </p:attrNameLst>
                                      </p:cBhvr>
                                      <p:to>
                                        <p:strVal val="visible"/>
                                      </p:to>
                                    </p:set>
                                    <p:animEffect transition="in" filter="fade">
                                      <p:cBhvr>
                                        <p:cTn id="73" dur="750"/>
                                        <p:tgtEl>
                                          <p:spTgt spid="3"/>
                                        </p:tgtEl>
                                      </p:cBhvr>
                                    </p:animEffect>
                                  </p:childTnLst>
                                </p:cTn>
                              </p:par>
                              <p:par>
                                <p:cTn id="74" presetID="42" presetClass="entr" presetSubtype="0" fill="hold" nodeType="withEffect">
                                  <p:stCondLst>
                                    <p:cond delay="0"/>
                                  </p:stCondLst>
                                  <p:childTnLst>
                                    <p:set>
                                      <p:cBhvr>
                                        <p:cTn id="75" dur="1" fill="hold">
                                          <p:stCondLst>
                                            <p:cond delay="0"/>
                                          </p:stCondLst>
                                        </p:cTn>
                                        <p:tgtEl>
                                          <p:spTgt spid="73"/>
                                        </p:tgtEl>
                                        <p:attrNameLst>
                                          <p:attrName>style.visibility</p:attrName>
                                        </p:attrNameLst>
                                      </p:cBhvr>
                                      <p:to>
                                        <p:strVal val="visible"/>
                                      </p:to>
                                    </p:set>
                                    <p:animEffect transition="in" filter="fade">
                                      <p:cBhvr>
                                        <p:cTn id="76" dur="1000"/>
                                        <p:tgtEl>
                                          <p:spTgt spid="73"/>
                                        </p:tgtEl>
                                      </p:cBhvr>
                                    </p:animEffect>
                                    <p:anim calcmode="lin" valueType="num">
                                      <p:cBhvr>
                                        <p:cTn id="77" dur="1000" fill="hold"/>
                                        <p:tgtEl>
                                          <p:spTgt spid="73"/>
                                        </p:tgtEl>
                                        <p:attrNameLst>
                                          <p:attrName>ppt_x</p:attrName>
                                        </p:attrNameLst>
                                      </p:cBhvr>
                                      <p:tavLst>
                                        <p:tav tm="0">
                                          <p:val>
                                            <p:strVal val="#ppt_x"/>
                                          </p:val>
                                        </p:tav>
                                        <p:tav tm="100000">
                                          <p:val>
                                            <p:strVal val="#ppt_x"/>
                                          </p:val>
                                        </p:tav>
                                      </p:tavLst>
                                    </p:anim>
                                    <p:anim calcmode="lin" valueType="num">
                                      <p:cBhvr>
                                        <p:cTn id="78" dur="1000" fill="hold"/>
                                        <p:tgtEl>
                                          <p:spTgt spid="73"/>
                                        </p:tgtEl>
                                        <p:attrNameLst>
                                          <p:attrName>ppt_y</p:attrName>
                                        </p:attrNameLst>
                                      </p:cBhvr>
                                      <p:tavLst>
                                        <p:tav tm="0">
                                          <p:val>
                                            <p:strVal val="#ppt_y+.1"/>
                                          </p:val>
                                        </p:tav>
                                        <p:tav tm="100000">
                                          <p:val>
                                            <p:strVal val="#ppt_y"/>
                                          </p:val>
                                        </p:tav>
                                      </p:tavLst>
                                    </p:anim>
                                  </p:childTnLst>
                                </p:cTn>
                              </p:par>
                              <p:par>
                                <p:cTn id="79" presetID="42" presetClass="entr" presetSubtype="0" fill="hold" nodeType="withEffect">
                                  <p:stCondLst>
                                    <p:cond delay="0"/>
                                  </p:stCondLst>
                                  <p:childTnLst>
                                    <p:set>
                                      <p:cBhvr>
                                        <p:cTn id="80" dur="1" fill="hold">
                                          <p:stCondLst>
                                            <p:cond delay="0"/>
                                          </p:stCondLst>
                                        </p:cTn>
                                        <p:tgtEl>
                                          <p:spTgt spid="76"/>
                                        </p:tgtEl>
                                        <p:attrNameLst>
                                          <p:attrName>style.visibility</p:attrName>
                                        </p:attrNameLst>
                                      </p:cBhvr>
                                      <p:to>
                                        <p:strVal val="visible"/>
                                      </p:to>
                                    </p:set>
                                    <p:animEffect transition="in" filter="fade">
                                      <p:cBhvr>
                                        <p:cTn id="81" dur="1000"/>
                                        <p:tgtEl>
                                          <p:spTgt spid="76"/>
                                        </p:tgtEl>
                                      </p:cBhvr>
                                    </p:animEffect>
                                    <p:anim calcmode="lin" valueType="num">
                                      <p:cBhvr>
                                        <p:cTn id="82" dur="1000" fill="hold"/>
                                        <p:tgtEl>
                                          <p:spTgt spid="76"/>
                                        </p:tgtEl>
                                        <p:attrNameLst>
                                          <p:attrName>ppt_x</p:attrName>
                                        </p:attrNameLst>
                                      </p:cBhvr>
                                      <p:tavLst>
                                        <p:tav tm="0">
                                          <p:val>
                                            <p:strVal val="#ppt_x"/>
                                          </p:val>
                                        </p:tav>
                                        <p:tav tm="100000">
                                          <p:val>
                                            <p:strVal val="#ppt_x"/>
                                          </p:val>
                                        </p:tav>
                                      </p:tavLst>
                                    </p:anim>
                                    <p:anim calcmode="lin" valueType="num">
                                      <p:cBhvr>
                                        <p:cTn id="83" dur="1000" fill="hold"/>
                                        <p:tgtEl>
                                          <p:spTgt spid="76"/>
                                        </p:tgtEl>
                                        <p:attrNameLst>
                                          <p:attrName>ppt_y</p:attrName>
                                        </p:attrNameLst>
                                      </p:cBhvr>
                                      <p:tavLst>
                                        <p:tav tm="0">
                                          <p:val>
                                            <p:strVal val="#ppt_y+.1"/>
                                          </p:val>
                                        </p:tav>
                                        <p:tav tm="100000">
                                          <p:val>
                                            <p:strVal val="#ppt_y"/>
                                          </p:val>
                                        </p:tav>
                                      </p:tavLst>
                                    </p:anim>
                                  </p:childTnLst>
                                </p:cTn>
                              </p:par>
                              <p:par>
                                <p:cTn id="84" presetID="42" presetClass="entr" presetSubtype="0" fill="hold" nodeType="withEffect">
                                  <p:stCondLst>
                                    <p:cond delay="0"/>
                                  </p:stCondLst>
                                  <p:childTnLst>
                                    <p:set>
                                      <p:cBhvr>
                                        <p:cTn id="85" dur="1" fill="hold">
                                          <p:stCondLst>
                                            <p:cond delay="0"/>
                                          </p:stCondLst>
                                        </p:cTn>
                                        <p:tgtEl>
                                          <p:spTgt spid="79"/>
                                        </p:tgtEl>
                                        <p:attrNameLst>
                                          <p:attrName>style.visibility</p:attrName>
                                        </p:attrNameLst>
                                      </p:cBhvr>
                                      <p:to>
                                        <p:strVal val="visible"/>
                                      </p:to>
                                    </p:set>
                                    <p:animEffect transition="in" filter="fade">
                                      <p:cBhvr>
                                        <p:cTn id="86" dur="1000"/>
                                        <p:tgtEl>
                                          <p:spTgt spid="79"/>
                                        </p:tgtEl>
                                      </p:cBhvr>
                                    </p:animEffect>
                                    <p:anim calcmode="lin" valueType="num">
                                      <p:cBhvr>
                                        <p:cTn id="87" dur="1000" fill="hold"/>
                                        <p:tgtEl>
                                          <p:spTgt spid="79"/>
                                        </p:tgtEl>
                                        <p:attrNameLst>
                                          <p:attrName>ppt_x</p:attrName>
                                        </p:attrNameLst>
                                      </p:cBhvr>
                                      <p:tavLst>
                                        <p:tav tm="0">
                                          <p:val>
                                            <p:strVal val="#ppt_x"/>
                                          </p:val>
                                        </p:tav>
                                        <p:tav tm="100000">
                                          <p:val>
                                            <p:strVal val="#ppt_x"/>
                                          </p:val>
                                        </p:tav>
                                      </p:tavLst>
                                    </p:anim>
                                    <p:anim calcmode="lin" valueType="num">
                                      <p:cBhvr>
                                        <p:cTn id="88" dur="1000" fill="hold"/>
                                        <p:tgtEl>
                                          <p:spTgt spid="7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9" grpId="0" animBg="1"/>
      <p:bldP spid="49" grpId="1" animBg="1"/>
      <p:bldP spid="50" grpId="0" animBg="1"/>
      <p:bldP spid="50" grpId="1" animBg="1"/>
      <p:bldP spid="51" grpId="0" animBg="1"/>
      <p:bldP spid="51" grpId="1" animBg="1"/>
      <p:bldP spid="52" grpId="0" animBg="1"/>
      <p:bldP spid="52" grpId="1" animBg="1"/>
      <p:bldP spid="53" grpId="0" animBg="1"/>
      <p:bldP spid="53" grpId="1" animBg="1"/>
      <p:bldP spid="54" grpId="0"/>
      <p:bldP spid="54" grpId="1"/>
      <p:bldP spid="56" grpId="0"/>
      <p:bldP spid="57" grpId="0"/>
      <p:bldP spid="58" grpId="0"/>
      <p:bldP spid="72" grpId="0" animBg="1"/>
      <p:bldP spid="72" grpId="1" animBg="1"/>
      <p:bldP spid="72" grpId="2"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a:extLst>
              <a:ext uri="{FF2B5EF4-FFF2-40B4-BE49-F238E27FC236}">
                <a16:creationId xmlns:a16="http://schemas.microsoft.com/office/drawing/2014/main" id="{2C4D3272-0AB2-40CD-80D4-CABDFFB7E90C}"/>
              </a:ext>
            </a:extLst>
          </p:cNvPr>
          <p:cNvCxnSpPr/>
          <p:nvPr/>
        </p:nvCxnSpPr>
        <p:spPr>
          <a:xfrm rot="5400000">
            <a:off x="3050290" y="3428999"/>
            <a:ext cx="6091420" cy="0"/>
          </a:xfrm>
          <a:prstGeom prst="line">
            <a:avLst/>
          </a:prstGeom>
          <a:ln w="9525">
            <a:solidFill>
              <a:schemeClr val="tx2"/>
            </a:solidFill>
          </a:ln>
        </p:spPr>
        <p:style>
          <a:lnRef idx="1">
            <a:schemeClr val="accent1"/>
          </a:lnRef>
          <a:fillRef idx="0">
            <a:schemeClr val="accent1"/>
          </a:fillRef>
          <a:effectRef idx="0">
            <a:schemeClr val="accent1"/>
          </a:effectRef>
          <a:fontRef idx="minor">
            <a:schemeClr val="tx1"/>
          </a:fontRef>
        </p:style>
      </p:cxnSp>
      <p:grpSp>
        <p:nvGrpSpPr>
          <p:cNvPr id="3" name="组合 2">
            <a:extLst>
              <a:ext uri="{FF2B5EF4-FFF2-40B4-BE49-F238E27FC236}">
                <a16:creationId xmlns:a16="http://schemas.microsoft.com/office/drawing/2014/main" id="{6020D902-4092-4033-951E-E06DB19A8863}"/>
              </a:ext>
            </a:extLst>
          </p:cNvPr>
          <p:cNvGrpSpPr/>
          <p:nvPr/>
        </p:nvGrpSpPr>
        <p:grpSpPr>
          <a:xfrm>
            <a:off x="4289459" y="5794573"/>
            <a:ext cx="4179442" cy="2901465"/>
            <a:chOff x="4289459" y="5794573"/>
            <a:chExt cx="4179442" cy="2901465"/>
          </a:xfrm>
        </p:grpSpPr>
        <p:sp>
          <p:nvSpPr>
            <p:cNvPr id="4" name="Freeform 20113">
              <a:extLst>
                <a:ext uri="{FF2B5EF4-FFF2-40B4-BE49-F238E27FC236}">
                  <a16:creationId xmlns:a16="http://schemas.microsoft.com/office/drawing/2014/main" id="{48B63C43-D104-474A-8D05-10058C1361E0}"/>
                </a:ext>
              </a:extLst>
            </p:cNvPr>
            <p:cNvSpPr>
              <a:spLocks noEditPoints="1"/>
            </p:cNvSpPr>
            <p:nvPr/>
          </p:nvSpPr>
          <p:spPr bwMode="auto">
            <a:xfrm>
              <a:off x="6932805" y="6155423"/>
              <a:ext cx="447560" cy="1528772"/>
            </a:xfrm>
            <a:custGeom>
              <a:avLst/>
              <a:gdLst>
                <a:gd name="T0" fmla="*/ 280 w 284"/>
                <a:gd name="T1" fmla="*/ 957 h 970"/>
                <a:gd name="T2" fmla="*/ 276 w 284"/>
                <a:gd name="T3" fmla="*/ 958 h 970"/>
                <a:gd name="T4" fmla="*/ 279 w 284"/>
                <a:gd name="T5" fmla="*/ 970 h 970"/>
                <a:gd name="T6" fmla="*/ 284 w 284"/>
                <a:gd name="T7" fmla="*/ 969 h 970"/>
                <a:gd name="T8" fmla="*/ 280 w 284"/>
                <a:gd name="T9" fmla="*/ 957 h 970"/>
                <a:gd name="T10" fmla="*/ 89 w 284"/>
                <a:gd name="T11" fmla="*/ 313 h 970"/>
                <a:gd name="T12" fmla="*/ 85 w 284"/>
                <a:gd name="T13" fmla="*/ 314 h 970"/>
                <a:gd name="T14" fmla="*/ 89 w 284"/>
                <a:gd name="T15" fmla="*/ 326 h 970"/>
                <a:gd name="T16" fmla="*/ 93 w 284"/>
                <a:gd name="T17" fmla="*/ 324 h 970"/>
                <a:gd name="T18" fmla="*/ 89 w 284"/>
                <a:gd name="T19" fmla="*/ 313 h 970"/>
                <a:gd name="T20" fmla="*/ 73 w 284"/>
                <a:gd name="T21" fmla="*/ 253 h 970"/>
                <a:gd name="T22" fmla="*/ 69 w 284"/>
                <a:gd name="T23" fmla="*/ 255 h 970"/>
                <a:gd name="T24" fmla="*/ 72 w 284"/>
                <a:gd name="T25" fmla="*/ 266 h 970"/>
                <a:gd name="T26" fmla="*/ 76 w 284"/>
                <a:gd name="T27" fmla="*/ 265 h 970"/>
                <a:gd name="T28" fmla="*/ 73 w 284"/>
                <a:gd name="T29" fmla="*/ 253 h 970"/>
                <a:gd name="T30" fmla="*/ 15 w 284"/>
                <a:gd name="T31" fmla="*/ 41 h 970"/>
                <a:gd name="T32" fmla="*/ 11 w 284"/>
                <a:gd name="T33" fmla="*/ 42 h 970"/>
                <a:gd name="T34" fmla="*/ 13 w 284"/>
                <a:gd name="T35" fmla="*/ 50 h 970"/>
                <a:gd name="T36" fmla="*/ 18 w 284"/>
                <a:gd name="T37" fmla="*/ 49 h 970"/>
                <a:gd name="T38" fmla="*/ 15 w 284"/>
                <a:gd name="T39" fmla="*/ 41 h 970"/>
                <a:gd name="T40" fmla="*/ 5 w 284"/>
                <a:gd name="T41" fmla="*/ 0 h 970"/>
                <a:gd name="T42" fmla="*/ 0 w 284"/>
                <a:gd name="T43" fmla="*/ 1 h 970"/>
                <a:gd name="T44" fmla="*/ 3 w 284"/>
                <a:gd name="T45" fmla="*/ 9 h 970"/>
                <a:gd name="T46" fmla="*/ 7 w 284"/>
                <a:gd name="T47" fmla="*/ 8 h 970"/>
                <a:gd name="T48" fmla="*/ 5 w 284"/>
                <a:gd name="T49" fmla="*/ 0 h 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4" h="970">
                  <a:moveTo>
                    <a:pt x="280" y="957"/>
                  </a:moveTo>
                  <a:cubicBezTo>
                    <a:pt x="279" y="957"/>
                    <a:pt x="277" y="958"/>
                    <a:pt x="276" y="958"/>
                  </a:cubicBezTo>
                  <a:cubicBezTo>
                    <a:pt x="279" y="970"/>
                    <a:pt x="279" y="970"/>
                    <a:pt x="279" y="970"/>
                  </a:cubicBezTo>
                  <a:cubicBezTo>
                    <a:pt x="281" y="969"/>
                    <a:pt x="282" y="969"/>
                    <a:pt x="284" y="969"/>
                  </a:cubicBezTo>
                  <a:cubicBezTo>
                    <a:pt x="280" y="957"/>
                    <a:pt x="280" y="957"/>
                    <a:pt x="280" y="957"/>
                  </a:cubicBezTo>
                  <a:moveTo>
                    <a:pt x="89" y="313"/>
                  </a:moveTo>
                  <a:cubicBezTo>
                    <a:pt x="88" y="313"/>
                    <a:pt x="87" y="314"/>
                    <a:pt x="85" y="314"/>
                  </a:cubicBezTo>
                  <a:cubicBezTo>
                    <a:pt x="89" y="326"/>
                    <a:pt x="89" y="326"/>
                    <a:pt x="89" y="326"/>
                  </a:cubicBezTo>
                  <a:cubicBezTo>
                    <a:pt x="90" y="325"/>
                    <a:pt x="91" y="325"/>
                    <a:pt x="93" y="324"/>
                  </a:cubicBezTo>
                  <a:cubicBezTo>
                    <a:pt x="89" y="313"/>
                    <a:pt x="89" y="313"/>
                    <a:pt x="89" y="313"/>
                  </a:cubicBezTo>
                  <a:moveTo>
                    <a:pt x="73" y="253"/>
                  </a:moveTo>
                  <a:cubicBezTo>
                    <a:pt x="71" y="254"/>
                    <a:pt x="70" y="254"/>
                    <a:pt x="69" y="255"/>
                  </a:cubicBezTo>
                  <a:cubicBezTo>
                    <a:pt x="72" y="266"/>
                    <a:pt x="72" y="266"/>
                    <a:pt x="72" y="266"/>
                  </a:cubicBezTo>
                  <a:cubicBezTo>
                    <a:pt x="73" y="266"/>
                    <a:pt x="75" y="265"/>
                    <a:pt x="76" y="265"/>
                  </a:cubicBezTo>
                  <a:cubicBezTo>
                    <a:pt x="73" y="253"/>
                    <a:pt x="73" y="253"/>
                    <a:pt x="73" y="253"/>
                  </a:cubicBezTo>
                  <a:moveTo>
                    <a:pt x="15" y="41"/>
                  </a:moveTo>
                  <a:cubicBezTo>
                    <a:pt x="14" y="41"/>
                    <a:pt x="13" y="42"/>
                    <a:pt x="11" y="42"/>
                  </a:cubicBezTo>
                  <a:cubicBezTo>
                    <a:pt x="13" y="50"/>
                    <a:pt x="13" y="50"/>
                    <a:pt x="13" y="50"/>
                  </a:cubicBezTo>
                  <a:cubicBezTo>
                    <a:pt x="15" y="50"/>
                    <a:pt x="16" y="49"/>
                    <a:pt x="18" y="49"/>
                  </a:cubicBezTo>
                  <a:cubicBezTo>
                    <a:pt x="15" y="41"/>
                    <a:pt x="15" y="41"/>
                    <a:pt x="15" y="41"/>
                  </a:cubicBezTo>
                  <a:moveTo>
                    <a:pt x="5" y="0"/>
                  </a:moveTo>
                  <a:cubicBezTo>
                    <a:pt x="3" y="0"/>
                    <a:pt x="2" y="1"/>
                    <a:pt x="0" y="1"/>
                  </a:cubicBezTo>
                  <a:cubicBezTo>
                    <a:pt x="3" y="9"/>
                    <a:pt x="3" y="9"/>
                    <a:pt x="3" y="9"/>
                  </a:cubicBezTo>
                  <a:cubicBezTo>
                    <a:pt x="4" y="9"/>
                    <a:pt x="5" y="8"/>
                    <a:pt x="7" y="8"/>
                  </a:cubicBezTo>
                  <a:cubicBezTo>
                    <a:pt x="5" y="0"/>
                    <a:pt x="5" y="0"/>
                    <a:pt x="5"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5" name="Freeform 20173">
              <a:extLst>
                <a:ext uri="{FF2B5EF4-FFF2-40B4-BE49-F238E27FC236}">
                  <a16:creationId xmlns:a16="http://schemas.microsoft.com/office/drawing/2014/main" id="{06F78A0A-9561-4BEC-A6BD-FE928BB6BF3C}"/>
                </a:ext>
              </a:extLst>
            </p:cNvPr>
            <p:cNvSpPr/>
            <p:nvPr/>
          </p:nvSpPr>
          <p:spPr bwMode="auto">
            <a:xfrm>
              <a:off x="4442874" y="8092401"/>
              <a:ext cx="9338" cy="4669"/>
            </a:xfrm>
            <a:custGeom>
              <a:avLst/>
              <a:gdLst>
                <a:gd name="T0" fmla="*/ 9 w 14"/>
                <a:gd name="T1" fmla="*/ 0 h 7"/>
                <a:gd name="T2" fmla="*/ 2 w 14"/>
                <a:gd name="T3" fmla="*/ 3 h 7"/>
                <a:gd name="T4" fmla="*/ 0 w 14"/>
                <a:gd name="T5" fmla="*/ 3 h 7"/>
                <a:gd name="T6" fmla="*/ 14 w 14"/>
                <a:gd name="T7" fmla="*/ 7 h 7"/>
                <a:gd name="T8" fmla="*/ 9 w 14"/>
                <a:gd name="T9" fmla="*/ 0 h 7"/>
              </a:gdLst>
              <a:ahLst/>
              <a:cxnLst>
                <a:cxn ang="0">
                  <a:pos x="T0" y="T1"/>
                </a:cxn>
                <a:cxn ang="0">
                  <a:pos x="T2" y="T3"/>
                </a:cxn>
                <a:cxn ang="0">
                  <a:pos x="T4" y="T5"/>
                </a:cxn>
                <a:cxn ang="0">
                  <a:pos x="T6" y="T7"/>
                </a:cxn>
                <a:cxn ang="0">
                  <a:pos x="T8" y="T9"/>
                </a:cxn>
              </a:cxnLst>
              <a:rect l="0" t="0" r="r" b="b"/>
              <a:pathLst>
                <a:path w="14" h="7">
                  <a:moveTo>
                    <a:pt x="9" y="0"/>
                  </a:moveTo>
                  <a:lnTo>
                    <a:pt x="2" y="3"/>
                  </a:lnTo>
                  <a:lnTo>
                    <a:pt x="0" y="3"/>
                  </a:lnTo>
                  <a:lnTo>
                    <a:pt x="14" y="7"/>
                  </a:lnTo>
                  <a:lnTo>
                    <a:pt x="9" y="0"/>
                  </a:ln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6" name="Freeform 20175">
              <a:extLst>
                <a:ext uri="{FF2B5EF4-FFF2-40B4-BE49-F238E27FC236}">
                  <a16:creationId xmlns:a16="http://schemas.microsoft.com/office/drawing/2014/main" id="{315F770A-4236-4A52-B471-FD8233732CDB}"/>
                </a:ext>
              </a:extLst>
            </p:cNvPr>
            <p:cNvSpPr>
              <a:spLocks noEditPoints="1"/>
            </p:cNvSpPr>
            <p:nvPr/>
          </p:nvSpPr>
          <p:spPr bwMode="auto">
            <a:xfrm>
              <a:off x="4328817" y="6333512"/>
              <a:ext cx="529602" cy="1161920"/>
            </a:xfrm>
            <a:custGeom>
              <a:avLst/>
              <a:gdLst>
                <a:gd name="T0" fmla="*/ 162 w 336"/>
                <a:gd name="T1" fmla="*/ 720 h 737"/>
                <a:gd name="T2" fmla="*/ 154 w 336"/>
                <a:gd name="T3" fmla="*/ 735 h 737"/>
                <a:gd name="T4" fmla="*/ 158 w 336"/>
                <a:gd name="T5" fmla="*/ 737 h 737"/>
                <a:gd name="T6" fmla="*/ 166 w 336"/>
                <a:gd name="T7" fmla="*/ 722 h 737"/>
                <a:gd name="T8" fmla="*/ 162 w 336"/>
                <a:gd name="T9" fmla="*/ 720 h 737"/>
                <a:gd name="T10" fmla="*/ 133 w 336"/>
                <a:gd name="T11" fmla="*/ 716 h 737"/>
                <a:gd name="T12" fmla="*/ 129 w 336"/>
                <a:gd name="T13" fmla="*/ 717 h 737"/>
                <a:gd name="T14" fmla="*/ 132 w 336"/>
                <a:gd name="T15" fmla="*/ 733 h 737"/>
                <a:gd name="T16" fmla="*/ 136 w 336"/>
                <a:gd name="T17" fmla="*/ 732 h 737"/>
                <a:gd name="T18" fmla="*/ 133 w 336"/>
                <a:gd name="T19" fmla="*/ 716 h 737"/>
                <a:gd name="T20" fmla="*/ 332 w 336"/>
                <a:gd name="T21" fmla="*/ 398 h 737"/>
                <a:gd name="T22" fmla="*/ 171 w 336"/>
                <a:gd name="T23" fmla="*/ 704 h 737"/>
                <a:gd name="T24" fmla="*/ 175 w 336"/>
                <a:gd name="T25" fmla="*/ 706 h 737"/>
                <a:gd name="T26" fmla="*/ 336 w 336"/>
                <a:gd name="T27" fmla="*/ 400 h 737"/>
                <a:gd name="T28" fmla="*/ 332 w 336"/>
                <a:gd name="T29" fmla="*/ 398 h 737"/>
                <a:gd name="T30" fmla="*/ 4 w 336"/>
                <a:gd name="T31" fmla="*/ 6 h 737"/>
                <a:gd name="T32" fmla="*/ 0 w 336"/>
                <a:gd name="T33" fmla="*/ 7 h 737"/>
                <a:gd name="T34" fmla="*/ 125 w 336"/>
                <a:gd name="T35" fmla="*/ 698 h 737"/>
                <a:gd name="T36" fmla="*/ 130 w 336"/>
                <a:gd name="T37" fmla="*/ 697 h 737"/>
                <a:gd name="T38" fmla="*/ 4 w 336"/>
                <a:gd name="T39" fmla="*/ 6 h 737"/>
                <a:gd name="T40" fmla="*/ 14 w 336"/>
                <a:gd name="T41" fmla="*/ 0 h 737"/>
                <a:gd name="T42" fmla="*/ 11 w 336"/>
                <a:gd name="T43" fmla="*/ 3 h 737"/>
                <a:gd name="T44" fmla="*/ 327 w 336"/>
                <a:gd name="T45" fmla="*/ 349 h 737"/>
                <a:gd name="T46" fmla="*/ 330 w 336"/>
                <a:gd name="T47" fmla="*/ 346 h 737"/>
                <a:gd name="T48" fmla="*/ 14 w 336"/>
                <a:gd name="T49" fmla="*/ 0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36" h="737">
                  <a:moveTo>
                    <a:pt x="162" y="720"/>
                  </a:moveTo>
                  <a:cubicBezTo>
                    <a:pt x="154" y="735"/>
                    <a:pt x="154" y="735"/>
                    <a:pt x="154" y="735"/>
                  </a:cubicBezTo>
                  <a:cubicBezTo>
                    <a:pt x="155" y="736"/>
                    <a:pt x="157" y="736"/>
                    <a:pt x="158" y="737"/>
                  </a:cubicBezTo>
                  <a:cubicBezTo>
                    <a:pt x="166" y="722"/>
                    <a:pt x="166" y="722"/>
                    <a:pt x="166" y="722"/>
                  </a:cubicBezTo>
                  <a:cubicBezTo>
                    <a:pt x="164" y="722"/>
                    <a:pt x="163" y="721"/>
                    <a:pt x="162" y="720"/>
                  </a:cubicBezTo>
                  <a:moveTo>
                    <a:pt x="133" y="716"/>
                  </a:moveTo>
                  <a:cubicBezTo>
                    <a:pt x="131" y="716"/>
                    <a:pt x="130" y="716"/>
                    <a:pt x="129" y="717"/>
                  </a:cubicBezTo>
                  <a:cubicBezTo>
                    <a:pt x="132" y="733"/>
                    <a:pt x="132" y="733"/>
                    <a:pt x="132" y="733"/>
                  </a:cubicBezTo>
                  <a:cubicBezTo>
                    <a:pt x="133" y="733"/>
                    <a:pt x="134" y="732"/>
                    <a:pt x="136" y="732"/>
                  </a:cubicBezTo>
                  <a:cubicBezTo>
                    <a:pt x="133" y="716"/>
                    <a:pt x="133" y="716"/>
                    <a:pt x="133" y="716"/>
                  </a:cubicBezTo>
                  <a:moveTo>
                    <a:pt x="332" y="398"/>
                  </a:moveTo>
                  <a:cubicBezTo>
                    <a:pt x="171" y="704"/>
                    <a:pt x="171" y="704"/>
                    <a:pt x="171" y="704"/>
                  </a:cubicBezTo>
                  <a:cubicBezTo>
                    <a:pt x="172" y="704"/>
                    <a:pt x="173" y="705"/>
                    <a:pt x="175" y="706"/>
                  </a:cubicBezTo>
                  <a:cubicBezTo>
                    <a:pt x="336" y="400"/>
                    <a:pt x="336" y="400"/>
                    <a:pt x="336" y="400"/>
                  </a:cubicBezTo>
                  <a:cubicBezTo>
                    <a:pt x="335" y="399"/>
                    <a:pt x="333" y="399"/>
                    <a:pt x="332" y="398"/>
                  </a:cubicBezTo>
                  <a:moveTo>
                    <a:pt x="4" y="6"/>
                  </a:moveTo>
                  <a:cubicBezTo>
                    <a:pt x="3" y="7"/>
                    <a:pt x="2" y="7"/>
                    <a:pt x="0" y="7"/>
                  </a:cubicBezTo>
                  <a:cubicBezTo>
                    <a:pt x="125" y="698"/>
                    <a:pt x="125" y="698"/>
                    <a:pt x="125" y="698"/>
                  </a:cubicBezTo>
                  <a:cubicBezTo>
                    <a:pt x="127" y="698"/>
                    <a:pt x="128" y="697"/>
                    <a:pt x="130" y="697"/>
                  </a:cubicBezTo>
                  <a:cubicBezTo>
                    <a:pt x="4" y="6"/>
                    <a:pt x="4" y="6"/>
                    <a:pt x="4" y="6"/>
                  </a:cubicBezTo>
                  <a:moveTo>
                    <a:pt x="14" y="0"/>
                  </a:moveTo>
                  <a:cubicBezTo>
                    <a:pt x="13" y="1"/>
                    <a:pt x="12" y="2"/>
                    <a:pt x="11" y="3"/>
                  </a:cubicBezTo>
                  <a:cubicBezTo>
                    <a:pt x="327" y="349"/>
                    <a:pt x="327" y="349"/>
                    <a:pt x="327" y="349"/>
                  </a:cubicBezTo>
                  <a:cubicBezTo>
                    <a:pt x="328" y="348"/>
                    <a:pt x="329" y="347"/>
                    <a:pt x="330" y="346"/>
                  </a:cubicBezTo>
                  <a:cubicBezTo>
                    <a:pt x="14" y="0"/>
                    <a:pt x="14" y="0"/>
                    <a:pt x="14"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7" name="Freeform 20176">
              <a:extLst>
                <a:ext uri="{FF2B5EF4-FFF2-40B4-BE49-F238E27FC236}">
                  <a16:creationId xmlns:a16="http://schemas.microsoft.com/office/drawing/2014/main" id="{25D86302-E2C9-4A5A-A0A9-756FAE1D8EE4}"/>
                </a:ext>
              </a:extLst>
            </p:cNvPr>
            <p:cNvSpPr>
              <a:spLocks noEditPoints="1"/>
            </p:cNvSpPr>
            <p:nvPr/>
          </p:nvSpPr>
          <p:spPr bwMode="auto">
            <a:xfrm>
              <a:off x="4352829" y="6060708"/>
              <a:ext cx="764388" cy="815078"/>
            </a:xfrm>
            <a:custGeom>
              <a:avLst/>
              <a:gdLst>
                <a:gd name="T0" fmla="*/ 346 w 485"/>
                <a:gd name="T1" fmla="*/ 515 h 517"/>
                <a:gd name="T2" fmla="*/ 478 w 485"/>
                <a:gd name="T3" fmla="*/ 269 h 517"/>
                <a:gd name="T4" fmla="*/ 308 w 485"/>
                <a:gd name="T5" fmla="*/ 261 h 517"/>
                <a:gd name="T6" fmla="*/ 329 w 485"/>
                <a:gd name="T7" fmla="*/ 513 h 517"/>
                <a:gd name="T8" fmla="*/ 308 w 485"/>
                <a:gd name="T9" fmla="*/ 261 h 517"/>
                <a:gd name="T10" fmla="*/ 478 w 485"/>
                <a:gd name="T11" fmla="*/ 261 h 517"/>
                <a:gd name="T12" fmla="*/ 485 w 485"/>
                <a:gd name="T13" fmla="*/ 256 h 517"/>
                <a:gd name="T14" fmla="*/ 306 w 485"/>
                <a:gd name="T15" fmla="*/ 235 h 517"/>
                <a:gd name="T16" fmla="*/ 302 w 485"/>
                <a:gd name="T17" fmla="*/ 236 h 517"/>
                <a:gd name="T18" fmla="*/ 303 w 485"/>
                <a:gd name="T19" fmla="*/ 248 h 517"/>
                <a:gd name="T20" fmla="*/ 306 w 485"/>
                <a:gd name="T21" fmla="*/ 235 h 517"/>
                <a:gd name="T22" fmla="*/ 466 w 485"/>
                <a:gd name="T23" fmla="*/ 239 h 517"/>
                <a:gd name="T24" fmla="*/ 473 w 485"/>
                <a:gd name="T25" fmla="*/ 236 h 517"/>
                <a:gd name="T26" fmla="*/ 352 w 485"/>
                <a:gd name="T27" fmla="*/ 217 h 517"/>
                <a:gd name="T28" fmla="*/ 458 w 485"/>
                <a:gd name="T29" fmla="*/ 238 h 517"/>
                <a:gd name="T30" fmla="*/ 352 w 485"/>
                <a:gd name="T31" fmla="*/ 217 h 517"/>
                <a:gd name="T32" fmla="*/ 326 w 485"/>
                <a:gd name="T33" fmla="*/ 217 h 517"/>
                <a:gd name="T34" fmla="*/ 338 w 485"/>
                <a:gd name="T35" fmla="*/ 214 h 517"/>
                <a:gd name="T36" fmla="*/ 266 w 485"/>
                <a:gd name="T37" fmla="*/ 203 h 517"/>
                <a:gd name="T38" fmla="*/ 277 w 485"/>
                <a:gd name="T39" fmla="*/ 209 h 517"/>
                <a:gd name="T40" fmla="*/ 266 w 485"/>
                <a:gd name="T41" fmla="*/ 203 h 517"/>
                <a:gd name="T42" fmla="*/ 295 w 485"/>
                <a:gd name="T43" fmla="*/ 174 h 517"/>
                <a:gd name="T44" fmla="*/ 301 w 485"/>
                <a:gd name="T45" fmla="*/ 186 h 517"/>
                <a:gd name="T46" fmla="*/ 4 w 485"/>
                <a:gd name="T47" fmla="*/ 161 h 517"/>
                <a:gd name="T48" fmla="*/ 252 w 485"/>
                <a:gd name="T49" fmla="*/ 205 h 517"/>
                <a:gd name="T50" fmla="*/ 4 w 485"/>
                <a:gd name="T51" fmla="*/ 161 h 517"/>
                <a:gd name="T52" fmla="*/ 281 w 485"/>
                <a:gd name="T53" fmla="*/ 13 h 517"/>
                <a:gd name="T54" fmla="*/ 279 w 485"/>
                <a:gd name="T55" fmla="*/ 13 h 517"/>
                <a:gd name="T56" fmla="*/ 298 w 485"/>
                <a:gd name="T57" fmla="*/ 160 h 517"/>
                <a:gd name="T58" fmla="*/ 261 w 485"/>
                <a:gd name="T59" fmla="*/ 0 h 517"/>
                <a:gd name="T60" fmla="*/ 3 w 485"/>
                <a:gd name="T61" fmla="*/ 151 h 517"/>
                <a:gd name="T62" fmla="*/ 261 w 485"/>
                <a:gd name="T63" fmla="*/ 0 h 5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85" h="517">
                  <a:moveTo>
                    <a:pt x="474" y="268"/>
                  </a:moveTo>
                  <a:cubicBezTo>
                    <a:pt x="346" y="515"/>
                    <a:pt x="346" y="515"/>
                    <a:pt x="346" y="515"/>
                  </a:cubicBezTo>
                  <a:cubicBezTo>
                    <a:pt x="347" y="516"/>
                    <a:pt x="349" y="517"/>
                    <a:pt x="350" y="517"/>
                  </a:cubicBezTo>
                  <a:cubicBezTo>
                    <a:pt x="478" y="269"/>
                    <a:pt x="478" y="269"/>
                    <a:pt x="478" y="269"/>
                  </a:cubicBezTo>
                  <a:cubicBezTo>
                    <a:pt x="477" y="269"/>
                    <a:pt x="475" y="268"/>
                    <a:pt x="474" y="268"/>
                  </a:cubicBezTo>
                  <a:moveTo>
                    <a:pt x="308" y="261"/>
                  </a:moveTo>
                  <a:cubicBezTo>
                    <a:pt x="307" y="261"/>
                    <a:pt x="305" y="261"/>
                    <a:pt x="304" y="261"/>
                  </a:cubicBezTo>
                  <a:cubicBezTo>
                    <a:pt x="329" y="513"/>
                    <a:pt x="329" y="513"/>
                    <a:pt x="329" y="513"/>
                  </a:cubicBezTo>
                  <a:cubicBezTo>
                    <a:pt x="330" y="513"/>
                    <a:pt x="332" y="513"/>
                    <a:pt x="333" y="513"/>
                  </a:cubicBezTo>
                  <a:cubicBezTo>
                    <a:pt x="308" y="261"/>
                    <a:pt x="308" y="261"/>
                    <a:pt x="308" y="261"/>
                  </a:cubicBezTo>
                  <a:moveTo>
                    <a:pt x="481" y="254"/>
                  </a:moveTo>
                  <a:cubicBezTo>
                    <a:pt x="478" y="261"/>
                    <a:pt x="478" y="261"/>
                    <a:pt x="478" y="261"/>
                  </a:cubicBezTo>
                  <a:cubicBezTo>
                    <a:pt x="479" y="261"/>
                    <a:pt x="480" y="262"/>
                    <a:pt x="482" y="262"/>
                  </a:cubicBezTo>
                  <a:cubicBezTo>
                    <a:pt x="485" y="256"/>
                    <a:pt x="485" y="256"/>
                    <a:pt x="485" y="256"/>
                  </a:cubicBezTo>
                  <a:cubicBezTo>
                    <a:pt x="483" y="255"/>
                    <a:pt x="482" y="255"/>
                    <a:pt x="481" y="254"/>
                  </a:cubicBezTo>
                  <a:moveTo>
                    <a:pt x="306" y="235"/>
                  </a:moveTo>
                  <a:cubicBezTo>
                    <a:pt x="305" y="235"/>
                    <a:pt x="303" y="235"/>
                    <a:pt x="302" y="236"/>
                  </a:cubicBezTo>
                  <a:cubicBezTo>
                    <a:pt x="302" y="236"/>
                    <a:pt x="302" y="236"/>
                    <a:pt x="302" y="236"/>
                  </a:cubicBezTo>
                  <a:cubicBezTo>
                    <a:pt x="302" y="236"/>
                    <a:pt x="302" y="236"/>
                    <a:pt x="301" y="236"/>
                  </a:cubicBezTo>
                  <a:cubicBezTo>
                    <a:pt x="303" y="248"/>
                    <a:pt x="303" y="248"/>
                    <a:pt x="303" y="248"/>
                  </a:cubicBezTo>
                  <a:cubicBezTo>
                    <a:pt x="304" y="248"/>
                    <a:pt x="306" y="247"/>
                    <a:pt x="307" y="247"/>
                  </a:cubicBezTo>
                  <a:cubicBezTo>
                    <a:pt x="306" y="235"/>
                    <a:pt x="306" y="235"/>
                    <a:pt x="306" y="235"/>
                  </a:cubicBezTo>
                  <a:moveTo>
                    <a:pt x="466" y="235"/>
                  </a:moveTo>
                  <a:cubicBezTo>
                    <a:pt x="466" y="236"/>
                    <a:pt x="466" y="238"/>
                    <a:pt x="466" y="239"/>
                  </a:cubicBezTo>
                  <a:cubicBezTo>
                    <a:pt x="472" y="240"/>
                    <a:pt x="472" y="240"/>
                    <a:pt x="472" y="240"/>
                  </a:cubicBezTo>
                  <a:cubicBezTo>
                    <a:pt x="473" y="239"/>
                    <a:pt x="473" y="237"/>
                    <a:pt x="473" y="236"/>
                  </a:cubicBezTo>
                  <a:cubicBezTo>
                    <a:pt x="466" y="235"/>
                    <a:pt x="466" y="235"/>
                    <a:pt x="466" y="235"/>
                  </a:cubicBezTo>
                  <a:moveTo>
                    <a:pt x="352" y="217"/>
                  </a:moveTo>
                  <a:cubicBezTo>
                    <a:pt x="352" y="218"/>
                    <a:pt x="351" y="219"/>
                    <a:pt x="351" y="221"/>
                  </a:cubicBezTo>
                  <a:cubicBezTo>
                    <a:pt x="458" y="238"/>
                    <a:pt x="458" y="238"/>
                    <a:pt x="458" y="238"/>
                  </a:cubicBezTo>
                  <a:cubicBezTo>
                    <a:pt x="458" y="237"/>
                    <a:pt x="458" y="235"/>
                    <a:pt x="459" y="234"/>
                  </a:cubicBezTo>
                  <a:cubicBezTo>
                    <a:pt x="352" y="217"/>
                    <a:pt x="352" y="217"/>
                    <a:pt x="352" y="217"/>
                  </a:cubicBezTo>
                  <a:moveTo>
                    <a:pt x="326" y="212"/>
                  </a:moveTo>
                  <a:cubicBezTo>
                    <a:pt x="326" y="214"/>
                    <a:pt x="326" y="215"/>
                    <a:pt x="326" y="217"/>
                  </a:cubicBezTo>
                  <a:cubicBezTo>
                    <a:pt x="338" y="219"/>
                    <a:pt x="338" y="219"/>
                    <a:pt x="338" y="219"/>
                  </a:cubicBezTo>
                  <a:cubicBezTo>
                    <a:pt x="338" y="217"/>
                    <a:pt x="338" y="216"/>
                    <a:pt x="338" y="214"/>
                  </a:cubicBezTo>
                  <a:cubicBezTo>
                    <a:pt x="326" y="212"/>
                    <a:pt x="326" y="212"/>
                    <a:pt x="326" y="212"/>
                  </a:cubicBezTo>
                  <a:moveTo>
                    <a:pt x="266" y="203"/>
                  </a:moveTo>
                  <a:cubicBezTo>
                    <a:pt x="265" y="204"/>
                    <a:pt x="265" y="206"/>
                    <a:pt x="265" y="207"/>
                  </a:cubicBezTo>
                  <a:cubicBezTo>
                    <a:pt x="277" y="209"/>
                    <a:pt x="277" y="209"/>
                    <a:pt x="277" y="209"/>
                  </a:cubicBezTo>
                  <a:cubicBezTo>
                    <a:pt x="277" y="207"/>
                    <a:pt x="277" y="206"/>
                    <a:pt x="278" y="205"/>
                  </a:cubicBezTo>
                  <a:cubicBezTo>
                    <a:pt x="266" y="203"/>
                    <a:pt x="266" y="203"/>
                    <a:pt x="266" y="203"/>
                  </a:cubicBezTo>
                  <a:moveTo>
                    <a:pt x="300" y="174"/>
                  </a:moveTo>
                  <a:cubicBezTo>
                    <a:pt x="298" y="174"/>
                    <a:pt x="297" y="174"/>
                    <a:pt x="295" y="174"/>
                  </a:cubicBezTo>
                  <a:cubicBezTo>
                    <a:pt x="297" y="186"/>
                    <a:pt x="297" y="186"/>
                    <a:pt x="297" y="186"/>
                  </a:cubicBezTo>
                  <a:cubicBezTo>
                    <a:pt x="298" y="186"/>
                    <a:pt x="299" y="186"/>
                    <a:pt x="301" y="186"/>
                  </a:cubicBezTo>
                  <a:cubicBezTo>
                    <a:pt x="300" y="174"/>
                    <a:pt x="300" y="174"/>
                    <a:pt x="300" y="174"/>
                  </a:cubicBezTo>
                  <a:moveTo>
                    <a:pt x="4" y="161"/>
                  </a:moveTo>
                  <a:cubicBezTo>
                    <a:pt x="4" y="162"/>
                    <a:pt x="4" y="163"/>
                    <a:pt x="4" y="165"/>
                  </a:cubicBezTo>
                  <a:cubicBezTo>
                    <a:pt x="252" y="205"/>
                    <a:pt x="252" y="205"/>
                    <a:pt x="252" y="205"/>
                  </a:cubicBezTo>
                  <a:cubicBezTo>
                    <a:pt x="252" y="203"/>
                    <a:pt x="252" y="202"/>
                    <a:pt x="252" y="201"/>
                  </a:cubicBezTo>
                  <a:cubicBezTo>
                    <a:pt x="4" y="161"/>
                    <a:pt x="4" y="161"/>
                    <a:pt x="4" y="161"/>
                  </a:cubicBezTo>
                  <a:moveTo>
                    <a:pt x="284" y="13"/>
                  </a:moveTo>
                  <a:cubicBezTo>
                    <a:pt x="283" y="13"/>
                    <a:pt x="282" y="13"/>
                    <a:pt x="281" y="13"/>
                  </a:cubicBezTo>
                  <a:cubicBezTo>
                    <a:pt x="281" y="13"/>
                    <a:pt x="281" y="13"/>
                    <a:pt x="280" y="13"/>
                  </a:cubicBezTo>
                  <a:cubicBezTo>
                    <a:pt x="280" y="13"/>
                    <a:pt x="280" y="13"/>
                    <a:pt x="279" y="13"/>
                  </a:cubicBezTo>
                  <a:cubicBezTo>
                    <a:pt x="294" y="161"/>
                    <a:pt x="294" y="161"/>
                    <a:pt x="294" y="161"/>
                  </a:cubicBezTo>
                  <a:cubicBezTo>
                    <a:pt x="295" y="161"/>
                    <a:pt x="297" y="160"/>
                    <a:pt x="298" y="160"/>
                  </a:cubicBezTo>
                  <a:cubicBezTo>
                    <a:pt x="284" y="13"/>
                    <a:pt x="284" y="13"/>
                    <a:pt x="284" y="13"/>
                  </a:cubicBezTo>
                  <a:moveTo>
                    <a:pt x="261" y="0"/>
                  </a:moveTo>
                  <a:cubicBezTo>
                    <a:pt x="0" y="148"/>
                    <a:pt x="0" y="148"/>
                    <a:pt x="0" y="148"/>
                  </a:cubicBezTo>
                  <a:cubicBezTo>
                    <a:pt x="1" y="149"/>
                    <a:pt x="2" y="150"/>
                    <a:pt x="3" y="151"/>
                  </a:cubicBezTo>
                  <a:cubicBezTo>
                    <a:pt x="263" y="4"/>
                    <a:pt x="263" y="4"/>
                    <a:pt x="263" y="4"/>
                  </a:cubicBezTo>
                  <a:cubicBezTo>
                    <a:pt x="262" y="3"/>
                    <a:pt x="262" y="2"/>
                    <a:pt x="261"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8" name="Freeform 20177">
              <a:extLst>
                <a:ext uri="{FF2B5EF4-FFF2-40B4-BE49-F238E27FC236}">
                  <a16:creationId xmlns:a16="http://schemas.microsoft.com/office/drawing/2014/main" id="{C8B9C415-F3A4-4931-99DD-5A4DB7C21FC2}"/>
                </a:ext>
              </a:extLst>
            </p:cNvPr>
            <p:cNvSpPr>
              <a:spLocks noEditPoints="1"/>
            </p:cNvSpPr>
            <p:nvPr/>
          </p:nvSpPr>
          <p:spPr bwMode="auto">
            <a:xfrm>
              <a:off x="4813062" y="6072047"/>
              <a:ext cx="630320" cy="821081"/>
            </a:xfrm>
            <a:custGeom>
              <a:avLst/>
              <a:gdLst>
                <a:gd name="T0" fmla="*/ 398 w 400"/>
                <a:gd name="T1" fmla="*/ 306 h 521"/>
                <a:gd name="T2" fmla="*/ 67 w 400"/>
                <a:gd name="T3" fmla="*/ 518 h 521"/>
                <a:gd name="T4" fmla="*/ 69 w 400"/>
                <a:gd name="T5" fmla="*/ 521 h 521"/>
                <a:gd name="T6" fmla="*/ 400 w 400"/>
                <a:gd name="T7" fmla="*/ 310 h 521"/>
                <a:gd name="T8" fmla="*/ 398 w 400"/>
                <a:gd name="T9" fmla="*/ 306 h 521"/>
                <a:gd name="T10" fmla="*/ 224 w 400"/>
                <a:gd name="T11" fmla="*/ 237 h 521"/>
                <a:gd name="T12" fmla="*/ 223 w 400"/>
                <a:gd name="T13" fmla="*/ 242 h 521"/>
                <a:gd name="T14" fmla="*/ 395 w 400"/>
                <a:gd name="T15" fmla="*/ 279 h 521"/>
                <a:gd name="T16" fmla="*/ 396 w 400"/>
                <a:gd name="T17" fmla="*/ 275 h 521"/>
                <a:gd name="T18" fmla="*/ 224 w 400"/>
                <a:gd name="T19" fmla="*/ 237 h 521"/>
                <a:gd name="T20" fmla="*/ 3 w 400"/>
                <a:gd name="T21" fmla="*/ 0 h 521"/>
                <a:gd name="T22" fmla="*/ 0 w 400"/>
                <a:gd name="T23" fmla="*/ 3 h 521"/>
                <a:gd name="T24" fmla="*/ 176 w 400"/>
                <a:gd name="T25" fmla="*/ 212 h 521"/>
                <a:gd name="T26" fmla="*/ 180 w 400"/>
                <a:gd name="T27" fmla="*/ 209 h 521"/>
                <a:gd name="T28" fmla="*/ 3 w 400"/>
                <a:gd name="T29" fmla="*/ 0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00" h="521">
                  <a:moveTo>
                    <a:pt x="398" y="306"/>
                  </a:moveTo>
                  <a:cubicBezTo>
                    <a:pt x="67" y="518"/>
                    <a:pt x="67" y="518"/>
                    <a:pt x="67" y="518"/>
                  </a:cubicBezTo>
                  <a:cubicBezTo>
                    <a:pt x="68" y="519"/>
                    <a:pt x="68" y="520"/>
                    <a:pt x="69" y="521"/>
                  </a:cubicBezTo>
                  <a:cubicBezTo>
                    <a:pt x="400" y="310"/>
                    <a:pt x="400" y="310"/>
                    <a:pt x="400" y="310"/>
                  </a:cubicBezTo>
                  <a:cubicBezTo>
                    <a:pt x="399" y="308"/>
                    <a:pt x="399" y="307"/>
                    <a:pt x="398" y="306"/>
                  </a:cubicBezTo>
                  <a:moveTo>
                    <a:pt x="224" y="237"/>
                  </a:moveTo>
                  <a:cubicBezTo>
                    <a:pt x="224" y="239"/>
                    <a:pt x="224" y="240"/>
                    <a:pt x="223" y="242"/>
                  </a:cubicBezTo>
                  <a:cubicBezTo>
                    <a:pt x="395" y="279"/>
                    <a:pt x="395" y="279"/>
                    <a:pt x="395" y="279"/>
                  </a:cubicBezTo>
                  <a:cubicBezTo>
                    <a:pt x="395" y="278"/>
                    <a:pt x="395" y="276"/>
                    <a:pt x="396" y="275"/>
                  </a:cubicBezTo>
                  <a:cubicBezTo>
                    <a:pt x="224" y="237"/>
                    <a:pt x="224" y="237"/>
                    <a:pt x="224" y="237"/>
                  </a:cubicBezTo>
                  <a:moveTo>
                    <a:pt x="3" y="0"/>
                  </a:moveTo>
                  <a:cubicBezTo>
                    <a:pt x="2" y="1"/>
                    <a:pt x="1" y="2"/>
                    <a:pt x="0" y="3"/>
                  </a:cubicBezTo>
                  <a:cubicBezTo>
                    <a:pt x="176" y="212"/>
                    <a:pt x="176" y="212"/>
                    <a:pt x="176" y="212"/>
                  </a:cubicBezTo>
                  <a:cubicBezTo>
                    <a:pt x="177" y="211"/>
                    <a:pt x="178" y="210"/>
                    <a:pt x="180" y="209"/>
                  </a:cubicBezTo>
                  <a:cubicBezTo>
                    <a:pt x="3" y="0"/>
                    <a:pt x="3" y="0"/>
                    <a:pt x="3"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9" name="Freeform 20181">
              <a:extLst>
                <a:ext uri="{FF2B5EF4-FFF2-40B4-BE49-F238E27FC236}">
                  <a16:creationId xmlns:a16="http://schemas.microsoft.com/office/drawing/2014/main" id="{D03DABC9-CF6F-42E6-96B9-F7E67E6E57CE}"/>
                </a:ext>
              </a:extLst>
            </p:cNvPr>
            <p:cNvSpPr/>
            <p:nvPr/>
          </p:nvSpPr>
          <p:spPr bwMode="auto">
            <a:xfrm>
              <a:off x="4927787" y="7955665"/>
              <a:ext cx="6670" cy="4669"/>
            </a:xfrm>
            <a:custGeom>
              <a:avLst/>
              <a:gdLst>
                <a:gd name="T0" fmla="*/ 3 w 10"/>
                <a:gd name="T1" fmla="*/ 0 h 7"/>
                <a:gd name="T2" fmla="*/ 0 w 10"/>
                <a:gd name="T3" fmla="*/ 0 h 7"/>
                <a:gd name="T4" fmla="*/ 10 w 10"/>
                <a:gd name="T5" fmla="*/ 7 h 7"/>
                <a:gd name="T6" fmla="*/ 7 w 10"/>
                <a:gd name="T7" fmla="*/ 0 h 7"/>
                <a:gd name="T8" fmla="*/ 3 w 10"/>
                <a:gd name="T9" fmla="*/ 0 h 7"/>
              </a:gdLst>
              <a:ahLst/>
              <a:cxnLst>
                <a:cxn ang="0">
                  <a:pos x="T0" y="T1"/>
                </a:cxn>
                <a:cxn ang="0">
                  <a:pos x="T2" y="T3"/>
                </a:cxn>
                <a:cxn ang="0">
                  <a:pos x="T4" y="T5"/>
                </a:cxn>
                <a:cxn ang="0">
                  <a:pos x="T6" y="T7"/>
                </a:cxn>
                <a:cxn ang="0">
                  <a:pos x="T8" y="T9"/>
                </a:cxn>
              </a:cxnLst>
              <a:rect l="0" t="0" r="r" b="b"/>
              <a:pathLst>
                <a:path w="10" h="7">
                  <a:moveTo>
                    <a:pt x="3" y="0"/>
                  </a:moveTo>
                  <a:lnTo>
                    <a:pt x="0" y="0"/>
                  </a:lnTo>
                  <a:lnTo>
                    <a:pt x="10" y="7"/>
                  </a:lnTo>
                  <a:lnTo>
                    <a:pt x="7" y="0"/>
                  </a:lnTo>
                  <a:lnTo>
                    <a:pt x="3" y="0"/>
                  </a:lnTo>
                  <a:close/>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0" name="Freeform 20182">
              <a:extLst>
                <a:ext uri="{FF2B5EF4-FFF2-40B4-BE49-F238E27FC236}">
                  <a16:creationId xmlns:a16="http://schemas.microsoft.com/office/drawing/2014/main" id="{49DBAEA2-222C-4CD5-9F0E-FA25C5625E75}"/>
                </a:ext>
              </a:extLst>
            </p:cNvPr>
            <p:cNvSpPr/>
            <p:nvPr/>
          </p:nvSpPr>
          <p:spPr bwMode="auto">
            <a:xfrm>
              <a:off x="4927787" y="7955665"/>
              <a:ext cx="6670" cy="4669"/>
            </a:xfrm>
            <a:custGeom>
              <a:avLst/>
              <a:gdLst>
                <a:gd name="T0" fmla="*/ 3 w 10"/>
                <a:gd name="T1" fmla="*/ 0 h 7"/>
                <a:gd name="T2" fmla="*/ 0 w 10"/>
                <a:gd name="T3" fmla="*/ 0 h 7"/>
                <a:gd name="T4" fmla="*/ 10 w 10"/>
                <a:gd name="T5" fmla="*/ 7 h 7"/>
                <a:gd name="T6" fmla="*/ 7 w 10"/>
                <a:gd name="T7" fmla="*/ 0 h 7"/>
                <a:gd name="T8" fmla="*/ 3 w 10"/>
                <a:gd name="T9" fmla="*/ 0 h 7"/>
              </a:gdLst>
              <a:ahLst/>
              <a:cxnLst>
                <a:cxn ang="0">
                  <a:pos x="T0" y="T1"/>
                </a:cxn>
                <a:cxn ang="0">
                  <a:pos x="T2" y="T3"/>
                </a:cxn>
                <a:cxn ang="0">
                  <a:pos x="T4" y="T5"/>
                </a:cxn>
                <a:cxn ang="0">
                  <a:pos x="T6" y="T7"/>
                </a:cxn>
                <a:cxn ang="0">
                  <a:pos x="T8" y="T9"/>
                </a:cxn>
              </a:cxnLst>
              <a:rect l="0" t="0" r="r" b="b"/>
              <a:pathLst>
                <a:path w="10" h="7">
                  <a:moveTo>
                    <a:pt x="3" y="0"/>
                  </a:moveTo>
                  <a:lnTo>
                    <a:pt x="0" y="0"/>
                  </a:lnTo>
                  <a:lnTo>
                    <a:pt x="10" y="7"/>
                  </a:lnTo>
                  <a:lnTo>
                    <a:pt x="7" y="0"/>
                  </a:lnTo>
                  <a:lnTo>
                    <a:pt x="3" y="0"/>
                  </a:ln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1" name="Freeform 20183">
              <a:extLst>
                <a:ext uri="{FF2B5EF4-FFF2-40B4-BE49-F238E27FC236}">
                  <a16:creationId xmlns:a16="http://schemas.microsoft.com/office/drawing/2014/main" id="{5210C516-22DA-4A44-8FEB-DF5A44D4A249}"/>
                </a:ext>
              </a:extLst>
            </p:cNvPr>
            <p:cNvSpPr>
              <a:spLocks noEditPoints="1"/>
            </p:cNvSpPr>
            <p:nvPr/>
          </p:nvSpPr>
          <p:spPr bwMode="auto">
            <a:xfrm>
              <a:off x="4584280" y="6410885"/>
              <a:ext cx="568955" cy="1193269"/>
            </a:xfrm>
            <a:custGeom>
              <a:avLst/>
              <a:gdLst>
                <a:gd name="T0" fmla="*/ 3 w 361"/>
                <a:gd name="T1" fmla="*/ 741 h 757"/>
                <a:gd name="T2" fmla="*/ 0 w 361"/>
                <a:gd name="T3" fmla="*/ 744 h 757"/>
                <a:gd name="T4" fmla="*/ 11 w 361"/>
                <a:gd name="T5" fmla="*/ 757 h 757"/>
                <a:gd name="T6" fmla="*/ 14 w 361"/>
                <a:gd name="T7" fmla="*/ 754 h 757"/>
                <a:gd name="T8" fmla="*/ 3 w 361"/>
                <a:gd name="T9" fmla="*/ 741 h 757"/>
                <a:gd name="T10" fmla="*/ 354 w 361"/>
                <a:gd name="T11" fmla="*/ 19 h 757"/>
                <a:gd name="T12" fmla="*/ 354 w 361"/>
                <a:gd name="T13" fmla="*/ 24 h 757"/>
                <a:gd name="T14" fmla="*/ 361 w 361"/>
                <a:gd name="T15" fmla="*/ 25 h 757"/>
                <a:gd name="T16" fmla="*/ 361 w 361"/>
                <a:gd name="T17" fmla="*/ 21 h 757"/>
                <a:gd name="T18" fmla="*/ 354 w 361"/>
                <a:gd name="T19" fmla="*/ 19 h 757"/>
                <a:gd name="T20" fmla="*/ 330 w 361"/>
                <a:gd name="T21" fmla="*/ 0 h 757"/>
                <a:gd name="T22" fmla="*/ 326 w 361"/>
                <a:gd name="T23" fmla="*/ 3 h 757"/>
                <a:gd name="T24" fmla="*/ 331 w 361"/>
                <a:gd name="T25" fmla="*/ 8 h 757"/>
                <a:gd name="T26" fmla="*/ 335 w 361"/>
                <a:gd name="T27" fmla="*/ 6 h 757"/>
                <a:gd name="T28" fmla="*/ 330 w 361"/>
                <a:gd name="T29" fmla="*/ 0 h 7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1" h="757">
                  <a:moveTo>
                    <a:pt x="3" y="741"/>
                  </a:moveTo>
                  <a:cubicBezTo>
                    <a:pt x="2" y="742"/>
                    <a:pt x="1" y="743"/>
                    <a:pt x="0" y="744"/>
                  </a:cubicBezTo>
                  <a:cubicBezTo>
                    <a:pt x="11" y="757"/>
                    <a:pt x="11" y="757"/>
                    <a:pt x="11" y="757"/>
                  </a:cubicBezTo>
                  <a:cubicBezTo>
                    <a:pt x="12" y="756"/>
                    <a:pt x="13" y="755"/>
                    <a:pt x="14" y="754"/>
                  </a:cubicBezTo>
                  <a:cubicBezTo>
                    <a:pt x="3" y="741"/>
                    <a:pt x="3" y="741"/>
                    <a:pt x="3" y="741"/>
                  </a:cubicBezTo>
                  <a:moveTo>
                    <a:pt x="354" y="19"/>
                  </a:moveTo>
                  <a:cubicBezTo>
                    <a:pt x="354" y="21"/>
                    <a:pt x="354" y="22"/>
                    <a:pt x="354" y="24"/>
                  </a:cubicBezTo>
                  <a:cubicBezTo>
                    <a:pt x="361" y="25"/>
                    <a:pt x="361" y="25"/>
                    <a:pt x="361" y="25"/>
                  </a:cubicBezTo>
                  <a:cubicBezTo>
                    <a:pt x="361" y="24"/>
                    <a:pt x="361" y="22"/>
                    <a:pt x="361" y="21"/>
                  </a:cubicBezTo>
                  <a:cubicBezTo>
                    <a:pt x="354" y="19"/>
                    <a:pt x="354" y="19"/>
                    <a:pt x="354" y="19"/>
                  </a:cubicBezTo>
                  <a:moveTo>
                    <a:pt x="330" y="0"/>
                  </a:moveTo>
                  <a:cubicBezTo>
                    <a:pt x="329" y="1"/>
                    <a:pt x="327" y="2"/>
                    <a:pt x="326" y="3"/>
                  </a:cubicBezTo>
                  <a:cubicBezTo>
                    <a:pt x="331" y="8"/>
                    <a:pt x="331" y="8"/>
                    <a:pt x="331" y="8"/>
                  </a:cubicBezTo>
                  <a:cubicBezTo>
                    <a:pt x="332" y="7"/>
                    <a:pt x="333" y="6"/>
                    <a:pt x="335" y="6"/>
                  </a:cubicBezTo>
                  <a:cubicBezTo>
                    <a:pt x="330" y="0"/>
                    <a:pt x="330" y="0"/>
                    <a:pt x="330"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2" name="Freeform 20184">
              <a:extLst>
                <a:ext uri="{FF2B5EF4-FFF2-40B4-BE49-F238E27FC236}">
                  <a16:creationId xmlns:a16="http://schemas.microsoft.com/office/drawing/2014/main" id="{4F1D1CEE-79CF-415B-A460-E4676F591C0C}"/>
                </a:ext>
              </a:extLst>
            </p:cNvPr>
            <p:cNvSpPr/>
            <p:nvPr/>
          </p:nvSpPr>
          <p:spPr bwMode="auto">
            <a:xfrm>
              <a:off x="4927787" y="7777575"/>
              <a:ext cx="172087" cy="171420"/>
            </a:xfrm>
            <a:custGeom>
              <a:avLst/>
              <a:gdLst>
                <a:gd name="T0" fmla="*/ 258 w 258"/>
                <a:gd name="T1" fmla="*/ 0 h 257"/>
                <a:gd name="T2" fmla="*/ 244 w 258"/>
                <a:gd name="T3" fmla="*/ 0 h 257"/>
                <a:gd name="T4" fmla="*/ 7 w 258"/>
                <a:gd name="T5" fmla="*/ 248 h 257"/>
                <a:gd name="T6" fmla="*/ 0 w 258"/>
                <a:gd name="T7" fmla="*/ 257 h 257"/>
                <a:gd name="T8" fmla="*/ 3 w 258"/>
                <a:gd name="T9" fmla="*/ 255 h 257"/>
                <a:gd name="T10" fmla="*/ 3 w 258"/>
                <a:gd name="T11" fmla="*/ 255 h 257"/>
                <a:gd name="T12" fmla="*/ 15 w 258"/>
                <a:gd name="T13" fmla="*/ 257 h 257"/>
                <a:gd name="T14" fmla="*/ 258 w 258"/>
                <a:gd name="T15" fmla="*/ 0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8" h="257">
                  <a:moveTo>
                    <a:pt x="258" y="0"/>
                  </a:moveTo>
                  <a:lnTo>
                    <a:pt x="244" y="0"/>
                  </a:lnTo>
                  <a:lnTo>
                    <a:pt x="7" y="248"/>
                  </a:lnTo>
                  <a:lnTo>
                    <a:pt x="0" y="257"/>
                  </a:lnTo>
                  <a:lnTo>
                    <a:pt x="3" y="255"/>
                  </a:lnTo>
                  <a:lnTo>
                    <a:pt x="3" y="255"/>
                  </a:lnTo>
                  <a:lnTo>
                    <a:pt x="15" y="257"/>
                  </a:lnTo>
                  <a:lnTo>
                    <a:pt x="258" y="0"/>
                  </a:lnTo>
                  <a:close/>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3" name="Freeform 20185">
              <a:extLst>
                <a:ext uri="{FF2B5EF4-FFF2-40B4-BE49-F238E27FC236}">
                  <a16:creationId xmlns:a16="http://schemas.microsoft.com/office/drawing/2014/main" id="{FF031773-7E13-4B7A-9132-3A7B201BF0D0}"/>
                </a:ext>
              </a:extLst>
            </p:cNvPr>
            <p:cNvSpPr/>
            <p:nvPr/>
          </p:nvSpPr>
          <p:spPr bwMode="auto">
            <a:xfrm>
              <a:off x="4927787" y="7777575"/>
              <a:ext cx="172087" cy="171420"/>
            </a:xfrm>
            <a:custGeom>
              <a:avLst/>
              <a:gdLst>
                <a:gd name="T0" fmla="*/ 258 w 258"/>
                <a:gd name="T1" fmla="*/ 0 h 257"/>
                <a:gd name="T2" fmla="*/ 244 w 258"/>
                <a:gd name="T3" fmla="*/ 0 h 257"/>
                <a:gd name="T4" fmla="*/ 7 w 258"/>
                <a:gd name="T5" fmla="*/ 248 h 257"/>
                <a:gd name="T6" fmla="*/ 0 w 258"/>
                <a:gd name="T7" fmla="*/ 257 h 257"/>
                <a:gd name="T8" fmla="*/ 3 w 258"/>
                <a:gd name="T9" fmla="*/ 255 h 257"/>
                <a:gd name="T10" fmla="*/ 3 w 258"/>
                <a:gd name="T11" fmla="*/ 255 h 257"/>
                <a:gd name="T12" fmla="*/ 15 w 258"/>
                <a:gd name="T13" fmla="*/ 257 h 257"/>
                <a:gd name="T14" fmla="*/ 258 w 258"/>
                <a:gd name="T15" fmla="*/ 0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8" h="257">
                  <a:moveTo>
                    <a:pt x="258" y="0"/>
                  </a:moveTo>
                  <a:lnTo>
                    <a:pt x="244" y="0"/>
                  </a:lnTo>
                  <a:lnTo>
                    <a:pt x="7" y="248"/>
                  </a:lnTo>
                  <a:lnTo>
                    <a:pt x="0" y="257"/>
                  </a:lnTo>
                  <a:lnTo>
                    <a:pt x="3" y="255"/>
                  </a:lnTo>
                  <a:lnTo>
                    <a:pt x="3" y="255"/>
                  </a:lnTo>
                  <a:lnTo>
                    <a:pt x="15" y="257"/>
                  </a:lnTo>
                  <a:lnTo>
                    <a:pt x="258" y="0"/>
                  </a:ln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4" name="Freeform 20186">
              <a:extLst>
                <a:ext uri="{FF2B5EF4-FFF2-40B4-BE49-F238E27FC236}">
                  <a16:creationId xmlns:a16="http://schemas.microsoft.com/office/drawing/2014/main" id="{EC361469-A33A-4067-AD05-EDABAEA9119B}"/>
                </a:ext>
              </a:extLst>
            </p:cNvPr>
            <p:cNvSpPr>
              <a:spLocks noEditPoints="1"/>
            </p:cNvSpPr>
            <p:nvPr/>
          </p:nvSpPr>
          <p:spPr bwMode="auto">
            <a:xfrm>
              <a:off x="5090536" y="7482759"/>
              <a:ext cx="282143" cy="294816"/>
            </a:xfrm>
            <a:custGeom>
              <a:avLst/>
              <a:gdLst>
                <a:gd name="T0" fmla="*/ 162 w 179"/>
                <a:gd name="T1" fmla="*/ 14 h 187"/>
                <a:gd name="T2" fmla="*/ 0 w 179"/>
                <a:gd name="T3" fmla="*/ 187 h 187"/>
                <a:gd name="T4" fmla="*/ 6 w 179"/>
                <a:gd name="T5" fmla="*/ 187 h 187"/>
                <a:gd name="T6" fmla="*/ 165 w 179"/>
                <a:gd name="T7" fmla="*/ 17 h 187"/>
                <a:gd name="T8" fmla="*/ 162 w 179"/>
                <a:gd name="T9" fmla="*/ 14 h 187"/>
                <a:gd name="T10" fmla="*/ 176 w 179"/>
                <a:gd name="T11" fmla="*/ 0 h 187"/>
                <a:gd name="T12" fmla="*/ 169 w 179"/>
                <a:gd name="T13" fmla="*/ 6 h 187"/>
                <a:gd name="T14" fmla="*/ 172 w 179"/>
                <a:gd name="T15" fmla="*/ 9 h 187"/>
                <a:gd name="T16" fmla="*/ 179 w 179"/>
                <a:gd name="T17" fmla="*/ 3 h 187"/>
                <a:gd name="T18" fmla="*/ 176 w 179"/>
                <a:gd name="T19" fmla="*/ 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9" h="187">
                  <a:moveTo>
                    <a:pt x="162" y="14"/>
                  </a:moveTo>
                  <a:cubicBezTo>
                    <a:pt x="0" y="187"/>
                    <a:pt x="0" y="187"/>
                    <a:pt x="0" y="187"/>
                  </a:cubicBezTo>
                  <a:cubicBezTo>
                    <a:pt x="6" y="187"/>
                    <a:pt x="6" y="187"/>
                    <a:pt x="6" y="187"/>
                  </a:cubicBezTo>
                  <a:cubicBezTo>
                    <a:pt x="165" y="17"/>
                    <a:pt x="165" y="17"/>
                    <a:pt x="165" y="17"/>
                  </a:cubicBezTo>
                  <a:cubicBezTo>
                    <a:pt x="164" y="16"/>
                    <a:pt x="163" y="15"/>
                    <a:pt x="162" y="14"/>
                  </a:cubicBezTo>
                  <a:moveTo>
                    <a:pt x="176" y="0"/>
                  </a:moveTo>
                  <a:cubicBezTo>
                    <a:pt x="169" y="6"/>
                    <a:pt x="169" y="6"/>
                    <a:pt x="169" y="6"/>
                  </a:cubicBezTo>
                  <a:cubicBezTo>
                    <a:pt x="170" y="7"/>
                    <a:pt x="171" y="8"/>
                    <a:pt x="172" y="9"/>
                  </a:cubicBezTo>
                  <a:cubicBezTo>
                    <a:pt x="179" y="3"/>
                    <a:pt x="179" y="3"/>
                    <a:pt x="179" y="3"/>
                  </a:cubicBezTo>
                  <a:cubicBezTo>
                    <a:pt x="178" y="2"/>
                    <a:pt x="177" y="1"/>
                    <a:pt x="176"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5" name="Freeform 20187">
              <a:extLst>
                <a:ext uri="{FF2B5EF4-FFF2-40B4-BE49-F238E27FC236}">
                  <a16:creationId xmlns:a16="http://schemas.microsoft.com/office/drawing/2014/main" id="{D9C28BA3-1E70-448D-A190-A4F75EA46896}"/>
                </a:ext>
              </a:extLst>
            </p:cNvPr>
            <p:cNvSpPr>
              <a:spLocks noEditPoints="1"/>
            </p:cNvSpPr>
            <p:nvPr/>
          </p:nvSpPr>
          <p:spPr bwMode="auto">
            <a:xfrm>
              <a:off x="5912954" y="5887287"/>
              <a:ext cx="93381" cy="34684"/>
            </a:xfrm>
            <a:custGeom>
              <a:avLst/>
              <a:gdLst>
                <a:gd name="T0" fmla="*/ 7 w 59"/>
                <a:gd name="T1" fmla="*/ 9 h 22"/>
                <a:gd name="T2" fmla="*/ 0 w 59"/>
                <a:gd name="T3" fmla="*/ 19 h 22"/>
                <a:gd name="T4" fmla="*/ 4 w 59"/>
                <a:gd name="T5" fmla="*/ 22 h 22"/>
                <a:gd name="T6" fmla="*/ 11 w 59"/>
                <a:gd name="T7" fmla="*/ 12 h 22"/>
                <a:gd name="T8" fmla="*/ 7 w 59"/>
                <a:gd name="T9" fmla="*/ 9 h 22"/>
                <a:gd name="T10" fmla="*/ 47 w 59"/>
                <a:gd name="T11" fmla="*/ 0 h 22"/>
                <a:gd name="T12" fmla="*/ 46 w 59"/>
                <a:gd name="T13" fmla="*/ 4 h 22"/>
                <a:gd name="T14" fmla="*/ 57 w 59"/>
                <a:gd name="T15" fmla="*/ 9 h 22"/>
                <a:gd name="T16" fmla="*/ 59 w 59"/>
                <a:gd name="T17" fmla="*/ 5 h 22"/>
                <a:gd name="T18" fmla="*/ 53 w 59"/>
                <a:gd name="T19" fmla="*/ 2 h 22"/>
                <a:gd name="T20" fmla="*/ 47 w 59"/>
                <a:gd name="T21"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9" h="22">
                  <a:moveTo>
                    <a:pt x="7" y="9"/>
                  </a:moveTo>
                  <a:cubicBezTo>
                    <a:pt x="0" y="19"/>
                    <a:pt x="0" y="19"/>
                    <a:pt x="0" y="19"/>
                  </a:cubicBezTo>
                  <a:cubicBezTo>
                    <a:pt x="1" y="20"/>
                    <a:pt x="2" y="21"/>
                    <a:pt x="4" y="22"/>
                  </a:cubicBezTo>
                  <a:cubicBezTo>
                    <a:pt x="11" y="12"/>
                    <a:pt x="11" y="12"/>
                    <a:pt x="11" y="12"/>
                  </a:cubicBezTo>
                  <a:cubicBezTo>
                    <a:pt x="9" y="11"/>
                    <a:pt x="8" y="10"/>
                    <a:pt x="7" y="9"/>
                  </a:cubicBezTo>
                  <a:moveTo>
                    <a:pt x="47" y="0"/>
                  </a:moveTo>
                  <a:cubicBezTo>
                    <a:pt x="47" y="1"/>
                    <a:pt x="46" y="3"/>
                    <a:pt x="46" y="4"/>
                  </a:cubicBezTo>
                  <a:cubicBezTo>
                    <a:pt x="57" y="9"/>
                    <a:pt x="57" y="9"/>
                    <a:pt x="57" y="9"/>
                  </a:cubicBezTo>
                  <a:cubicBezTo>
                    <a:pt x="57" y="8"/>
                    <a:pt x="58" y="6"/>
                    <a:pt x="59" y="5"/>
                  </a:cubicBezTo>
                  <a:cubicBezTo>
                    <a:pt x="53" y="2"/>
                    <a:pt x="53" y="2"/>
                    <a:pt x="53" y="2"/>
                  </a:cubicBezTo>
                  <a:cubicBezTo>
                    <a:pt x="47" y="0"/>
                    <a:pt x="47" y="0"/>
                    <a:pt x="47"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6" name="Freeform 20188">
              <a:extLst>
                <a:ext uri="{FF2B5EF4-FFF2-40B4-BE49-F238E27FC236}">
                  <a16:creationId xmlns:a16="http://schemas.microsoft.com/office/drawing/2014/main" id="{1D2DED5C-8BDC-4648-97C0-B2F648EA961D}"/>
                </a:ext>
              </a:extLst>
            </p:cNvPr>
            <p:cNvSpPr/>
            <p:nvPr/>
          </p:nvSpPr>
          <p:spPr bwMode="auto">
            <a:xfrm>
              <a:off x="6668004" y="6215453"/>
              <a:ext cx="6670" cy="7337"/>
            </a:xfrm>
            <a:custGeom>
              <a:avLst/>
              <a:gdLst>
                <a:gd name="T0" fmla="*/ 0 w 4"/>
                <a:gd name="T1" fmla="*/ 0 h 5"/>
                <a:gd name="T2" fmla="*/ 0 w 4"/>
                <a:gd name="T3" fmla="*/ 4 h 5"/>
                <a:gd name="T4" fmla="*/ 2 w 4"/>
                <a:gd name="T5" fmla="*/ 5 h 5"/>
                <a:gd name="T6" fmla="*/ 4 w 4"/>
                <a:gd name="T7" fmla="*/ 1 h 5"/>
                <a:gd name="T8" fmla="*/ 0 w 4"/>
                <a:gd name="T9" fmla="*/ 0 h 5"/>
              </a:gdLst>
              <a:ahLst/>
              <a:cxnLst>
                <a:cxn ang="0">
                  <a:pos x="T0" y="T1"/>
                </a:cxn>
                <a:cxn ang="0">
                  <a:pos x="T2" y="T3"/>
                </a:cxn>
                <a:cxn ang="0">
                  <a:pos x="T4" y="T5"/>
                </a:cxn>
                <a:cxn ang="0">
                  <a:pos x="T6" y="T7"/>
                </a:cxn>
                <a:cxn ang="0">
                  <a:pos x="T8" y="T9"/>
                </a:cxn>
              </a:cxnLst>
              <a:rect l="0" t="0" r="r" b="b"/>
              <a:pathLst>
                <a:path w="4" h="5">
                  <a:moveTo>
                    <a:pt x="0" y="0"/>
                  </a:moveTo>
                  <a:cubicBezTo>
                    <a:pt x="0" y="4"/>
                    <a:pt x="0" y="4"/>
                    <a:pt x="0" y="4"/>
                  </a:cubicBezTo>
                  <a:cubicBezTo>
                    <a:pt x="2" y="5"/>
                    <a:pt x="2" y="5"/>
                    <a:pt x="2" y="5"/>
                  </a:cubicBezTo>
                  <a:cubicBezTo>
                    <a:pt x="2" y="4"/>
                    <a:pt x="3" y="3"/>
                    <a:pt x="4" y="1"/>
                  </a:cubicBezTo>
                  <a:cubicBezTo>
                    <a:pt x="0" y="0"/>
                    <a:pt x="0" y="0"/>
                    <a:pt x="0"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7" name="Freeform 20189">
              <a:extLst>
                <a:ext uri="{FF2B5EF4-FFF2-40B4-BE49-F238E27FC236}">
                  <a16:creationId xmlns:a16="http://schemas.microsoft.com/office/drawing/2014/main" id="{FDC1D8A5-B972-488D-B441-D0EE081D1BBD}"/>
                </a:ext>
              </a:extLst>
            </p:cNvPr>
            <p:cNvSpPr>
              <a:spLocks noEditPoints="1"/>
            </p:cNvSpPr>
            <p:nvPr/>
          </p:nvSpPr>
          <p:spPr bwMode="auto">
            <a:xfrm>
              <a:off x="4912446" y="5904629"/>
              <a:ext cx="1755558" cy="1538777"/>
            </a:xfrm>
            <a:custGeom>
              <a:avLst/>
              <a:gdLst>
                <a:gd name="T0" fmla="*/ 286 w 1114"/>
                <a:gd name="T1" fmla="*/ 966 h 976"/>
                <a:gd name="T2" fmla="*/ 282 w 1114"/>
                <a:gd name="T3" fmla="*/ 969 h 976"/>
                <a:gd name="T4" fmla="*/ 289 w 1114"/>
                <a:gd name="T5" fmla="*/ 976 h 976"/>
                <a:gd name="T6" fmla="*/ 292 w 1114"/>
                <a:gd name="T7" fmla="*/ 973 h 976"/>
                <a:gd name="T8" fmla="*/ 286 w 1114"/>
                <a:gd name="T9" fmla="*/ 966 h 976"/>
                <a:gd name="T10" fmla="*/ 304 w 1114"/>
                <a:gd name="T11" fmla="*/ 960 h 976"/>
                <a:gd name="T12" fmla="*/ 303 w 1114"/>
                <a:gd name="T13" fmla="*/ 969 h 976"/>
                <a:gd name="T14" fmla="*/ 303 w 1114"/>
                <a:gd name="T15" fmla="*/ 969 h 976"/>
                <a:gd name="T16" fmla="*/ 308 w 1114"/>
                <a:gd name="T17" fmla="*/ 970 h 976"/>
                <a:gd name="T18" fmla="*/ 308 w 1114"/>
                <a:gd name="T19" fmla="*/ 969 h 976"/>
                <a:gd name="T20" fmla="*/ 309 w 1114"/>
                <a:gd name="T21" fmla="*/ 960 h 976"/>
                <a:gd name="T22" fmla="*/ 304 w 1114"/>
                <a:gd name="T23" fmla="*/ 960 h 976"/>
                <a:gd name="T24" fmla="*/ 3 w 1114"/>
                <a:gd name="T25" fmla="*/ 664 h 976"/>
                <a:gd name="T26" fmla="*/ 0 w 1114"/>
                <a:gd name="T27" fmla="*/ 667 h 976"/>
                <a:gd name="T28" fmla="*/ 275 w 1114"/>
                <a:gd name="T29" fmla="*/ 961 h 976"/>
                <a:gd name="T30" fmla="*/ 278 w 1114"/>
                <a:gd name="T31" fmla="*/ 958 h 976"/>
                <a:gd name="T32" fmla="*/ 3 w 1114"/>
                <a:gd name="T33" fmla="*/ 664 h 976"/>
                <a:gd name="T34" fmla="*/ 364 w 1114"/>
                <a:gd name="T35" fmla="*/ 433 h 976"/>
                <a:gd name="T36" fmla="*/ 306 w 1114"/>
                <a:gd name="T37" fmla="*/ 949 h 976"/>
                <a:gd name="T38" fmla="*/ 310 w 1114"/>
                <a:gd name="T39" fmla="*/ 950 h 976"/>
                <a:gd name="T40" fmla="*/ 368 w 1114"/>
                <a:gd name="T41" fmla="*/ 434 h 976"/>
                <a:gd name="T42" fmla="*/ 364 w 1114"/>
                <a:gd name="T43" fmla="*/ 433 h 976"/>
                <a:gd name="T44" fmla="*/ 627 w 1114"/>
                <a:gd name="T45" fmla="*/ 20 h 976"/>
                <a:gd name="T46" fmla="*/ 391 w 1114"/>
                <a:gd name="T47" fmla="*/ 359 h 976"/>
                <a:gd name="T48" fmla="*/ 395 w 1114"/>
                <a:gd name="T49" fmla="*/ 361 h 976"/>
                <a:gd name="T50" fmla="*/ 631 w 1114"/>
                <a:gd name="T51" fmla="*/ 22 h 976"/>
                <a:gd name="T52" fmla="*/ 627 w 1114"/>
                <a:gd name="T53" fmla="*/ 20 h 976"/>
                <a:gd name="T54" fmla="*/ 706 w 1114"/>
                <a:gd name="T55" fmla="*/ 0 h 976"/>
                <a:gd name="T56" fmla="*/ 704 w 1114"/>
                <a:gd name="T57" fmla="*/ 4 h 976"/>
                <a:gd name="T58" fmla="*/ 1114 w 1114"/>
                <a:gd name="T59" fmla="*/ 201 h 976"/>
                <a:gd name="T60" fmla="*/ 1114 w 1114"/>
                <a:gd name="T61" fmla="*/ 197 h 976"/>
                <a:gd name="T62" fmla="*/ 706 w 1114"/>
                <a:gd name="T63" fmla="*/ 0 h 9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14" h="976">
                  <a:moveTo>
                    <a:pt x="286" y="966"/>
                  </a:moveTo>
                  <a:cubicBezTo>
                    <a:pt x="284" y="967"/>
                    <a:pt x="283" y="968"/>
                    <a:pt x="282" y="969"/>
                  </a:cubicBezTo>
                  <a:cubicBezTo>
                    <a:pt x="289" y="976"/>
                    <a:pt x="289" y="976"/>
                    <a:pt x="289" y="976"/>
                  </a:cubicBezTo>
                  <a:cubicBezTo>
                    <a:pt x="290" y="975"/>
                    <a:pt x="291" y="974"/>
                    <a:pt x="292" y="973"/>
                  </a:cubicBezTo>
                  <a:cubicBezTo>
                    <a:pt x="286" y="966"/>
                    <a:pt x="286" y="966"/>
                    <a:pt x="286" y="966"/>
                  </a:cubicBezTo>
                  <a:moveTo>
                    <a:pt x="304" y="960"/>
                  </a:moveTo>
                  <a:cubicBezTo>
                    <a:pt x="303" y="969"/>
                    <a:pt x="303" y="969"/>
                    <a:pt x="303" y="969"/>
                  </a:cubicBezTo>
                  <a:cubicBezTo>
                    <a:pt x="303" y="969"/>
                    <a:pt x="303" y="969"/>
                    <a:pt x="303" y="969"/>
                  </a:cubicBezTo>
                  <a:cubicBezTo>
                    <a:pt x="305" y="969"/>
                    <a:pt x="306" y="969"/>
                    <a:pt x="308" y="970"/>
                  </a:cubicBezTo>
                  <a:cubicBezTo>
                    <a:pt x="308" y="969"/>
                    <a:pt x="308" y="969"/>
                    <a:pt x="308" y="969"/>
                  </a:cubicBezTo>
                  <a:cubicBezTo>
                    <a:pt x="309" y="960"/>
                    <a:pt x="309" y="960"/>
                    <a:pt x="309" y="960"/>
                  </a:cubicBezTo>
                  <a:cubicBezTo>
                    <a:pt x="307" y="960"/>
                    <a:pt x="306" y="960"/>
                    <a:pt x="304" y="960"/>
                  </a:cubicBezTo>
                  <a:moveTo>
                    <a:pt x="3" y="664"/>
                  </a:moveTo>
                  <a:cubicBezTo>
                    <a:pt x="2" y="665"/>
                    <a:pt x="1" y="666"/>
                    <a:pt x="0" y="667"/>
                  </a:cubicBezTo>
                  <a:cubicBezTo>
                    <a:pt x="275" y="961"/>
                    <a:pt x="275" y="961"/>
                    <a:pt x="275" y="961"/>
                  </a:cubicBezTo>
                  <a:cubicBezTo>
                    <a:pt x="276" y="960"/>
                    <a:pt x="277" y="959"/>
                    <a:pt x="278" y="958"/>
                  </a:cubicBezTo>
                  <a:cubicBezTo>
                    <a:pt x="3" y="664"/>
                    <a:pt x="3" y="664"/>
                    <a:pt x="3" y="664"/>
                  </a:cubicBezTo>
                  <a:moveTo>
                    <a:pt x="364" y="433"/>
                  </a:moveTo>
                  <a:cubicBezTo>
                    <a:pt x="306" y="949"/>
                    <a:pt x="306" y="949"/>
                    <a:pt x="306" y="949"/>
                  </a:cubicBezTo>
                  <a:cubicBezTo>
                    <a:pt x="307" y="949"/>
                    <a:pt x="308" y="950"/>
                    <a:pt x="310" y="950"/>
                  </a:cubicBezTo>
                  <a:cubicBezTo>
                    <a:pt x="368" y="434"/>
                    <a:pt x="368" y="434"/>
                    <a:pt x="368" y="434"/>
                  </a:cubicBezTo>
                  <a:cubicBezTo>
                    <a:pt x="367" y="434"/>
                    <a:pt x="365" y="433"/>
                    <a:pt x="364" y="433"/>
                  </a:cubicBezTo>
                  <a:moveTo>
                    <a:pt x="627" y="20"/>
                  </a:moveTo>
                  <a:cubicBezTo>
                    <a:pt x="391" y="359"/>
                    <a:pt x="391" y="359"/>
                    <a:pt x="391" y="359"/>
                  </a:cubicBezTo>
                  <a:cubicBezTo>
                    <a:pt x="392" y="360"/>
                    <a:pt x="393" y="360"/>
                    <a:pt x="395" y="361"/>
                  </a:cubicBezTo>
                  <a:cubicBezTo>
                    <a:pt x="631" y="22"/>
                    <a:pt x="631" y="22"/>
                    <a:pt x="631" y="22"/>
                  </a:cubicBezTo>
                  <a:cubicBezTo>
                    <a:pt x="630" y="21"/>
                    <a:pt x="629" y="20"/>
                    <a:pt x="627" y="20"/>
                  </a:cubicBezTo>
                  <a:moveTo>
                    <a:pt x="706" y="0"/>
                  </a:moveTo>
                  <a:cubicBezTo>
                    <a:pt x="705" y="1"/>
                    <a:pt x="705" y="2"/>
                    <a:pt x="704" y="4"/>
                  </a:cubicBezTo>
                  <a:cubicBezTo>
                    <a:pt x="1114" y="201"/>
                    <a:pt x="1114" y="201"/>
                    <a:pt x="1114" y="201"/>
                  </a:cubicBezTo>
                  <a:cubicBezTo>
                    <a:pt x="1114" y="197"/>
                    <a:pt x="1114" y="197"/>
                    <a:pt x="1114" y="197"/>
                  </a:cubicBezTo>
                  <a:cubicBezTo>
                    <a:pt x="706" y="0"/>
                    <a:pt x="706" y="0"/>
                    <a:pt x="706"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8" name="Freeform 20190">
              <a:extLst>
                <a:ext uri="{FF2B5EF4-FFF2-40B4-BE49-F238E27FC236}">
                  <a16:creationId xmlns:a16="http://schemas.microsoft.com/office/drawing/2014/main" id="{27296C2A-AE02-4789-8C82-27BB5B924F6A}"/>
                </a:ext>
              </a:extLst>
            </p:cNvPr>
            <p:cNvSpPr>
              <a:spLocks noEditPoints="1"/>
            </p:cNvSpPr>
            <p:nvPr/>
          </p:nvSpPr>
          <p:spPr bwMode="auto">
            <a:xfrm>
              <a:off x="5556773" y="5907964"/>
              <a:ext cx="613645" cy="666337"/>
            </a:xfrm>
            <a:custGeom>
              <a:avLst/>
              <a:gdLst>
                <a:gd name="T0" fmla="*/ 230 w 389"/>
                <a:gd name="T1" fmla="*/ 25 h 423"/>
                <a:gd name="T2" fmla="*/ 115 w 389"/>
                <a:gd name="T3" fmla="*/ 351 h 423"/>
                <a:gd name="T4" fmla="*/ 0 w 389"/>
                <a:gd name="T5" fmla="*/ 378 h 423"/>
                <a:gd name="T6" fmla="*/ 1 w 389"/>
                <a:gd name="T7" fmla="*/ 382 h 423"/>
                <a:gd name="T8" fmla="*/ 114 w 389"/>
                <a:gd name="T9" fmla="*/ 356 h 423"/>
                <a:gd name="T10" fmla="*/ 91 w 389"/>
                <a:gd name="T11" fmla="*/ 421 h 423"/>
                <a:gd name="T12" fmla="*/ 95 w 389"/>
                <a:gd name="T13" fmla="*/ 423 h 423"/>
                <a:gd name="T14" fmla="*/ 119 w 389"/>
                <a:gd name="T15" fmla="*/ 355 h 423"/>
                <a:gd name="T16" fmla="*/ 370 w 389"/>
                <a:gd name="T17" fmla="*/ 296 h 423"/>
                <a:gd name="T18" fmla="*/ 369 w 389"/>
                <a:gd name="T19" fmla="*/ 291 h 423"/>
                <a:gd name="T20" fmla="*/ 120 w 389"/>
                <a:gd name="T21" fmla="*/ 350 h 423"/>
                <a:gd name="T22" fmla="*/ 234 w 389"/>
                <a:gd name="T23" fmla="*/ 26 h 423"/>
                <a:gd name="T24" fmla="*/ 230 w 389"/>
                <a:gd name="T25" fmla="*/ 25 h 423"/>
                <a:gd name="T26" fmla="*/ 275 w 389"/>
                <a:gd name="T27" fmla="*/ 23 h 423"/>
                <a:gd name="T28" fmla="*/ 271 w 389"/>
                <a:gd name="T29" fmla="*/ 25 h 423"/>
                <a:gd name="T30" fmla="*/ 385 w 389"/>
                <a:gd name="T31" fmla="*/ 251 h 423"/>
                <a:gd name="T32" fmla="*/ 389 w 389"/>
                <a:gd name="T33" fmla="*/ 249 h 423"/>
                <a:gd name="T34" fmla="*/ 275 w 389"/>
                <a:gd name="T35" fmla="*/ 23 h 423"/>
                <a:gd name="T36" fmla="*/ 239 w 389"/>
                <a:gd name="T37" fmla="*/ 0 h 423"/>
                <a:gd name="T38" fmla="*/ 235 w 389"/>
                <a:gd name="T39" fmla="*/ 12 h 423"/>
                <a:gd name="T40" fmla="*/ 239 w 389"/>
                <a:gd name="T41" fmla="*/ 13 h 423"/>
                <a:gd name="T42" fmla="*/ 243 w 389"/>
                <a:gd name="T43" fmla="*/ 2 h 423"/>
                <a:gd name="T44" fmla="*/ 239 w 389"/>
                <a:gd name="T45" fmla="*/ 0 h 423"/>
                <a:gd name="T46" fmla="*/ 263 w 389"/>
                <a:gd name="T47" fmla="*/ 0 h 423"/>
                <a:gd name="T48" fmla="*/ 259 w 389"/>
                <a:gd name="T49" fmla="*/ 2 h 423"/>
                <a:gd name="T50" fmla="*/ 265 w 389"/>
                <a:gd name="T51" fmla="*/ 12 h 423"/>
                <a:gd name="T52" fmla="*/ 268 w 389"/>
                <a:gd name="T53" fmla="*/ 11 h 423"/>
                <a:gd name="T54" fmla="*/ 263 w 389"/>
                <a:gd name="T55" fmla="*/ 0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89" h="423">
                  <a:moveTo>
                    <a:pt x="230" y="25"/>
                  </a:moveTo>
                  <a:cubicBezTo>
                    <a:pt x="115" y="351"/>
                    <a:pt x="115" y="351"/>
                    <a:pt x="115" y="351"/>
                  </a:cubicBezTo>
                  <a:cubicBezTo>
                    <a:pt x="0" y="378"/>
                    <a:pt x="0" y="378"/>
                    <a:pt x="0" y="378"/>
                  </a:cubicBezTo>
                  <a:cubicBezTo>
                    <a:pt x="0" y="380"/>
                    <a:pt x="1" y="381"/>
                    <a:pt x="1" y="382"/>
                  </a:cubicBezTo>
                  <a:cubicBezTo>
                    <a:pt x="114" y="356"/>
                    <a:pt x="114" y="356"/>
                    <a:pt x="114" y="356"/>
                  </a:cubicBezTo>
                  <a:cubicBezTo>
                    <a:pt x="91" y="421"/>
                    <a:pt x="91" y="421"/>
                    <a:pt x="91" y="421"/>
                  </a:cubicBezTo>
                  <a:cubicBezTo>
                    <a:pt x="92" y="422"/>
                    <a:pt x="93" y="422"/>
                    <a:pt x="95" y="423"/>
                  </a:cubicBezTo>
                  <a:cubicBezTo>
                    <a:pt x="119" y="355"/>
                    <a:pt x="119" y="355"/>
                    <a:pt x="119" y="355"/>
                  </a:cubicBezTo>
                  <a:cubicBezTo>
                    <a:pt x="370" y="296"/>
                    <a:pt x="370" y="296"/>
                    <a:pt x="370" y="296"/>
                  </a:cubicBezTo>
                  <a:cubicBezTo>
                    <a:pt x="369" y="294"/>
                    <a:pt x="369" y="293"/>
                    <a:pt x="369" y="291"/>
                  </a:cubicBezTo>
                  <a:cubicBezTo>
                    <a:pt x="120" y="350"/>
                    <a:pt x="120" y="350"/>
                    <a:pt x="120" y="350"/>
                  </a:cubicBezTo>
                  <a:cubicBezTo>
                    <a:pt x="234" y="26"/>
                    <a:pt x="234" y="26"/>
                    <a:pt x="234" y="26"/>
                  </a:cubicBezTo>
                  <a:cubicBezTo>
                    <a:pt x="233" y="26"/>
                    <a:pt x="231" y="25"/>
                    <a:pt x="230" y="25"/>
                  </a:cubicBezTo>
                  <a:moveTo>
                    <a:pt x="275" y="23"/>
                  </a:moveTo>
                  <a:cubicBezTo>
                    <a:pt x="273" y="23"/>
                    <a:pt x="272" y="24"/>
                    <a:pt x="271" y="25"/>
                  </a:cubicBezTo>
                  <a:cubicBezTo>
                    <a:pt x="385" y="251"/>
                    <a:pt x="385" y="251"/>
                    <a:pt x="385" y="251"/>
                  </a:cubicBezTo>
                  <a:cubicBezTo>
                    <a:pt x="387" y="250"/>
                    <a:pt x="388" y="250"/>
                    <a:pt x="389" y="249"/>
                  </a:cubicBezTo>
                  <a:cubicBezTo>
                    <a:pt x="275" y="23"/>
                    <a:pt x="275" y="23"/>
                    <a:pt x="275" y="23"/>
                  </a:cubicBezTo>
                  <a:moveTo>
                    <a:pt x="239" y="0"/>
                  </a:moveTo>
                  <a:cubicBezTo>
                    <a:pt x="235" y="12"/>
                    <a:pt x="235" y="12"/>
                    <a:pt x="235" y="12"/>
                  </a:cubicBezTo>
                  <a:cubicBezTo>
                    <a:pt x="236" y="12"/>
                    <a:pt x="237" y="13"/>
                    <a:pt x="239" y="13"/>
                  </a:cubicBezTo>
                  <a:cubicBezTo>
                    <a:pt x="243" y="2"/>
                    <a:pt x="243" y="2"/>
                    <a:pt x="243" y="2"/>
                  </a:cubicBezTo>
                  <a:cubicBezTo>
                    <a:pt x="241" y="2"/>
                    <a:pt x="240" y="1"/>
                    <a:pt x="239" y="0"/>
                  </a:cubicBezTo>
                  <a:moveTo>
                    <a:pt x="263" y="0"/>
                  </a:moveTo>
                  <a:cubicBezTo>
                    <a:pt x="262" y="0"/>
                    <a:pt x="260" y="1"/>
                    <a:pt x="259" y="2"/>
                  </a:cubicBezTo>
                  <a:cubicBezTo>
                    <a:pt x="265" y="12"/>
                    <a:pt x="265" y="12"/>
                    <a:pt x="265" y="12"/>
                  </a:cubicBezTo>
                  <a:cubicBezTo>
                    <a:pt x="266" y="12"/>
                    <a:pt x="267" y="11"/>
                    <a:pt x="268" y="11"/>
                  </a:cubicBezTo>
                  <a:cubicBezTo>
                    <a:pt x="263" y="0"/>
                    <a:pt x="263" y="0"/>
                    <a:pt x="263"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9" name="Freeform 20191">
              <a:extLst>
                <a:ext uri="{FF2B5EF4-FFF2-40B4-BE49-F238E27FC236}">
                  <a16:creationId xmlns:a16="http://schemas.microsoft.com/office/drawing/2014/main" id="{67EBEF0D-10FB-48C9-BB9A-CC28553C80DE}"/>
                </a:ext>
              </a:extLst>
            </p:cNvPr>
            <p:cNvSpPr/>
            <p:nvPr/>
          </p:nvSpPr>
          <p:spPr bwMode="auto">
            <a:xfrm>
              <a:off x="6668004" y="6242133"/>
              <a:ext cx="3335" cy="8004"/>
            </a:xfrm>
            <a:custGeom>
              <a:avLst/>
              <a:gdLst>
                <a:gd name="T0" fmla="*/ 1 w 2"/>
                <a:gd name="T1" fmla="*/ 0 h 5"/>
                <a:gd name="T2" fmla="*/ 0 w 2"/>
                <a:gd name="T3" fmla="*/ 0 h 5"/>
                <a:gd name="T4" fmla="*/ 0 w 2"/>
                <a:gd name="T5" fmla="*/ 5 h 5"/>
                <a:gd name="T6" fmla="*/ 2 w 2"/>
                <a:gd name="T7" fmla="*/ 4 h 5"/>
                <a:gd name="T8" fmla="*/ 1 w 2"/>
                <a:gd name="T9" fmla="*/ 0 h 5"/>
              </a:gdLst>
              <a:ahLst/>
              <a:cxnLst>
                <a:cxn ang="0">
                  <a:pos x="T0" y="T1"/>
                </a:cxn>
                <a:cxn ang="0">
                  <a:pos x="T2" y="T3"/>
                </a:cxn>
                <a:cxn ang="0">
                  <a:pos x="T4" y="T5"/>
                </a:cxn>
                <a:cxn ang="0">
                  <a:pos x="T6" y="T7"/>
                </a:cxn>
                <a:cxn ang="0">
                  <a:pos x="T8" y="T9"/>
                </a:cxn>
              </a:cxnLst>
              <a:rect l="0" t="0" r="r" b="b"/>
              <a:pathLst>
                <a:path w="2" h="5">
                  <a:moveTo>
                    <a:pt x="1" y="0"/>
                  </a:moveTo>
                  <a:cubicBezTo>
                    <a:pt x="0" y="0"/>
                    <a:pt x="0" y="0"/>
                    <a:pt x="0" y="0"/>
                  </a:cubicBezTo>
                  <a:cubicBezTo>
                    <a:pt x="0" y="5"/>
                    <a:pt x="0" y="5"/>
                    <a:pt x="0" y="5"/>
                  </a:cubicBezTo>
                  <a:cubicBezTo>
                    <a:pt x="2" y="4"/>
                    <a:pt x="2" y="4"/>
                    <a:pt x="2" y="4"/>
                  </a:cubicBezTo>
                  <a:cubicBezTo>
                    <a:pt x="1" y="3"/>
                    <a:pt x="1" y="1"/>
                    <a:pt x="1"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20" name="Freeform 20192">
              <a:extLst>
                <a:ext uri="{FF2B5EF4-FFF2-40B4-BE49-F238E27FC236}">
                  <a16:creationId xmlns:a16="http://schemas.microsoft.com/office/drawing/2014/main" id="{FCB886F7-0ED3-4415-B30D-4E85397A8C4C}"/>
                </a:ext>
              </a:extLst>
            </p:cNvPr>
            <p:cNvSpPr/>
            <p:nvPr/>
          </p:nvSpPr>
          <p:spPr bwMode="auto">
            <a:xfrm>
              <a:off x="6253793" y="6242133"/>
              <a:ext cx="414210" cy="104053"/>
            </a:xfrm>
            <a:custGeom>
              <a:avLst/>
              <a:gdLst>
                <a:gd name="T0" fmla="*/ 263 w 263"/>
                <a:gd name="T1" fmla="*/ 0 h 66"/>
                <a:gd name="T2" fmla="*/ 0 w 263"/>
                <a:gd name="T3" fmla="*/ 62 h 66"/>
                <a:gd name="T4" fmla="*/ 1 w 263"/>
                <a:gd name="T5" fmla="*/ 66 h 66"/>
                <a:gd name="T6" fmla="*/ 263 w 263"/>
                <a:gd name="T7" fmla="*/ 5 h 66"/>
                <a:gd name="T8" fmla="*/ 263 w 263"/>
                <a:gd name="T9" fmla="*/ 0 h 66"/>
              </a:gdLst>
              <a:ahLst/>
              <a:cxnLst>
                <a:cxn ang="0">
                  <a:pos x="T0" y="T1"/>
                </a:cxn>
                <a:cxn ang="0">
                  <a:pos x="T2" y="T3"/>
                </a:cxn>
                <a:cxn ang="0">
                  <a:pos x="T4" y="T5"/>
                </a:cxn>
                <a:cxn ang="0">
                  <a:pos x="T6" y="T7"/>
                </a:cxn>
                <a:cxn ang="0">
                  <a:pos x="T8" y="T9"/>
                </a:cxn>
              </a:cxnLst>
              <a:rect l="0" t="0" r="r" b="b"/>
              <a:pathLst>
                <a:path w="263" h="66">
                  <a:moveTo>
                    <a:pt x="263" y="0"/>
                  </a:moveTo>
                  <a:cubicBezTo>
                    <a:pt x="0" y="62"/>
                    <a:pt x="0" y="62"/>
                    <a:pt x="0" y="62"/>
                  </a:cubicBezTo>
                  <a:cubicBezTo>
                    <a:pt x="0" y="64"/>
                    <a:pt x="1" y="65"/>
                    <a:pt x="1" y="66"/>
                  </a:cubicBezTo>
                  <a:cubicBezTo>
                    <a:pt x="263" y="5"/>
                    <a:pt x="263" y="5"/>
                    <a:pt x="263" y="5"/>
                  </a:cubicBezTo>
                  <a:cubicBezTo>
                    <a:pt x="263" y="0"/>
                    <a:pt x="263" y="0"/>
                    <a:pt x="263"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1" name="Freeform 20193">
              <a:extLst>
                <a:ext uri="{FF2B5EF4-FFF2-40B4-BE49-F238E27FC236}">
                  <a16:creationId xmlns:a16="http://schemas.microsoft.com/office/drawing/2014/main" id="{B78EB3D5-7DBC-4F54-9C8C-B5BAA5F15078}"/>
                </a:ext>
              </a:extLst>
            </p:cNvPr>
            <p:cNvSpPr/>
            <p:nvPr/>
          </p:nvSpPr>
          <p:spPr bwMode="auto">
            <a:xfrm>
              <a:off x="6668004" y="6273482"/>
              <a:ext cx="30015" cy="85376"/>
            </a:xfrm>
            <a:custGeom>
              <a:avLst/>
              <a:gdLst>
                <a:gd name="T0" fmla="*/ 19 w 19"/>
                <a:gd name="T1" fmla="*/ 0 h 54"/>
                <a:gd name="T2" fmla="*/ 0 w 19"/>
                <a:gd name="T3" fmla="*/ 54 h 54"/>
                <a:gd name="T4" fmla="*/ 0 w 19"/>
                <a:gd name="T5" fmla="*/ 54 h 54"/>
                <a:gd name="T6" fmla="*/ 19 w 19"/>
                <a:gd name="T7" fmla="*/ 0 h 54"/>
                <a:gd name="T8" fmla="*/ 19 w 19"/>
                <a:gd name="T9" fmla="*/ 0 h 54"/>
              </a:gdLst>
              <a:ahLst/>
              <a:cxnLst>
                <a:cxn ang="0">
                  <a:pos x="T0" y="T1"/>
                </a:cxn>
                <a:cxn ang="0">
                  <a:pos x="T2" y="T3"/>
                </a:cxn>
                <a:cxn ang="0">
                  <a:pos x="T4" y="T5"/>
                </a:cxn>
                <a:cxn ang="0">
                  <a:pos x="T6" y="T7"/>
                </a:cxn>
                <a:cxn ang="0">
                  <a:pos x="T8" y="T9"/>
                </a:cxn>
              </a:cxnLst>
              <a:rect l="0" t="0" r="r" b="b"/>
              <a:pathLst>
                <a:path w="19" h="54">
                  <a:moveTo>
                    <a:pt x="19" y="0"/>
                  </a:moveTo>
                  <a:cubicBezTo>
                    <a:pt x="0" y="54"/>
                    <a:pt x="0" y="54"/>
                    <a:pt x="0" y="54"/>
                  </a:cubicBezTo>
                  <a:cubicBezTo>
                    <a:pt x="0" y="54"/>
                    <a:pt x="0" y="54"/>
                    <a:pt x="0" y="54"/>
                  </a:cubicBezTo>
                  <a:cubicBezTo>
                    <a:pt x="19" y="0"/>
                    <a:pt x="19" y="0"/>
                    <a:pt x="19" y="0"/>
                  </a:cubicBezTo>
                  <a:cubicBezTo>
                    <a:pt x="19" y="0"/>
                    <a:pt x="19" y="0"/>
                    <a:pt x="19"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22" name="Freeform 20194">
              <a:extLst>
                <a:ext uri="{FF2B5EF4-FFF2-40B4-BE49-F238E27FC236}">
                  <a16:creationId xmlns:a16="http://schemas.microsoft.com/office/drawing/2014/main" id="{EDEAB649-4107-4579-96AE-6DE0E98A8955}"/>
                </a:ext>
              </a:extLst>
            </p:cNvPr>
            <p:cNvSpPr>
              <a:spLocks noEditPoints="1"/>
            </p:cNvSpPr>
            <p:nvPr/>
          </p:nvSpPr>
          <p:spPr bwMode="auto">
            <a:xfrm>
              <a:off x="5398026" y="6358858"/>
              <a:ext cx="1269978" cy="1093886"/>
            </a:xfrm>
            <a:custGeom>
              <a:avLst/>
              <a:gdLst>
                <a:gd name="T0" fmla="*/ 11 w 806"/>
                <a:gd name="T1" fmla="*/ 690 h 694"/>
                <a:gd name="T2" fmla="*/ 22 w 806"/>
                <a:gd name="T3" fmla="*/ 689 h 694"/>
                <a:gd name="T4" fmla="*/ 3 w 806"/>
                <a:gd name="T5" fmla="*/ 673 h 694"/>
                <a:gd name="T6" fmla="*/ 0 w 806"/>
                <a:gd name="T7" fmla="*/ 682 h 694"/>
                <a:gd name="T8" fmla="*/ 7 w 806"/>
                <a:gd name="T9" fmla="*/ 674 h 694"/>
                <a:gd name="T10" fmla="*/ 339 w 806"/>
                <a:gd name="T11" fmla="*/ 523 h 694"/>
                <a:gd name="T12" fmla="*/ 31 w 806"/>
                <a:gd name="T13" fmla="*/ 685 h 694"/>
                <a:gd name="T14" fmla="*/ 339 w 806"/>
                <a:gd name="T15" fmla="*/ 523 h 694"/>
                <a:gd name="T16" fmla="*/ 353 w 806"/>
                <a:gd name="T17" fmla="*/ 516 h 694"/>
                <a:gd name="T18" fmla="*/ 367 w 806"/>
                <a:gd name="T19" fmla="*/ 513 h 694"/>
                <a:gd name="T20" fmla="*/ 427 w 806"/>
                <a:gd name="T21" fmla="*/ 478 h 694"/>
                <a:gd name="T22" fmla="*/ 417 w 806"/>
                <a:gd name="T23" fmla="*/ 488 h 694"/>
                <a:gd name="T24" fmla="*/ 427 w 806"/>
                <a:gd name="T25" fmla="*/ 478 h 694"/>
                <a:gd name="T26" fmla="*/ 441 w 806"/>
                <a:gd name="T27" fmla="*/ 471 h 694"/>
                <a:gd name="T28" fmla="*/ 658 w 806"/>
                <a:gd name="T29" fmla="*/ 365 h 694"/>
                <a:gd name="T30" fmla="*/ 670 w 806"/>
                <a:gd name="T31" fmla="*/ 355 h 694"/>
                <a:gd name="T32" fmla="*/ 665 w 806"/>
                <a:gd name="T33" fmla="*/ 362 h 694"/>
                <a:gd name="T34" fmla="*/ 670 w 806"/>
                <a:gd name="T35" fmla="*/ 355 h 694"/>
                <a:gd name="T36" fmla="*/ 663 w 806"/>
                <a:gd name="T37" fmla="*/ 344 h 694"/>
                <a:gd name="T38" fmla="*/ 671 w 806"/>
                <a:gd name="T39" fmla="*/ 343 h 694"/>
                <a:gd name="T40" fmla="*/ 692 w 806"/>
                <a:gd name="T41" fmla="*/ 331 h 694"/>
                <a:gd name="T42" fmla="*/ 690 w 806"/>
                <a:gd name="T43" fmla="*/ 338 h 694"/>
                <a:gd name="T44" fmla="*/ 692 w 806"/>
                <a:gd name="T45" fmla="*/ 331 h 694"/>
                <a:gd name="T46" fmla="*/ 672 w 806"/>
                <a:gd name="T47" fmla="*/ 332 h 694"/>
                <a:gd name="T48" fmla="*/ 679 w 806"/>
                <a:gd name="T49" fmla="*/ 337 h 694"/>
                <a:gd name="T50" fmla="*/ 688 w 806"/>
                <a:gd name="T51" fmla="*/ 330 h 694"/>
                <a:gd name="T52" fmla="*/ 686 w 806"/>
                <a:gd name="T53" fmla="*/ 336 h 694"/>
                <a:gd name="T54" fmla="*/ 688 w 806"/>
                <a:gd name="T55" fmla="*/ 330 h 694"/>
                <a:gd name="T56" fmla="*/ 6 w 806"/>
                <a:gd name="T57" fmla="*/ 663 h 694"/>
                <a:gd name="T58" fmla="*/ 182 w 806"/>
                <a:gd name="T59" fmla="*/ 175 h 694"/>
                <a:gd name="T60" fmla="*/ 208 w 806"/>
                <a:gd name="T61" fmla="*/ 159 h 694"/>
                <a:gd name="T62" fmla="*/ 656 w 806"/>
                <a:gd name="T63" fmla="*/ 341 h 694"/>
                <a:gd name="T64" fmla="*/ 208 w 806"/>
                <a:gd name="T65" fmla="*/ 159 h 694"/>
                <a:gd name="T66" fmla="*/ 100 w 806"/>
                <a:gd name="T67" fmla="*/ 121 h 694"/>
                <a:gd name="T68" fmla="*/ 171 w 806"/>
                <a:gd name="T69" fmla="*/ 144 h 694"/>
                <a:gd name="T70" fmla="*/ 780 w 806"/>
                <a:gd name="T71" fmla="*/ 64 h 694"/>
                <a:gd name="T72" fmla="*/ 691 w 806"/>
                <a:gd name="T73" fmla="*/ 322 h 694"/>
                <a:gd name="T74" fmla="*/ 524 w 806"/>
                <a:gd name="T75" fmla="*/ 31 h 694"/>
                <a:gd name="T76" fmla="*/ 669 w 806"/>
                <a:gd name="T77" fmla="*/ 325 h 694"/>
                <a:gd name="T78" fmla="*/ 524 w 806"/>
                <a:gd name="T79" fmla="*/ 31 h 694"/>
                <a:gd name="T80" fmla="*/ 695 w 806"/>
                <a:gd name="T81" fmla="*/ 324 h 694"/>
                <a:gd name="T82" fmla="*/ 806 w 806"/>
                <a:gd name="T83" fmla="*/ 0 h 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06" h="694">
                  <a:moveTo>
                    <a:pt x="20" y="685"/>
                  </a:moveTo>
                  <a:cubicBezTo>
                    <a:pt x="11" y="690"/>
                    <a:pt x="11" y="690"/>
                    <a:pt x="11" y="690"/>
                  </a:cubicBezTo>
                  <a:cubicBezTo>
                    <a:pt x="12" y="691"/>
                    <a:pt x="13" y="692"/>
                    <a:pt x="13" y="694"/>
                  </a:cubicBezTo>
                  <a:cubicBezTo>
                    <a:pt x="22" y="689"/>
                    <a:pt x="22" y="689"/>
                    <a:pt x="22" y="689"/>
                  </a:cubicBezTo>
                  <a:cubicBezTo>
                    <a:pt x="21" y="688"/>
                    <a:pt x="20" y="687"/>
                    <a:pt x="20" y="685"/>
                  </a:cubicBezTo>
                  <a:moveTo>
                    <a:pt x="3" y="673"/>
                  </a:moveTo>
                  <a:cubicBezTo>
                    <a:pt x="0" y="681"/>
                    <a:pt x="0" y="681"/>
                    <a:pt x="0" y="681"/>
                  </a:cubicBezTo>
                  <a:cubicBezTo>
                    <a:pt x="0" y="682"/>
                    <a:pt x="0" y="682"/>
                    <a:pt x="0" y="682"/>
                  </a:cubicBezTo>
                  <a:cubicBezTo>
                    <a:pt x="1" y="682"/>
                    <a:pt x="2" y="682"/>
                    <a:pt x="4" y="683"/>
                  </a:cubicBezTo>
                  <a:cubicBezTo>
                    <a:pt x="7" y="674"/>
                    <a:pt x="7" y="674"/>
                    <a:pt x="7" y="674"/>
                  </a:cubicBezTo>
                  <a:cubicBezTo>
                    <a:pt x="5" y="674"/>
                    <a:pt x="4" y="673"/>
                    <a:pt x="3" y="673"/>
                  </a:cubicBezTo>
                  <a:moveTo>
                    <a:pt x="339" y="523"/>
                  </a:moveTo>
                  <a:cubicBezTo>
                    <a:pt x="29" y="681"/>
                    <a:pt x="29" y="681"/>
                    <a:pt x="29" y="681"/>
                  </a:cubicBezTo>
                  <a:cubicBezTo>
                    <a:pt x="30" y="682"/>
                    <a:pt x="30" y="683"/>
                    <a:pt x="31" y="685"/>
                  </a:cubicBezTo>
                  <a:cubicBezTo>
                    <a:pt x="341" y="527"/>
                    <a:pt x="341" y="527"/>
                    <a:pt x="341" y="527"/>
                  </a:cubicBezTo>
                  <a:cubicBezTo>
                    <a:pt x="341" y="525"/>
                    <a:pt x="340" y="524"/>
                    <a:pt x="339" y="523"/>
                  </a:cubicBezTo>
                  <a:moveTo>
                    <a:pt x="365" y="509"/>
                  </a:moveTo>
                  <a:cubicBezTo>
                    <a:pt x="353" y="516"/>
                    <a:pt x="353" y="516"/>
                    <a:pt x="353" y="516"/>
                  </a:cubicBezTo>
                  <a:cubicBezTo>
                    <a:pt x="354" y="517"/>
                    <a:pt x="354" y="518"/>
                    <a:pt x="355" y="520"/>
                  </a:cubicBezTo>
                  <a:cubicBezTo>
                    <a:pt x="367" y="513"/>
                    <a:pt x="367" y="513"/>
                    <a:pt x="367" y="513"/>
                  </a:cubicBezTo>
                  <a:cubicBezTo>
                    <a:pt x="366" y="512"/>
                    <a:pt x="366" y="511"/>
                    <a:pt x="365" y="509"/>
                  </a:cubicBezTo>
                  <a:moveTo>
                    <a:pt x="427" y="478"/>
                  </a:moveTo>
                  <a:cubicBezTo>
                    <a:pt x="415" y="484"/>
                    <a:pt x="415" y="484"/>
                    <a:pt x="415" y="484"/>
                  </a:cubicBezTo>
                  <a:cubicBezTo>
                    <a:pt x="416" y="485"/>
                    <a:pt x="417" y="486"/>
                    <a:pt x="417" y="488"/>
                  </a:cubicBezTo>
                  <a:cubicBezTo>
                    <a:pt x="429" y="482"/>
                    <a:pt x="429" y="482"/>
                    <a:pt x="429" y="482"/>
                  </a:cubicBezTo>
                  <a:cubicBezTo>
                    <a:pt x="429" y="480"/>
                    <a:pt x="428" y="479"/>
                    <a:pt x="427" y="478"/>
                  </a:cubicBezTo>
                  <a:moveTo>
                    <a:pt x="656" y="361"/>
                  </a:moveTo>
                  <a:cubicBezTo>
                    <a:pt x="441" y="471"/>
                    <a:pt x="441" y="471"/>
                    <a:pt x="441" y="471"/>
                  </a:cubicBezTo>
                  <a:cubicBezTo>
                    <a:pt x="442" y="472"/>
                    <a:pt x="443" y="473"/>
                    <a:pt x="443" y="475"/>
                  </a:cubicBezTo>
                  <a:cubicBezTo>
                    <a:pt x="658" y="365"/>
                    <a:pt x="658" y="365"/>
                    <a:pt x="658" y="365"/>
                  </a:cubicBezTo>
                  <a:cubicBezTo>
                    <a:pt x="657" y="364"/>
                    <a:pt x="657" y="363"/>
                    <a:pt x="656" y="361"/>
                  </a:cubicBezTo>
                  <a:moveTo>
                    <a:pt x="670" y="355"/>
                  </a:moveTo>
                  <a:cubicBezTo>
                    <a:pt x="663" y="358"/>
                    <a:pt x="663" y="358"/>
                    <a:pt x="663" y="358"/>
                  </a:cubicBezTo>
                  <a:cubicBezTo>
                    <a:pt x="664" y="359"/>
                    <a:pt x="664" y="360"/>
                    <a:pt x="665" y="362"/>
                  </a:cubicBezTo>
                  <a:cubicBezTo>
                    <a:pt x="671" y="358"/>
                    <a:pt x="671" y="358"/>
                    <a:pt x="671" y="358"/>
                  </a:cubicBezTo>
                  <a:cubicBezTo>
                    <a:pt x="671" y="357"/>
                    <a:pt x="670" y="356"/>
                    <a:pt x="670" y="355"/>
                  </a:cubicBezTo>
                  <a:moveTo>
                    <a:pt x="665" y="340"/>
                  </a:moveTo>
                  <a:cubicBezTo>
                    <a:pt x="664" y="341"/>
                    <a:pt x="664" y="343"/>
                    <a:pt x="663" y="344"/>
                  </a:cubicBezTo>
                  <a:cubicBezTo>
                    <a:pt x="670" y="347"/>
                    <a:pt x="670" y="347"/>
                    <a:pt x="670" y="347"/>
                  </a:cubicBezTo>
                  <a:cubicBezTo>
                    <a:pt x="670" y="345"/>
                    <a:pt x="671" y="344"/>
                    <a:pt x="671" y="343"/>
                  </a:cubicBezTo>
                  <a:cubicBezTo>
                    <a:pt x="665" y="340"/>
                    <a:pt x="665" y="340"/>
                    <a:pt x="665" y="340"/>
                  </a:cubicBezTo>
                  <a:moveTo>
                    <a:pt x="692" y="331"/>
                  </a:moveTo>
                  <a:cubicBezTo>
                    <a:pt x="690" y="338"/>
                    <a:pt x="690" y="338"/>
                    <a:pt x="690" y="338"/>
                  </a:cubicBezTo>
                  <a:cubicBezTo>
                    <a:pt x="690" y="338"/>
                    <a:pt x="690" y="338"/>
                    <a:pt x="690" y="338"/>
                  </a:cubicBezTo>
                  <a:cubicBezTo>
                    <a:pt x="692" y="331"/>
                    <a:pt x="692" y="331"/>
                    <a:pt x="692" y="331"/>
                  </a:cubicBezTo>
                  <a:cubicBezTo>
                    <a:pt x="692" y="331"/>
                    <a:pt x="692" y="331"/>
                    <a:pt x="692" y="331"/>
                  </a:cubicBezTo>
                  <a:moveTo>
                    <a:pt x="676" y="330"/>
                  </a:moveTo>
                  <a:cubicBezTo>
                    <a:pt x="675" y="331"/>
                    <a:pt x="673" y="332"/>
                    <a:pt x="672" y="332"/>
                  </a:cubicBezTo>
                  <a:cubicBezTo>
                    <a:pt x="675" y="339"/>
                    <a:pt x="675" y="339"/>
                    <a:pt x="675" y="339"/>
                  </a:cubicBezTo>
                  <a:cubicBezTo>
                    <a:pt x="677" y="338"/>
                    <a:pt x="678" y="337"/>
                    <a:pt x="679" y="337"/>
                  </a:cubicBezTo>
                  <a:cubicBezTo>
                    <a:pt x="676" y="330"/>
                    <a:pt x="676" y="330"/>
                    <a:pt x="676" y="330"/>
                  </a:cubicBezTo>
                  <a:moveTo>
                    <a:pt x="688" y="330"/>
                  </a:moveTo>
                  <a:cubicBezTo>
                    <a:pt x="686" y="336"/>
                    <a:pt x="686" y="336"/>
                    <a:pt x="686" y="336"/>
                  </a:cubicBezTo>
                  <a:cubicBezTo>
                    <a:pt x="686" y="336"/>
                    <a:pt x="686" y="336"/>
                    <a:pt x="686" y="336"/>
                  </a:cubicBezTo>
                  <a:cubicBezTo>
                    <a:pt x="688" y="330"/>
                    <a:pt x="688" y="330"/>
                    <a:pt x="688" y="330"/>
                  </a:cubicBezTo>
                  <a:cubicBezTo>
                    <a:pt x="688" y="330"/>
                    <a:pt x="688" y="330"/>
                    <a:pt x="688" y="330"/>
                  </a:cubicBezTo>
                  <a:moveTo>
                    <a:pt x="178" y="174"/>
                  </a:moveTo>
                  <a:cubicBezTo>
                    <a:pt x="6" y="663"/>
                    <a:pt x="6" y="663"/>
                    <a:pt x="6" y="663"/>
                  </a:cubicBezTo>
                  <a:cubicBezTo>
                    <a:pt x="8" y="663"/>
                    <a:pt x="9" y="664"/>
                    <a:pt x="10" y="664"/>
                  </a:cubicBezTo>
                  <a:cubicBezTo>
                    <a:pt x="182" y="175"/>
                    <a:pt x="182" y="175"/>
                    <a:pt x="182" y="175"/>
                  </a:cubicBezTo>
                  <a:cubicBezTo>
                    <a:pt x="181" y="175"/>
                    <a:pt x="179" y="174"/>
                    <a:pt x="178" y="174"/>
                  </a:cubicBezTo>
                  <a:moveTo>
                    <a:pt x="208" y="159"/>
                  </a:moveTo>
                  <a:cubicBezTo>
                    <a:pt x="208" y="160"/>
                    <a:pt x="207" y="162"/>
                    <a:pt x="207" y="163"/>
                  </a:cubicBezTo>
                  <a:cubicBezTo>
                    <a:pt x="656" y="341"/>
                    <a:pt x="656" y="341"/>
                    <a:pt x="656" y="341"/>
                  </a:cubicBezTo>
                  <a:cubicBezTo>
                    <a:pt x="656" y="340"/>
                    <a:pt x="657" y="338"/>
                    <a:pt x="657" y="337"/>
                  </a:cubicBezTo>
                  <a:cubicBezTo>
                    <a:pt x="208" y="159"/>
                    <a:pt x="208" y="159"/>
                    <a:pt x="208" y="159"/>
                  </a:cubicBezTo>
                  <a:moveTo>
                    <a:pt x="102" y="116"/>
                  </a:moveTo>
                  <a:cubicBezTo>
                    <a:pt x="101" y="118"/>
                    <a:pt x="101" y="119"/>
                    <a:pt x="100" y="121"/>
                  </a:cubicBezTo>
                  <a:cubicBezTo>
                    <a:pt x="169" y="148"/>
                    <a:pt x="169" y="148"/>
                    <a:pt x="169" y="148"/>
                  </a:cubicBezTo>
                  <a:cubicBezTo>
                    <a:pt x="169" y="146"/>
                    <a:pt x="170" y="145"/>
                    <a:pt x="171" y="144"/>
                  </a:cubicBezTo>
                  <a:cubicBezTo>
                    <a:pt x="102" y="116"/>
                    <a:pt x="102" y="116"/>
                    <a:pt x="102" y="116"/>
                  </a:cubicBezTo>
                  <a:moveTo>
                    <a:pt x="780" y="64"/>
                  </a:moveTo>
                  <a:cubicBezTo>
                    <a:pt x="691" y="322"/>
                    <a:pt x="691" y="322"/>
                    <a:pt x="691" y="322"/>
                  </a:cubicBezTo>
                  <a:cubicBezTo>
                    <a:pt x="691" y="322"/>
                    <a:pt x="691" y="322"/>
                    <a:pt x="691" y="322"/>
                  </a:cubicBezTo>
                  <a:cubicBezTo>
                    <a:pt x="780" y="64"/>
                    <a:pt x="780" y="64"/>
                    <a:pt x="780" y="64"/>
                  </a:cubicBezTo>
                  <a:moveTo>
                    <a:pt x="524" y="31"/>
                  </a:moveTo>
                  <a:cubicBezTo>
                    <a:pt x="523" y="31"/>
                    <a:pt x="522" y="32"/>
                    <a:pt x="520" y="32"/>
                  </a:cubicBezTo>
                  <a:cubicBezTo>
                    <a:pt x="669" y="325"/>
                    <a:pt x="669" y="325"/>
                    <a:pt x="669" y="325"/>
                  </a:cubicBezTo>
                  <a:cubicBezTo>
                    <a:pt x="670" y="325"/>
                    <a:pt x="671" y="324"/>
                    <a:pt x="673" y="323"/>
                  </a:cubicBezTo>
                  <a:cubicBezTo>
                    <a:pt x="524" y="31"/>
                    <a:pt x="524" y="31"/>
                    <a:pt x="524" y="31"/>
                  </a:cubicBezTo>
                  <a:moveTo>
                    <a:pt x="806" y="0"/>
                  </a:moveTo>
                  <a:cubicBezTo>
                    <a:pt x="695" y="324"/>
                    <a:pt x="695" y="324"/>
                    <a:pt x="695" y="324"/>
                  </a:cubicBezTo>
                  <a:cubicBezTo>
                    <a:pt x="695" y="324"/>
                    <a:pt x="695" y="324"/>
                    <a:pt x="695" y="324"/>
                  </a:cubicBezTo>
                  <a:cubicBezTo>
                    <a:pt x="806" y="0"/>
                    <a:pt x="806" y="0"/>
                    <a:pt x="806" y="0"/>
                  </a:cubicBezTo>
                  <a:cubicBezTo>
                    <a:pt x="806" y="0"/>
                    <a:pt x="806" y="0"/>
                    <a:pt x="806"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3" name="Freeform 20199">
              <a:extLst>
                <a:ext uri="{FF2B5EF4-FFF2-40B4-BE49-F238E27FC236}">
                  <a16:creationId xmlns:a16="http://schemas.microsoft.com/office/drawing/2014/main" id="{AAE1D286-9623-4867-948B-EBEA48AA135E}"/>
                </a:ext>
              </a:extLst>
            </p:cNvPr>
            <p:cNvSpPr/>
            <p:nvPr/>
          </p:nvSpPr>
          <p:spPr bwMode="auto">
            <a:xfrm>
              <a:off x="6527932" y="8010359"/>
              <a:ext cx="12673" cy="0"/>
            </a:xfrm>
            <a:custGeom>
              <a:avLst/>
              <a:gdLst>
                <a:gd name="T0" fmla="*/ 16 w 19"/>
                <a:gd name="T1" fmla="*/ 0 w 19"/>
                <a:gd name="T2" fmla="*/ 0 w 19"/>
                <a:gd name="T3" fmla="*/ 19 w 19"/>
                <a:gd name="T4" fmla="*/ 16 w 19"/>
              </a:gdLst>
              <a:ahLst/>
              <a:cxnLst>
                <a:cxn ang="0">
                  <a:pos x="T0" y="0"/>
                </a:cxn>
                <a:cxn ang="0">
                  <a:pos x="T1" y="0"/>
                </a:cxn>
                <a:cxn ang="0">
                  <a:pos x="T2" y="0"/>
                </a:cxn>
                <a:cxn ang="0">
                  <a:pos x="T3" y="0"/>
                </a:cxn>
                <a:cxn ang="0">
                  <a:pos x="T4" y="0"/>
                </a:cxn>
              </a:cxnLst>
              <a:rect l="0" t="0" r="r" b="b"/>
              <a:pathLst>
                <a:path w="19">
                  <a:moveTo>
                    <a:pt x="16" y="0"/>
                  </a:moveTo>
                  <a:lnTo>
                    <a:pt x="0" y="0"/>
                  </a:lnTo>
                  <a:lnTo>
                    <a:pt x="0" y="0"/>
                  </a:lnTo>
                  <a:lnTo>
                    <a:pt x="19" y="0"/>
                  </a:lnTo>
                  <a:lnTo>
                    <a:pt x="16" y="0"/>
                  </a:lnTo>
                  <a:close/>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24" name="Freeform 20200">
              <a:extLst>
                <a:ext uri="{FF2B5EF4-FFF2-40B4-BE49-F238E27FC236}">
                  <a16:creationId xmlns:a16="http://schemas.microsoft.com/office/drawing/2014/main" id="{89E3E237-6FB8-47D9-BEBB-ADDDDFA7CA10}"/>
                </a:ext>
              </a:extLst>
            </p:cNvPr>
            <p:cNvSpPr/>
            <p:nvPr/>
          </p:nvSpPr>
          <p:spPr bwMode="auto">
            <a:xfrm>
              <a:off x="6527932" y="8010359"/>
              <a:ext cx="12673" cy="0"/>
            </a:xfrm>
            <a:custGeom>
              <a:avLst/>
              <a:gdLst>
                <a:gd name="T0" fmla="*/ 16 w 19"/>
                <a:gd name="T1" fmla="*/ 0 w 19"/>
                <a:gd name="T2" fmla="*/ 0 w 19"/>
                <a:gd name="T3" fmla="*/ 19 w 19"/>
                <a:gd name="T4" fmla="*/ 16 w 19"/>
              </a:gdLst>
              <a:ahLst/>
              <a:cxnLst>
                <a:cxn ang="0">
                  <a:pos x="T0" y="0"/>
                </a:cxn>
                <a:cxn ang="0">
                  <a:pos x="T1" y="0"/>
                </a:cxn>
                <a:cxn ang="0">
                  <a:pos x="T2" y="0"/>
                </a:cxn>
                <a:cxn ang="0">
                  <a:pos x="T3" y="0"/>
                </a:cxn>
                <a:cxn ang="0">
                  <a:pos x="T4" y="0"/>
                </a:cxn>
              </a:cxnLst>
              <a:rect l="0" t="0" r="r" b="b"/>
              <a:pathLst>
                <a:path w="19">
                  <a:moveTo>
                    <a:pt x="16" y="0"/>
                  </a:moveTo>
                  <a:lnTo>
                    <a:pt x="0" y="0"/>
                  </a:lnTo>
                  <a:lnTo>
                    <a:pt x="0" y="0"/>
                  </a:lnTo>
                  <a:lnTo>
                    <a:pt x="19" y="0"/>
                  </a:lnTo>
                  <a:lnTo>
                    <a:pt x="16" y="0"/>
                  </a:ln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25" name="Freeform 20201">
              <a:extLst>
                <a:ext uri="{FF2B5EF4-FFF2-40B4-BE49-F238E27FC236}">
                  <a16:creationId xmlns:a16="http://schemas.microsoft.com/office/drawing/2014/main" id="{77A1C078-50F3-48A1-BA6E-86E90C3665E8}"/>
                </a:ext>
              </a:extLst>
            </p:cNvPr>
            <p:cNvSpPr>
              <a:spLocks noEditPoints="1"/>
            </p:cNvSpPr>
            <p:nvPr/>
          </p:nvSpPr>
          <p:spPr bwMode="auto">
            <a:xfrm>
              <a:off x="4506907" y="7470087"/>
              <a:ext cx="925803" cy="151410"/>
            </a:xfrm>
            <a:custGeom>
              <a:avLst/>
              <a:gdLst>
                <a:gd name="T0" fmla="*/ 18 w 587"/>
                <a:gd name="T1" fmla="*/ 79 h 96"/>
                <a:gd name="T2" fmla="*/ 15 w 587"/>
                <a:gd name="T3" fmla="*/ 95 h 96"/>
                <a:gd name="T4" fmla="*/ 19 w 587"/>
                <a:gd name="T5" fmla="*/ 96 h 96"/>
                <a:gd name="T6" fmla="*/ 22 w 587"/>
                <a:gd name="T7" fmla="*/ 80 h 96"/>
                <a:gd name="T8" fmla="*/ 18 w 587"/>
                <a:gd name="T9" fmla="*/ 79 h 96"/>
                <a:gd name="T10" fmla="*/ 578 w 587"/>
                <a:gd name="T11" fmla="*/ 2 h 96"/>
                <a:gd name="T12" fmla="*/ 577 w 587"/>
                <a:gd name="T13" fmla="*/ 5 h 96"/>
                <a:gd name="T14" fmla="*/ 585 w 587"/>
                <a:gd name="T15" fmla="*/ 9 h 96"/>
                <a:gd name="T16" fmla="*/ 587 w 587"/>
                <a:gd name="T17" fmla="*/ 6 h 96"/>
                <a:gd name="T18" fmla="*/ 578 w 587"/>
                <a:gd name="T19" fmla="*/ 2 h 96"/>
                <a:gd name="T20" fmla="*/ 4 w 587"/>
                <a:gd name="T21" fmla="*/ 0 h 96"/>
                <a:gd name="T22" fmla="*/ 0 w 587"/>
                <a:gd name="T23" fmla="*/ 2 h 96"/>
                <a:gd name="T24" fmla="*/ 8 w 587"/>
                <a:gd name="T25" fmla="*/ 17 h 96"/>
                <a:gd name="T26" fmla="*/ 12 w 587"/>
                <a:gd name="T27" fmla="*/ 14 h 96"/>
                <a:gd name="T28" fmla="*/ 4 w 587"/>
                <a:gd name="T29" fmla="*/ 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87" h="96">
                  <a:moveTo>
                    <a:pt x="18" y="79"/>
                  </a:moveTo>
                  <a:cubicBezTo>
                    <a:pt x="15" y="95"/>
                    <a:pt x="15" y="95"/>
                    <a:pt x="15" y="95"/>
                  </a:cubicBezTo>
                  <a:cubicBezTo>
                    <a:pt x="16" y="96"/>
                    <a:pt x="18" y="96"/>
                    <a:pt x="19" y="96"/>
                  </a:cubicBezTo>
                  <a:cubicBezTo>
                    <a:pt x="22" y="80"/>
                    <a:pt x="22" y="80"/>
                    <a:pt x="22" y="80"/>
                  </a:cubicBezTo>
                  <a:cubicBezTo>
                    <a:pt x="21" y="80"/>
                    <a:pt x="20" y="79"/>
                    <a:pt x="18" y="79"/>
                  </a:cubicBezTo>
                  <a:moveTo>
                    <a:pt x="578" y="2"/>
                  </a:moveTo>
                  <a:cubicBezTo>
                    <a:pt x="578" y="3"/>
                    <a:pt x="577" y="4"/>
                    <a:pt x="577" y="5"/>
                  </a:cubicBezTo>
                  <a:cubicBezTo>
                    <a:pt x="585" y="9"/>
                    <a:pt x="585" y="9"/>
                    <a:pt x="585" y="9"/>
                  </a:cubicBezTo>
                  <a:cubicBezTo>
                    <a:pt x="586" y="8"/>
                    <a:pt x="586" y="7"/>
                    <a:pt x="587" y="6"/>
                  </a:cubicBezTo>
                  <a:cubicBezTo>
                    <a:pt x="578" y="2"/>
                    <a:pt x="578" y="2"/>
                    <a:pt x="578" y="2"/>
                  </a:cubicBezTo>
                  <a:moveTo>
                    <a:pt x="4" y="0"/>
                  </a:moveTo>
                  <a:cubicBezTo>
                    <a:pt x="3" y="0"/>
                    <a:pt x="1" y="1"/>
                    <a:pt x="0" y="2"/>
                  </a:cubicBezTo>
                  <a:cubicBezTo>
                    <a:pt x="8" y="17"/>
                    <a:pt x="8" y="17"/>
                    <a:pt x="8" y="17"/>
                  </a:cubicBezTo>
                  <a:cubicBezTo>
                    <a:pt x="9" y="16"/>
                    <a:pt x="11" y="15"/>
                    <a:pt x="12" y="14"/>
                  </a:cubicBezTo>
                  <a:cubicBezTo>
                    <a:pt x="4" y="0"/>
                    <a:pt x="4" y="0"/>
                    <a:pt x="4"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6" name="Freeform 20204">
              <a:extLst>
                <a:ext uri="{FF2B5EF4-FFF2-40B4-BE49-F238E27FC236}">
                  <a16:creationId xmlns:a16="http://schemas.microsoft.com/office/drawing/2014/main" id="{B988EEE0-FA0A-4E60-B9F8-77E133529D17}"/>
                </a:ext>
              </a:extLst>
            </p:cNvPr>
            <p:cNvSpPr>
              <a:spLocks noEditPoints="1"/>
            </p:cNvSpPr>
            <p:nvPr/>
          </p:nvSpPr>
          <p:spPr bwMode="auto">
            <a:xfrm>
              <a:off x="6970824" y="6650339"/>
              <a:ext cx="90046" cy="725033"/>
            </a:xfrm>
            <a:custGeom>
              <a:avLst/>
              <a:gdLst>
                <a:gd name="T0" fmla="*/ 50 w 57"/>
                <a:gd name="T1" fmla="*/ 25 h 460"/>
                <a:gd name="T2" fmla="*/ 0 w 57"/>
                <a:gd name="T3" fmla="*/ 459 h 460"/>
                <a:gd name="T4" fmla="*/ 4 w 57"/>
                <a:gd name="T5" fmla="*/ 460 h 460"/>
                <a:gd name="T6" fmla="*/ 54 w 57"/>
                <a:gd name="T7" fmla="*/ 26 h 460"/>
                <a:gd name="T8" fmla="*/ 50 w 57"/>
                <a:gd name="T9" fmla="*/ 25 h 460"/>
                <a:gd name="T10" fmla="*/ 53 w 57"/>
                <a:gd name="T11" fmla="*/ 0 h 460"/>
                <a:gd name="T12" fmla="*/ 51 w 57"/>
                <a:gd name="T13" fmla="*/ 12 h 460"/>
                <a:gd name="T14" fmla="*/ 56 w 57"/>
                <a:gd name="T15" fmla="*/ 12 h 460"/>
                <a:gd name="T16" fmla="*/ 57 w 57"/>
                <a:gd name="T17" fmla="*/ 0 h 460"/>
                <a:gd name="T18" fmla="*/ 53 w 57"/>
                <a:gd name="T19" fmla="*/ 0 h 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460">
                  <a:moveTo>
                    <a:pt x="50" y="25"/>
                  </a:moveTo>
                  <a:cubicBezTo>
                    <a:pt x="0" y="459"/>
                    <a:pt x="0" y="459"/>
                    <a:pt x="0" y="459"/>
                  </a:cubicBezTo>
                  <a:cubicBezTo>
                    <a:pt x="1" y="459"/>
                    <a:pt x="3" y="460"/>
                    <a:pt x="4" y="460"/>
                  </a:cubicBezTo>
                  <a:cubicBezTo>
                    <a:pt x="54" y="26"/>
                    <a:pt x="54" y="26"/>
                    <a:pt x="54" y="26"/>
                  </a:cubicBezTo>
                  <a:cubicBezTo>
                    <a:pt x="53" y="26"/>
                    <a:pt x="51" y="26"/>
                    <a:pt x="50" y="25"/>
                  </a:cubicBezTo>
                  <a:moveTo>
                    <a:pt x="53" y="0"/>
                  </a:moveTo>
                  <a:cubicBezTo>
                    <a:pt x="51" y="12"/>
                    <a:pt x="51" y="12"/>
                    <a:pt x="51" y="12"/>
                  </a:cubicBezTo>
                  <a:cubicBezTo>
                    <a:pt x="53" y="12"/>
                    <a:pt x="54" y="12"/>
                    <a:pt x="56" y="12"/>
                  </a:cubicBezTo>
                  <a:cubicBezTo>
                    <a:pt x="57" y="0"/>
                    <a:pt x="57" y="0"/>
                    <a:pt x="57" y="0"/>
                  </a:cubicBezTo>
                  <a:cubicBezTo>
                    <a:pt x="55" y="0"/>
                    <a:pt x="54" y="0"/>
                    <a:pt x="53"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27" name="Freeform 20205">
              <a:extLst>
                <a:ext uri="{FF2B5EF4-FFF2-40B4-BE49-F238E27FC236}">
                  <a16:creationId xmlns:a16="http://schemas.microsoft.com/office/drawing/2014/main" id="{C2489FFE-7361-447B-AF2B-280E04ED4878}"/>
                </a:ext>
              </a:extLst>
            </p:cNvPr>
            <p:cNvSpPr/>
            <p:nvPr/>
          </p:nvSpPr>
          <p:spPr bwMode="auto">
            <a:xfrm>
              <a:off x="6101049" y="7167267"/>
              <a:ext cx="387530" cy="124730"/>
            </a:xfrm>
            <a:custGeom>
              <a:avLst/>
              <a:gdLst>
                <a:gd name="T0" fmla="*/ 1 w 246"/>
                <a:gd name="T1" fmla="*/ 0 h 79"/>
                <a:gd name="T2" fmla="*/ 0 w 246"/>
                <a:gd name="T3" fmla="*/ 4 h 79"/>
                <a:gd name="T4" fmla="*/ 246 w 246"/>
                <a:gd name="T5" fmla="*/ 79 h 79"/>
                <a:gd name="T6" fmla="*/ 246 w 246"/>
                <a:gd name="T7" fmla="*/ 75 h 79"/>
                <a:gd name="T8" fmla="*/ 1 w 246"/>
                <a:gd name="T9" fmla="*/ 0 h 79"/>
              </a:gdLst>
              <a:ahLst/>
              <a:cxnLst>
                <a:cxn ang="0">
                  <a:pos x="T0" y="T1"/>
                </a:cxn>
                <a:cxn ang="0">
                  <a:pos x="T2" y="T3"/>
                </a:cxn>
                <a:cxn ang="0">
                  <a:pos x="T4" y="T5"/>
                </a:cxn>
                <a:cxn ang="0">
                  <a:pos x="T6" y="T7"/>
                </a:cxn>
                <a:cxn ang="0">
                  <a:pos x="T8" y="T9"/>
                </a:cxn>
              </a:cxnLst>
              <a:rect l="0" t="0" r="r" b="b"/>
              <a:pathLst>
                <a:path w="246" h="79">
                  <a:moveTo>
                    <a:pt x="1" y="0"/>
                  </a:moveTo>
                  <a:cubicBezTo>
                    <a:pt x="1" y="1"/>
                    <a:pt x="0" y="3"/>
                    <a:pt x="0" y="4"/>
                  </a:cubicBezTo>
                  <a:cubicBezTo>
                    <a:pt x="246" y="79"/>
                    <a:pt x="246" y="79"/>
                    <a:pt x="246" y="79"/>
                  </a:cubicBezTo>
                  <a:cubicBezTo>
                    <a:pt x="246" y="75"/>
                    <a:pt x="246" y="75"/>
                    <a:pt x="246" y="75"/>
                  </a:cubicBezTo>
                  <a:cubicBezTo>
                    <a:pt x="1" y="0"/>
                    <a:pt x="1" y="0"/>
                    <a:pt x="1"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28" name="Freeform 20208">
              <a:extLst>
                <a:ext uri="{FF2B5EF4-FFF2-40B4-BE49-F238E27FC236}">
                  <a16:creationId xmlns:a16="http://schemas.microsoft.com/office/drawing/2014/main" id="{3CD430A0-C839-4FAB-8635-2246E3BCEB87}"/>
                </a:ext>
              </a:extLst>
            </p:cNvPr>
            <p:cNvSpPr/>
            <p:nvPr/>
          </p:nvSpPr>
          <p:spPr bwMode="auto">
            <a:xfrm flipV="1">
              <a:off x="5435371" y="7487427"/>
              <a:ext cx="417540" cy="137401"/>
            </a:xfrm>
            <a:custGeom>
              <a:avLst/>
              <a:gdLst>
                <a:gd name="T0" fmla="*/ 168 w 172"/>
                <a:gd name="T1" fmla="*/ 0 h 350"/>
                <a:gd name="T2" fmla="*/ 41 w 172"/>
                <a:gd name="T3" fmla="*/ 264 h 350"/>
                <a:gd name="T4" fmla="*/ 39 w 172"/>
                <a:gd name="T5" fmla="*/ 268 h 350"/>
                <a:gd name="T6" fmla="*/ 0 w 172"/>
                <a:gd name="T7" fmla="*/ 350 h 350"/>
                <a:gd name="T8" fmla="*/ 5 w 172"/>
                <a:gd name="T9" fmla="*/ 350 h 350"/>
                <a:gd name="T10" fmla="*/ 43 w 172"/>
                <a:gd name="T11" fmla="*/ 270 h 350"/>
                <a:gd name="T12" fmla="*/ 45 w 172"/>
                <a:gd name="T13" fmla="*/ 266 h 350"/>
                <a:gd name="T14" fmla="*/ 172 w 172"/>
                <a:gd name="T15" fmla="*/ 2 h 350"/>
                <a:gd name="T16" fmla="*/ 168 w 172"/>
                <a:gd name="T17" fmla="*/ 0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2" h="350">
                  <a:moveTo>
                    <a:pt x="168" y="0"/>
                  </a:moveTo>
                  <a:cubicBezTo>
                    <a:pt x="41" y="264"/>
                    <a:pt x="41" y="264"/>
                    <a:pt x="41" y="264"/>
                  </a:cubicBezTo>
                  <a:cubicBezTo>
                    <a:pt x="39" y="268"/>
                    <a:pt x="39" y="268"/>
                    <a:pt x="39" y="268"/>
                  </a:cubicBezTo>
                  <a:cubicBezTo>
                    <a:pt x="0" y="350"/>
                    <a:pt x="0" y="350"/>
                    <a:pt x="0" y="350"/>
                  </a:cubicBezTo>
                  <a:cubicBezTo>
                    <a:pt x="5" y="350"/>
                    <a:pt x="5" y="350"/>
                    <a:pt x="5" y="350"/>
                  </a:cubicBezTo>
                  <a:cubicBezTo>
                    <a:pt x="43" y="270"/>
                    <a:pt x="43" y="270"/>
                    <a:pt x="43" y="270"/>
                  </a:cubicBezTo>
                  <a:cubicBezTo>
                    <a:pt x="45" y="266"/>
                    <a:pt x="45" y="266"/>
                    <a:pt x="45" y="266"/>
                  </a:cubicBezTo>
                  <a:cubicBezTo>
                    <a:pt x="172" y="2"/>
                    <a:pt x="172" y="2"/>
                    <a:pt x="172" y="2"/>
                  </a:cubicBezTo>
                  <a:cubicBezTo>
                    <a:pt x="170" y="1"/>
                    <a:pt x="169" y="0"/>
                    <a:pt x="168"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29" name="Freeform 20209">
              <a:extLst>
                <a:ext uri="{FF2B5EF4-FFF2-40B4-BE49-F238E27FC236}">
                  <a16:creationId xmlns:a16="http://schemas.microsoft.com/office/drawing/2014/main" id="{2E7B39E9-9D5F-443C-9FE5-3F608559DE9D}"/>
                </a:ext>
              </a:extLst>
            </p:cNvPr>
            <p:cNvSpPr/>
            <p:nvPr/>
          </p:nvSpPr>
          <p:spPr bwMode="auto">
            <a:xfrm>
              <a:off x="6668004" y="7339354"/>
              <a:ext cx="244791" cy="82042"/>
            </a:xfrm>
            <a:custGeom>
              <a:avLst/>
              <a:gdLst>
                <a:gd name="T0" fmla="*/ 0 w 155"/>
                <a:gd name="T1" fmla="*/ 0 h 52"/>
                <a:gd name="T2" fmla="*/ 0 w 155"/>
                <a:gd name="T3" fmla="*/ 5 h 52"/>
                <a:gd name="T4" fmla="*/ 154 w 155"/>
                <a:gd name="T5" fmla="*/ 52 h 52"/>
                <a:gd name="T6" fmla="*/ 155 w 155"/>
                <a:gd name="T7" fmla="*/ 48 h 52"/>
                <a:gd name="T8" fmla="*/ 0 w 155"/>
                <a:gd name="T9" fmla="*/ 0 h 52"/>
              </a:gdLst>
              <a:ahLst/>
              <a:cxnLst>
                <a:cxn ang="0">
                  <a:pos x="T0" y="T1"/>
                </a:cxn>
                <a:cxn ang="0">
                  <a:pos x="T2" y="T3"/>
                </a:cxn>
                <a:cxn ang="0">
                  <a:pos x="T4" y="T5"/>
                </a:cxn>
                <a:cxn ang="0">
                  <a:pos x="T6" y="T7"/>
                </a:cxn>
                <a:cxn ang="0">
                  <a:pos x="T8" y="T9"/>
                </a:cxn>
              </a:cxnLst>
              <a:rect l="0" t="0" r="r" b="b"/>
              <a:pathLst>
                <a:path w="155" h="52">
                  <a:moveTo>
                    <a:pt x="0" y="0"/>
                  </a:moveTo>
                  <a:cubicBezTo>
                    <a:pt x="0" y="5"/>
                    <a:pt x="0" y="5"/>
                    <a:pt x="0" y="5"/>
                  </a:cubicBezTo>
                  <a:cubicBezTo>
                    <a:pt x="154" y="52"/>
                    <a:pt x="154" y="52"/>
                    <a:pt x="154" y="52"/>
                  </a:cubicBezTo>
                  <a:cubicBezTo>
                    <a:pt x="155" y="50"/>
                    <a:pt x="155" y="49"/>
                    <a:pt x="155" y="48"/>
                  </a:cubicBezTo>
                  <a:cubicBezTo>
                    <a:pt x="0" y="0"/>
                    <a:pt x="0" y="0"/>
                    <a:pt x="0"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0" name="Freeform 20210">
              <a:extLst>
                <a:ext uri="{FF2B5EF4-FFF2-40B4-BE49-F238E27FC236}">
                  <a16:creationId xmlns:a16="http://schemas.microsoft.com/office/drawing/2014/main" id="{C6443F61-60DD-4299-9B0C-F26EACDFC2E7}"/>
                </a:ext>
              </a:extLst>
            </p:cNvPr>
            <p:cNvSpPr>
              <a:spLocks noEditPoints="1"/>
            </p:cNvSpPr>
            <p:nvPr/>
          </p:nvSpPr>
          <p:spPr bwMode="auto">
            <a:xfrm>
              <a:off x="5982322" y="7154594"/>
              <a:ext cx="685681" cy="192097"/>
            </a:xfrm>
            <a:custGeom>
              <a:avLst/>
              <a:gdLst>
                <a:gd name="T0" fmla="*/ 325 w 435"/>
                <a:gd name="T1" fmla="*/ 84 h 122"/>
                <a:gd name="T2" fmla="*/ 326 w 435"/>
                <a:gd name="T3" fmla="*/ 89 h 122"/>
                <a:gd name="T4" fmla="*/ 435 w 435"/>
                <a:gd name="T5" fmla="*/ 122 h 122"/>
                <a:gd name="T6" fmla="*/ 435 w 435"/>
                <a:gd name="T7" fmla="*/ 117 h 122"/>
                <a:gd name="T8" fmla="*/ 325 w 435"/>
                <a:gd name="T9" fmla="*/ 84 h 122"/>
                <a:gd name="T10" fmla="*/ 6 w 435"/>
                <a:gd name="T11" fmla="*/ 18 h 122"/>
                <a:gd name="T12" fmla="*/ 0 w 435"/>
                <a:gd name="T13" fmla="*/ 31 h 122"/>
                <a:gd name="T14" fmla="*/ 4 w 435"/>
                <a:gd name="T15" fmla="*/ 33 h 122"/>
                <a:gd name="T16" fmla="*/ 10 w 435"/>
                <a:gd name="T17" fmla="*/ 20 h 122"/>
                <a:gd name="T18" fmla="*/ 6 w 435"/>
                <a:gd name="T19" fmla="*/ 18 h 122"/>
                <a:gd name="T20" fmla="*/ 48 w 435"/>
                <a:gd name="T21" fmla="*/ 0 h 122"/>
                <a:gd name="T22" fmla="*/ 47 w 435"/>
                <a:gd name="T23" fmla="*/ 4 h 122"/>
                <a:gd name="T24" fmla="*/ 60 w 435"/>
                <a:gd name="T25" fmla="*/ 8 h 122"/>
                <a:gd name="T26" fmla="*/ 61 w 435"/>
                <a:gd name="T27" fmla="*/ 4 h 122"/>
                <a:gd name="T28" fmla="*/ 48 w 435"/>
                <a:gd name="T29" fmla="*/ 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35" h="122">
                  <a:moveTo>
                    <a:pt x="325" y="84"/>
                  </a:moveTo>
                  <a:cubicBezTo>
                    <a:pt x="326" y="89"/>
                    <a:pt x="326" y="89"/>
                    <a:pt x="326" y="89"/>
                  </a:cubicBezTo>
                  <a:cubicBezTo>
                    <a:pt x="435" y="122"/>
                    <a:pt x="435" y="122"/>
                    <a:pt x="435" y="122"/>
                  </a:cubicBezTo>
                  <a:cubicBezTo>
                    <a:pt x="435" y="117"/>
                    <a:pt x="435" y="117"/>
                    <a:pt x="435" y="117"/>
                  </a:cubicBezTo>
                  <a:cubicBezTo>
                    <a:pt x="325" y="84"/>
                    <a:pt x="325" y="84"/>
                    <a:pt x="325" y="84"/>
                  </a:cubicBezTo>
                  <a:moveTo>
                    <a:pt x="6" y="18"/>
                  </a:moveTo>
                  <a:cubicBezTo>
                    <a:pt x="0" y="31"/>
                    <a:pt x="0" y="31"/>
                    <a:pt x="0" y="31"/>
                  </a:cubicBezTo>
                  <a:cubicBezTo>
                    <a:pt x="2" y="31"/>
                    <a:pt x="3" y="32"/>
                    <a:pt x="4" y="33"/>
                  </a:cubicBezTo>
                  <a:cubicBezTo>
                    <a:pt x="10" y="20"/>
                    <a:pt x="10" y="20"/>
                    <a:pt x="10" y="20"/>
                  </a:cubicBezTo>
                  <a:cubicBezTo>
                    <a:pt x="9" y="20"/>
                    <a:pt x="7" y="19"/>
                    <a:pt x="6" y="18"/>
                  </a:cubicBezTo>
                  <a:moveTo>
                    <a:pt x="48" y="0"/>
                  </a:moveTo>
                  <a:cubicBezTo>
                    <a:pt x="48" y="1"/>
                    <a:pt x="47" y="2"/>
                    <a:pt x="47" y="4"/>
                  </a:cubicBezTo>
                  <a:cubicBezTo>
                    <a:pt x="60" y="8"/>
                    <a:pt x="60" y="8"/>
                    <a:pt x="60" y="8"/>
                  </a:cubicBezTo>
                  <a:cubicBezTo>
                    <a:pt x="60" y="6"/>
                    <a:pt x="61" y="5"/>
                    <a:pt x="61" y="4"/>
                  </a:cubicBezTo>
                  <a:cubicBezTo>
                    <a:pt x="48" y="0"/>
                    <a:pt x="48" y="0"/>
                    <a:pt x="48"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1" name="Freeform 20213">
              <a:extLst>
                <a:ext uri="{FF2B5EF4-FFF2-40B4-BE49-F238E27FC236}">
                  <a16:creationId xmlns:a16="http://schemas.microsoft.com/office/drawing/2014/main" id="{B9CBFE7B-EF88-499C-818B-2857BB07F50B}"/>
                </a:ext>
              </a:extLst>
            </p:cNvPr>
            <p:cNvSpPr/>
            <p:nvPr/>
          </p:nvSpPr>
          <p:spPr bwMode="auto">
            <a:xfrm>
              <a:off x="6513926" y="6809753"/>
              <a:ext cx="154078" cy="83376"/>
            </a:xfrm>
            <a:custGeom>
              <a:avLst/>
              <a:gdLst>
                <a:gd name="T0" fmla="*/ 98 w 98"/>
                <a:gd name="T1" fmla="*/ 0 h 53"/>
                <a:gd name="T2" fmla="*/ 0 w 98"/>
                <a:gd name="T3" fmla="*/ 49 h 53"/>
                <a:gd name="T4" fmla="*/ 2 w 98"/>
                <a:gd name="T5" fmla="*/ 53 h 53"/>
                <a:gd name="T6" fmla="*/ 98 w 98"/>
                <a:gd name="T7" fmla="*/ 5 h 53"/>
                <a:gd name="T8" fmla="*/ 98 w 98"/>
                <a:gd name="T9" fmla="*/ 0 h 53"/>
              </a:gdLst>
              <a:ahLst/>
              <a:cxnLst>
                <a:cxn ang="0">
                  <a:pos x="T0" y="T1"/>
                </a:cxn>
                <a:cxn ang="0">
                  <a:pos x="T2" y="T3"/>
                </a:cxn>
                <a:cxn ang="0">
                  <a:pos x="T4" y="T5"/>
                </a:cxn>
                <a:cxn ang="0">
                  <a:pos x="T6" y="T7"/>
                </a:cxn>
                <a:cxn ang="0">
                  <a:pos x="T8" y="T9"/>
                </a:cxn>
              </a:cxnLst>
              <a:rect l="0" t="0" r="r" b="b"/>
              <a:pathLst>
                <a:path w="98" h="53">
                  <a:moveTo>
                    <a:pt x="98" y="0"/>
                  </a:moveTo>
                  <a:cubicBezTo>
                    <a:pt x="0" y="49"/>
                    <a:pt x="0" y="49"/>
                    <a:pt x="0" y="49"/>
                  </a:cubicBezTo>
                  <a:cubicBezTo>
                    <a:pt x="1" y="50"/>
                    <a:pt x="2" y="52"/>
                    <a:pt x="2" y="53"/>
                  </a:cubicBezTo>
                  <a:cubicBezTo>
                    <a:pt x="98" y="5"/>
                    <a:pt x="98" y="5"/>
                    <a:pt x="98" y="5"/>
                  </a:cubicBezTo>
                  <a:cubicBezTo>
                    <a:pt x="98" y="0"/>
                    <a:pt x="98" y="0"/>
                    <a:pt x="98"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2" name="Freeform 20214">
              <a:extLst>
                <a:ext uri="{FF2B5EF4-FFF2-40B4-BE49-F238E27FC236}">
                  <a16:creationId xmlns:a16="http://schemas.microsoft.com/office/drawing/2014/main" id="{76053779-D970-4314-AF56-E540620036E8}"/>
                </a:ext>
              </a:extLst>
            </p:cNvPr>
            <p:cNvSpPr>
              <a:spLocks noEditPoints="1"/>
            </p:cNvSpPr>
            <p:nvPr/>
          </p:nvSpPr>
          <p:spPr bwMode="auto">
            <a:xfrm>
              <a:off x="6668004" y="6656342"/>
              <a:ext cx="780396" cy="737706"/>
            </a:xfrm>
            <a:custGeom>
              <a:avLst/>
              <a:gdLst>
                <a:gd name="T0" fmla="*/ 0 w 495"/>
                <a:gd name="T1" fmla="*/ 288 h 468"/>
                <a:gd name="T2" fmla="*/ 0 w 495"/>
                <a:gd name="T3" fmla="*/ 295 h 468"/>
                <a:gd name="T4" fmla="*/ 163 w 495"/>
                <a:gd name="T5" fmla="*/ 468 h 468"/>
                <a:gd name="T6" fmla="*/ 166 w 495"/>
                <a:gd name="T7" fmla="*/ 465 h 468"/>
                <a:gd name="T8" fmla="*/ 0 w 495"/>
                <a:gd name="T9" fmla="*/ 288 h 468"/>
                <a:gd name="T10" fmla="*/ 491 w 495"/>
                <a:gd name="T11" fmla="*/ 178 h 468"/>
                <a:gd name="T12" fmla="*/ 354 w 495"/>
                <a:gd name="T13" fmla="*/ 320 h 468"/>
                <a:gd name="T14" fmla="*/ 350 w 495"/>
                <a:gd name="T15" fmla="*/ 324 h 468"/>
                <a:gd name="T16" fmla="*/ 215 w 495"/>
                <a:gd name="T17" fmla="*/ 464 h 468"/>
                <a:gd name="T18" fmla="*/ 218 w 495"/>
                <a:gd name="T19" fmla="*/ 467 h 468"/>
                <a:gd name="T20" fmla="*/ 352 w 495"/>
                <a:gd name="T21" fmla="*/ 329 h 468"/>
                <a:gd name="T22" fmla="*/ 355 w 495"/>
                <a:gd name="T23" fmla="*/ 325 h 468"/>
                <a:gd name="T24" fmla="*/ 495 w 495"/>
                <a:gd name="T25" fmla="*/ 181 h 468"/>
                <a:gd name="T26" fmla="*/ 491 w 495"/>
                <a:gd name="T27" fmla="*/ 178 h 468"/>
                <a:gd name="T28" fmla="*/ 291 w 495"/>
                <a:gd name="T29" fmla="*/ 0 h 468"/>
                <a:gd name="T30" fmla="*/ 288 w 495"/>
                <a:gd name="T31" fmla="*/ 4 h 468"/>
                <a:gd name="T32" fmla="*/ 487 w 495"/>
                <a:gd name="T33" fmla="*/ 139 h 468"/>
                <a:gd name="T34" fmla="*/ 490 w 495"/>
                <a:gd name="T35" fmla="*/ 135 h 468"/>
                <a:gd name="T36" fmla="*/ 291 w 495"/>
                <a:gd name="T37" fmla="*/ 0 h 4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95" h="468">
                  <a:moveTo>
                    <a:pt x="0" y="288"/>
                  </a:moveTo>
                  <a:cubicBezTo>
                    <a:pt x="0" y="295"/>
                    <a:pt x="0" y="295"/>
                    <a:pt x="0" y="295"/>
                  </a:cubicBezTo>
                  <a:cubicBezTo>
                    <a:pt x="163" y="468"/>
                    <a:pt x="163" y="468"/>
                    <a:pt x="163" y="468"/>
                  </a:cubicBezTo>
                  <a:cubicBezTo>
                    <a:pt x="164" y="467"/>
                    <a:pt x="165" y="466"/>
                    <a:pt x="166" y="465"/>
                  </a:cubicBezTo>
                  <a:cubicBezTo>
                    <a:pt x="0" y="288"/>
                    <a:pt x="0" y="288"/>
                    <a:pt x="0" y="288"/>
                  </a:cubicBezTo>
                  <a:moveTo>
                    <a:pt x="491" y="178"/>
                  </a:moveTo>
                  <a:cubicBezTo>
                    <a:pt x="354" y="320"/>
                    <a:pt x="354" y="320"/>
                    <a:pt x="354" y="320"/>
                  </a:cubicBezTo>
                  <a:cubicBezTo>
                    <a:pt x="350" y="324"/>
                    <a:pt x="350" y="324"/>
                    <a:pt x="350" y="324"/>
                  </a:cubicBezTo>
                  <a:cubicBezTo>
                    <a:pt x="215" y="464"/>
                    <a:pt x="215" y="464"/>
                    <a:pt x="215" y="464"/>
                  </a:cubicBezTo>
                  <a:cubicBezTo>
                    <a:pt x="216" y="465"/>
                    <a:pt x="217" y="466"/>
                    <a:pt x="218" y="467"/>
                  </a:cubicBezTo>
                  <a:cubicBezTo>
                    <a:pt x="352" y="329"/>
                    <a:pt x="352" y="329"/>
                    <a:pt x="352" y="329"/>
                  </a:cubicBezTo>
                  <a:cubicBezTo>
                    <a:pt x="355" y="325"/>
                    <a:pt x="355" y="325"/>
                    <a:pt x="355" y="325"/>
                  </a:cubicBezTo>
                  <a:cubicBezTo>
                    <a:pt x="495" y="181"/>
                    <a:pt x="495" y="181"/>
                    <a:pt x="495" y="181"/>
                  </a:cubicBezTo>
                  <a:cubicBezTo>
                    <a:pt x="493" y="180"/>
                    <a:pt x="492" y="179"/>
                    <a:pt x="491" y="178"/>
                  </a:cubicBezTo>
                  <a:moveTo>
                    <a:pt x="291" y="0"/>
                  </a:moveTo>
                  <a:cubicBezTo>
                    <a:pt x="290" y="1"/>
                    <a:pt x="289" y="3"/>
                    <a:pt x="288" y="4"/>
                  </a:cubicBezTo>
                  <a:cubicBezTo>
                    <a:pt x="487" y="139"/>
                    <a:pt x="487" y="139"/>
                    <a:pt x="487" y="139"/>
                  </a:cubicBezTo>
                  <a:cubicBezTo>
                    <a:pt x="488" y="137"/>
                    <a:pt x="489" y="136"/>
                    <a:pt x="490" y="135"/>
                  </a:cubicBezTo>
                  <a:cubicBezTo>
                    <a:pt x="291" y="0"/>
                    <a:pt x="291" y="0"/>
                    <a:pt x="291"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3" name="Freeform 20215">
              <a:extLst>
                <a:ext uri="{FF2B5EF4-FFF2-40B4-BE49-F238E27FC236}">
                  <a16:creationId xmlns:a16="http://schemas.microsoft.com/office/drawing/2014/main" id="{C29D5301-125F-42F9-AF08-E31E9B3B76A4}"/>
                </a:ext>
              </a:extLst>
            </p:cNvPr>
            <p:cNvSpPr/>
            <p:nvPr/>
          </p:nvSpPr>
          <p:spPr bwMode="auto">
            <a:xfrm>
              <a:off x="6504588" y="6941820"/>
              <a:ext cx="163416" cy="179424"/>
            </a:xfrm>
            <a:custGeom>
              <a:avLst/>
              <a:gdLst>
                <a:gd name="T0" fmla="*/ 3 w 104"/>
                <a:gd name="T1" fmla="*/ 0 h 114"/>
                <a:gd name="T2" fmla="*/ 0 w 104"/>
                <a:gd name="T3" fmla="*/ 3 h 114"/>
                <a:gd name="T4" fmla="*/ 104 w 104"/>
                <a:gd name="T5" fmla="*/ 114 h 114"/>
                <a:gd name="T6" fmla="*/ 104 w 104"/>
                <a:gd name="T7" fmla="*/ 107 h 114"/>
                <a:gd name="T8" fmla="*/ 3 w 104"/>
                <a:gd name="T9" fmla="*/ 0 h 114"/>
              </a:gdLst>
              <a:ahLst/>
              <a:cxnLst>
                <a:cxn ang="0">
                  <a:pos x="T0" y="T1"/>
                </a:cxn>
                <a:cxn ang="0">
                  <a:pos x="T2" y="T3"/>
                </a:cxn>
                <a:cxn ang="0">
                  <a:pos x="T4" y="T5"/>
                </a:cxn>
                <a:cxn ang="0">
                  <a:pos x="T6" y="T7"/>
                </a:cxn>
                <a:cxn ang="0">
                  <a:pos x="T8" y="T9"/>
                </a:cxn>
              </a:cxnLst>
              <a:rect l="0" t="0" r="r" b="b"/>
              <a:pathLst>
                <a:path w="104" h="114">
                  <a:moveTo>
                    <a:pt x="3" y="0"/>
                  </a:moveTo>
                  <a:cubicBezTo>
                    <a:pt x="3" y="1"/>
                    <a:pt x="1" y="2"/>
                    <a:pt x="0" y="3"/>
                  </a:cubicBezTo>
                  <a:cubicBezTo>
                    <a:pt x="104" y="114"/>
                    <a:pt x="104" y="114"/>
                    <a:pt x="104" y="114"/>
                  </a:cubicBezTo>
                  <a:cubicBezTo>
                    <a:pt x="104" y="107"/>
                    <a:pt x="104" y="107"/>
                    <a:pt x="104" y="107"/>
                  </a:cubicBezTo>
                  <a:cubicBezTo>
                    <a:pt x="3" y="0"/>
                    <a:pt x="3" y="0"/>
                    <a:pt x="3"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4" name="Freeform 20217">
              <a:extLst>
                <a:ext uri="{FF2B5EF4-FFF2-40B4-BE49-F238E27FC236}">
                  <a16:creationId xmlns:a16="http://schemas.microsoft.com/office/drawing/2014/main" id="{AEBF2882-6D99-4716-8ABA-00ECDB067B20}"/>
                </a:ext>
              </a:extLst>
            </p:cNvPr>
            <p:cNvSpPr>
              <a:spLocks noEditPoints="1"/>
            </p:cNvSpPr>
            <p:nvPr/>
          </p:nvSpPr>
          <p:spPr bwMode="auto">
            <a:xfrm>
              <a:off x="6488579" y="6893128"/>
              <a:ext cx="17342" cy="44022"/>
            </a:xfrm>
            <a:custGeom>
              <a:avLst/>
              <a:gdLst>
                <a:gd name="T0" fmla="*/ 3 w 11"/>
                <a:gd name="T1" fmla="*/ 20 h 28"/>
                <a:gd name="T2" fmla="*/ 0 w 11"/>
                <a:gd name="T3" fmla="*/ 23 h 28"/>
                <a:gd name="T4" fmla="*/ 5 w 11"/>
                <a:gd name="T5" fmla="*/ 28 h 28"/>
                <a:gd name="T6" fmla="*/ 8 w 11"/>
                <a:gd name="T7" fmla="*/ 25 h 28"/>
                <a:gd name="T8" fmla="*/ 3 w 11"/>
                <a:gd name="T9" fmla="*/ 20 h 28"/>
                <a:gd name="T10" fmla="*/ 9 w 11"/>
                <a:gd name="T11" fmla="*/ 0 h 28"/>
                <a:gd name="T12" fmla="*/ 3 w 11"/>
                <a:gd name="T13" fmla="*/ 3 h 28"/>
                <a:gd name="T14" fmla="*/ 5 w 11"/>
                <a:gd name="T15" fmla="*/ 7 h 28"/>
                <a:gd name="T16" fmla="*/ 11 w 11"/>
                <a:gd name="T17" fmla="*/ 3 h 28"/>
                <a:gd name="T18" fmla="*/ 9 w 11"/>
                <a:gd name="T19"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 h="28">
                  <a:moveTo>
                    <a:pt x="3" y="20"/>
                  </a:moveTo>
                  <a:cubicBezTo>
                    <a:pt x="2" y="21"/>
                    <a:pt x="1" y="22"/>
                    <a:pt x="0" y="23"/>
                  </a:cubicBezTo>
                  <a:cubicBezTo>
                    <a:pt x="5" y="28"/>
                    <a:pt x="5" y="28"/>
                    <a:pt x="5" y="28"/>
                  </a:cubicBezTo>
                  <a:cubicBezTo>
                    <a:pt x="6" y="27"/>
                    <a:pt x="7" y="26"/>
                    <a:pt x="8" y="25"/>
                  </a:cubicBezTo>
                  <a:cubicBezTo>
                    <a:pt x="3" y="20"/>
                    <a:pt x="3" y="20"/>
                    <a:pt x="3" y="20"/>
                  </a:cubicBezTo>
                  <a:moveTo>
                    <a:pt x="9" y="0"/>
                  </a:moveTo>
                  <a:cubicBezTo>
                    <a:pt x="3" y="3"/>
                    <a:pt x="3" y="3"/>
                    <a:pt x="3" y="3"/>
                  </a:cubicBezTo>
                  <a:cubicBezTo>
                    <a:pt x="4" y="4"/>
                    <a:pt x="5" y="5"/>
                    <a:pt x="5" y="7"/>
                  </a:cubicBezTo>
                  <a:cubicBezTo>
                    <a:pt x="11" y="3"/>
                    <a:pt x="11" y="3"/>
                    <a:pt x="11" y="3"/>
                  </a:cubicBezTo>
                  <a:cubicBezTo>
                    <a:pt x="11" y="2"/>
                    <a:pt x="10" y="1"/>
                    <a:pt x="9"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5" name="Freeform 20218">
              <a:extLst>
                <a:ext uri="{FF2B5EF4-FFF2-40B4-BE49-F238E27FC236}">
                  <a16:creationId xmlns:a16="http://schemas.microsoft.com/office/drawing/2014/main" id="{635FE875-1F63-41D4-B8F0-9BCB90C5D2C8}"/>
                </a:ext>
              </a:extLst>
            </p:cNvPr>
            <p:cNvSpPr/>
            <p:nvPr/>
          </p:nvSpPr>
          <p:spPr bwMode="auto">
            <a:xfrm>
              <a:off x="6907459" y="6178767"/>
              <a:ext cx="16008" cy="11339"/>
            </a:xfrm>
            <a:custGeom>
              <a:avLst/>
              <a:gdLst>
                <a:gd name="T0" fmla="*/ 2 w 10"/>
                <a:gd name="T1" fmla="*/ 0 h 7"/>
                <a:gd name="T2" fmla="*/ 0 w 10"/>
                <a:gd name="T3" fmla="*/ 4 h 7"/>
                <a:gd name="T4" fmla="*/ 8 w 10"/>
                <a:gd name="T5" fmla="*/ 7 h 7"/>
                <a:gd name="T6" fmla="*/ 10 w 10"/>
                <a:gd name="T7" fmla="*/ 3 h 7"/>
                <a:gd name="T8" fmla="*/ 2 w 10"/>
                <a:gd name="T9" fmla="*/ 0 h 7"/>
              </a:gdLst>
              <a:ahLst/>
              <a:cxnLst>
                <a:cxn ang="0">
                  <a:pos x="T0" y="T1"/>
                </a:cxn>
                <a:cxn ang="0">
                  <a:pos x="T2" y="T3"/>
                </a:cxn>
                <a:cxn ang="0">
                  <a:pos x="T4" y="T5"/>
                </a:cxn>
                <a:cxn ang="0">
                  <a:pos x="T6" y="T7"/>
                </a:cxn>
                <a:cxn ang="0">
                  <a:pos x="T8" y="T9"/>
                </a:cxn>
              </a:cxnLst>
              <a:rect l="0" t="0" r="r" b="b"/>
              <a:pathLst>
                <a:path w="10" h="7">
                  <a:moveTo>
                    <a:pt x="2" y="0"/>
                  </a:moveTo>
                  <a:cubicBezTo>
                    <a:pt x="1" y="1"/>
                    <a:pt x="1" y="3"/>
                    <a:pt x="0" y="4"/>
                  </a:cubicBezTo>
                  <a:cubicBezTo>
                    <a:pt x="8" y="7"/>
                    <a:pt x="8" y="7"/>
                    <a:pt x="8" y="7"/>
                  </a:cubicBezTo>
                  <a:cubicBezTo>
                    <a:pt x="9" y="5"/>
                    <a:pt x="9" y="4"/>
                    <a:pt x="10" y="3"/>
                  </a:cubicBezTo>
                  <a:cubicBezTo>
                    <a:pt x="2" y="0"/>
                    <a:pt x="2" y="0"/>
                    <a:pt x="2"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6" name="Freeform 20219">
              <a:extLst>
                <a:ext uri="{FF2B5EF4-FFF2-40B4-BE49-F238E27FC236}">
                  <a16:creationId xmlns:a16="http://schemas.microsoft.com/office/drawing/2014/main" id="{0C00D8FB-E449-4A36-A1D6-443AE9A1C522}"/>
                </a:ext>
              </a:extLst>
            </p:cNvPr>
            <p:cNvSpPr>
              <a:spLocks noEditPoints="1"/>
            </p:cNvSpPr>
            <p:nvPr/>
          </p:nvSpPr>
          <p:spPr bwMode="auto">
            <a:xfrm>
              <a:off x="5986992" y="5852603"/>
              <a:ext cx="20677" cy="41354"/>
            </a:xfrm>
            <a:custGeom>
              <a:avLst/>
              <a:gdLst>
                <a:gd name="T0" fmla="*/ 2 w 13"/>
                <a:gd name="T1" fmla="*/ 18 h 26"/>
                <a:gd name="T2" fmla="*/ 0 w 13"/>
                <a:gd name="T3" fmla="*/ 22 h 26"/>
                <a:gd name="T4" fmla="*/ 6 w 13"/>
                <a:gd name="T5" fmla="*/ 24 h 26"/>
                <a:gd name="T6" fmla="*/ 12 w 13"/>
                <a:gd name="T7" fmla="*/ 26 h 26"/>
                <a:gd name="T8" fmla="*/ 13 w 13"/>
                <a:gd name="T9" fmla="*/ 22 h 26"/>
                <a:gd name="T10" fmla="*/ 2 w 13"/>
                <a:gd name="T11" fmla="*/ 18 h 26"/>
                <a:gd name="T12" fmla="*/ 12 w 13"/>
                <a:gd name="T13" fmla="*/ 0 h 26"/>
                <a:gd name="T14" fmla="*/ 0 w 13"/>
                <a:gd name="T15" fmla="*/ 4 h 26"/>
                <a:gd name="T16" fmla="*/ 1 w 13"/>
                <a:gd name="T17" fmla="*/ 8 h 26"/>
                <a:gd name="T18" fmla="*/ 13 w 13"/>
                <a:gd name="T19" fmla="*/ 4 h 26"/>
                <a:gd name="T20" fmla="*/ 12 w 13"/>
                <a:gd name="T21"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 h="26">
                  <a:moveTo>
                    <a:pt x="2" y="18"/>
                  </a:moveTo>
                  <a:cubicBezTo>
                    <a:pt x="1" y="20"/>
                    <a:pt x="1" y="21"/>
                    <a:pt x="0" y="22"/>
                  </a:cubicBezTo>
                  <a:cubicBezTo>
                    <a:pt x="6" y="24"/>
                    <a:pt x="6" y="24"/>
                    <a:pt x="6" y="24"/>
                  </a:cubicBezTo>
                  <a:cubicBezTo>
                    <a:pt x="12" y="26"/>
                    <a:pt x="12" y="26"/>
                    <a:pt x="12" y="26"/>
                  </a:cubicBezTo>
                  <a:cubicBezTo>
                    <a:pt x="12" y="25"/>
                    <a:pt x="13" y="23"/>
                    <a:pt x="13" y="22"/>
                  </a:cubicBezTo>
                  <a:cubicBezTo>
                    <a:pt x="2" y="18"/>
                    <a:pt x="2" y="18"/>
                    <a:pt x="2" y="18"/>
                  </a:cubicBezTo>
                  <a:moveTo>
                    <a:pt x="12" y="0"/>
                  </a:moveTo>
                  <a:cubicBezTo>
                    <a:pt x="0" y="4"/>
                    <a:pt x="0" y="4"/>
                    <a:pt x="0" y="4"/>
                  </a:cubicBezTo>
                  <a:cubicBezTo>
                    <a:pt x="1" y="5"/>
                    <a:pt x="1" y="6"/>
                    <a:pt x="1" y="8"/>
                  </a:cubicBezTo>
                  <a:cubicBezTo>
                    <a:pt x="13" y="4"/>
                    <a:pt x="13" y="4"/>
                    <a:pt x="13" y="4"/>
                  </a:cubicBezTo>
                  <a:cubicBezTo>
                    <a:pt x="13" y="3"/>
                    <a:pt x="12" y="2"/>
                    <a:pt x="12"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7" name="Freeform 20223">
              <a:extLst>
                <a:ext uri="{FF2B5EF4-FFF2-40B4-BE49-F238E27FC236}">
                  <a16:creationId xmlns:a16="http://schemas.microsoft.com/office/drawing/2014/main" id="{A9CB22E3-8B4F-4A8C-879F-70E7B8150B5F}"/>
                </a:ext>
              </a:extLst>
            </p:cNvPr>
            <p:cNvSpPr/>
            <p:nvPr/>
          </p:nvSpPr>
          <p:spPr bwMode="auto">
            <a:xfrm>
              <a:off x="6026345" y="5893957"/>
              <a:ext cx="641659" cy="214108"/>
            </a:xfrm>
            <a:custGeom>
              <a:avLst/>
              <a:gdLst>
                <a:gd name="T0" fmla="*/ 1 w 407"/>
                <a:gd name="T1" fmla="*/ 0 h 136"/>
                <a:gd name="T2" fmla="*/ 0 w 407"/>
                <a:gd name="T3" fmla="*/ 4 h 136"/>
                <a:gd name="T4" fmla="*/ 407 w 407"/>
                <a:gd name="T5" fmla="*/ 136 h 136"/>
                <a:gd name="T6" fmla="*/ 407 w 407"/>
                <a:gd name="T7" fmla="*/ 131 h 136"/>
                <a:gd name="T8" fmla="*/ 1 w 407"/>
                <a:gd name="T9" fmla="*/ 0 h 136"/>
              </a:gdLst>
              <a:ahLst/>
              <a:cxnLst>
                <a:cxn ang="0">
                  <a:pos x="T0" y="T1"/>
                </a:cxn>
                <a:cxn ang="0">
                  <a:pos x="T2" y="T3"/>
                </a:cxn>
                <a:cxn ang="0">
                  <a:pos x="T4" y="T5"/>
                </a:cxn>
                <a:cxn ang="0">
                  <a:pos x="T6" y="T7"/>
                </a:cxn>
                <a:cxn ang="0">
                  <a:pos x="T8" y="T9"/>
                </a:cxn>
              </a:cxnLst>
              <a:rect l="0" t="0" r="r" b="b"/>
              <a:pathLst>
                <a:path w="407" h="136">
                  <a:moveTo>
                    <a:pt x="1" y="0"/>
                  </a:moveTo>
                  <a:cubicBezTo>
                    <a:pt x="1" y="1"/>
                    <a:pt x="0" y="3"/>
                    <a:pt x="0" y="4"/>
                  </a:cubicBezTo>
                  <a:cubicBezTo>
                    <a:pt x="407" y="136"/>
                    <a:pt x="407" y="136"/>
                    <a:pt x="407" y="136"/>
                  </a:cubicBezTo>
                  <a:cubicBezTo>
                    <a:pt x="407" y="131"/>
                    <a:pt x="407" y="131"/>
                    <a:pt x="407" y="131"/>
                  </a:cubicBezTo>
                  <a:cubicBezTo>
                    <a:pt x="1" y="0"/>
                    <a:pt x="1" y="0"/>
                    <a:pt x="1"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8" name="Freeform 20224">
              <a:extLst>
                <a:ext uri="{FF2B5EF4-FFF2-40B4-BE49-F238E27FC236}">
                  <a16:creationId xmlns:a16="http://schemas.microsoft.com/office/drawing/2014/main" id="{48E8DEE1-D0D7-413B-959A-452C9830C4C4}"/>
                </a:ext>
              </a:extLst>
            </p:cNvPr>
            <p:cNvSpPr/>
            <p:nvPr/>
          </p:nvSpPr>
          <p:spPr bwMode="auto">
            <a:xfrm>
              <a:off x="6668004" y="6272148"/>
              <a:ext cx="30015" cy="86710"/>
            </a:xfrm>
            <a:custGeom>
              <a:avLst/>
              <a:gdLst>
                <a:gd name="T0" fmla="*/ 15 w 19"/>
                <a:gd name="T1" fmla="*/ 0 h 55"/>
                <a:gd name="T2" fmla="*/ 0 w 19"/>
                <a:gd name="T3" fmla="*/ 42 h 55"/>
                <a:gd name="T4" fmla="*/ 0 w 19"/>
                <a:gd name="T5" fmla="*/ 55 h 55"/>
                <a:gd name="T6" fmla="*/ 19 w 19"/>
                <a:gd name="T7" fmla="*/ 1 h 55"/>
                <a:gd name="T8" fmla="*/ 15 w 19"/>
                <a:gd name="T9" fmla="*/ 0 h 55"/>
              </a:gdLst>
              <a:ahLst/>
              <a:cxnLst>
                <a:cxn ang="0">
                  <a:pos x="T0" y="T1"/>
                </a:cxn>
                <a:cxn ang="0">
                  <a:pos x="T2" y="T3"/>
                </a:cxn>
                <a:cxn ang="0">
                  <a:pos x="T4" y="T5"/>
                </a:cxn>
                <a:cxn ang="0">
                  <a:pos x="T6" y="T7"/>
                </a:cxn>
                <a:cxn ang="0">
                  <a:pos x="T8" y="T9"/>
                </a:cxn>
              </a:cxnLst>
              <a:rect l="0" t="0" r="r" b="b"/>
              <a:pathLst>
                <a:path w="19" h="55">
                  <a:moveTo>
                    <a:pt x="15" y="0"/>
                  </a:moveTo>
                  <a:cubicBezTo>
                    <a:pt x="0" y="42"/>
                    <a:pt x="0" y="42"/>
                    <a:pt x="0" y="42"/>
                  </a:cubicBezTo>
                  <a:cubicBezTo>
                    <a:pt x="0" y="55"/>
                    <a:pt x="0" y="55"/>
                    <a:pt x="0" y="55"/>
                  </a:cubicBezTo>
                  <a:cubicBezTo>
                    <a:pt x="19" y="1"/>
                    <a:pt x="19" y="1"/>
                    <a:pt x="19" y="1"/>
                  </a:cubicBezTo>
                  <a:cubicBezTo>
                    <a:pt x="17" y="1"/>
                    <a:pt x="16" y="0"/>
                    <a:pt x="15"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9" name="Freeform 20225">
              <a:extLst>
                <a:ext uri="{FF2B5EF4-FFF2-40B4-BE49-F238E27FC236}">
                  <a16:creationId xmlns:a16="http://schemas.microsoft.com/office/drawing/2014/main" id="{28B00E91-235C-4E72-BCED-1F29354A8BD9}"/>
                </a:ext>
              </a:extLst>
            </p:cNvPr>
            <p:cNvSpPr>
              <a:spLocks noEditPoints="1"/>
            </p:cNvSpPr>
            <p:nvPr/>
          </p:nvSpPr>
          <p:spPr bwMode="auto">
            <a:xfrm>
              <a:off x="5708183" y="6338181"/>
              <a:ext cx="959820" cy="731703"/>
            </a:xfrm>
            <a:custGeom>
              <a:avLst/>
              <a:gdLst>
                <a:gd name="T0" fmla="*/ 4 w 609"/>
                <a:gd name="T1" fmla="*/ 184 h 464"/>
                <a:gd name="T2" fmla="*/ 0 w 609"/>
                <a:gd name="T3" fmla="*/ 187 h 464"/>
                <a:gd name="T4" fmla="*/ 164 w 609"/>
                <a:gd name="T5" fmla="*/ 464 h 464"/>
                <a:gd name="T6" fmla="*/ 168 w 609"/>
                <a:gd name="T7" fmla="*/ 462 h 464"/>
                <a:gd name="T8" fmla="*/ 4 w 609"/>
                <a:gd name="T9" fmla="*/ 184 h 464"/>
                <a:gd name="T10" fmla="*/ 609 w 609"/>
                <a:gd name="T11" fmla="*/ 0 h 464"/>
                <a:gd name="T12" fmla="*/ 583 w 609"/>
                <a:gd name="T13" fmla="*/ 77 h 464"/>
                <a:gd name="T14" fmla="*/ 494 w 609"/>
                <a:gd name="T15" fmla="*/ 335 h 464"/>
                <a:gd name="T16" fmla="*/ 498 w 609"/>
                <a:gd name="T17" fmla="*/ 337 h 464"/>
                <a:gd name="T18" fmla="*/ 609 w 609"/>
                <a:gd name="T19" fmla="*/ 13 h 464"/>
                <a:gd name="T20" fmla="*/ 609 w 609"/>
                <a:gd name="T21" fmla="*/ 0 h 4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9" h="464">
                  <a:moveTo>
                    <a:pt x="4" y="184"/>
                  </a:moveTo>
                  <a:cubicBezTo>
                    <a:pt x="3" y="185"/>
                    <a:pt x="2" y="186"/>
                    <a:pt x="0" y="187"/>
                  </a:cubicBezTo>
                  <a:cubicBezTo>
                    <a:pt x="164" y="464"/>
                    <a:pt x="164" y="464"/>
                    <a:pt x="164" y="464"/>
                  </a:cubicBezTo>
                  <a:cubicBezTo>
                    <a:pt x="165" y="463"/>
                    <a:pt x="166" y="462"/>
                    <a:pt x="168" y="462"/>
                  </a:cubicBezTo>
                  <a:cubicBezTo>
                    <a:pt x="4" y="184"/>
                    <a:pt x="4" y="184"/>
                    <a:pt x="4" y="184"/>
                  </a:cubicBezTo>
                  <a:moveTo>
                    <a:pt x="609" y="0"/>
                  </a:moveTo>
                  <a:cubicBezTo>
                    <a:pt x="583" y="77"/>
                    <a:pt x="583" y="77"/>
                    <a:pt x="583" y="77"/>
                  </a:cubicBezTo>
                  <a:cubicBezTo>
                    <a:pt x="494" y="335"/>
                    <a:pt x="494" y="335"/>
                    <a:pt x="494" y="335"/>
                  </a:cubicBezTo>
                  <a:cubicBezTo>
                    <a:pt x="495" y="336"/>
                    <a:pt x="497" y="336"/>
                    <a:pt x="498" y="337"/>
                  </a:cubicBezTo>
                  <a:cubicBezTo>
                    <a:pt x="609" y="13"/>
                    <a:pt x="609" y="13"/>
                    <a:pt x="609" y="13"/>
                  </a:cubicBezTo>
                  <a:cubicBezTo>
                    <a:pt x="609" y="0"/>
                    <a:pt x="609" y="0"/>
                    <a:pt x="609"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0" name="Freeform 20226">
              <a:extLst>
                <a:ext uri="{FF2B5EF4-FFF2-40B4-BE49-F238E27FC236}">
                  <a16:creationId xmlns:a16="http://schemas.microsoft.com/office/drawing/2014/main" id="{CA7CA91C-2CB0-435F-8C79-9B9CB1BCEE7E}"/>
                </a:ext>
              </a:extLst>
            </p:cNvPr>
            <p:cNvSpPr/>
            <p:nvPr/>
          </p:nvSpPr>
          <p:spPr bwMode="auto">
            <a:xfrm>
              <a:off x="6384526" y="7777575"/>
              <a:ext cx="143406" cy="242789"/>
            </a:xfrm>
            <a:custGeom>
              <a:avLst/>
              <a:gdLst>
                <a:gd name="T0" fmla="*/ 198 w 215"/>
                <a:gd name="T1" fmla="*/ 0 h 364"/>
                <a:gd name="T2" fmla="*/ 189 w 215"/>
                <a:gd name="T3" fmla="*/ 0 h 364"/>
                <a:gd name="T4" fmla="*/ 203 w 215"/>
                <a:gd name="T5" fmla="*/ 323 h 364"/>
                <a:gd name="T6" fmla="*/ 12 w 215"/>
                <a:gd name="T7" fmla="*/ 0 h 364"/>
                <a:gd name="T8" fmla="*/ 0 w 215"/>
                <a:gd name="T9" fmla="*/ 0 h 364"/>
                <a:gd name="T10" fmla="*/ 196 w 215"/>
                <a:gd name="T11" fmla="*/ 333 h 364"/>
                <a:gd name="T12" fmla="*/ 203 w 215"/>
                <a:gd name="T13" fmla="*/ 345 h 364"/>
                <a:gd name="T14" fmla="*/ 205 w 215"/>
                <a:gd name="T15" fmla="*/ 347 h 364"/>
                <a:gd name="T16" fmla="*/ 208 w 215"/>
                <a:gd name="T17" fmla="*/ 349 h 364"/>
                <a:gd name="T18" fmla="*/ 215 w 215"/>
                <a:gd name="T19" fmla="*/ 364 h 364"/>
                <a:gd name="T20" fmla="*/ 215 w 215"/>
                <a:gd name="T21" fmla="*/ 349 h 364"/>
                <a:gd name="T22" fmla="*/ 215 w 215"/>
                <a:gd name="T23" fmla="*/ 349 h 364"/>
                <a:gd name="T24" fmla="*/ 210 w 215"/>
                <a:gd name="T25" fmla="*/ 349 h 364"/>
                <a:gd name="T26" fmla="*/ 210 w 215"/>
                <a:gd name="T27" fmla="*/ 340 h 364"/>
                <a:gd name="T28" fmla="*/ 215 w 215"/>
                <a:gd name="T29" fmla="*/ 340 h 364"/>
                <a:gd name="T30" fmla="*/ 213 w 215"/>
                <a:gd name="T31" fmla="*/ 330 h 364"/>
                <a:gd name="T32" fmla="*/ 198 w 215"/>
                <a:gd name="T33" fmla="*/ 0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5" h="364">
                  <a:moveTo>
                    <a:pt x="198" y="0"/>
                  </a:moveTo>
                  <a:lnTo>
                    <a:pt x="189" y="0"/>
                  </a:lnTo>
                  <a:lnTo>
                    <a:pt x="203" y="323"/>
                  </a:lnTo>
                  <a:lnTo>
                    <a:pt x="12" y="0"/>
                  </a:lnTo>
                  <a:lnTo>
                    <a:pt x="0" y="0"/>
                  </a:lnTo>
                  <a:lnTo>
                    <a:pt x="196" y="333"/>
                  </a:lnTo>
                  <a:lnTo>
                    <a:pt x="203" y="345"/>
                  </a:lnTo>
                  <a:lnTo>
                    <a:pt x="205" y="347"/>
                  </a:lnTo>
                  <a:lnTo>
                    <a:pt x="208" y="349"/>
                  </a:lnTo>
                  <a:lnTo>
                    <a:pt x="215" y="364"/>
                  </a:lnTo>
                  <a:lnTo>
                    <a:pt x="215" y="349"/>
                  </a:lnTo>
                  <a:lnTo>
                    <a:pt x="215" y="349"/>
                  </a:lnTo>
                  <a:lnTo>
                    <a:pt x="210" y="349"/>
                  </a:lnTo>
                  <a:lnTo>
                    <a:pt x="210" y="340"/>
                  </a:lnTo>
                  <a:lnTo>
                    <a:pt x="215" y="340"/>
                  </a:lnTo>
                  <a:lnTo>
                    <a:pt x="213" y="330"/>
                  </a:lnTo>
                  <a:lnTo>
                    <a:pt x="198" y="0"/>
                  </a:lnTo>
                  <a:close/>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41" name="Freeform 20227">
              <a:extLst>
                <a:ext uri="{FF2B5EF4-FFF2-40B4-BE49-F238E27FC236}">
                  <a16:creationId xmlns:a16="http://schemas.microsoft.com/office/drawing/2014/main" id="{0F2C285C-978A-4EA8-867B-49C41820C139}"/>
                </a:ext>
              </a:extLst>
            </p:cNvPr>
            <p:cNvSpPr/>
            <p:nvPr/>
          </p:nvSpPr>
          <p:spPr bwMode="auto">
            <a:xfrm>
              <a:off x="6384526" y="7777575"/>
              <a:ext cx="143406" cy="242789"/>
            </a:xfrm>
            <a:custGeom>
              <a:avLst/>
              <a:gdLst>
                <a:gd name="T0" fmla="*/ 198 w 215"/>
                <a:gd name="T1" fmla="*/ 0 h 364"/>
                <a:gd name="T2" fmla="*/ 189 w 215"/>
                <a:gd name="T3" fmla="*/ 0 h 364"/>
                <a:gd name="T4" fmla="*/ 203 w 215"/>
                <a:gd name="T5" fmla="*/ 323 h 364"/>
                <a:gd name="T6" fmla="*/ 12 w 215"/>
                <a:gd name="T7" fmla="*/ 0 h 364"/>
                <a:gd name="T8" fmla="*/ 0 w 215"/>
                <a:gd name="T9" fmla="*/ 0 h 364"/>
                <a:gd name="T10" fmla="*/ 196 w 215"/>
                <a:gd name="T11" fmla="*/ 333 h 364"/>
                <a:gd name="T12" fmla="*/ 203 w 215"/>
                <a:gd name="T13" fmla="*/ 345 h 364"/>
                <a:gd name="T14" fmla="*/ 205 w 215"/>
                <a:gd name="T15" fmla="*/ 347 h 364"/>
                <a:gd name="T16" fmla="*/ 208 w 215"/>
                <a:gd name="T17" fmla="*/ 349 h 364"/>
                <a:gd name="T18" fmla="*/ 215 w 215"/>
                <a:gd name="T19" fmla="*/ 364 h 364"/>
                <a:gd name="T20" fmla="*/ 215 w 215"/>
                <a:gd name="T21" fmla="*/ 349 h 364"/>
                <a:gd name="T22" fmla="*/ 215 w 215"/>
                <a:gd name="T23" fmla="*/ 349 h 364"/>
                <a:gd name="T24" fmla="*/ 210 w 215"/>
                <a:gd name="T25" fmla="*/ 349 h 364"/>
                <a:gd name="T26" fmla="*/ 210 w 215"/>
                <a:gd name="T27" fmla="*/ 340 h 364"/>
                <a:gd name="T28" fmla="*/ 215 w 215"/>
                <a:gd name="T29" fmla="*/ 340 h 364"/>
                <a:gd name="T30" fmla="*/ 213 w 215"/>
                <a:gd name="T31" fmla="*/ 330 h 364"/>
                <a:gd name="T32" fmla="*/ 198 w 215"/>
                <a:gd name="T33" fmla="*/ 0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5" h="364">
                  <a:moveTo>
                    <a:pt x="198" y="0"/>
                  </a:moveTo>
                  <a:lnTo>
                    <a:pt x="189" y="0"/>
                  </a:lnTo>
                  <a:lnTo>
                    <a:pt x="203" y="323"/>
                  </a:lnTo>
                  <a:lnTo>
                    <a:pt x="12" y="0"/>
                  </a:lnTo>
                  <a:lnTo>
                    <a:pt x="0" y="0"/>
                  </a:lnTo>
                  <a:lnTo>
                    <a:pt x="196" y="333"/>
                  </a:lnTo>
                  <a:lnTo>
                    <a:pt x="203" y="345"/>
                  </a:lnTo>
                  <a:lnTo>
                    <a:pt x="205" y="347"/>
                  </a:lnTo>
                  <a:lnTo>
                    <a:pt x="208" y="349"/>
                  </a:lnTo>
                  <a:lnTo>
                    <a:pt x="215" y="364"/>
                  </a:lnTo>
                  <a:lnTo>
                    <a:pt x="215" y="349"/>
                  </a:lnTo>
                  <a:lnTo>
                    <a:pt x="215" y="349"/>
                  </a:lnTo>
                  <a:lnTo>
                    <a:pt x="210" y="349"/>
                  </a:lnTo>
                  <a:lnTo>
                    <a:pt x="210" y="340"/>
                  </a:lnTo>
                  <a:lnTo>
                    <a:pt x="215" y="340"/>
                  </a:lnTo>
                  <a:lnTo>
                    <a:pt x="213" y="330"/>
                  </a:lnTo>
                  <a:lnTo>
                    <a:pt x="198" y="0"/>
                  </a:ln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42" name="Freeform 20228">
              <a:extLst>
                <a:ext uri="{FF2B5EF4-FFF2-40B4-BE49-F238E27FC236}">
                  <a16:creationId xmlns:a16="http://schemas.microsoft.com/office/drawing/2014/main" id="{00F0C2A7-0C24-4C56-B71D-5028E5FEA7CB}"/>
                </a:ext>
              </a:extLst>
            </p:cNvPr>
            <p:cNvSpPr>
              <a:spLocks noEditPoints="1"/>
            </p:cNvSpPr>
            <p:nvPr/>
          </p:nvSpPr>
          <p:spPr bwMode="auto">
            <a:xfrm>
              <a:off x="5979654" y="6879121"/>
              <a:ext cx="536939" cy="898454"/>
            </a:xfrm>
            <a:custGeom>
              <a:avLst/>
              <a:gdLst>
                <a:gd name="T0" fmla="*/ 54 w 341"/>
                <a:gd name="T1" fmla="*/ 217 h 570"/>
                <a:gd name="T2" fmla="*/ 50 w 341"/>
                <a:gd name="T3" fmla="*/ 219 h 570"/>
                <a:gd name="T4" fmla="*/ 257 w 341"/>
                <a:gd name="T5" fmla="*/ 570 h 570"/>
                <a:gd name="T6" fmla="*/ 262 w 341"/>
                <a:gd name="T7" fmla="*/ 570 h 570"/>
                <a:gd name="T8" fmla="*/ 54 w 341"/>
                <a:gd name="T9" fmla="*/ 217 h 570"/>
                <a:gd name="T10" fmla="*/ 39 w 341"/>
                <a:gd name="T11" fmla="*/ 192 h 570"/>
                <a:gd name="T12" fmla="*/ 35 w 341"/>
                <a:gd name="T13" fmla="*/ 194 h 570"/>
                <a:gd name="T14" fmla="*/ 42 w 341"/>
                <a:gd name="T15" fmla="*/ 206 h 570"/>
                <a:gd name="T16" fmla="*/ 46 w 341"/>
                <a:gd name="T17" fmla="*/ 204 h 570"/>
                <a:gd name="T18" fmla="*/ 39 w 341"/>
                <a:gd name="T19" fmla="*/ 192 h 570"/>
                <a:gd name="T20" fmla="*/ 3 w 341"/>
                <a:gd name="T21" fmla="*/ 132 h 570"/>
                <a:gd name="T22" fmla="*/ 0 w 341"/>
                <a:gd name="T23" fmla="*/ 134 h 570"/>
                <a:gd name="T24" fmla="*/ 7 w 341"/>
                <a:gd name="T25" fmla="*/ 146 h 570"/>
                <a:gd name="T26" fmla="*/ 10 w 341"/>
                <a:gd name="T27" fmla="*/ 144 h 570"/>
                <a:gd name="T28" fmla="*/ 3 w 341"/>
                <a:gd name="T29" fmla="*/ 132 h 570"/>
                <a:gd name="T30" fmla="*/ 318 w 341"/>
                <a:gd name="T31" fmla="*/ 50 h 570"/>
                <a:gd name="T32" fmla="*/ 315 w 341"/>
                <a:gd name="T33" fmla="*/ 50 h 570"/>
                <a:gd name="T34" fmla="*/ 315 w 341"/>
                <a:gd name="T35" fmla="*/ 50 h 570"/>
                <a:gd name="T36" fmla="*/ 314 w 341"/>
                <a:gd name="T37" fmla="*/ 50 h 570"/>
                <a:gd name="T38" fmla="*/ 323 w 341"/>
                <a:gd name="T39" fmla="*/ 258 h 570"/>
                <a:gd name="T40" fmla="*/ 323 w 341"/>
                <a:gd name="T41" fmla="*/ 262 h 570"/>
                <a:gd name="T42" fmla="*/ 337 w 341"/>
                <a:gd name="T43" fmla="*/ 570 h 570"/>
                <a:gd name="T44" fmla="*/ 341 w 341"/>
                <a:gd name="T45" fmla="*/ 570 h 570"/>
                <a:gd name="T46" fmla="*/ 328 w 341"/>
                <a:gd name="T47" fmla="*/ 264 h 570"/>
                <a:gd name="T48" fmla="*/ 327 w 341"/>
                <a:gd name="T49" fmla="*/ 259 h 570"/>
                <a:gd name="T50" fmla="*/ 318 w 341"/>
                <a:gd name="T51" fmla="*/ 50 h 570"/>
                <a:gd name="T52" fmla="*/ 317 w 341"/>
                <a:gd name="T53" fmla="*/ 35 h 570"/>
                <a:gd name="T54" fmla="*/ 315 w 341"/>
                <a:gd name="T55" fmla="*/ 35 h 570"/>
                <a:gd name="T56" fmla="*/ 315 w 341"/>
                <a:gd name="T57" fmla="*/ 35 h 570"/>
                <a:gd name="T58" fmla="*/ 313 w 341"/>
                <a:gd name="T59" fmla="*/ 35 h 570"/>
                <a:gd name="T60" fmla="*/ 313 w 341"/>
                <a:gd name="T61" fmla="*/ 42 h 570"/>
                <a:gd name="T62" fmla="*/ 315 w 341"/>
                <a:gd name="T63" fmla="*/ 42 h 570"/>
                <a:gd name="T64" fmla="*/ 315 w 341"/>
                <a:gd name="T65" fmla="*/ 42 h 570"/>
                <a:gd name="T66" fmla="*/ 318 w 341"/>
                <a:gd name="T67" fmla="*/ 42 h 570"/>
                <a:gd name="T68" fmla="*/ 317 w 341"/>
                <a:gd name="T69" fmla="*/ 35 h 570"/>
                <a:gd name="T70" fmla="*/ 319 w 341"/>
                <a:gd name="T71" fmla="*/ 0 h 570"/>
                <a:gd name="T72" fmla="*/ 317 w 341"/>
                <a:gd name="T73" fmla="*/ 6 h 570"/>
                <a:gd name="T74" fmla="*/ 321 w 341"/>
                <a:gd name="T75" fmla="*/ 8 h 570"/>
                <a:gd name="T76" fmla="*/ 323 w 341"/>
                <a:gd name="T77" fmla="*/ 1 h 570"/>
                <a:gd name="T78" fmla="*/ 319 w 341"/>
                <a:gd name="T79" fmla="*/ 0 h 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41" h="570">
                  <a:moveTo>
                    <a:pt x="54" y="217"/>
                  </a:moveTo>
                  <a:cubicBezTo>
                    <a:pt x="53" y="218"/>
                    <a:pt x="51" y="219"/>
                    <a:pt x="50" y="219"/>
                  </a:cubicBezTo>
                  <a:cubicBezTo>
                    <a:pt x="257" y="570"/>
                    <a:pt x="257" y="570"/>
                    <a:pt x="257" y="570"/>
                  </a:cubicBezTo>
                  <a:cubicBezTo>
                    <a:pt x="262" y="570"/>
                    <a:pt x="262" y="570"/>
                    <a:pt x="262" y="570"/>
                  </a:cubicBezTo>
                  <a:cubicBezTo>
                    <a:pt x="54" y="217"/>
                    <a:pt x="54" y="217"/>
                    <a:pt x="54" y="217"/>
                  </a:cubicBezTo>
                  <a:moveTo>
                    <a:pt x="39" y="192"/>
                  </a:moveTo>
                  <a:cubicBezTo>
                    <a:pt x="38" y="193"/>
                    <a:pt x="37" y="194"/>
                    <a:pt x="35" y="194"/>
                  </a:cubicBezTo>
                  <a:cubicBezTo>
                    <a:pt x="42" y="206"/>
                    <a:pt x="42" y="206"/>
                    <a:pt x="42" y="206"/>
                  </a:cubicBezTo>
                  <a:cubicBezTo>
                    <a:pt x="43" y="205"/>
                    <a:pt x="45" y="205"/>
                    <a:pt x="46" y="204"/>
                  </a:cubicBezTo>
                  <a:cubicBezTo>
                    <a:pt x="39" y="192"/>
                    <a:pt x="39" y="192"/>
                    <a:pt x="39" y="192"/>
                  </a:cubicBezTo>
                  <a:moveTo>
                    <a:pt x="3" y="132"/>
                  </a:moveTo>
                  <a:cubicBezTo>
                    <a:pt x="2" y="133"/>
                    <a:pt x="1" y="133"/>
                    <a:pt x="0" y="134"/>
                  </a:cubicBezTo>
                  <a:cubicBezTo>
                    <a:pt x="7" y="146"/>
                    <a:pt x="7" y="146"/>
                    <a:pt x="7" y="146"/>
                  </a:cubicBezTo>
                  <a:cubicBezTo>
                    <a:pt x="8" y="145"/>
                    <a:pt x="9" y="144"/>
                    <a:pt x="10" y="144"/>
                  </a:cubicBezTo>
                  <a:cubicBezTo>
                    <a:pt x="3" y="132"/>
                    <a:pt x="3" y="132"/>
                    <a:pt x="3" y="132"/>
                  </a:cubicBezTo>
                  <a:moveTo>
                    <a:pt x="318" y="50"/>
                  </a:moveTo>
                  <a:cubicBezTo>
                    <a:pt x="317" y="50"/>
                    <a:pt x="316" y="50"/>
                    <a:pt x="315" y="50"/>
                  </a:cubicBezTo>
                  <a:cubicBezTo>
                    <a:pt x="315" y="50"/>
                    <a:pt x="315" y="50"/>
                    <a:pt x="315" y="50"/>
                  </a:cubicBezTo>
                  <a:cubicBezTo>
                    <a:pt x="314" y="50"/>
                    <a:pt x="314" y="50"/>
                    <a:pt x="314" y="50"/>
                  </a:cubicBezTo>
                  <a:cubicBezTo>
                    <a:pt x="323" y="258"/>
                    <a:pt x="323" y="258"/>
                    <a:pt x="323" y="258"/>
                  </a:cubicBezTo>
                  <a:cubicBezTo>
                    <a:pt x="323" y="262"/>
                    <a:pt x="323" y="262"/>
                    <a:pt x="323" y="262"/>
                  </a:cubicBezTo>
                  <a:cubicBezTo>
                    <a:pt x="337" y="570"/>
                    <a:pt x="337" y="570"/>
                    <a:pt x="337" y="570"/>
                  </a:cubicBezTo>
                  <a:cubicBezTo>
                    <a:pt x="341" y="570"/>
                    <a:pt x="341" y="570"/>
                    <a:pt x="341" y="570"/>
                  </a:cubicBezTo>
                  <a:cubicBezTo>
                    <a:pt x="328" y="264"/>
                    <a:pt x="328" y="264"/>
                    <a:pt x="328" y="264"/>
                  </a:cubicBezTo>
                  <a:cubicBezTo>
                    <a:pt x="327" y="259"/>
                    <a:pt x="327" y="259"/>
                    <a:pt x="327" y="259"/>
                  </a:cubicBezTo>
                  <a:cubicBezTo>
                    <a:pt x="318" y="50"/>
                    <a:pt x="318" y="50"/>
                    <a:pt x="318" y="50"/>
                  </a:cubicBezTo>
                  <a:moveTo>
                    <a:pt x="317" y="35"/>
                  </a:moveTo>
                  <a:cubicBezTo>
                    <a:pt x="317" y="35"/>
                    <a:pt x="316" y="35"/>
                    <a:pt x="315" y="35"/>
                  </a:cubicBezTo>
                  <a:cubicBezTo>
                    <a:pt x="315" y="35"/>
                    <a:pt x="315" y="35"/>
                    <a:pt x="315" y="35"/>
                  </a:cubicBezTo>
                  <a:cubicBezTo>
                    <a:pt x="314" y="35"/>
                    <a:pt x="313" y="35"/>
                    <a:pt x="313" y="35"/>
                  </a:cubicBezTo>
                  <a:cubicBezTo>
                    <a:pt x="313" y="42"/>
                    <a:pt x="313" y="42"/>
                    <a:pt x="313" y="42"/>
                  </a:cubicBezTo>
                  <a:cubicBezTo>
                    <a:pt x="314" y="42"/>
                    <a:pt x="314" y="42"/>
                    <a:pt x="315" y="42"/>
                  </a:cubicBezTo>
                  <a:cubicBezTo>
                    <a:pt x="315" y="42"/>
                    <a:pt x="315" y="42"/>
                    <a:pt x="315" y="42"/>
                  </a:cubicBezTo>
                  <a:cubicBezTo>
                    <a:pt x="316" y="42"/>
                    <a:pt x="317" y="42"/>
                    <a:pt x="318" y="42"/>
                  </a:cubicBezTo>
                  <a:cubicBezTo>
                    <a:pt x="317" y="35"/>
                    <a:pt x="317" y="35"/>
                    <a:pt x="317" y="35"/>
                  </a:cubicBezTo>
                  <a:moveTo>
                    <a:pt x="319" y="0"/>
                  </a:moveTo>
                  <a:cubicBezTo>
                    <a:pt x="317" y="6"/>
                    <a:pt x="317" y="6"/>
                    <a:pt x="317" y="6"/>
                  </a:cubicBezTo>
                  <a:cubicBezTo>
                    <a:pt x="318" y="7"/>
                    <a:pt x="320" y="7"/>
                    <a:pt x="321" y="8"/>
                  </a:cubicBezTo>
                  <a:cubicBezTo>
                    <a:pt x="323" y="1"/>
                    <a:pt x="323" y="1"/>
                    <a:pt x="323" y="1"/>
                  </a:cubicBezTo>
                  <a:cubicBezTo>
                    <a:pt x="322" y="0"/>
                    <a:pt x="321" y="0"/>
                    <a:pt x="319"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3" name="Freeform 20252">
              <a:extLst>
                <a:ext uri="{FF2B5EF4-FFF2-40B4-BE49-F238E27FC236}">
                  <a16:creationId xmlns:a16="http://schemas.microsoft.com/office/drawing/2014/main" id="{31E6091F-19DA-4D54-8535-5848AD3FB0D1}"/>
                </a:ext>
              </a:extLst>
            </p:cNvPr>
            <p:cNvSpPr/>
            <p:nvPr/>
          </p:nvSpPr>
          <p:spPr bwMode="auto">
            <a:xfrm>
              <a:off x="4294132" y="6280152"/>
              <a:ext cx="64700" cy="64032"/>
            </a:xfrm>
            <a:custGeom>
              <a:avLst/>
              <a:gdLst>
                <a:gd name="T0" fmla="*/ 21 w 41"/>
                <a:gd name="T1" fmla="*/ 0 h 41"/>
                <a:gd name="T2" fmla="*/ 20 w 41"/>
                <a:gd name="T3" fmla="*/ 0 h 41"/>
                <a:gd name="T4" fmla="*/ 13 w 41"/>
                <a:gd name="T5" fmla="*/ 1 h 41"/>
                <a:gd name="T6" fmla="*/ 9 w 41"/>
                <a:gd name="T7" fmla="*/ 3 h 41"/>
                <a:gd name="T8" fmla="*/ 6 w 41"/>
                <a:gd name="T9" fmla="*/ 5 h 41"/>
                <a:gd name="T10" fmla="*/ 4 w 41"/>
                <a:gd name="T11" fmla="*/ 9 h 41"/>
                <a:gd name="T12" fmla="*/ 2 w 41"/>
                <a:gd name="T13" fmla="*/ 13 h 41"/>
                <a:gd name="T14" fmla="*/ 0 w 41"/>
                <a:gd name="T15" fmla="*/ 17 h 41"/>
                <a:gd name="T16" fmla="*/ 0 w 41"/>
                <a:gd name="T17" fmla="*/ 21 h 41"/>
                <a:gd name="T18" fmla="*/ 1 w 41"/>
                <a:gd name="T19" fmla="*/ 27 h 41"/>
                <a:gd name="T20" fmla="*/ 3 w 41"/>
                <a:gd name="T21" fmla="*/ 31 h 41"/>
                <a:gd name="T22" fmla="*/ 11 w 41"/>
                <a:gd name="T23" fmla="*/ 38 h 41"/>
                <a:gd name="T24" fmla="*/ 15 w 41"/>
                <a:gd name="T25" fmla="*/ 40 h 41"/>
                <a:gd name="T26" fmla="*/ 21 w 41"/>
                <a:gd name="T27" fmla="*/ 41 h 41"/>
                <a:gd name="T28" fmla="*/ 21 w 41"/>
                <a:gd name="T29" fmla="*/ 41 h 41"/>
                <a:gd name="T30" fmla="*/ 22 w 41"/>
                <a:gd name="T31" fmla="*/ 41 h 41"/>
                <a:gd name="T32" fmla="*/ 26 w 41"/>
                <a:gd name="T33" fmla="*/ 40 h 41"/>
                <a:gd name="T34" fmla="*/ 33 w 41"/>
                <a:gd name="T35" fmla="*/ 37 h 41"/>
                <a:gd name="T36" fmla="*/ 36 w 41"/>
                <a:gd name="T37" fmla="*/ 34 h 41"/>
                <a:gd name="T38" fmla="*/ 41 w 41"/>
                <a:gd name="T39" fmla="*/ 26 h 41"/>
                <a:gd name="T40" fmla="*/ 41 w 41"/>
                <a:gd name="T41" fmla="*/ 22 h 41"/>
                <a:gd name="T42" fmla="*/ 41 w 41"/>
                <a:gd name="T43" fmla="*/ 20 h 41"/>
                <a:gd name="T44" fmla="*/ 40 w 41"/>
                <a:gd name="T45" fmla="*/ 12 h 41"/>
                <a:gd name="T46" fmla="*/ 37 w 41"/>
                <a:gd name="T47" fmla="*/ 9 h 41"/>
                <a:gd name="T48" fmla="*/ 21 w 41"/>
                <a:gd name="T49"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1" h="41">
                  <a:moveTo>
                    <a:pt x="21" y="0"/>
                  </a:moveTo>
                  <a:cubicBezTo>
                    <a:pt x="21" y="0"/>
                    <a:pt x="20" y="0"/>
                    <a:pt x="20" y="0"/>
                  </a:cubicBezTo>
                  <a:cubicBezTo>
                    <a:pt x="18" y="0"/>
                    <a:pt x="15" y="0"/>
                    <a:pt x="13" y="1"/>
                  </a:cubicBezTo>
                  <a:cubicBezTo>
                    <a:pt x="12" y="2"/>
                    <a:pt x="10" y="2"/>
                    <a:pt x="9" y="3"/>
                  </a:cubicBezTo>
                  <a:cubicBezTo>
                    <a:pt x="8" y="4"/>
                    <a:pt x="7" y="5"/>
                    <a:pt x="6" y="5"/>
                  </a:cubicBezTo>
                  <a:cubicBezTo>
                    <a:pt x="5" y="6"/>
                    <a:pt x="4" y="8"/>
                    <a:pt x="4" y="9"/>
                  </a:cubicBezTo>
                  <a:cubicBezTo>
                    <a:pt x="3" y="10"/>
                    <a:pt x="2" y="11"/>
                    <a:pt x="2" y="13"/>
                  </a:cubicBezTo>
                  <a:cubicBezTo>
                    <a:pt x="1" y="14"/>
                    <a:pt x="1" y="15"/>
                    <a:pt x="0" y="17"/>
                  </a:cubicBezTo>
                  <a:cubicBezTo>
                    <a:pt x="0" y="18"/>
                    <a:pt x="0" y="19"/>
                    <a:pt x="0" y="21"/>
                  </a:cubicBezTo>
                  <a:cubicBezTo>
                    <a:pt x="0" y="23"/>
                    <a:pt x="0" y="25"/>
                    <a:pt x="1" y="27"/>
                  </a:cubicBezTo>
                  <a:cubicBezTo>
                    <a:pt x="2" y="28"/>
                    <a:pt x="2" y="30"/>
                    <a:pt x="3" y="31"/>
                  </a:cubicBezTo>
                  <a:cubicBezTo>
                    <a:pt x="5" y="34"/>
                    <a:pt x="7" y="37"/>
                    <a:pt x="11" y="38"/>
                  </a:cubicBezTo>
                  <a:cubicBezTo>
                    <a:pt x="12" y="39"/>
                    <a:pt x="13" y="40"/>
                    <a:pt x="15" y="40"/>
                  </a:cubicBezTo>
                  <a:cubicBezTo>
                    <a:pt x="16" y="41"/>
                    <a:pt x="18" y="41"/>
                    <a:pt x="21" y="41"/>
                  </a:cubicBezTo>
                  <a:cubicBezTo>
                    <a:pt x="21" y="41"/>
                    <a:pt x="21" y="41"/>
                    <a:pt x="21" y="41"/>
                  </a:cubicBezTo>
                  <a:cubicBezTo>
                    <a:pt x="21" y="41"/>
                    <a:pt x="22" y="41"/>
                    <a:pt x="22" y="41"/>
                  </a:cubicBezTo>
                  <a:cubicBezTo>
                    <a:pt x="24" y="41"/>
                    <a:pt x="25" y="41"/>
                    <a:pt x="26" y="40"/>
                  </a:cubicBezTo>
                  <a:cubicBezTo>
                    <a:pt x="29" y="40"/>
                    <a:pt x="31" y="38"/>
                    <a:pt x="33" y="37"/>
                  </a:cubicBezTo>
                  <a:cubicBezTo>
                    <a:pt x="34" y="36"/>
                    <a:pt x="35" y="35"/>
                    <a:pt x="36" y="34"/>
                  </a:cubicBezTo>
                  <a:cubicBezTo>
                    <a:pt x="38" y="32"/>
                    <a:pt x="40" y="29"/>
                    <a:pt x="41" y="26"/>
                  </a:cubicBezTo>
                  <a:cubicBezTo>
                    <a:pt x="41" y="24"/>
                    <a:pt x="41" y="23"/>
                    <a:pt x="41" y="22"/>
                  </a:cubicBezTo>
                  <a:cubicBezTo>
                    <a:pt x="41" y="21"/>
                    <a:pt x="41" y="21"/>
                    <a:pt x="41" y="20"/>
                  </a:cubicBezTo>
                  <a:cubicBezTo>
                    <a:pt x="41" y="17"/>
                    <a:pt x="41" y="15"/>
                    <a:pt x="40" y="12"/>
                  </a:cubicBezTo>
                  <a:cubicBezTo>
                    <a:pt x="39" y="11"/>
                    <a:pt x="38" y="10"/>
                    <a:pt x="37" y="9"/>
                  </a:cubicBezTo>
                  <a:cubicBezTo>
                    <a:pt x="34" y="3"/>
                    <a:pt x="28" y="0"/>
                    <a:pt x="21"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4" name="Freeform 20253">
              <a:extLst>
                <a:ext uri="{FF2B5EF4-FFF2-40B4-BE49-F238E27FC236}">
                  <a16:creationId xmlns:a16="http://schemas.microsoft.com/office/drawing/2014/main" id="{28644302-6AB3-4ABD-9A20-35965B308061}"/>
                </a:ext>
              </a:extLst>
            </p:cNvPr>
            <p:cNvSpPr/>
            <p:nvPr/>
          </p:nvSpPr>
          <p:spPr bwMode="auto">
            <a:xfrm>
              <a:off x="4762370" y="6016685"/>
              <a:ext cx="64700" cy="64700"/>
            </a:xfrm>
            <a:custGeom>
              <a:avLst/>
              <a:gdLst>
                <a:gd name="T0" fmla="*/ 20 w 41"/>
                <a:gd name="T1" fmla="*/ 0 h 41"/>
                <a:gd name="T2" fmla="*/ 20 w 41"/>
                <a:gd name="T3" fmla="*/ 0 h 41"/>
                <a:gd name="T4" fmla="*/ 0 w 41"/>
                <a:gd name="T5" fmla="*/ 21 h 41"/>
                <a:gd name="T6" fmla="*/ 1 w 41"/>
                <a:gd name="T7" fmla="*/ 28 h 41"/>
                <a:gd name="T8" fmla="*/ 3 w 41"/>
                <a:gd name="T9" fmla="*/ 32 h 41"/>
                <a:gd name="T10" fmla="*/ 19 w 41"/>
                <a:gd name="T11" fmla="*/ 41 h 41"/>
                <a:gd name="T12" fmla="*/ 20 w 41"/>
                <a:gd name="T13" fmla="*/ 41 h 41"/>
                <a:gd name="T14" fmla="*/ 21 w 41"/>
                <a:gd name="T15" fmla="*/ 41 h 41"/>
                <a:gd name="T16" fmla="*/ 24 w 41"/>
                <a:gd name="T17" fmla="*/ 41 h 41"/>
                <a:gd name="T18" fmla="*/ 32 w 41"/>
                <a:gd name="T19" fmla="*/ 38 h 41"/>
                <a:gd name="T20" fmla="*/ 35 w 41"/>
                <a:gd name="T21" fmla="*/ 35 h 41"/>
                <a:gd name="T22" fmla="*/ 41 w 41"/>
                <a:gd name="T23" fmla="*/ 21 h 41"/>
                <a:gd name="T24" fmla="*/ 20 w 41"/>
                <a:gd name="T25"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 h="41">
                  <a:moveTo>
                    <a:pt x="20" y="0"/>
                  </a:moveTo>
                  <a:cubicBezTo>
                    <a:pt x="20" y="0"/>
                    <a:pt x="20" y="0"/>
                    <a:pt x="20" y="0"/>
                  </a:cubicBezTo>
                  <a:cubicBezTo>
                    <a:pt x="9" y="0"/>
                    <a:pt x="0" y="10"/>
                    <a:pt x="0" y="21"/>
                  </a:cubicBezTo>
                  <a:cubicBezTo>
                    <a:pt x="0" y="24"/>
                    <a:pt x="0" y="26"/>
                    <a:pt x="1" y="28"/>
                  </a:cubicBezTo>
                  <a:cubicBezTo>
                    <a:pt x="2" y="30"/>
                    <a:pt x="2" y="31"/>
                    <a:pt x="3" y="32"/>
                  </a:cubicBezTo>
                  <a:cubicBezTo>
                    <a:pt x="7" y="37"/>
                    <a:pt x="13" y="41"/>
                    <a:pt x="19" y="41"/>
                  </a:cubicBezTo>
                  <a:cubicBezTo>
                    <a:pt x="20" y="41"/>
                    <a:pt x="20" y="41"/>
                    <a:pt x="20" y="41"/>
                  </a:cubicBezTo>
                  <a:cubicBezTo>
                    <a:pt x="21" y="41"/>
                    <a:pt x="21" y="41"/>
                    <a:pt x="21" y="41"/>
                  </a:cubicBezTo>
                  <a:cubicBezTo>
                    <a:pt x="22" y="41"/>
                    <a:pt x="23" y="41"/>
                    <a:pt x="24" y="41"/>
                  </a:cubicBezTo>
                  <a:cubicBezTo>
                    <a:pt x="27" y="41"/>
                    <a:pt x="29" y="40"/>
                    <a:pt x="32" y="38"/>
                  </a:cubicBezTo>
                  <a:cubicBezTo>
                    <a:pt x="33" y="37"/>
                    <a:pt x="34" y="36"/>
                    <a:pt x="35" y="35"/>
                  </a:cubicBezTo>
                  <a:cubicBezTo>
                    <a:pt x="39" y="32"/>
                    <a:pt x="41" y="26"/>
                    <a:pt x="41" y="21"/>
                  </a:cubicBezTo>
                  <a:cubicBezTo>
                    <a:pt x="41" y="9"/>
                    <a:pt x="32" y="0"/>
                    <a:pt x="20"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5" name="Freeform 20254">
              <a:extLst>
                <a:ext uri="{FF2B5EF4-FFF2-40B4-BE49-F238E27FC236}">
                  <a16:creationId xmlns:a16="http://schemas.microsoft.com/office/drawing/2014/main" id="{80254E31-9DBC-4A3F-9849-93B93CCAAD36}"/>
                </a:ext>
              </a:extLst>
            </p:cNvPr>
            <p:cNvSpPr/>
            <p:nvPr/>
          </p:nvSpPr>
          <p:spPr bwMode="auto">
            <a:xfrm>
              <a:off x="5434044" y="6460910"/>
              <a:ext cx="126064" cy="128065"/>
            </a:xfrm>
            <a:custGeom>
              <a:avLst/>
              <a:gdLst>
                <a:gd name="T0" fmla="*/ 40 w 80"/>
                <a:gd name="T1" fmla="*/ 0 h 81"/>
                <a:gd name="T2" fmla="*/ 39 w 80"/>
                <a:gd name="T3" fmla="*/ 0 h 81"/>
                <a:gd name="T4" fmla="*/ 2 w 80"/>
                <a:gd name="T5" fmla="*/ 28 h 81"/>
                <a:gd name="T6" fmla="*/ 1 w 80"/>
                <a:gd name="T7" fmla="*/ 32 h 81"/>
                <a:gd name="T8" fmla="*/ 0 w 80"/>
                <a:gd name="T9" fmla="*/ 41 h 81"/>
                <a:gd name="T10" fmla="*/ 4 w 80"/>
                <a:gd name="T11" fmla="*/ 59 h 81"/>
                <a:gd name="T12" fmla="*/ 6 w 80"/>
                <a:gd name="T13" fmla="*/ 63 h 81"/>
                <a:gd name="T14" fmla="*/ 33 w 80"/>
                <a:gd name="T15" fmla="*/ 80 h 81"/>
                <a:gd name="T16" fmla="*/ 37 w 80"/>
                <a:gd name="T17" fmla="*/ 81 h 81"/>
                <a:gd name="T18" fmla="*/ 40 w 80"/>
                <a:gd name="T19" fmla="*/ 81 h 81"/>
                <a:gd name="T20" fmla="*/ 41 w 80"/>
                <a:gd name="T21" fmla="*/ 81 h 81"/>
                <a:gd name="T22" fmla="*/ 77 w 80"/>
                <a:gd name="T23" fmla="*/ 56 h 81"/>
                <a:gd name="T24" fmla="*/ 79 w 80"/>
                <a:gd name="T25" fmla="*/ 51 h 81"/>
                <a:gd name="T26" fmla="*/ 80 w 80"/>
                <a:gd name="T27" fmla="*/ 40 h 81"/>
                <a:gd name="T28" fmla="*/ 79 w 80"/>
                <a:gd name="T29" fmla="*/ 31 h 81"/>
                <a:gd name="T30" fmla="*/ 78 w 80"/>
                <a:gd name="T31" fmla="*/ 27 h 81"/>
                <a:gd name="T32" fmla="*/ 64 w 80"/>
                <a:gd name="T33" fmla="*/ 8 h 81"/>
                <a:gd name="T34" fmla="*/ 60 w 80"/>
                <a:gd name="T35" fmla="*/ 6 h 81"/>
                <a:gd name="T36" fmla="*/ 40 w 80"/>
                <a:gd name="T37" fmla="*/ 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0" h="81">
                  <a:moveTo>
                    <a:pt x="40" y="0"/>
                  </a:moveTo>
                  <a:cubicBezTo>
                    <a:pt x="40" y="0"/>
                    <a:pt x="39" y="0"/>
                    <a:pt x="39" y="0"/>
                  </a:cubicBezTo>
                  <a:cubicBezTo>
                    <a:pt x="22" y="1"/>
                    <a:pt x="7" y="12"/>
                    <a:pt x="2" y="28"/>
                  </a:cubicBezTo>
                  <a:cubicBezTo>
                    <a:pt x="1" y="29"/>
                    <a:pt x="1" y="31"/>
                    <a:pt x="1" y="32"/>
                  </a:cubicBezTo>
                  <a:cubicBezTo>
                    <a:pt x="0" y="35"/>
                    <a:pt x="0" y="38"/>
                    <a:pt x="0" y="41"/>
                  </a:cubicBezTo>
                  <a:cubicBezTo>
                    <a:pt x="0" y="48"/>
                    <a:pt x="1" y="54"/>
                    <a:pt x="4" y="59"/>
                  </a:cubicBezTo>
                  <a:cubicBezTo>
                    <a:pt x="5" y="60"/>
                    <a:pt x="5" y="61"/>
                    <a:pt x="6" y="63"/>
                  </a:cubicBezTo>
                  <a:cubicBezTo>
                    <a:pt x="12" y="72"/>
                    <a:pt x="22" y="78"/>
                    <a:pt x="33" y="80"/>
                  </a:cubicBezTo>
                  <a:cubicBezTo>
                    <a:pt x="34" y="80"/>
                    <a:pt x="36" y="81"/>
                    <a:pt x="37" y="81"/>
                  </a:cubicBezTo>
                  <a:cubicBezTo>
                    <a:pt x="38" y="81"/>
                    <a:pt x="39" y="81"/>
                    <a:pt x="40" y="81"/>
                  </a:cubicBezTo>
                  <a:cubicBezTo>
                    <a:pt x="40" y="81"/>
                    <a:pt x="40" y="81"/>
                    <a:pt x="41" y="81"/>
                  </a:cubicBezTo>
                  <a:cubicBezTo>
                    <a:pt x="57" y="81"/>
                    <a:pt x="71" y="70"/>
                    <a:pt x="77" y="56"/>
                  </a:cubicBezTo>
                  <a:cubicBezTo>
                    <a:pt x="78" y="54"/>
                    <a:pt x="78" y="53"/>
                    <a:pt x="79" y="51"/>
                  </a:cubicBezTo>
                  <a:cubicBezTo>
                    <a:pt x="80" y="48"/>
                    <a:pt x="80" y="44"/>
                    <a:pt x="80" y="40"/>
                  </a:cubicBezTo>
                  <a:cubicBezTo>
                    <a:pt x="80" y="37"/>
                    <a:pt x="80" y="34"/>
                    <a:pt x="79" y="31"/>
                  </a:cubicBezTo>
                  <a:cubicBezTo>
                    <a:pt x="79" y="30"/>
                    <a:pt x="78" y="29"/>
                    <a:pt x="78" y="27"/>
                  </a:cubicBezTo>
                  <a:cubicBezTo>
                    <a:pt x="75" y="20"/>
                    <a:pt x="70" y="13"/>
                    <a:pt x="64" y="8"/>
                  </a:cubicBezTo>
                  <a:cubicBezTo>
                    <a:pt x="62" y="7"/>
                    <a:pt x="61" y="7"/>
                    <a:pt x="60" y="6"/>
                  </a:cubicBezTo>
                  <a:cubicBezTo>
                    <a:pt x="54" y="2"/>
                    <a:pt x="47" y="0"/>
                    <a:pt x="40"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46" name="Freeform 20256">
              <a:extLst>
                <a:ext uri="{FF2B5EF4-FFF2-40B4-BE49-F238E27FC236}">
                  <a16:creationId xmlns:a16="http://schemas.microsoft.com/office/drawing/2014/main" id="{D5247AD2-5E9A-478A-97B9-BDE9AFE55895}"/>
                </a:ext>
              </a:extLst>
            </p:cNvPr>
            <p:cNvSpPr/>
            <p:nvPr/>
          </p:nvSpPr>
          <p:spPr bwMode="auto">
            <a:xfrm>
              <a:off x="4830405" y="6869116"/>
              <a:ext cx="99384" cy="99384"/>
            </a:xfrm>
            <a:custGeom>
              <a:avLst/>
              <a:gdLst>
                <a:gd name="T0" fmla="*/ 31 w 63"/>
                <a:gd name="T1" fmla="*/ 0 h 63"/>
                <a:gd name="T2" fmla="*/ 31 w 63"/>
                <a:gd name="T3" fmla="*/ 0 h 63"/>
                <a:gd name="T4" fmla="*/ 30 w 63"/>
                <a:gd name="T5" fmla="*/ 0 h 63"/>
                <a:gd name="T6" fmla="*/ 26 w 63"/>
                <a:gd name="T7" fmla="*/ 0 h 63"/>
                <a:gd name="T8" fmla="*/ 12 w 63"/>
                <a:gd name="T9" fmla="*/ 6 h 63"/>
                <a:gd name="T10" fmla="*/ 9 w 63"/>
                <a:gd name="T11" fmla="*/ 9 h 63"/>
                <a:gd name="T12" fmla="*/ 0 w 63"/>
                <a:gd name="T13" fmla="*/ 32 h 63"/>
                <a:gd name="T14" fmla="*/ 14 w 63"/>
                <a:gd name="T15" fmla="*/ 58 h 63"/>
                <a:gd name="T16" fmla="*/ 18 w 63"/>
                <a:gd name="T17" fmla="*/ 60 h 63"/>
                <a:gd name="T18" fmla="*/ 31 w 63"/>
                <a:gd name="T19" fmla="*/ 63 h 63"/>
                <a:gd name="T20" fmla="*/ 31 w 63"/>
                <a:gd name="T21" fmla="*/ 63 h 63"/>
                <a:gd name="T22" fmla="*/ 32 w 63"/>
                <a:gd name="T23" fmla="*/ 63 h 63"/>
                <a:gd name="T24" fmla="*/ 35 w 63"/>
                <a:gd name="T25" fmla="*/ 63 h 63"/>
                <a:gd name="T26" fmla="*/ 52 w 63"/>
                <a:gd name="T27" fmla="*/ 55 h 63"/>
                <a:gd name="T28" fmla="*/ 55 w 63"/>
                <a:gd name="T29" fmla="*/ 52 h 63"/>
                <a:gd name="T30" fmla="*/ 63 w 63"/>
                <a:gd name="T31" fmla="*/ 31 h 63"/>
                <a:gd name="T32" fmla="*/ 58 w 63"/>
                <a:gd name="T33" fmla="*/ 15 h 63"/>
                <a:gd name="T34" fmla="*/ 56 w 63"/>
                <a:gd name="T35" fmla="*/ 12 h 63"/>
                <a:gd name="T36" fmla="*/ 47 w 63"/>
                <a:gd name="T37" fmla="*/ 4 h 63"/>
                <a:gd name="T38" fmla="*/ 43 w 63"/>
                <a:gd name="T39" fmla="*/ 2 h 63"/>
                <a:gd name="T40" fmla="*/ 31 w 63"/>
                <a:gd name="T41"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3" h="63">
                  <a:moveTo>
                    <a:pt x="31" y="0"/>
                  </a:moveTo>
                  <a:cubicBezTo>
                    <a:pt x="31" y="0"/>
                    <a:pt x="31" y="0"/>
                    <a:pt x="31" y="0"/>
                  </a:cubicBezTo>
                  <a:cubicBezTo>
                    <a:pt x="31" y="0"/>
                    <a:pt x="30" y="0"/>
                    <a:pt x="30" y="0"/>
                  </a:cubicBezTo>
                  <a:cubicBezTo>
                    <a:pt x="29" y="0"/>
                    <a:pt x="27" y="0"/>
                    <a:pt x="26" y="0"/>
                  </a:cubicBezTo>
                  <a:cubicBezTo>
                    <a:pt x="21" y="1"/>
                    <a:pt x="16" y="3"/>
                    <a:pt x="12" y="6"/>
                  </a:cubicBezTo>
                  <a:cubicBezTo>
                    <a:pt x="11" y="7"/>
                    <a:pt x="10" y="8"/>
                    <a:pt x="9" y="9"/>
                  </a:cubicBezTo>
                  <a:cubicBezTo>
                    <a:pt x="3" y="15"/>
                    <a:pt x="0" y="23"/>
                    <a:pt x="0" y="32"/>
                  </a:cubicBezTo>
                  <a:cubicBezTo>
                    <a:pt x="0" y="43"/>
                    <a:pt x="6" y="52"/>
                    <a:pt x="14" y="58"/>
                  </a:cubicBezTo>
                  <a:cubicBezTo>
                    <a:pt x="15" y="59"/>
                    <a:pt x="17" y="59"/>
                    <a:pt x="18" y="60"/>
                  </a:cubicBezTo>
                  <a:cubicBezTo>
                    <a:pt x="22" y="62"/>
                    <a:pt x="26" y="63"/>
                    <a:pt x="31" y="63"/>
                  </a:cubicBezTo>
                  <a:cubicBezTo>
                    <a:pt x="31" y="63"/>
                    <a:pt x="31" y="63"/>
                    <a:pt x="31" y="63"/>
                  </a:cubicBezTo>
                  <a:cubicBezTo>
                    <a:pt x="31" y="63"/>
                    <a:pt x="32" y="63"/>
                    <a:pt x="32" y="63"/>
                  </a:cubicBezTo>
                  <a:cubicBezTo>
                    <a:pt x="33" y="63"/>
                    <a:pt x="34" y="63"/>
                    <a:pt x="35" y="63"/>
                  </a:cubicBezTo>
                  <a:cubicBezTo>
                    <a:pt x="41" y="62"/>
                    <a:pt x="47" y="59"/>
                    <a:pt x="52" y="55"/>
                  </a:cubicBezTo>
                  <a:cubicBezTo>
                    <a:pt x="53" y="54"/>
                    <a:pt x="54" y="53"/>
                    <a:pt x="55" y="52"/>
                  </a:cubicBezTo>
                  <a:cubicBezTo>
                    <a:pt x="60" y="47"/>
                    <a:pt x="63" y="39"/>
                    <a:pt x="63" y="31"/>
                  </a:cubicBezTo>
                  <a:cubicBezTo>
                    <a:pt x="63" y="25"/>
                    <a:pt x="61" y="20"/>
                    <a:pt x="58" y="15"/>
                  </a:cubicBezTo>
                  <a:cubicBezTo>
                    <a:pt x="57" y="14"/>
                    <a:pt x="57" y="13"/>
                    <a:pt x="56" y="12"/>
                  </a:cubicBezTo>
                  <a:cubicBezTo>
                    <a:pt x="53" y="9"/>
                    <a:pt x="50" y="6"/>
                    <a:pt x="47" y="4"/>
                  </a:cubicBezTo>
                  <a:cubicBezTo>
                    <a:pt x="46" y="4"/>
                    <a:pt x="44" y="3"/>
                    <a:pt x="43" y="2"/>
                  </a:cubicBezTo>
                  <a:cubicBezTo>
                    <a:pt x="39" y="1"/>
                    <a:pt x="35" y="0"/>
                    <a:pt x="31"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7" name="Freeform 20257">
              <a:extLst>
                <a:ext uri="{FF2B5EF4-FFF2-40B4-BE49-F238E27FC236}">
                  <a16:creationId xmlns:a16="http://schemas.microsoft.com/office/drawing/2014/main" id="{62746CF5-DCA3-45EA-AC5F-25C9542EB44B}"/>
                </a:ext>
              </a:extLst>
            </p:cNvPr>
            <p:cNvSpPr/>
            <p:nvPr/>
          </p:nvSpPr>
          <p:spPr bwMode="auto">
            <a:xfrm>
              <a:off x="5660826" y="6571633"/>
              <a:ext cx="64700" cy="64700"/>
            </a:xfrm>
            <a:custGeom>
              <a:avLst/>
              <a:gdLst>
                <a:gd name="T0" fmla="*/ 21 w 41"/>
                <a:gd name="T1" fmla="*/ 0 h 41"/>
                <a:gd name="T2" fmla="*/ 20 w 41"/>
                <a:gd name="T3" fmla="*/ 0 h 41"/>
                <a:gd name="T4" fmla="*/ 4 w 41"/>
                <a:gd name="T5" fmla="*/ 9 h 41"/>
                <a:gd name="T6" fmla="*/ 2 w 41"/>
                <a:gd name="T7" fmla="*/ 13 h 41"/>
                <a:gd name="T8" fmla="*/ 0 w 41"/>
                <a:gd name="T9" fmla="*/ 21 h 41"/>
                <a:gd name="T10" fmla="*/ 11 w 41"/>
                <a:gd name="T11" fmla="*/ 39 h 41"/>
                <a:gd name="T12" fmla="*/ 15 w 41"/>
                <a:gd name="T13" fmla="*/ 40 h 41"/>
                <a:gd name="T14" fmla="*/ 21 w 41"/>
                <a:gd name="T15" fmla="*/ 41 h 41"/>
                <a:gd name="T16" fmla="*/ 21 w 41"/>
                <a:gd name="T17" fmla="*/ 41 h 41"/>
                <a:gd name="T18" fmla="*/ 30 w 41"/>
                <a:gd name="T19" fmla="*/ 39 h 41"/>
                <a:gd name="T20" fmla="*/ 34 w 41"/>
                <a:gd name="T21" fmla="*/ 36 h 41"/>
                <a:gd name="T22" fmla="*/ 40 w 41"/>
                <a:gd name="T23" fmla="*/ 28 h 41"/>
                <a:gd name="T24" fmla="*/ 41 w 41"/>
                <a:gd name="T25" fmla="*/ 24 h 41"/>
                <a:gd name="T26" fmla="*/ 41 w 41"/>
                <a:gd name="T27" fmla="*/ 20 h 41"/>
                <a:gd name="T28" fmla="*/ 29 w 41"/>
                <a:gd name="T29" fmla="*/ 2 h 41"/>
                <a:gd name="T30" fmla="*/ 25 w 41"/>
                <a:gd name="T31" fmla="*/ 0 h 41"/>
                <a:gd name="T32" fmla="*/ 21 w 41"/>
                <a:gd name="T33"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1" h="41">
                  <a:moveTo>
                    <a:pt x="21" y="0"/>
                  </a:moveTo>
                  <a:cubicBezTo>
                    <a:pt x="21" y="0"/>
                    <a:pt x="21" y="0"/>
                    <a:pt x="20" y="0"/>
                  </a:cubicBezTo>
                  <a:cubicBezTo>
                    <a:pt x="14" y="0"/>
                    <a:pt x="7" y="4"/>
                    <a:pt x="4" y="9"/>
                  </a:cubicBezTo>
                  <a:cubicBezTo>
                    <a:pt x="3" y="10"/>
                    <a:pt x="2" y="11"/>
                    <a:pt x="2" y="13"/>
                  </a:cubicBezTo>
                  <a:cubicBezTo>
                    <a:pt x="1" y="15"/>
                    <a:pt x="0" y="18"/>
                    <a:pt x="0" y="21"/>
                  </a:cubicBezTo>
                  <a:cubicBezTo>
                    <a:pt x="0" y="29"/>
                    <a:pt x="5" y="35"/>
                    <a:pt x="11" y="39"/>
                  </a:cubicBezTo>
                  <a:cubicBezTo>
                    <a:pt x="12" y="39"/>
                    <a:pt x="14" y="40"/>
                    <a:pt x="15" y="40"/>
                  </a:cubicBezTo>
                  <a:cubicBezTo>
                    <a:pt x="17" y="41"/>
                    <a:pt x="19" y="41"/>
                    <a:pt x="21" y="41"/>
                  </a:cubicBezTo>
                  <a:cubicBezTo>
                    <a:pt x="21" y="41"/>
                    <a:pt x="21" y="41"/>
                    <a:pt x="21" y="41"/>
                  </a:cubicBezTo>
                  <a:cubicBezTo>
                    <a:pt x="24" y="41"/>
                    <a:pt x="28" y="40"/>
                    <a:pt x="30" y="39"/>
                  </a:cubicBezTo>
                  <a:cubicBezTo>
                    <a:pt x="32" y="38"/>
                    <a:pt x="33" y="37"/>
                    <a:pt x="34" y="36"/>
                  </a:cubicBezTo>
                  <a:cubicBezTo>
                    <a:pt x="37" y="34"/>
                    <a:pt x="39" y="31"/>
                    <a:pt x="40" y="28"/>
                  </a:cubicBezTo>
                  <a:cubicBezTo>
                    <a:pt x="40" y="27"/>
                    <a:pt x="41" y="25"/>
                    <a:pt x="41" y="24"/>
                  </a:cubicBezTo>
                  <a:cubicBezTo>
                    <a:pt x="41" y="23"/>
                    <a:pt x="41" y="21"/>
                    <a:pt x="41" y="20"/>
                  </a:cubicBezTo>
                  <a:cubicBezTo>
                    <a:pt x="41" y="12"/>
                    <a:pt x="36" y="5"/>
                    <a:pt x="29" y="2"/>
                  </a:cubicBezTo>
                  <a:cubicBezTo>
                    <a:pt x="27" y="1"/>
                    <a:pt x="26" y="1"/>
                    <a:pt x="25" y="0"/>
                  </a:cubicBezTo>
                  <a:cubicBezTo>
                    <a:pt x="23" y="0"/>
                    <a:pt x="22" y="0"/>
                    <a:pt x="21"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8" name="Freeform 20258">
              <a:extLst>
                <a:ext uri="{FF2B5EF4-FFF2-40B4-BE49-F238E27FC236}">
                  <a16:creationId xmlns:a16="http://schemas.microsoft.com/office/drawing/2014/main" id="{621EF9F6-C32A-4FC9-9148-C58E892DDBF8}"/>
                </a:ext>
              </a:extLst>
            </p:cNvPr>
            <p:cNvSpPr/>
            <p:nvPr/>
          </p:nvSpPr>
          <p:spPr bwMode="auto">
            <a:xfrm>
              <a:off x="6135734" y="6294159"/>
              <a:ext cx="119394" cy="119394"/>
            </a:xfrm>
            <a:custGeom>
              <a:avLst/>
              <a:gdLst>
                <a:gd name="T0" fmla="*/ 38 w 76"/>
                <a:gd name="T1" fmla="*/ 0 h 76"/>
                <a:gd name="T2" fmla="*/ 38 w 76"/>
                <a:gd name="T3" fmla="*/ 1 h 76"/>
                <a:gd name="T4" fmla="*/ 22 w 76"/>
                <a:gd name="T5" fmla="*/ 4 h 76"/>
                <a:gd name="T6" fmla="*/ 18 w 76"/>
                <a:gd name="T7" fmla="*/ 6 h 76"/>
                <a:gd name="T8" fmla="*/ 1 w 76"/>
                <a:gd name="T9" fmla="*/ 39 h 76"/>
                <a:gd name="T10" fmla="*/ 2 w 76"/>
                <a:gd name="T11" fmla="*/ 46 h 76"/>
                <a:gd name="T12" fmla="*/ 3 w 76"/>
                <a:gd name="T13" fmla="*/ 51 h 76"/>
                <a:gd name="T14" fmla="*/ 38 w 76"/>
                <a:gd name="T15" fmla="*/ 76 h 76"/>
                <a:gd name="T16" fmla="*/ 39 w 76"/>
                <a:gd name="T17" fmla="*/ 76 h 76"/>
                <a:gd name="T18" fmla="*/ 52 w 76"/>
                <a:gd name="T19" fmla="*/ 73 h 76"/>
                <a:gd name="T20" fmla="*/ 56 w 76"/>
                <a:gd name="T21" fmla="*/ 72 h 76"/>
                <a:gd name="T22" fmla="*/ 76 w 76"/>
                <a:gd name="T23" fmla="*/ 38 h 76"/>
                <a:gd name="T24" fmla="*/ 76 w 76"/>
                <a:gd name="T25" fmla="*/ 33 h 76"/>
                <a:gd name="T26" fmla="*/ 75 w 76"/>
                <a:gd name="T27" fmla="*/ 29 h 76"/>
                <a:gd name="T28" fmla="*/ 38 w 76"/>
                <a:gd name="T29"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76">
                  <a:moveTo>
                    <a:pt x="38" y="0"/>
                  </a:moveTo>
                  <a:cubicBezTo>
                    <a:pt x="38" y="0"/>
                    <a:pt x="38" y="1"/>
                    <a:pt x="38" y="1"/>
                  </a:cubicBezTo>
                  <a:cubicBezTo>
                    <a:pt x="32" y="1"/>
                    <a:pt x="27" y="2"/>
                    <a:pt x="22" y="4"/>
                  </a:cubicBezTo>
                  <a:cubicBezTo>
                    <a:pt x="21" y="5"/>
                    <a:pt x="20" y="5"/>
                    <a:pt x="18" y="6"/>
                  </a:cubicBezTo>
                  <a:cubicBezTo>
                    <a:pt x="8" y="13"/>
                    <a:pt x="0" y="25"/>
                    <a:pt x="1" y="39"/>
                  </a:cubicBezTo>
                  <a:cubicBezTo>
                    <a:pt x="1" y="42"/>
                    <a:pt x="1" y="44"/>
                    <a:pt x="2" y="46"/>
                  </a:cubicBezTo>
                  <a:cubicBezTo>
                    <a:pt x="2" y="48"/>
                    <a:pt x="2" y="49"/>
                    <a:pt x="3" y="51"/>
                  </a:cubicBezTo>
                  <a:cubicBezTo>
                    <a:pt x="8" y="65"/>
                    <a:pt x="22" y="76"/>
                    <a:pt x="38" y="76"/>
                  </a:cubicBezTo>
                  <a:cubicBezTo>
                    <a:pt x="39" y="76"/>
                    <a:pt x="39" y="76"/>
                    <a:pt x="39" y="76"/>
                  </a:cubicBezTo>
                  <a:cubicBezTo>
                    <a:pt x="44" y="76"/>
                    <a:pt x="48" y="75"/>
                    <a:pt x="52" y="73"/>
                  </a:cubicBezTo>
                  <a:cubicBezTo>
                    <a:pt x="54" y="73"/>
                    <a:pt x="55" y="72"/>
                    <a:pt x="56" y="72"/>
                  </a:cubicBezTo>
                  <a:cubicBezTo>
                    <a:pt x="68" y="65"/>
                    <a:pt x="76" y="52"/>
                    <a:pt x="76" y="38"/>
                  </a:cubicBezTo>
                  <a:cubicBezTo>
                    <a:pt x="76" y="36"/>
                    <a:pt x="76" y="35"/>
                    <a:pt x="76" y="33"/>
                  </a:cubicBezTo>
                  <a:cubicBezTo>
                    <a:pt x="76" y="32"/>
                    <a:pt x="75" y="31"/>
                    <a:pt x="75" y="29"/>
                  </a:cubicBezTo>
                  <a:cubicBezTo>
                    <a:pt x="71" y="13"/>
                    <a:pt x="56" y="0"/>
                    <a:pt x="38"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49" name="Freeform 20259">
              <a:extLst>
                <a:ext uri="{FF2B5EF4-FFF2-40B4-BE49-F238E27FC236}">
                  <a16:creationId xmlns:a16="http://schemas.microsoft.com/office/drawing/2014/main" id="{0CCC1632-CDD6-4F8C-84B4-03B256033B3B}"/>
                </a:ext>
              </a:extLst>
            </p:cNvPr>
            <p:cNvSpPr/>
            <p:nvPr/>
          </p:nvSpPr>
          <p:spPr bwMode="auto">
            <a:xfrm>
              <a:off x="6909460" y="7374038"/>
              <a:ext cx="119394" cy="119394"/>
            </a:xfrm>
            <a:custGeom>
              <a:avLst/>
              <a:gdLst>
                <a:gd name="T0" fmla="*/ 38 w 76"/>
                <a:gd name="T1" fmla="*/ 0 h 76"/>
                <a:gd name="T2" fmla="*/ 37 w 76"/>
                <a:gd name="T3" fmla="*/ 0 h 76"/>
                <a:gd name="T4" fmla="*/ 31 w 76"/>
                <a:gd name="T5" fmla="*/ 1 h 76"/>
                <a:gd name="T6" fmla="*/ 26 w 76"/>
                <a:gd name="T7" fmla="*/ 2 h 76"/>
                <a:gd name="T8" fmla="*/ 13 w 76"/>
                <a:gd name="T9" fmla="*/ 10 h 76"/>
                <a:gd name="T10" fmla="*/ 10 w 76"/>
                <a:gd name="T11" fmla="*/ 13 h 76"/>
                <a:gd name="T12" fmla="*/ 2 w 76"/>
                <a:gd name="T13" fmla="*/ 26 h 76"/>
                <a:gd name="T14" fmla="*/ 1 w 76"/>
                <a:gd name="T15" fmla="*/ 30 h 76"/>
                <a:gd name="T16" fmla="*/ 0 w 76"/>
                <a:gd name="T17" fmla="*/ 39 h 76"/>
                <a:gd name="T18" fmla="*/ 12 w 76"/>
                <a:gd name="T19" fmla="*/ 66 h 76"/>
                <a:gd name="T20" fmla="*/ 16 w 76"/>
                <a:gd name="T21" fmla="*/ 69 h 76"/>
                <a:gd name="T22" fmla="*/ 38 w 76"/>
                <a:gd name="T23" fmla="*/ 76 h 76"/>
                <a:gd name="T24" fmla="*/ 39 w 76"/>
                <a:gd name="T25" fmla="*/ 76 h 76"/>
                <a:gd name="T26" fmla="*/ 68 w 76"/>
                <a:gd name="T27" fmla="*/ 62 h 76"/>
                <a:gd name="T28" fmla="*/ 70 w 76"/>
                <a:gd name="T29" fmla="*/ 58 h 76"/>
                <a:gd name="T30" fmla="*/ 76 w 76"/>
                <a:gd name="T31" fmla="*/ 38 h 76"/>
                <a:gd name="T32" fmla="*/ 65 w 76"/>
                <a:gd name="T33" fmla="*/ 12 h 76"/>
                <a:gd name="T34" fmla="*/ 62 w 76"/>
                <a:gd name="T35" fmla="*/ 9 h 76"/>
                <a:gd name="T36" fmla="*/ 43 w 76"/>
                <a:gd name="T37" fmla="*/ 1 h 76"/>
                <a:gd name="T38" fmla="*/ 39 w 76"/>
                <a:gd name="T39" fmla="*/ 0 h 76"/>
                <a:gd name="T40" fmla="*/ 38 w 76"/>
                <a:gd name="T41"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6" h="76">
                  <a:moveTo>
                    <a:pt x="38" y="0"/>
                  </a:moveTo>
                  <a:cubicBezTo>
                    <a:pt x="38" y="0"/>
                    <a:pt x="38" y="0"/>
                    <a:pt x="37" y="0"/>
                  </a:cubicBezTo>
                  <a:cubicBezTo>
                    <a:pt x="35" y="0"/>
                    <a:pt x="33" y="1"/>
                    <a:pt x="31" y="1"/>
                  </a:cubicBezTo>
                  <a:cubicBezTo>
                    <a:pt x="29" y="1"/>
                    <a:pt x="28" y="2"/>
                    <a:pt x="26" y="2"/>
                  </a:cubicBezTo>
                  <a:cubicBezTo>
                    <a:pt x="21" y="4"/>
                    <a:pt x="17" y="7"/>
                    <a:pt x="13" y="10"/>
                  </a:cubicBezTo>
                  <a:cubicBezTo>
                    <a:pt x="12" y="11"/>
                    <a:pt x="11" y="12"/>
                    <a:pt x="10" y="13"/>
                  </a:cubicBezTo>
                  <a:cubicBezTo>
                    <a:pt x="7" y="17"/>
                    <a:pt x="4" y="21"/>
                    <a:pt x="2" y="26"/>
                  </a:cubicBezTo>
                  <a:cubicBezTo>
                    <a:pt x="2" y="27"/>
                    <a:pt x="2" y="28"/>
                    <a:pt x="1" y="30"/>
                  </a:cubicBezTo>
                  <a:cubicBezTo>
                    <a:pt x="1" y="33"/>
                    <a:pt x="0" y="36"/>
                    <a:pt x="0" y="39"/>
                  </a:cubicBezTo>
                  <a:cubicBezTo>
                    <a:pt x="0" y="50"/>
                    <a:pt x="5" y="59"/>
                    <a:pt x="12" y="66"/>
                  </a:cubicBezTo>
                  <a:cubicBezTo>
                    <a:pt x="13" y="67"/>
                    <a:pt x="15" y="68"/>
                    <a:pt x="16" y="69"/>
                  </a:cubicBezTo>
                  <a:cubicBezTo>
                    <a:pt x="22" y="73"/>
                    <a:pt x="30" y="76"/>
                    <a:pt x="38" y="76"/>
                  </a:cubicBezTo>
                  <a:cubicBezTo>
                    <a:pt x="38" y="76"/>
                    <a:pt x="39" y="76"/>
                    <a:pt x="39" y="76"/>
                  </a:cubicBezTo>
                  <a:cubicBezTo>
                    <a:pt x="50" y="76"/>
                    <a:pt x="61" y="70"/>
                    <a:pt x="68" y="62"/>
                  </a:cubicBezTo>
                  <a:cubicBezTo>
                    <a:pt x="68" y="61"/>
                    <a:pt x="69" y="60"/>
                    <a:pt x="70" y="58"/>
                  </a:cubicBezTo>
                  <a:cubicBezTo>
                    <a:pt x="74" y="52"/>
                    <a:pt x="76" y="45"/>
                    <a:pt x="76" y="38"/>
                  </a:cubicBezTo>
                  <a:cubicBezTo>
                    <a:pt x="76" y="27"/>
                    <a:pt x="72" y="18"/>
                    <a:pt x="65" y="12"/>
                  </a:cubicBezTo>
                  <a:cubicBezTo>
                    <a:pt x="64" y="11"/>
                    <a:pt x="63" y="10"/>
                    <a:pt x="62" y="9"/>
                  </a:cubicBezTo>
                  <a:cubicBezTo>
                    <a:pt x="57" y="5"/>
                    <a:pt x="50" y="2"/>
                    <a:pt x="43" y="1"/>
                  </a:cubicBezTo>
                  <a:cubicBezTo>
                    <a:pt x="42" y="1"/>
                    <a:pt x="40" y="0"/>
                    <a:pt x="39" y="0"/>
                  </a:cubicBezTo>
                  <a:cubicBezTo>
                    <a:pt x="39" y="0"/>
                    <a:pt x="38" y="0"/>
                    <a:pt x="38"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50" name="Freeform 20260">
              <a:extLst>
                <a:ext uri="{FF2B5EF4-FFF2-40B4-BE49-F238E27FC236}">
                  <a16:creationId xmlns:a16="http://schemas.microsoft.com/office/drawing/2014/main" id="{B1F9A86B-0F8C-4A29-9100-8C68818CDACC}"/>
                </a:ext>
              </a:extLst>
            </p:cNvPr>
            <p:cNvSpPr/>
            <p:nvPr/>
          </p:nvSpPr>
          <p:spPr bwMode="auto">
            <a:xfrm>
              <a:off x="6668004" y="6199445"/>
              <a:ext cx="76038" cy="75372"/>
            </a:xfrm>
            <a:custGeom>
              <a:avLst/>
              <a:gdLst>
                <a:gd name="T0" fmla="*/ 24 w 48"/>
                <a:gd name="T1" fmla="*/ 0 h 48"/>
                <a:gd name="T2" fmla="*/ 24 w 48"/>
                <a:gd name="T3" fmla="*/ 0 h 48"/>
                <a:gd name="T4" fmla="*/ 4 w 48"/>
                <a:gd name="T5" fmla="*/ 11 h 48"/>
                <a:gd name="T6" fmla="*/ 2 w 48"/>
                <a:gd name="T7" fmla="*/ 15 h 48"/>
                <a:gd name="T8" fmla="*/ 0 w 48"/>
                <a:gd name="T9" fmla="*/ 24 h 48"/>
                <a:gd name="T10" fmla="*/ 1 w 48"/>
                <a:gd name="T11" fmla="*/ 27 h 48"/>
                <a:gd name="T12" fmla="*/ 2 w 48"/>
                <a:gd name="T13" fmla="*/ 31 h 48"/>
                <a:gd name="T14" fmla="*/ 15 w 48"/>
                <a:gd name="T15" fmla="*/ 46 h 48"/>
                <a:gd name="T16" fmla="*/ 19 w 48"/>
                <a:gd name="T17" fmla="*/ 47 h 48"/>
                <a:gd name="T18" fmla="*/ 19 w 48"/>
                <a:gd name="T19" fmla="*/ 47 h 48"/>
                <a:gd name="T20" fmla="*/ 24 w 48"/>
                <a:gd name="T21" fmla="*/ 48 h 48"/>
                <a:gd name="T22" fmla="*/ 25 w 48"/>
                <a:gd name="T23" fmla="*/ 48 h 48"/>
                <a:gd name="T24" fmla="*/ 27 w 48"/>
                <a:gd name="T25" fmla="*/ 47 h 48"/>
                <a:gd name="T26" fmla="*/ 32 w 48"/>
                <a:gd name="T27" fmla="*/ 47 h 48"/>
                <a:gd name="T28" fmla="*/ 39 w 48"/>
                <a:gd name="T29" fmla="*/ 43 h 48"/>
                <a:gd name="T30" fmla="*/ 42 w 48"/>
                <a:gd name="T31" fmla="*/ 40 h 48"/>
                <a:gd name="T32" fmla="*/ 48 w 48"/>
                <a:gd name="T33" fmla="*/ 23 h 48"/>
                <a:gd name="T34" fmla="*/ 48 w 48"/>
                <a:gd name="T35" fmla="*/ 22 h 48"/>
                <a:gd name="T36" fmla="*/ 48 w 48"/>
                <a:gd name="T37" fmla="*/ 18 h 48"/>
                <a:gd name="T38" fmla="*/ 30 w 48"/>
                <a:gd name="T39" fmla="*/ 0 h 48"/>
                <a:gd name="T40" fmla="*/ 26 w 48"/>
                <a:gd name="T41" fmla="*/ 0 h 48"/>
                <a:gd name="T42" fmla="*/ 24 w 48"/>
                <a:gd name="T43"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8" h="48">
                  <a:moveTo>
                    <a:pt x="24" y="0"/>
                  </a:moveTo>
                  <a:cubicBezTo>
                    <a:pt x="24" y="0"/>
                    <a:pt x="24" y="0"/>
                    <a:pt x="24" y="0"/>
                  </a:cubicBezTo>
                  <a:cubicBezTo>
                    <a:pt x="15" y="0"/>
                    <a:pt x="8" y="5"/>
                    <a:pt x="4" y="11"/>
                  </a:cubicBezTo>
                  <a:cubicBezTo>
                    <a:pt x="3" y="13"/>
                    <a:pt x="2" y="14"/>
                    <a:pt x="2" y="15"/>
                  </a:cubicBezTo>
                  <a:cubicBezTo>
                    <a:pt x="1" y="18"/>
                    <a:pt x="0" y="21"/>
                    <a:pt x="0" y="24"/>
                  </a:cubicBezTo>
                  <a:cubicBezTo>
                    <a:pt x="0" y="25"/>
                    <a:pt x="1" y="26"/>
                    <a:pt x="1" y="27"/>
                  </a:cubicBezTo>
                  <a:cubicBezTo>
                    <a:pt x="1" y="28"/>
                    <a:pt x="1" y="30"/>
                    <a:pt x="2" y="31"/>
                  </a:cubicBezTo>
                  <a:cubicBezTo>
                    <a:pt x="4" y="38"/>
                    <a:pt x="9" y="43"/>
                    <a:pt x="15" y="46"/>
                  </a:cubicBezTo>
                  <a:cubicBezTo>
                    <a:pt x="16" y="46"/>
                    <a:pt x="17" y="47"/>
                    <a:pt x="19" y="47"/>
                  </a:cubicBezTo>
                  <a:cubicBezTo>
                    <a:pt x="19" y="47"/>
                    <a:pt x="19" y="47"/>
                    <a:pt x="19" y="47"/>
                  </a:cubicBezTo>
                  <a:cubicBezTo>
                    <a:pt x="20" y="47"/>
                    <a:pt x="22" y="48"/>
                    <a:pt x="24" y="48"/>
                  </a:cubicBezTo>
                  <a:cubicBezTo>
                    <a:pt x="25" y="48"/>
                    <a:pt x="25" y="48"/>
                    <a:pt x="25" y="48"/>
                  </a:cubicBezTo>
                  <a:cubicBezTo>
                    <a:pt x="26" y="48"/>
                    <a:pt x="27" y="48"/>
                    <a:pt x="27" y="47"/>
                  </a:cubicBezTo>
                  <a:cubicBezTo>
                    <a:pt x="29" y="47"/>
                    <a:pt x="30" y="47"/>
                    <a:pt x="32" y="47"/>
                  </a:cubicBezTo>
                  <a:cubicBezTo>
                    <a:pt x="34" y="46"/>
                    <a:pt x="37" y="44"/>
                    <a:pt x="39" y="43"/>
                  </a:cubicBezTo>
                  <a:cubicBezTo>
                    <a:pt x="40" y="42"/>
                    <a:pt x="41" y="41"/>
                    <a:pt x="42" y="40"/>
                  </a:cubicBezTo>
                  <a:cubicBezTo>
                    <a:pt x="46" y="35"/>
                    <a:pt x="48" y="30"/>
                    <a:pt x="48" y="23"/>
                  </a:cubicBezTo>
                  <a:cubicBezTo>
                    <a:pt x="48" y="23"/>
                    <a:pt x="48" y="22"/>
                    <a:pt x="48" y="22"/>
                  </a:cubicBezTo>
                  <a:cubicBezTo>
                    <a:pt x="48" y="20"/>
                    <a:pt x="48" y="19"/>
                    <a:pt x="48" y="18"/>
                  </a:cubicBezTo>
                  <a:cubicBezTo>
                    <a:pt x="45" y="9"/>
                    <a:pt x="39" y="3"/>
                    <a:pt x="30" y="0"/>
                  </a:cubicBezTo>
                  <a:cubicBezTo>
                    <a:pt x="29" y="0"/>
                    <a:pt x="27" y="0"/>
                    <a:pt x="26" y="0"/>
                  </a:cubicBezTo>
                  <a:cubicBezTo>
                    <a:pt x="25" y="0"/>
                    <a:pt x="25" y="0"/>
                    <a:pt x="24"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51" name="Freeform 20262">
              <a:extLst>
                <a:ext uri="{FF2B5EF4-FFF2-40B4-BE49-F238E27FC236}">
                  <a16:creationId xmlns:a16="http://schemas.microsoft.com/office/drawing/2014/main" id="{F70158A7-F1E5-4012-824B-A9C3F21DD3B7}"/>
                </a:ext>
              </a:extLst>
            </p:cNvPr>
            <p:cNvSpPr/>
            <p:nvPr/>
          </p:nvSpPr>
          <p:spPr bwMode="auto">
            <a:xfrm>
              <a:off x="7177596" y="6117403"/>
              <a:ext cx="69368" cy="68034"/>
            </a:xfrm>
            <a:custGeom>
              <a:avLst/>
              <a:gdLst>
                <a:gd name="T0" fmla="*/ 22 w 44"/>
                <a:gd name="T1" fmla="*/ 0 h 43"/>
                <a:gd name="T2" fmla="*/ 22 w 44"/>
                <a:gd name="T3" fmla="*/ 0 h 43"/>
                <a:gd name="T4" fmla="*/ 10 w 44"/>
                <a:gd name="T5" fmla="*/ 3 h 43"/>
                <a:gd name="T6" fmla="*/ 7 w 44"/>
                <a:gd name="T7" fmla="*/ 6 h 43"/>
                <a:gd name="T8" fmla="*/ 0 w 44"/>
                <a:gd name="T9" fmla="*/ 22 h 43"/>
                <a:gd name="T10" fmla="*/ 0 w 44"/>
                <a:gd name="T11" fmla="*/ 23 h 43"/>
                <a:gd name="T12" fmla="*/ 1 w 44"/>
                <a:gd name="T13" fmla="*/ 27 h 43"/>
                <a:gd name="T14" fmla="*/ 13 w 44"/>
                <a:gd name="T15" fmla="*/ 41 h 43"/>
                <a:gd name="T16" fmla="*/ 17 w 44"/>
                <a:gd name="T17" fmla="*/ 43 h 43"/>
                <a:gd name="T18" fmla="*/ 22 w 44"/>
                <a:gd name="T19" fmla="*/ 43 h 43"/>
                <a:gd name="T20" fmla="*/ 22 w 44"/>
                <a:gd name="T21" fmla="*/ 43 h 43"/>
                <a:gd name="T22" fmla="*/ 27 w 44"/>
                <a:gd name="T23" fmla="*/ 42 h 43"/>
                <a:gd name="T24" fmla="*/ 31 w 44"/>
                <a:gd name="T25" fmla="*/ 41 h 43"/>
                <a:gd name="T26" fmla="*/ 36 w 44"/>
                <a:gd name="T27" fmla="*/ 38 h 43"/>
                <a:gd name="T28" fmla="*/ 39 w 44"/>
                <a:gd name="T29" fmla="*/ 35 h 43"/>
                <a:gd name="T30" fmla="*/ 44 w 44"/>
                <a:gd name="T31" fmla="*/ 21 h 43"/>
                <a:gd name="T32" fmla="*/ 34 w 44"/>
                <a:gd name="T33" fmla="*/ 4 h 43"/>
                <a:gd name="T34" fmla="*/ 31 w 44"/>
                <a:gd name="T35" fmla="*/ 2 h 43"/>
                <a:gd name="T36" fmla="*/ 22 w 44"/>
                <a:gd name="T37"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4" h="43">
                  <a:moveTo>
                    <a:pt x="22" y="0"/>
                  </a:moveTo>
                  <a:cubicBezTo>
                    <a:pt x="22" y="0"/>
                    <a:pt x="22" y="0"/>
                    <a:pt x="22" y="0"/>
                  </a:cubicBezTo>
                  <a:cubicBezTo>
                    <a:pt x="17" y="0"/>
                    <a:pt x="13" y="1"/>
                    <a:pt x="10" y="3"/>
                  </a:cubicBezTo>
                  <a:cubicBezTo>
                    <a:pt x="9" y="4"/>
                    <a:pt x="8" y="5"/>
                    <a:pt x="7" y="6"/>
                  </a:cubicBezTo>
                  <a:cubicBezTo>
                    <a:pt x="3" y="10"/>
                    <a:pt x="0" y="16"/>
                    <a:pt x="0" y="22"/>
                  </a:cubicBezTo>
                  <a:cubicBezTo>
                    <a:pt x="0" y="22"/>
                    <a:pt x="0" y="23"/>
                    <a:pt x="0" y="23"/>
                  </a:cubicBezTo>
                  <a:cubicBezTo>
                    <a:pt x="0" y="24"/>
                    <a:pt x="1" y="26"/>
                    <a:pt x="1" y="27"/>
                  </a:cubicBezTo>
                  <a:cubicBezTo>
                    <a:pt x="3" y="34"/>
                    <a:pt x="7" y="39"/>
                    <a:pt x="13" y="41"/>
                  </a:cubicBezTo>
                  <a:cubicBezTo>
                    <a:pt x="15" y="42"/>
                    <a:pt x="16" y="42"/>
                    <a:pt x="17" y="43"/>
                  </a:cubicBezTo>
                  <a:cubicBezTo>
                    <a:pt x="19" y="43"/>
                    <a:pt x="20" y="43"/>
                    <a:pt x="22" y="43"/>
                  </a:cubicBezTo>
                  <a:cubicBezTo>
                    <a:pt x="22" y="43"/>
                    <a:pt x="22" y="43"/>
                    <a:pt x="22" y="43"/>
                  </a:cubicBezTo>
                  <a:cubicBezTo>
                    <a:pt x="24" y="43"/>
                    <a:pt x="26" y="43"/>
                    <a:pt x="27" y="42"/>
                  </a:cubicBezTo>
                  <a:cubicBezTo>
                    <a:pt x="29" y="42"/>
                    <a:pt x="30" y="42"/>
                    <a:pt x="31" y="41"/>
                  </a:cubicBezTo>
                  <a:cubicBezTo>
                    <a:pt x="33" y="40"/>
                    <a:pt x="34" y="39"/>
                    <a:pt x="36" y="38"/>
                  </a:cubicBezTo>
                  <a:cubicBezTo>
                    <a:pt x="37" y="37"/>
                    <a:pt x="38" y="36"/>
                    <a:pt x="39" y="35"/>
                  </a:cubicBezTo>
                  <a:cubicBezTo>
                    <a:pt x="42" y="31"/>
                    <a:pt x="44" y="26"/>
                    <a:pt x="44" y="21"/>
                  </a:cubicBezTo>
                  <a:cubicBezTo>
                    <a:pt x="43" y="14"/>
                    <a:pt x="40" y="8"/>
                    <a:pt x="34" y="4"/>
                  </a:cubicBezTo>
                  <a:cubicBezTo>
                    <a:pt x="33" y="3"/>
                    <a:pt x="32" y="2"/>
                    <a:pt x="31" y="2"/>
                  </a:cubicBezTo>
                  <a:cubicBezTo>
                    <a:pt x="28" y="0"/>
                    <a:pt x="25" y="0"/>
                    <a:pt x="22"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52" name="Freeform 20263">
              <a:extLst>
                <a:ext uri="{FF2B5EF4-FFF2-40B4-BE49-F238E27FC236}">
                  <a16:creationId xmlns:a16="http://schemas.microsoft.com/office/drawing/2014/main" id="{C57D7590-F759-421F-AE38-62889C5EA6EB}"/>
                </a:ext>
              </a:extLst>
            </p:cNvPr>
            <p:cNvSpPr/>
            <p:nvPr/>
          </p:nvSpPr>
          <p:spPr bwMode="auto">
            <a:xfrm>
              <a:off x="7429724" y="6849106"/>
              <a:ext cx="105387" cy="105387"/>
            </a:xfrm>
            <a:custGeom>
              <a:avLst/>
              <a:gdLst>
                <a:gd name="T0" fmla="*/ 33 w 67"/>
                <a:gd name="T1" fmla="*/ 0 h 67"/>
                <a:gd name="T2" fmla="*/ 33 w 67"/>
                <a:gd name="T3" fmla="*/ 0 h 67"/>
                <a:gd name="T4" fmla="*/ 24 w 67"/>
                <a:gd name="T5" fmla="*/ 1 h 67"/>
                <a:gd name="T6" fmla="*/ 20 w 67"/>
                <a:gd name="T7" fmla="*/ 3 h 67"/>
                <a:gd name="T8" fmla="*/ 7 w 67"/>
                <a:gd name="T9" fmla="*/ 13 h 67"/>
                <a:gd name="T10" fmla="*/ 4 w 67"/>
                <a:gd name="T11" fmla="*/ 17 h 67"/>
                <a:gd name="T12" fmla="*/ 0 w 67"/>
                <a:gd name="T13" fmla="*/ 34 h 67"/>
                <a:gd name="T14" fmla="*/ 8 w 67"/>
                <a:gd name="T15" fmla="*/ 56 h 67"/>
                <a:gd name="T16" fmla="*/ 12 w 67"/>
                <a:gd name="T17" fmla="*/ 59 h 67"/>
                <a:gd name="T18" fmla="*/ 27 w 67"/>
                <a:gd name="T19" fmla="*/ 67 h 67"/>
                <a:gd name="T20" fmla="*/ 32 w 67"/>
                <a:gd name="T21" fmla="*/ 67 h 67"/>
                <a:gd name="T22" fmla="*/ 33 w 67"/>
                <a:gd name="T23" fmla="*/ 67 h 67"/>
                <a:gd name="T24" fmla="*/ 34 w 67"/>
                <a:gd name="T25" fmla="*/ 67 h 67"/>
                <a:gd name="T26" fmla="*/ 48 w 67"/>
                <a:gd name="T27" fmla="*/ 64 h 67"/>
                <a:gd name="T28" fmla="*/ 51 w 67"/>
                <a:gd name="T29" fmla="*/ 62 h 67"/>
                <a:gd name="T30" fmla="*/ 67 w 67"/>
                <a:gd name="T31" fmla="*/ 33 h 67"/>
                <a:gd name="T32" fmla="*/ 67 w 67"/>
                <a:gd name="T33" fmla="*/ 32 h 67"/>
                <a:gd name="T34" fmla="*/ 66 w 67"/>
                <a:gd name="T35" fmla="*/ 28 h 67"/>
                <a:gd name="T36" fmla="*/ 33 w 67"/>
                <a:gd name="T37"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7" h="67">
                  <a:moveTo>
                    <a:pt x="33" y="0"/>
                  </a:moveTo>
                  <a:cubicBezTo>
                    <a:pt x="33" y="0"/>
                    <a:pt x="33" y="0"/>
                    <a:pt x="33" y="0"/>
                  </a:cubicBezTo>
                  <a:cubicBezTo>
                    <a:pt x="30" y="0"/>
                    <a:pt x="27" y="1"/>
                    <a:pt x="24" y="1"/>
                  </a:cubicBezTo>
                  <a:cubicBezTo>
                    <a:pt x="23" y="2"/>
                    <a:pt x="21" y="2"/>
                    <a:pt x="20" y="3"/>
                  </a:cubicBezTo>
                  <a:cubicBezTo>
                    <a:pt x="15" y="5"/>
                    <a:pt x="10" y="9"/>
                    <a:pt x="7" y="13"/>
                  </a:cubicBezTo>
                  <a:cubicBezTo>
                    <a:pt x="6" y="14"/>
                    <a:pt x="5" y="15"/>
                    <a:pt x="4" y="17"/>
                  </a:cubicBezTo>
                  <a:cubicBezTo>
                    <a:pt x="1" y="22"/>
                    <a:pt x="0" y="28"/>
                    <a:pt x="0" y="34"/>
                  </a:cubicBezTo>
                  <a:cubicBezTo>
                    <a:pt x="0" y="43"/>
                    <a:pt x="3" y="50"/>
                    <a:pt x="8" y="56"/>
                  </a:cubicBezTo>
                  <a:cubicBezTo>
                    <a:pt x="9" y="57"/>
                    <a:pt x="10" y="58"/>
                    <a:pt x="12" y="59"/>
                  </a:cubicBezTo>
                  <a:cubicBezTo>
                    <a:pt x="16" y="63"/>
                    <a:pt x="21" y="65"/>
                    <a:pt x="27" y="67"/>
                  </a:cubicBezTo>
                  <a:cubicBezTo>
                    <a:pt x="29" y="67"/>
                    <a:pt x="30" y="67"/>
                    <a:pt x="32" y="67"/>
                  </a:cubicBezTo>
                  <a:cubicBezTo>
                    <a:pt x="32" y="67"/>
                    <a:pt x="33" y="67"/>
                    <a:pt x="33" y="67"/>
                  </a:cubicBezTo>
                  <a:cubicBezTo>
                    <a:pt x="33" y="67"/>
                    <a:pt x="34" y="67"/>
                    <a:pt x="34" y="67"/>
                  </a:cubicBezTo>
                  <a:cubicBezTo>
                    <a:pt x="39" y="67"/>
                    <a:pt x="43" y="66"/>
                    <a:pt x="48" y="64"/>
                  </a:cubicBezTo>
                  <a:cubicBezTo>
                    <a:pt x="49" y="63"/>
                    <a:pt x="50" y="63"/>
                    <a:pt x="51" y="62"/>
                  </a:cubicBezTo>
                  <a:cubicBezTo>
                    <a:pt x="61" y="56"/>
                    <a:pt x="67" y="45"/>
                    <a:pt x="67" y="33"/>
                  </a:cubicBezTo>
                  <a:cubicBezTo>
                    <a:pt x="67" y="33"/>
                    <a:pt x="67" y="32"/>
                    <a:pt x="67" y="32"/>
                  </a:cubicBezTo>
                  <a:cubicBezTo>
                    <a:pt x="67" y="31"/>
                    <a:pt x="66" y="29"/>
                    <a:pt x="66" y="28"/>
                  </a:cubicBezTo>
                  <a:cubicBezTo>
                    <a:pt x="63" y="12"/>
                    <a:pt x="50" y="0"/>
                    <a:pt x="33"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53" name="Freeform 20293">
              <a:extLst>
                <a:ext uri="{FF2B5EF4-FFF2-40B4-BE49-F238E27FC236}">
                  <a16:creationId xmlns:a16="http://schemas.microsoft.com/office/drawing/2014/main" id="{131928B4-2D5F-40E0-96E6-3D2943E6AA0B}"/>
                </a:ext>
              </a:extLst>
            </p:cNvPr>
            <p:cNvSpPr>
              <a:spLocks noEditPoints="1"/>
            </p:cNvSpPr>
            <p:nvPr/>
          </p:nvSpPr>
          <p:spPr bwMode="auto">
            <a:xfrm>
              <a:off x="5870933" y="5794573"/>
              <a:ext cx="160748" cy="158747"/>
            </a:xfrm>
            <a:custGeom>
              <a:avLst/>
              <a:gdLst>
                <a:gd name="T0" fmla="*/ 27 w 102"/>
                <a:gd name="T1" fmla="*/ 78 h 101"/>
                <a:gd name="T2" fmla="*/ 14 w 102"/>
                <a:gd name="T3" fmla="*/ 51 h 101"/>
                <a:gd name="T4" fmla="*/ 51 w 102"/>
                <a:gd name="T5" fmla="*/ 13 h 101"/>
                <a:gd name="T6" fmla="*/ 51 w 102"/>
                <a:gd name="T7" fmla="*/ 13 h 101"/>
                <a:gd name="T8" fmla="*/ 86 w 102"/>
                <a:gd name="T9" fmla="*/ 37 h 101"/>
                <a:gd name="T10" fmla="*/ 87 w 102"/>
                <a:gd name="T11" fmla="*/ 41 h 101"/>
                <a:gd name="T12" fmla="*/ 88 w 102"/>
                <a:gd name="T13" fmla="*/ 50 h 101"/>
                <a:gd name="T14" fmla="*/ 87 w 102"/>
                <a:gd name="T15" fmla="*/ 59 h 101"/>
                <a:gd name="T16" fmla="*/ 86 w 102"/>
                <a:gd name="T17" fmla="*/ 63 h 101"/>
                <a:gd name="T18" fmla="*/ 86 w 102"/>
                <a:gd name="T19" fmla="*/ 64 h 101"/>
                <a:gd name="T20" fmla="*/ 84 w 102"/>
                <a:gd name="T21" fmla="*/ 68 h 101"/>
                <a:gd name="T22" fmla="*/ 69 w 102"/>
                <a:gd name="T23" fmla="*/ 83 h 101"/>
                <a:gd name="T24" fmla="*/ 66 w 102"/>
                <a:gd name="T25" fmla="*/ 84 h 101"/>
                <a:gd name="T26" fmla="*/ 52 w 102"/>
                <a:gd name="T27" fmla="*/ 87 h 101"/>
                <a:gd name="T28" fmla="*/ 51 w 102"/>
                <a:gd name="T29" fmla="*/ 87 h 101"/>
                <a:gd name="T30" fmla="*/ 40 w 102"/>
                <a:gd name="T31" fmla="*/ 85 h 101"/>
                <a:gd name="T32" fmla="*/ 36 w 102"/>
                <a:gd name="T33" fmla="*/ 84 h 101"/>
                <a:gd name="T34" fmla="*/ 31 w 102"/>
                <a:gd name="T35" fmla="*/ 81 h 101"/>
                <a:gd name="T36" fmla="*/ 27 w 102"/>
                <a:gd name="T37" fmla="*/ 78 h 101"/>
                <a:gd name="T38" fmla="*/ 51 w 102"/>
                <a:gd name="T39" fmla="*/ 0 h 101"/>
                <a:gd name="T40" fmla="*/ 50 w 102"/>
                <a:gd name="T41" fmla="*/ 0 h 101"/>
                <a:gd name="T42" fmla="*/ 1 w 102"/>
                <a:gd name="T43" fmla="*/ 51 h 101"/>
                <a:gd name="T44" fmla="*/ 19 w 102"/>
                <a:gd name="T45" fmla="*/ 90 h 101"/>
                <a:gd name="T46" fmla="*/ 23 w 102"/>
                <a:gd name="T47" fmla="*/ 92 h 101"/>
                <a:gd name="T48" fmla="*/ 31 w 102"/>
                <a:gd name="T49" fmla="*/ 97 h 101"/>
                <a:gd name="T50" fmla="*/ 35 w 102"/>
                <a:gd name="T51" fmla="*/ 98 h 101"/>
                <a:gd name="T52" fmla="*/ 51 w 102"/>
                <a:gd name="T53" fmla="*/ 101 h 101"/>
                <a:gd name="T54" fmla="*/ 52 w 102"/>
                <a:gd name="T55" fmla="*/ 101 h 101"/>
                <a:gd name="T56" fmla="*/ 72 w 102"/>
                <a:gd name="T57" fmla="*/ 97 h 101"/>
                <a:gd name="T58" fmla="*/ 76 w 102"/>
                <a:gd name="T59" fmla="*/ 95 h 101"/>
                <a:gd name="T60" fmla="*/ 96 w 102"/>
                <a:gd name="T61" fmla="*/ 74 h 101"/>
                <a:gd name="T62" fmla="*/ 98 w 102"/>
                <a:gd name="T63" fmla="*/ 70 h 101"/>
                <a:gd name="T64" fmla="*/ 99 w 102"/>
                <a:gd name="T65" fmla="*/ 67 h 101"/>
                <a:gd name="T66" fmla="*/ 100 w 102"/>
                <a:gd name="T67" fmla="*/ 63 h 101"/>
                <a:gd name="T68" fmla="*/ 102 w 102"/>
                <a:gd name="T69" fmla="*/ 49 h 101"/>
                <a:gd name="T70" fmla="*/ 100 w 102"/>
                <a:gd name="T71" fmla="*/ 38 h 101"/>
                <a:gd name="T72" fmla="*/ 99 w 102"/>
                <a:gd name="T73" fmla="*/ 34 h 101"/>
                <a:gd name="T74" fmla="*/ 51 w 102"/>
                <a:gd name="T75"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2" h="101">
                  <a:moveTo>
                    <a:pt x="27" y="78"/>
                  </a:moveTo>
                  <a:cubicBezTo>
                    <a:pt x="19" y="72"/>
                    <a:pt x="14" y="62"/>
                    <a:pt x="14" y="51"/>
                  </a:cubicBezTo>
                  <a:cubicBezTo>
                    <a:pt x="14" y="31"/>
                    <a:pt x="30" y="14"/>
                    <a:pt x="51" y="13"/>
                  </a:cubicBezTo>
                  <a:cubicBezTo>
                    <a:pt x="51" y="13"/>
                    <a:pt x="51" y="13"/>
                    <a:pt x="51" y="13"/>
                  </a:cubicBezTo>
                  <a:cubicBezTo>
                    <a:pt x="67" y="13"/>
                    <a:pt x="80" y="23"/>
                    <a:pt x="86" y="37"/>
                  </a:cubicBezTo>
                  <a:cubicBezTo>
                    <a:pt x="86" y="39"/>
                    <a:pt x="87" y="40"/>
                    <a:pt x="87" y="41"/>
                  </a:cubicBezTo>
                  <a:cubicBezTo>
                    <a:pt x="88" y="44"/>
                    <a:pt x="88" y="47"/>
                    <a:pt x="88" y="50"/>
                  </a:cubicBezTo>
                  <a:cubicBezTo>
                    <a:pt x="88" y="53"/>
                    <a:pt x="88" y="56"/>
                    <a:pt x="87" y="59"/>
                  </a:cubicBezTo>
                  <a:cubicBezTo>
                    <a:pt x="87" y="60"/>
                    <a:pt x="86" y="62"/>
                    <a:pt x="86" y="63"/>
                  </a:cubicBezTo>
                  <a:cubicBezTo>
                    <a:pt x="86" y="63"/>
                    <a:pt x="86" y="64"/>
                    <a:pt x="86" y="64"/>
                  </a:cubicBezTo>
                  <a:cubicBezTo>
                    <a:pt x="85" y="65"/>
                    <a:pt x="84" y="67"/>
                    <a:pt x="84" y="68"/>
                  </a:cubicBezTo>
                  <a:cubicBezTo>
                    <a:pt x="80" y="74"/>
                    <a:pt x="75" y="79"/>
                    <a:pt x="69" y="83"/>
                  </a:cubicBezTo>
                  <a:cubicBezTo>
                    <a:pt x="68" y="83"/>
                    <a:pt x="67" y="84"/>
                    <a:pt x="66" y="84"/>
                  </a:cubicBezTo>
                  <a:cubicBezTo>
                    <a:pt x="61" y="86"/>
                    <a:pt x="57" y="87"/>
                    <a:pt x="52" y="87"/>
                  </a:cubicBezTo>
                  <a:cubicBezTo>
                    <a:pt x="52" y="87"/>
                    <a:pt x="51" y="87"/>
                    <a:pt x="51" y="87"/>
                  </a:cubicBezTo>
                  <a:cubicBezTo>
                    <a:pt x="47" y="87"/>
                    <a:pt x="43" y="87"/>
                    <a:pt x="40" y="85"/>
                  </a:cubicBezTo>
                  <a:cubicBezTo>
                    <a:pt x="38" y="85"/>
                    <a:pt x="37" y="84"/>
                    <a:pt x="36" y="84"/>
                  </a:cubicBezTo>
                  <a:cubicBezTo>
                    <a:pt x="34" y="83"/>
                    <a:pt x="32" y="82"/>
                    <a:pt x="31" y="81"/>
                  </a:cubicBezTo>
                  <a:cubicBezTo>
                    <a:pt x="29" y="80"/>
                    <a:pt x="28" y="79"/>
                    <a:pt x="27" y="78"/>
                  </a:cubicBezTo>
                  <a:moveTo>
                    <a:pt x="51" y="0"/>
                  </a:moveTo>
                  <a:cubicBezTo>
                    <a:pt x="51" y="0"/>
                    <a:pt x="51" y="0"/>
                    <a:pt x="50" y="0"/>
                  </a:cubicBezTo>
                  <a:cubicBezTo>
                    <a:pt x="22" y="0"/>
                    <a:pt x="0" y="23"/>
                    <a:pt x="1" y="51"/>
                  </a:cubicBezTo>
                  <a:cubicBezTo>
                    <a:pt x="1" y="67"/>
                    <a:pt x="8" y="81"/>
                    <a:pt x="19" y="90"/>
                  </a:cubicBezTo>
                  <a:cubicBezTo>
                    <a:pt x="21" y="90"/>
                    <a:pt x="22" y="91"/>
                    <a:pt x="23" y="92"/>
                  </a:cubicBezTo>
                  <a:cubicBezTo>
                    <a:pt x="25" y="94"/>
                    <a:pt x="28" y="95"/>
                    <a:pt x="31" y="97"/>
                  </a:cubicBezTo>
                  <a:cubicBezTo>
                    <a:pt x="32" y="97"/>
                    <a:pt x="34" y="98"/>
                    <a:pt x="35" y="98"/>
                  </a:cubicBezTo>
                  <a:cubicBezTo>
                    <a:pt x="40" y="100"/>
                    <a:pt x="46" y="101"/>
                    <a:pt x="51" y="101"/>
                  </a:cubicBezTo>
                  <a:cubicBezTo>
                    <a:pt x="51" y="101"/>
                    <a:pt x="52" y="101"/>
                    <a:pt x="52" y="101"/>
                  </a:cubicBezTo>
                  <a:cubicBezTo>
                    <a:pt x="59" y="101"/>
                    <a:pt x="66" y="99"/>
                    <a:pt x="72" y="97"/>
                  </a:cubicBezTo>
                  <a:cubicBezTo>
                    <a:pt x="73" y="96"/>
                    <a:pt x="74" y="95"/>
                    <a:pt x="76" y="95"/>
                  </a:cubicBezTo>
                  <a:cubicBezTo>
                    <a:pt x="84" y="90"/>
                    <a:pt x="91" y="83"/>
                    <a:pt x="96" y="74"/>
                  </a:cubicBezTo>
                  <a:cubicBezTo>
                    <a:pt x="97" y="72"/>
                    <a:pt x="97" y="71"/>
                    <a:pt x="98" y="70"/>
                  </a:cubicBezTo>
                  <a:cubicBezTo>
                    <a:pt x="98" y="69"/>
                    <a:pt x="98" y="68"/>
                    <a:pt x="99" y="67"/>
                  </a:cubicBezTo>
                  <a:cubicBezTo>
                    <a:pt x="99" y="66"/>
                    <a:pt x="100" y="64"/>
                    <a:pt x="100" y="63"/>
                  </a:cubicBezTo>
                  <a:cubicBezTo>
                    <a:pt x="101" y="59"/>
                    <a:pt x="102" y="54"/>
                    <a:pt x="102" y="49"/>
                  </a:cubicBezTo>
                  <a:cubicBezTo>
                    <a:pt x="102" y="46"/>
                    <a:pt x="101" y="42"/>
                    <a:pt x="100" y="38"/>
                  </a:cubicBezTo>
                  <a:cubicBezTo>
                    <a:pt x="100" y="37"/>
                    <a:pt x="99" y="35"/>
                    <a:pt x="99" y="34"/>
                  </a:cubicBezTo>
                  <a:cubicBezTo>
                    <a:pt x="92" y="14"/>
                    <a:pt x="73" y="0"/>
                    <a:pt x="51"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54" name="Freeform 20294">
              <a:extLst>
                <a:ext uri="{FF2B5EF4-FFF2-40B4-BE49-F238E27FC236}">
                  <a16:creationId xmlns:a16="http://schemas.microsoft.com/office/drawing/2014/main" id="{007DBFD9-A51E-4A1C-9EF6-221DB025E071}"/>
                </a:ext>
              </a:extLst>
            </p:cNvPr>
            <p:cNvSpPr/>
            <p:nvPr/>
          </p:nvSpPr>
          <p:spPr bwMode="auto">
            <a:xfrm>
              <a:off x="7021516" y="6572967"/>
              <a:ext cx="78706" cy="77372"/>
            </a:xfrm>
            <a:custGeom>
              <a:avLst/>
              <a:gdLst>
                <a:gd name="T0" fmla="*/ 25 w 50"/>
                <a:gd name="T1" fmla="*/ 0 h 49"/>
                <a:gd name="T2" fmla="*/ 25 w 50"/>
                <a:gd name="T3" fmla="*/ 0 h 49"/>
                <a:gd name="T4" fmla="*/ 20 w 50"/>
                <a:gd name="T5" fmla="*/ 0 h 49"/>
                <a:gd name="T6" fmla="*/ 16 w 50"/>
                <a:gd name="T7" fmla="*/ 1 h 49"/>
                <a:gd name="T8" fmla="*/ 8 w 50"/>
                <a:gd name="T9" fmla="*/ 6 h 49"/>
                <a:gd name="T10" fmla="*/ 5 w 50"/>
                <a:gd name="T11" fmla="*/ 10 h 49"/>
                <a:gd name="T12" fmla="*/ 0 w 50"/>
                <a:gd name="T13" fmla="*/ 25 h 49"/>
                <a:gd name="T14" fmla="*/ 3 w 50"/>
                <a:gd name="T15" fmla="*/ 36 h 49"/>
                <a:gd name="T16" fmla="*/ 6 w 50"/>
                <a:gd name="T17" fmla="*/ 40 h 49"/>
                <a:gd name="T18" fmla="*/ 21 w 50"/>
                <a:gd name="T19" fmla="*/ 49 h 49"/>
                <a:gd name="T20" fmla="*/ 25 w 50"/>
                <a:gd name="T21" fmla="*/ 49 h 49"/>
                <a:gd name="T22" fmla="*/ 25 w 50"/>
                <a:gd name="T23" fmla="*/ 49 h 49"/>
                <a:gd name="T24" fmla="*/ 26 w 50"/>
                <a:gd name="T25" fmla="*/ 49 h 49"/>
                <a:gd name="T26" fmla="*/ 29 w 50"/>
                <a:gd name="T27" fmla="*/ 49 h 49"/>
                <a:gd name="T28" fmla="*/ 33 w 50"/>
                <a:gd name="T29" fmla="*/ 48 h 49"/>
                <a:gd name="T30" fmla="*/ 43 w 50"/>
                <a:gd name="T31" fmla="*/ 42 h 49"/>
                <a:gd name="T32" fmla="*/ 45 w 50"/>
                <a:gd name="T33" fmla="*/ 39 h 49"/>
                <a:gd name="T34" fmla="*/ 50 w 50"/>
                <a:gd name="T35" fmla="*/ 24 h 49"/>
                <a:gd name="T36" fmla="*/ 36 w 50"/>
                <a:gd name="T37" fmla="*/ 2 h 49"/>
                <a:gd name="T38" fmla="*/ 32 w 50"/>
                <a:gd name="T39" fmla="*/ 0 h 49"/>
                <a:gd name="T40" fmla="*/ 25 w 50"/>
                <a:gd name="T41"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49">
                  <a:moveTo>
                    <a:pt x="25" y="0"/>
                  </a:moveTo>
                  <a:cubicBezTo>
                    <a:pt x="25" y="0"/>
                    <a:pt x="25" y="0"/>
                    <a:pt x="25" y="0"/>
                  </a:cubicBezTo>
                  <a:cubicBezTo>
                    <a:pt x="23" y="0"/>
                    <a:pt x="22" y="0"/>
                    <a:pt x="20" y="0"/>
                  </a:cubicBezTo>
                  <a:cubicBezTo>
                    <a:pt x="19" y="0"/>
                    <a:pt x="17" y="1"/>
                    <a:pt x="16" y="1"/>
                  </a:cubicBezTo>
                  <a:cubicBezTo>
                    <a:pt x="13" y="3"/>
                    <a:pt x="10" y="4"/>
                    <a:pt x="8" y="6"/>
                  </a:cubicBezTo>
                  <a:cubicBezTo>
                    <a:pt x="7" y="7"/>
                    <a:pt x="6" y="8"/>
                    <a:pt x="5" y="10"/>
                  </a:cubicBezTo>
                  <a:cubicBezTo>
                    <a:pt x="2" y="14"/>
                    <a:pt x="0" y="19"/>
                    <a:pt x="0" y="25"/>
                  </a:cubicBezTo>
                  <a:cubicBezTo>
                    <a:pt x="0" y="29"/>
                    <a:pt x="1" y="33"/>
                    <a:pt x="3" y="36"/>
                  </a:cubicBezTo>
                  <a:cubicBezTo>
                    <a:pt x="4" y="38"/>
                    <a:pt x="5" y="39"/>
                    <a:pt x="6" y="40"/>
                  </a:cubicBezTo>
                  <a:cubicBezTo>
                    <a:pt x="9" y="45"/>
                    <a:pt x="15" y="48"/>
                    <a:pt x="21" y="49"/>
                  </a:cubicBezTo>
                  <a:cubicBezTo>
                    <a:pt x="22" y="49"/>
                    <a:pt x="23" y="49"/>
                    <a:pt x="25" y="49"/>
                  </a:cubicBezTo>
                  <a:cubicBezTo>
                    <a:pt x="25" y="49"/>
                    <a:pt x="25" y="49"/>
                    <a:pt x="25" y="49"/>
                  </a:cubicBezTo>
                  <a:cubicBezTo>
                    <a:pt x="25" y="49"/>
                    <a:pt x="25" y="49"/>
                    <a:pt x="26" y="49"/>
                  </a:cubicBezTo>
                  <a:cubicBezTo>
                    <a:pt x="27" y="49"/>
                    <a:pt x="28" y="49"/>
                    <a:pt x="29" y="49"/>
                  </a:cubicBezTo>
                  <a:cubicBezTo>
                    <a:pt x="31" y="49"/>
                    <a:pt x="32" y="48"/>
                    <a:pt x="33" y="48"/>
                  </a:cubicBezTo>
                  <a:cubicBezTo>
                    <a:pt x="37" y="47"/>
                    <a:pt x="40" y="45"/>
                    <a:pt x="43" y="42"/>
                  </a:cubicBezTo>
                  <a:cubicBezTo>
                    <a:pt x="44" y="41"/>
                    <a:pt x="45" y="40"/>
                    <a:pt x="45" y="39"/>
                  </a:cubicBezTo>
                  <a:cubicBezTo>
                    <a:pt x="48" y="35"/>
                    <a:pt x="50" y="30"/>
                    <a:pt x="50" y="24"/>
                  </a:cubicBezTo>
                  <a:cubicBezTo>
                    <a:pt x="50" y="14"/>
                    <a:pt x="44" y="6"/>
                    <a:pt x="36" y="2"/>
                  </a:cubicBezTo>
                  <a:cubicBezTo>
                    <a:pt x="35" y="1"/>
                    <a:pt x="33" y="1"/>
                    <a:pt x="32" y="0"/>
                  </a:cubicBezTo>
                  <a:cubicBezTo>
                    <a:pt x="30" y="0"/>
                    <a:pt x="27" y="0"/>
                    <a:pt x="25"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55" name="Freeform 20295">
              <a:extLst>
                <a:ext uri="{FF2B5EF4-FFF2-40B4-BE49-F238E27FC236}">
                  <a16:creationId xmlns:a16="http://schemas.microsoft.com/office/drawing/2014/main" id="{FB31741A-2780-459A-A07E-9C3FA6F32878}"/>
                </a:ext>
              </a:extLst>
            </p:cNvPr>
            <p:cNvSpPr>
              <a:spLocks noEditPoints="1"/>
            </p:cNvSpPr>
            <p:nvPr/>
          </p:nvSpPr>
          <p:spPr bwMode="auto">
            <a:xfrm>
              <a:off x="6980162" y="6532279"/>
              <a:ext cx="160748" cy="158747"/>
            </a:xfrm>
            <a:custGeom>
              <a:avLst/>
              <a:gdLst>
                <a:gd name="T0" fmla="*/ 43 w 102"/>
                <a:gd name="T1" fmla="*/ 14 h 101"/>
                <a:gd name="T2" fmla="*/ 51 w 102"/>
                <a:gd name="T3" fmla="*/ 13 h 101"/>
                <a:gd name="T4" fmla="*/ 51 w 102"/>
                <a:gd name="T5" fmla="*/ 13 h 101"/>
                <a:gd name="T6" fmla="*/ 62 w 102"/>
                <a:gd name="T7" fmla="*/ 15 h 101"/>
                <a:gd name="T8" fmla="*/ 66 w 102"/>
                <a:gd name="T9" fmla="*/ 16 h 101"/>
                <a:gd name="T10" fmla="*/ 88 w 102"/>
                <a:gd name="T11" fmla="*/ 50 h 101"/>
                <a:gd name="T12" fmla="*/ 81 w 102"/>
                <a:gd name="T13" fmla="*/ 72 h 101"/>
                <a:gd name="T14" fmla="*/ 79 w 102"/>
                <a:gd name="T15" fmla="*/ 75 h 101"/>
                <a:gd name="T16" fmla="*/ 63 w 102"/>
                <a:gd name="T17" fmla="*/ 85 h 101"/>
                <a:gd name="T18" fmla="*/ 59 w 102"/>
                <a:gd name="T19" fmla="*/ 87 h 101"/>
                <a:gd name="T20" fmla="*/ 52 w 102"/>
                <a:gd name="T21" fmla="*/ 87 h 101"/>
                <a:gd name="T22" fmla="*/ 51 w 102"/>
                <a:gd name="T23" fmla="*/ 87 h 101"/>
                <a:gd name="T24" fmla="*/ 50 w 102"/>
                <a:gd name="T25" fmla="*/ 87 h 101"/>
                <a:gd name="T26" fmla="*/ 45 w 102"/>
                <a:gd name="T27" fmla="*/ 87 h 101"/>
                <a:gd name="T28" fmla="*/ 21 w 102"/>
                <a:gd name="T29" fmla="*/ 71 h 101"/>
                <a:gd name="T30" fmla="*/ 19 w 102"/>
                <a:gd name="T31" fmla="*/ 68 h 101"/>
                <a:gd name="T32" fmla="*/ 14 w 102"/>
                <a:gd name="T33" fmla="*/ 51 h 101"/>
                <a:gd name="T34" fmla="*/ 23 w 102"/>
                <a:gd name="T35" fmla="*/ 27 h 101"/>
                <a:gd name="T36" fmla="*/ 26 w 102"/>
                <a:gd name="T37" fmla="*/ 24 h 101"/>
                <a:gd name="T38" fmla="*/ 39 w 102"/>
                <a:gd name="T39" fmla="*/ 16 h 101"/>
                <a:gd name="T40" fmla="*/ 43 w 102"/>
                <a:gd name="T41" fmla="*/ 14 h 101"/>
                <a:gd name="T42" fmla="*/ 51 w 102"/>
                <a:gd name="T43" fmla="*/ 0 h 101"/>
                <a:gd name="T44" fmla="*/ 50 w 102"/>
                <a:gd name="T45" fmla="*/ 0 h 101"/>
                <a:gd name="T46" fmla="*/ 39 w 102"/>
                <a:gd name="T47" fmla="*/ 1 h 101"/>
                <a:gd name="T48" fmla="*/ 35 w 102"/>
                <a:gd name="T49" fmla="*/ 3 h 101"/>
                <a:gd name="T50" fmla="*/ 17 w 102"/>
                <a:gd name="T51" fmla="*/ 14 h 101"/>
                <a:gd name="T52" fmla="*/ 14 w 102"/>
                <a:gd name="T53" fmla="*/ 17 h 101"/>
                <a:gd name="T54" fmla="*/ 1 w 102"/>
                <a:gd name="T55" fmla="*/ 51 h 101"/>
                <a:gd name="T56" fmla="*/ 6 w 102"/>
                <a:gd name="T57" fmla="*/ 74 h 101"/>
                <a:gd name="T58" fmla="*/ 9 w 102"/>
                <a:gd name="T59" fmla="*/ 78 h 101"/>
                <a:gd name="T60" fmla="*/ 44 w 102"/>
                <a:gd name="T61" fmla="*/ 100 h 101"/>
                <a:gd name="T62" fmla="*/ 48 w 102"/>
                <a:gd name="T63" fmla="*/ 101 h 101"/>
                <a:gd name="T64" fmla="*/ 51 w 102"/>
                <a:gd name="T65" fmla="*/ 101 h 101"/>
                <a:gd name="T66" fmla="*/ 52 w 102"/>
                <a:gd name="T67" fmla="*/ 101 h 101"/>
                <a:gd name="T68" fmla="*/ 63 w 102"/>
                <a:gd name="T69" fmla="*/ 100 h 101"/>
                <a:gd name="T70" fmla="*/ 67 w 102"/>
                <a:gd name="T71" fmla="*/ 98 h 101"/>
                <a:gd name="T72" fmla="*/ 90 w 102"/>
                <a:gd name="T73" fmla="*/ 83 h 101"/>
                <a:gd name="T74" fmla="*/ 93 w 102"/>
                <a:gd name="T75" fmla="*/ 79 h 101"/>
                <a:gd name="T76" fmla="*/ 102 w 102"/>
                <a:gd name="T77" fmla="*/ 49 h 101"/>
                <a:gd name="T78" fmla="*/ 70 w 102"/>
                <a:gd name="T79" fmla="*/ 3 h 101"/>
                <a:gd name="T80" fmla="*/ 66 w 102"/>
                <a:gd name="T81" fmla="*/ 2 h 101"/>
                <a:gd name="T82" fmla="*/ 51 w 102"/>
                <a:gd name="T8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02" h="101">
                  <a:moveTo>
                    <a:pt x="43" y="14"/>
                  </a:moveTo>
                  <a:cubicBezTo>
                    <a:pt x="45" y="14"/>
                    <a:pt x="48" y="14"/>
                    <a:pt x="51" y="13"/>
                  </a:cubicBezTo>
                  <a:cubicBezTo>
                    <a:pt x="51" y="13"/>
                    <a:pt x="51" y="13"/>
                    <a:pt x="51" y="13"/>
                  </a:cubicBezTo>
                  <a:cubicBezTo>
                    <a:pt x="55" y="13"/>
                    <a:pt x="58" y="14"/>
                    <a:pt x="62" y="15"/>
                  </a:cubicBezTo>
                  <a:cubicBezTo>
                    <a:pt x="63" y="15"/>
                    <a:pt x="64" y="16"/>
                    <a:pt x="66" y="16"/>
                  </a:cubicBezTo>
                  <a:cubicBezTo>
                    <a:pt x="79" y="22"/>
                    <a:pt x="88" y="35"/>
                    <a:pt x="88" y="50"/>
                  </a:cubicBezTo>
                  <a:cubicBezTo>
                    <a:pt x="88" y="58"/>
                    <a:pt x="86" y="65"/>
                    <a:pt x="81" y="72"/>
                  </a:cubicBezTo>
                  <a:cubicBezTo>
                    <a:pt x="81" y="73"/>
                    <a:pt x="80" y="74"/>
                    <a:pt x="79" y="75"/>
                  </a:cubicBezTo>
                  <a:cubicBezTo>
                    <a:pt x="74" y="80"/>
                    <a:pt x="69" y="83"/>
                    <a:pt x="63" y="85"/>
                  </a:cubicBezTo>
                  <a:cubicBezTo>
                    <a:pt x="61" y="86"/>
                    <a:pt x="60" y="86"/>
                    <a:pt x="59" y="87"/>
                  </a:cubicBezTo>
                  <a:cubicBezTo>
                    <a:pt x="56" y="87"/>
                    <a:pt x="54" y="87"/>
                    <a:pt x="52" y="87"/>
                  </a:cubicBezTo>
                  <a:cubicBezTo>
                    <a:pt x="52" y="87"/>
                    <a:pt x="51" y="87"/>
                    <a:pt x="51" y="87"/>
                  </a:cubicBezTo>
                  <a:cubicBezTo>
                    <a:pt x="51" y="87"/>
                    <a:pt x="50" y="87"/>
                    <a:pt x="50" y="87"/>
                  </a:cubicBezTo>
                  <a:cubicBezTo>
                    <a:pt x="48" y="87"/>
                    <a:pt x="47" y="87"/>
                    <a:pt x="45" y="87"/>
                  </a:cubicBezTo>
                  <a:cubicBezTo>
                    <a:pt x="35" y="85"/>
                    <a:pt x="26" y="80"/>
                    <a:pt x="21" y="71"/>
                  </a:cubicBezTo>
                  <a:cubicBezTo>
                    <a:pt x="20" y="70"/>
                    <a:pt x="19" y="69"/>
                    <a:pt x="19" y="68"/>
                  </a:cubicBezTo>
                  <a:cubicBezTo>
                    <a:pt x="16" y="63"/>
                    <a:pt x="14" y="57"/>
                    <a:pt x="14" y="51"/>
                  </a:cubicBezTo>
                  <a:cubicBezTo>
                    <a:pt x="14" y="42"/>
                    <a:pt x="17" y="33"/>
                    <a:pt x="23" y="27"/>
                  </a:cubicBezTo>
                  <a:cubicBezTo>
                    <a:pt x="24" y="26"/>
                    <a:pt x="25" y="25"/>
                    <a:pt x="26" y="24"/>
                  </a:cubicBezTo>
                  <a:cubicBezTo>
                    <a:pt x="30" y="20"/>
                    <a:pt x="34" y="17"/>
                    <a:pt x="39" y="16"/>
                  </a:cubicBezTo>
                  <a:cubicBezTo>
                    <a:pt x="40" y="15"/>
                    <a:pt x="41" y="15"/>
                    <a:pt x="43" y="14"/>
                  </a:cubicBezTo>
                  <a:moveTo>
                    <a:pt x="51" y="0"/>
                  </a:moveTo>
                  <a:cubicBezTo>
                    <a:pt x="51" y="0"/>
                    <a:pt x="51" y="0"/>
                    <a:pt x="50" y="0"/>
                  </a:cubicBezTo>
                  <a:cubicBezTo>
                    <a:pt x="46" y="0"/>
                    <a:pt x="43" y="0"/>
                    <a:pt x="39" y="1"/>
                  </a:cubicBezTo>
                  <a:cubicBezTo>
                    <a:pt x="38" y="2"/>
                    <a:pt x="36" y="2"/>
                    <a:pt x="35" y="3"/>
                  </a:cubicBezTo>
                  <a:cubicBezTo>
                    <a:pt x="28" y="5"/>
                    <a:pt x="22" y="9"/>
                    <a:pt x="17" y="14"/>
                  </a:cubicBezTo>
                  <a:cubicBezTo>
                    <a:pt x="16" y="15"/>
                    <a:pt x="15" y="16"/>
                    <a:pt x="14" y="17"/>
                  </a:cubicBezTo>
                  <a:cubicBezTo>
                    <a:pt x="5" y="26"/>
                    <a:pt x="0" y="38"/>
                    <a:pt x="1" y="51"/>
                  </a:cubicBezTo>
                  <a:cubicBezTo>
                    <a:pt x="1" y="59"/>
                    <a:pt x="3" y="67"/>
                    <a:pt x="6" y="74"/>
                  </a:cubicBezTo>
                  <a:cubicBezTo>
                    <a:pt x="7" y="75"/>
                    <a:pt x="8" y="76"/>
                    <a:pt x="9" y="78"/>
                  </a:cubicBezTo>
                  <a:cubicBezTo>
                    <a:pt x="16" y="90"/>
                    <a:pt x="29" y="98"/>
                    <a:pt x="44" y="100"/>
                  </a:cubicBezTo>
                  <a:cubicBezTo>
                    <a:pt x="45" y="101"/>
                    <a:pt x="47" y="101"/>
                    <a:pt x="48" y="101"/>
                  </a:cubicBezTo>
                  <a:cubicBezTo>
                    <a:pt x="49" y="101"/>
                    <a:pt x="50" y="101"/>
                    <a:pt x="51" y="101"/>
                  </a:cubicBezTo>
                  <a:cubicBezTo>
                    <a:pt x="51" y="101"/>
                    <a:pt x="52" y="101"/>
                    <a:pt x="52" y="101"/>
                  </a:cubicBezTo>
                  <a:cubicBezTo>
                    <a:pt x="56" y="101"/>
                    <a:pt x="59" y="100"/>
                    <a:pt x="63" y="100"/>
                  </a:cubicBezTo>
                  <a:cubicBezTo>
                    <a:pt x="64" y="99"/>
                    <a:pt x="65" y="99"/>
                    <a:pt x="67" y="98"/>
                  </a:cubicBezTo>
                  <a:cubicBezTo>
                    <a:pt x="76" y="95"/>
                    <a:pt x="84" y="90"/>
                    <a:pt x="90" y="83"/>
                  </a:cubicBezTo>
                  <a:cubicBezTo>
                    <a:pt x="91" y="82"/>
                    <a:pt x="92" y="80"/>
                    <a:pt x="93" y="79"/>
                  </a:cubicBezTo>
                  <a:cubicBezTo>
                    <a:pt x="98" y="71"/>
                    <a:pt x="102" y="61"/>
                    <a:pt x="102" y="49"/>
                  </a:cubicBezTo>
                  <a:cubicBezTo>
                    <a:pt x="101" y="29"/>
                    <a:pt x="88" y="11"/>
                    <a:pt x="70" y="3"/>
                  </a:cubicBezTo>
                  <a:cubicBezTo>
                    <a:pt x="68" y="3"/>
                    <a:pt x="67" y="2"/>
                    <a:pt x="66" y="2"/>
                  </a:cubicBezTo>
                  <a:cubicBezTo>
                    <a:pt x="61" y="1"/>
                    <a:pt x="56" y="0"/>
                    <a:pt x="51"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56" name="Freeform 20296">
              <a:extLst>
                <a:ext uri="{FF2B5EF4-FFF2-40B4-BE49-F238E27FC236}">
                  <a16:creationId xmlns:a16="http://schemas.microsoft.com/office/drawing/2014/main" id="{8EBFDDAF-39B3-46BE-AC46-543638A12934}"/>
                </a:ext>
              </a:extLst>
            </p:cNvPr>
            <p:cNvSpPr/>
            <p:nvPr/>
          </p:nvSpPr>
          <p:spPr bwMode="auto">
            <a:xfrm>
              <a:off x="7349016" y="7680860"/>
              <a:ext cx="77372" cy="79374"/>
            </a:xfrm>
            <a:custGeom>
              <a:avLst/>
              <a:gdLst>
                <a:gd name="T0" fmla="*/ 25 w 49"/>
                <a:gd name="T1" fmla="*/ 0 h 50"/>
                <a:gd name="T2" fmla="*/ 24 w 49"/>
                <a:gd name="T3" fmla="*/ 0 h 50"/>
                <a:gd name="T4" fmla="*/ 20 w 49"/>
                <a:gd name="T5" fmla="*/ 1 h 50"/>
                <a:gd name="T6" fmla="*/ 15 w 49"/>
                <a:gd name="T7" fmla="*/ 2 h 50"/>
                <a:gd name="T8" fmla="*/ 5 w 49"/>
                <a:gd name="T9" fmla="*/ 9 h 50"/>
                <a:gd name="T10" fmla="*/ 3 w 49"/>
                <a:gd name="T11" fmla="*/ 13 h 50"/>
                <a:gd name="T12" fmla="*/ 0 w 49"/>
                <a:gd name="T13" fmla="*/ 25 h 50"/>
                <a:gd name="T14" fmla="*/ 0 w 49"/>
                <a:gd name="T15" fmla="*/ 31 h 50"/>
                <a:gd name="T16" fmla="*/ 2 w 49"/>
                <a:gd name="T17" fmla="*/ 35 h 50"/>
                <a:gd name="T18" fmla="*/ 25 w 49"/>
                <a:gd name="T19" fmla="*/ 50 h 50"/>
                <a:gd name="T20" fmla="*/ 25 w 49"/>
                <a:gd name="T21" fmla="*/ 50 h 50"/>
                <a:gd name="T22" fmla="*/ 47 w 49"/>
                <a:gd name="T23" fmla="*/ 36 h 50"/>
                <a:gd name="T24" fmla="*/ 48 w 49"/>
                <a:gd name="T25" fmla="*/ 32 h 50"/>
                <a:gd name="T26" fmla="*/ 49 w 49"/>
                <a:gd name="T27" fmla="*/ 24 h 50"/>
                <a:gd name="T28" fmla="*/ 30 w 49"/>
                <a:gd name="T29" fmla="*/ 1 h 50"/>
                <a:gd name="T30" fmla="*/ 25 w 49"/>
                <a:gd name="T31" fmla="*/ 0 h 50"/>
                <a:gd name="T32" fmla="*/ 25 w 49"/>
                <a:gd name="T33"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9" h="50">
                  <a:moveTo>
                    <a:pt x="25" y="0"/>
                  </a:moveTo>
                  <a:cubicBezTo>
                    <a:pt x="24" y="0"/>
                    <a:pt x="24" y="0"/>
                    <a:pt x="24" y="0"/>
                  </a:cubicBezTo>
                  <a:cubicBezTo>
                    <a:pt x="23" y="0"/>
                    <a:pt x="21" y="0"/>
                    <a:pt x="20" y="1"/>
                  </a:cubicBezTo>
                  <a:cubicBezTo>
                    <a:pt x="18" y="1"/>
                    <a:pt x="17" y="1"/>
                    <a:pt x="15" y="2"/>
                  </a:cubicBezTo>
                  <a:cubicBezTo>
                    <a:pt x="11" y="3"/>
                    <a:pt x="8" y="6"/>
                    <a:pt x="5" y="9"/>
                  </a:cubicBezTo>
                  <a:cubicBezTo>
                    <a:pt x="4" y="10"/>
                    <a:pt x="4" y="12"/>
                    <a:pt x="3" y="13"/>
                  </a:cubicBezTo>
                  <a:cubicBezTo>
                    <a:pt x="1" y="17"/>
                    <a:pt x="0" y="21"/>
                    <a:pt x="0" y="25"/>
                  </a:cubicBezTo>
                  <a:cubicBezTo>
                    <a:pt x="0" y="27"/>
                    <a:pt x="0" y="29"/>
                    <a:pt x="0" y="31"/>
                  </a:cubicBezTo>
                  <a:cubicBezTo>
                    <a:pt x="1" y="32"/>
                    <a:pt x="1" y="33"/>
                    <a:pt x="2" y="35"/>
                  </a:cubicBezTo>
                  <a:cubicBezTo>
                    <a:pt x="6" y="44"/>
                    <a:pt x="14" y="50"/>
                    <a:pt x="25" y="50"/>
                  </a:cubicBezTo>
                  <a:cubicBezTo>
                    <a:pt x="25" y="50"/>
                    <a:pt x="25" y="50"/>
                    <a:pt x="25" y="50"/>
                  </a:cubicBezTo>
                  <a:cubicBezTo>
                    <a:pt x="35" y="50"/>
                    <a:pt x="43" y="44"/>
                    <a:pt x="47" y="36"/>
                  </a:cubicBezTo>
                  <a:cubicBezTo>
                    <a:pt x="47" y="35"/>
                    <a:pt x="48" y="33"/>
                    <a:pt x="48" y="32"/>
                  </a:cubicBezTo>
                  <a:cubicBezTo>
                    <a:pt x="49" y="30"/>
                    <a:pt x="49" y="27"/>
                    <a:pt x="49" y="24"/>
                  </a:cubicBezTo>
                  <a:cubicBezTo>
                    <a:pt x="49" y="13"/>
                    <a:pt x="41" y="3"/>
                    <a:pt x="30" y="1"/>
                  </a:cubicBezTo>
                  <a:cubicBezTo>
                    <a:pt x="28" y="0"/>
                    <a:pt x="27" y="0"/>
                    <a:pt x="25" y="0"/>
                  </a:cubicBezTo>
                  <a:cubicBezTo>
                    <a:pt x="25" y="0"/>
                    <a:pt x="25" y="0"/>
                    <a:pt x="25"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57" name="Freeform 20297">
              <a:extLst>
                <a:ext uri="{FF2B5EF4-FFF2-40B4-BE49-F238E27FC236}">
                  <a16:creationId xmlns:a16="http://schemas.microsoft.com/office/drawing/2014/main" id="{4C7720F1-542B-4164-8378-9C7D6717C54A}"/>
                </a:ext>
              </a:extLst>
            </p:cNvPr>
            <p:cNvSpPr>
              <a:spLocks noEditPoints="1"/>
            </p:cNvSpPr>
            <p:nvPr/>
          </p:nvSpPr>
          <p:spPr bwMode="auto">
            <a:xfrm>
              <a:off x="7308329" y="7640172"/>
              <a:ext cx="158747" cy="159414"/>
            </a:xfrm>
            <a:custGeom>
              <a:avLst/>
              <a:gdLst>
                <a:gd name="T0" fmla="*/ 42 w 101"/>
                <a:gd name="T1" fmla="*/ 15 h 101"/>
                <a:gd name="T2" fmla="*/ 50 w 101"/>
                <a:gd name="T3" fmla="*/ 14 h 101"/>
                <a:gd name="T4" fmla="*/ 51 w 101"/>
                <a:gd name="T5" fmla="*/ 14 h 101"/>
                <a:gd name="T6" fmla="*/ 53 w 101"/>
                <a:gd name="T7" fmla="*/ 14 h 101"/>
                <a:gd name="T8" fmla="*/ 57 w 101"/>
                <a:gd name="T9" fmla="*/ 15 h 101"/>
                <a:gd name="T10" fmla="*/ 87 w 101"/>
                <a:gd name="T11" fmla="*/ 50 h 101"/>
                <a:gd name="T12" fmla="*/ 86 w 101"/>
                <a:gd name="T13" fmla="*/ 63 h 101"/>
                <a:gd name="T14" fmla="*/ 84 w 101"/>
                <a:gd name="T15" fmla="*/ 67 h 101"/>
                <a:gd name="T16" fmla="*/ 51 w 101"/>
                <a:gd name="T17" fmla="*/ 88 h 101"/>
                <a:gd name="T18" fmla="*/ 51 w 101"/>
                <a:gd name="T19" fmla="*/ 88 h 101"/>
                <a:gd name="T20" fmla="*/ 16 w 101"/>
                <a:gd name="T21" fmla="*/ 65 h 101"/>
                <a:gd name="T22" fmla="*/ 15 w 101"/>
                <a:gd name="T23" fmla="*/ 60 h 101"/>
                <a:gd name="T24" fmla="*/ 14 w 101"/>
                <a:gd name="T25" fmla="*/ 52 h 101"/>
                <a:gd name="T26" fmla="*/ 19 w 101"/>
                <a:gd name="T27" fmla="*/ 32 h 101"/>
                <a:gd name="T28" fmla="*/ 21 w 101"/>
                <a:gd name="T29" fmla="*/ 28 h 101"/>
                <a:gd name="T30" fmla="*/ 38 w 101"/>
                <a:gd name="T31" fmla="*/ 16 h 101"/>
                <a:gd name="T32" fmla="*/ 42 w 101"/>
                <a:gd name="T33" fmla="*/ 15 h 101"/>
                <a:gd name="T34" fmla="*/ 51 w 101"/>
                <a:gd name="T35" fmla="*/ 0 h 101"/>
                <a:gd name="T36" fmla="*/ 50 w 101"/>
                <a:gd name="T37" fmla="*/ 0 h 101"/>
                <a:gd name="T38" fmla="*/ 38 w 101"/>
                <a:gd name="T39" fmla="*/ 2 h 101"/>
                <a:gd name="T40" fmla="*/ 34 w 101"/>
                <a:gd name="T41" fmla="*/ 3 h 101"/>
                <a:gd name="T42" fmla="*/ 10 w 101"/>
                <a:gd name="T43" fmla="*/ 21 h 101"/>
                <a:gd name="T44" fmla="*/ 8 w 101"/>
                <a:gd name="T45" fmla="*/ 24 h 101"/>
                <a:gd name="T46" fmla="*/ 0 w 101"/>
                <a:gd name="T47" fmla="*/ 52 h 101"/>
                <a:gd name="T48" fmla="*/ 2 w 101"/>
                <a:gd name="T49" fmla="*/ 65 h 101"/>
                <a:gd name="T50" fmla="*/ 3 w 101"/>
                <a:gd name="T51" fmla="*/ 69 h 101"/>
                <a:gd name="T52" fmla="*/ 51 w 101"/>
                <a:gd name="T53" fmla="*/ 101 h 101"/>
                <a:gd name="T54" fmla="*/ 51 w 101"/>
                <a:gd name="T55" fmla="*/ 101 h 101"/>
                <a:gd name="T56" fmla="*/ 97 w 101"/>
                <a:gd name="T57" fmla="*/ 72 h 101"/>
                <a:gd name="T58" fmla="*/ 98 w 101"/>
                <a:gd name="T59" fmla="*/ 68 h 101"/>
                <a:gd name="T60" fmla="*/ 101 w 101"/>
                <a:gd name="T61" fmla="*/ 50 h 101"/>
                <a:gd name="T62" fmla="*/ 58 w 101"/>
                <a:gd name="T63" fmla="*/ 1 h 101"/>
                <a:gd name="T64" fmla="*/ 54 w 101"/>
                <a:gd name="T65" fmla="*/ 1 h 101"/>
                <a:gd name="T66" fmla="*/ 51 w 101"/>
                <a:gd name="T67"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1" h="101">
                  <a:moveTo>
                    <a:pt x="42" y="15"/>
                  </a:moveTo>
                  <a:cubicBezTo>
                    <a:pt x="45" y="14"/>
                    <a:pt x="47" y="14"/>
                    <a:pt x="50" y="14"/>
                  </a:cubicBezTo>
                  <a:cubicBezTo>
                    <a:pt x="50" y="14"/>
                    <a:pt x="50" y="14"/>
                    <a:pt x="51" y="14"/>
                  </a:cubicBezTo>
                  <a:cubicBezTo>
                    <a:pt x="51" y="14"/>
                    <a:pt x="52" y="14"/>
                    <a:pt x="53" y="14"/>
                  </a:cubicBezTo>
                  <a:cubicBezTo>
                    <a:pt x="54" y="14"/>
                    <a:pt x="56" y="14"/>
                    <a:pt x="57" y="15"/>
                  </a:cubicBezTo>
                  <a:cubicBezTo>
                    <a:pt x="74" y="18"/>
                    <a:pt x="87" y="32"/>
                    <a:pt x="87" y="50"/>
                  </a:cubicBezTo>
                  <a:cubicBezTo>
                    <a:pt x="88" y="55"/>
                    <a:pt x="87" y="59"/>
                    <a:pt x="86" y="63"/>
                  </a:cubicBezTo>
                  <a:cubicBezTo>
                    <a:pt x="85" y="64"/>
                    <a:pt x="85" y="65"/>
                    <a:pt x="84" y="67"/>
                  </a:cubicBezTo>
                  <a:cubicBezTo>
                    <a:pt x="78" y="79"/>
                    <a:pt x="66" y="88"/>
                    <a:pt x="51" y="88"/>
                  </a:cubicBezTo>
                  <a:cubicBezTo>
                    <a:pt x="51" y="88"/>
                    <a:pt x="51" y="88"/>
                    <a:pt x="51" y="88"/>
                  </a:cubicBezTo>
                  <a:cubicBezTo>
                    <a:pt x="35" y="88"/>
                    <a:pt x="22" y="78"/>
                    <a:pt x="16" y="65"/>
                  </a:cubicBezTo>
                  <a:cubicBezTo>
                    <a:pt x="16" y="63"/>
                    <a:pt x="15" y="62"/>
                    <a:pt x="15" y="60"/>
                  </a:cubicBezTo>
                  <a:cubicBezTo>
                    <a:pt x="14" y="58"/>
                    <a:pt x="14" y="55"/>
                    <a:pt x="14" y="52"/>
                  </a:cubicBezTo>
                  <a:cubicBezTo>
                    <a:pt x="14" y="44"/>
                    <a:pt x="15" y="38"/>
                    <a:pt x="19" y="32"/>
                  </a:cubicBezTo>
                  <a:cubicBezTo>
                    <a:pt x="20" y="31"/>
                    <a:pt x="20" y="30"/>
                    <a:pt x="21" y="28"/>
                  </a:cubicBezTo>
                  <a:cubicBezTo>
                    <a:pt x="26" y="23"/>
                    <a:pt x="31" y="19"/>
                    <a:pt x="38" y="16"/>
                  </a:cubicBezTo>
                  <a:cubicBezTo>
                    <a:pt x="39" y="16"/>
                    <a:pt x="41" y="15"/>
                    <a:pt x="42" y="15"/>
                  </a:cubicBezTo>
                  <a:moveTo>
                    <a:pt x="51" y="0"/>
                  </a:moveTo>
                  <a:cubicBezTo>
                    <a:pt x="50" y="0"/>
                    <a:pt x="50" y="0"/>
                    <a:pt x="50" y="0"/>
                  </a:cubicBezTo>
                  <a:cubicBezTo>
                    <a:pt x="46" y="1"/>
                    <a:pt x="42" y="1"/>
                    <a:pt x="38" y="2"/>
                  </a:cubicBezTo>
                  <a:cubicBezTo>
                    <a:pt x="37" y="2"/>
                    <a:pt x="36" y="3"/>
                    <a:pt x="34" y="3"/>
                  </a:cubicBezTo>
                  <a:cubicBezTo>
                    <a:pt x="24" y="7"/>
                    <a:pt x="16" y="13"/>
                    <a:pt x="10" y="21"/>
                  </a:cubicBezTo>
                  <a:cubicBezTo>
                    <a:pt x="9" y="22"/>
                    <a:pt x="8" y="23"/>
                    <a:pt x="8" y="24"/>
                  </a:cubicBezTo>
                  <a:cubicBezTo>
                    <a:pt x="3" y="32"/>
                    <a:pt x="0" y="42"/>
                    <a:pt x="0" y="52"/>
                  </a:cubicBezTo>
                  <a:cubicBezTo>
                    <a:pt x="0" y="56"/>
                    <a:pt x="1" y="61"/>
                    <a:pt x="2" y="65"/>
                  </a:cubicBezTo>
                  <a:cubicBezTo>
                    <a:pt x="2" y="66"/>
                    <a:pt x="3" y="68"/>
                    <a:pt x="3" y="69"/>
                  </a:cubicBezTo>
                  <a:cubicBezTo>
                    <a:pt x="11" y="88"/>
                    <a:pt x="29" y="101"/>
                    <a:pt x="51" y="101"/>
                  </a:cubicBezTo>
                  <a:cubicBezTo>
                    <a:pt x="51" y="101"/>
                    <a:pt x="51" y="101"/>
                    <a:pt x="51" y="101"/>
                  </a:cubicBezTo>
                  <a:cubicBezTo>
                    <a:pt x="72" y="101"/>
                    <a:pt x="89" y="89"/>
                    <a:pt x="97" y="72"/>
                  </a:cubicBezTo>
                  <a:cubicBezTo>
                    <a:pt x="97" y="70"/>
                    <a:pt x="98" y="69"/>
                    <a:pt x="98" y="68"/>
                  </a:cubicBezTo>
                  <a:cubicBezTo>
                    <a:pt x="100" y="62"/>
                    <a:pt x="101" y="56"/>
                    <a:pt x="101" y="50"/>
                  </a:cubicBezTo>
                  <a:cubicBezTo>
                    <a:pt x="101" y="25"/>
                    <a:pt x="82" y="5"/>
                    <a:pt x="58" y="1"/>
                  </a:cubicBezTo>
                  <a:cubicBezTo>
                    <a:pt x="57" y="1"/>
                    <a:pt x="56" y="1"/>
                    <a:pt x="54" y="1"/>
                  </a:cubicBezTo>
                  <a:cubicBezTo>
                    <a:pt x="53" y="0"/>
                    <a:pt x="52" y="0"/>
                    <a:pt x="51"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58" name="Freeform 20298">
              <a:extLst>
                <a:ext uri="{FF2B5EF4-FFF2-40B4-BE49-F238E27FC236}">
                  <a16:creationId xmlns:a16="http://schemas.microsoft.com/office/drawing/2014/main" id="{DBD214E2-A1A5-465B-A9FF-D5B9A9B8B42D}"/>
                </a:ext>
              </a:extLst>
            </p:cNvPr>
            <p:cNvSpPr/>
            <p:nvPr/>
          </p:nvSpPr>
          <p:spPr bwMode="auto">
            <a:xfrm>
              <a:off x="6920132" y="6168095"/>
              <a:ext cx="54027" cy="53360"/>
            </a:xfrm>
            <a:custGeom>
              <a:avLst/>
              <a:gdLst>
                <a:gd name="T0" fmla="*/ 17 w 34"/>
                <a:gd name="T1" fmla="*/ 0 h 34"/>
                <a:gd name="T2" fmla="*/ 17 w 34"/>
                <a:gd name="T3" fmla="*/ 0 h 34"/>
                <a:gd name="T4" fmla="*/ 15 w 34"/>
                <a:gd name="T5" fmla="*/ 0 h 34"/>
                <a:gd name="T6" fmla="*/ 11 w 34"/>
                <a:gd name="T7" fmla="*/ 1 h 34"/>
                <a:gd name="T8" fmla="*/ 2 w 34"/>
                <a:gd name="T9" fmla="*/ 10 h 34"/>
                <a:gd name="T10" fmla="*/ 0 w 34"/>
                <a:gd name="T11" fmla="*/ 14 h 34"/>
                <a:gd name="T12" fmla="*/ 0 w 34"/>
                <a:gd name="T13" fmla="*/ 17 h 34"/>
                <a:gd name="T14" fmla="*/ 0 w 34"/>
                <a:gd name="T15" fmla="*/ 19 h 34"/>
                <a:gd name="T16" fmla="*/ 1 w 34"/>
                <a:gd name="T17" fmla="*/ 23 h 34"/>
                <a:gd name="T18" fmla="*/ 17 w 34"/>
                <a:gd name="T19" fmla="*/ 34 h 34"/>
                <a:gd name="T20" fmla="*/ 17 w 34"/>
                <a:gd name="T21" fmla="*/ 34 h 34"/>
                <a:gd name="T22" fmla="*/ 19 w 34"/>
                <a:gd name="T23" fmla="*/ 34 h 34"/>
                <a:gd name="T24" fmla="*/ 23 w 34"/>
                <a:gd name="T25" fmla="*/ 33 h 34"/>
                <a:gd name="T26" fmla="*/ 34 w 34"/>
                <a:gd name="T27" fmla="*/ 17 h 34"/>
                <a:gd name="T28" fmla="*/ 34 w 34"/>
                <a:gd name="T29" fmla="*/ 17 h 34"/>
                <a:gd name="T30" fmla="*/ 33 w 34"/>
                <a:gd name="T31" fmla="*/ 13 h 34"/>
                <a:gd name="T32" fmla="*/ 17 w 34"/>
                <a:gd name="T33"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34">
                  <a:moveTo>
                    <a:pt x="17" y="0"/>
                  </a:moveTo>
                  <a:cubicBezTo>
                    <a:pt x="17" y="0"/>
                    <a:pt x="17" y="0"/>
                    <a:pt x="17" y="0"/>
                  </a:cubicBezTo>
                  <a:cubicBezTo>
                    <a:pt x="16" y="0"/>
                    <a:pt x="15" y="0"/>
                    <a:pt x="15" y="0"/>
                  </a:cubicBezTo>
                  <a:cubicBezTo>
                    <a:pt x="13" y="0"/>
                    <a:pt x="12" y="1"/>
                    <a:pt x="11" y="1"/>
                  </a:cubicBezTo>
                  <a:cubicBezTo>
                    <a:pt x="7" y="3"/>
                    <a:pt x="3" y="6"/>
                    <a:pt x="2" y="10"/>
                  </a:cubicBezTo>
                  <a:cubicBezTo>
                    <a:pt x="1" y="11"/>
                    <a:pt x="1" y="12"/>
                    <a:pt x="0" y="14"/>
                  </a:cubicBezTo>
                  <a:cubicBezTo>
                    <a:pt x="0" y="15"/>
                    <a:pt x="0" y="16"/>
                    <a:pt x="0" y="17"/>
                  </a:cubicBezTo>
                  <a:cubicBezTo>
                    <a:pt x="0" y="18"/>
                    <a:pt x="0" y="18"/>
                    <a:pt x="0" y="19"/>
                  </a:cubicBezTo>
                  <a:cubicBezTo>
                    <a:pt x="0" y="20"/>
                    <a:pt x="0" y="21"/>
                    <a:pt x="1" y="23"/>
                  </a:cubicBezTo>
                  <a:cubicBezTo>
                    <a:pt x="3" y="29"/>
                    <a:pt x="10" y="34"/>
                    <a:pt x="17" y="34"/>
                  </a:cubicBezTo>
                  <a:cubicBezTo>
                    <a:pt x="17" y="34"/>
                    <a:pt x="17" y="34"/>
                    <a:pt x="17" y="34"/>
                  </a:cubicBezTo>
                  <a:cubicBezTo>
                    <a:pt x="18" y="34"/>
                    <a:pt x="19" y="34"/>
                    <a:pt x="19" y="34"/>
                  </a:cubicBezTo>
                  <a:cubicBezTo>
                    <a:pt x="21" y="34"/>
                    <a:pt x="22" y="33"/>
                    <a:pt x="23" y="33"/>
                  </a:cubicBezTo>
                  <a:cubicBezTo>
                    <a:pt x="30" y="30"/>
                    <a:pt x="34" y="24"/>
                    <a:pt x="34" y="17"/>
                  </a:cubicBezTo>
                  <a:cubicBezTo>
                    <a:pt x="34" y="17"/>
                    <a:pt x="34" y="17"/>
                    <a:pt x="34" y="17"/>
                  </a:cubicBezTo>
                  <a:cubicBezTo>
                    <a:pt x="34" y="15"/>
                    <a:pt x="34" y="14"/>
                    <a:pt x="33" y="13"/>
                  </a:cubicBezTo>
                  <a:cubicBezTo>
                    <a:pt x="32" y="5"/>
                    <a:pt x="25" y="0"/>
                    <a:pt x="17"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59" name="Freeform 20299">
              <a:extLst>
                <a:ext uri="{FF2B5EF4-FFF2-40B4-BE49-F238E27FC236}">
                  <a16:creationId xmlns:a16="http://schemas.microsoft.com/office/drawing/2014/main" id="{2837D754-62F5-49B1-B112-550FAD6934F6}"/>
                </a:ext>
              </a:extLst>
            </p:cNvPr>
            <p:cNvSpPr>
              <a:spLocks noEditPoints="1"/>
            </p:cNvSpPr>
            <p:nvPr/>
          </p:nvSpPr>
          <p:spPr bwMode="auto">
            <a:xfrm>
              <a:off x="6892118" y="6139414"/>
              <a:ext cx="110056" cy="108722"/>
            </a:xfrm>
            <a:custGeom>
              <a:avLst/>
              <a:gdLst>
                <a:gd name="T0" fmla="*/ 31 w 70"/>
                <a:gd name="T1" fmla="*/ 10 h 69"/>
                <a:gd name="T2" fmla="*/ 34 w 70"/>
                <a:gd name="T3" fmla="*/ 10 h 69"/>
                <a:gd name="T4" fmla="*/ 35 w 70"/>
                <a:gd name="T5" fmla="*/ 10 h 69"/>
                <a:gd name="T6" fmla="*/ 60 w 70"/>
                <a:gd name="T7" fmla="*/ 30 h 69"/>
                <a:gd name="T8" fmla="*/ 60 w 70"/>
                <a:gd name="T9" fmla="*/ 34 h 69"/>
                <a:gd name="T10" fmla="*/ 60 w 70"/>
                <a:gd name="T11" fmla="*/ 35 h 69"/>
                <a:gd name="T12" fmla="*/ 44 w 70"/>
                <a:gd name="T13" fmla="*/ 59 h 69"/>
                <a:gd name="T14" fmla="*/ 39 w 70"/>
                <a:gd name="T15" fmla="*/ 60 h 69"/>
                <a:gd name="T16" fmla="*/ 35 w 70"/>
                <a:gd name="T17" fmla="*/ 60 h 69"/>
                <a:gd name="T18" fmla="*/ 35 w 70"/>
                <a:gd name="T19" fmla="*/ 60 h 69"/>
                <a:gd name="T20" fmla="*/ 11 w 70"/>
                <a:gd name="T21" fmla="*/ 42 h 69"/>
                <a:gd name="T22" fmla="*/ 10 w 70"/>
                <a:gd name="T23" fmla="*/ 38 h 69"/>
                <a:gd name="T24" fmla="*/ 10 w 70"/>
                <a:gd name="T25" fmla="*/ 35 h 69"/>
                <a:gd name="T26" fmla="*/ 10 w 70"/>
                <a:gd name="T27" fmla="*/ 29 h 69"/>
                <a:gd name="T28" fmla="*/ 12 w 70"/>
                <a:gd name="T29" fmla="*/ 25 h 69"/>
                <a:gd name="T30" fmla="*/ 26 w 70"/>
                <a:gd name="T31" fmla="*/ 11 h 69"/>
                <a:gd name="T32" fmla="*/ 31 w 70"/>
                <a:gd name="T33" fmla="*/ 10 h 69"/>
                <a:gd name="T34" fmla="*/ 35 w 70"/>
                <a:gd name="T35" fmla="*/ 0 h 69"/>
                <a:gd name="T36" fmla="*/ 34 w 70"/>
                <a:gd name="T37" fmla="*/ 0 h 69"/>
                <a:gd name="T38" fmla="*/ 28 w 70"/>
                <a:gd name="T39" fmla="*/ 1 h 69"/>
                <a:gd name="T40" fmla="*/ 24 w 70"/>
                <a:gd name="T41" fmla="*/ 2 h 69"/>
                <a:gd name="T42" fmla="*/ 3 w 70"/>
                <a:gd name="T43" fmla="*/ 22 h 69"/>
                <a:gd name="T44" fmla="*/ 2 w 70"/>
                <a:gd name="T45" fmla="*/ 26 h 69"/>
                <a:gd name="T46" fmla="*/ 0 w 70"/>
                <a:gd name="T47" fmla="*/ 36 h 69"/>
                <a:gd name="T48" fmla="*/ 1 w 70"/>
                <a:gd name="T49" fmla="*/ 39 h 69"/>
                <a:gd name="T50" fmla="*/ 2 w 70"/>
                <a:gd name="T51" fmla="*/ 44 h 69"/>
                <a:gd name="T52" fmla="*/ 35 w 70"/>
                <a:gd name="T53" fmla="*/ 69 h 69"/>
                <a:gd name="T54" fmla="*/ 36 w 70"/>
                <a:gd name="T55" fmla="*/ 69 h 69"/>
                <a:gd name="T56" fmla="*/ 42 w 70"/>
                <a:gd name="T57" fmla="*/ 69 h 69"/>
                <a:gd name="T58" fmla="*/ 46 w 70"/>
                <a:gd name="T59" fmla="*/ 68 h 69"/>
                <a:gd name="T60" fmla="*/ 69 w 70"/>
                <a:gd name="T61" fmla="*/ 34 h 69"/>
                <a:gd name="T62" fmla="*/ 69 w 70"/>
                <a:gd name="T63" fmla="*/ 32 h 69"/>
                <a:gd name="T64" fmla="*/ 69 w 70"/>
                <a:gd name="T65" fmla="*/ 28 h 69"/>
                <a:gd name="T66" fmla="*/ 35 w 70"/>
                <a:gd name="T67"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0" h="69">
                  <a:moveTo>
                    <a:pt x="31" y="10"/>
                  </a:moveTo>
                  <a:cubicBezTo>
                    <a:pt x="32" y="10"/>
                    <a:pt x="33" y="10"/>
                    <a:pt x="34" y="10"/>
                  </a:cubicBezTo>
                  <a:cubicBezTo>
                    <a:pt x="35" y="10"/>
                    <a:pt x="35" y="10"/>
                    <a:pt x="35" y="10"/>
                  </a:cubicBezTo>
                  <a:cubicBezTo>
                    <a:pt x="47" y="10"/>
                    <a:pt x="57" y="18"/>
                    <a:pt x="60" y="30"/>
                  </a:cubicBezTo>
                  <a:cubicBezTo>
                    <a:pt x="60" y="31"/>
                    <a:pt x="60" y="32"/>
                    <a:pt x="60" y="34"/>
                  </a:cubicBezTo>
                  <a:cubicBezTo>
                    <a:pt x="60" y="34"/>
                    <a:pt x="60" y="34"/>
                    <a:pt x="60" y="35"/>
                  </a:cubicBezTo>
                  <a:cubicBezTo>
                    <a:pt x="60" y="46"/>
                    <a:pt x="53" y="55"/>
                    <a:pt x="44" y="59"/>
                  </a:cubicBezTo>
                  <a:cubicBezTo>
                    <a:pt x="42" y="59"/>
                    <a:pt x="41" y="60"/>
                    <a:pt x="39" y="60"/>
                  </a:cubicBezTo>
                  <a:cubicBezTo>
                    <a:pt x="38" y="60"/>
                    <a:pt x="37" y="60"/>
                    <a:pt x="35" y="60"/>
                  </a:cubicBezTo>
                  <a:cubicBezTo>
                    <a:pt x="35" y="60"/>
                    <a:pt x="35" y="60"/>
                    <a:pt x="35" y="60"/>
                  </a:cubicBezTo>
                  <a:cubicBezTo>
                    <a:pt x="24" y="60"/>
                    <a:pt x="14" y="53"/>
                    <a:pt x="11" y="42"/>
                  </a:cubicBezTo>
                  <a:cubicBezTo>
                    <a:pt x="10" y="41"/>
                    <a:pt x="10" y="39"/>
                    <a:pt x="10" y="38"/>
                  </a:cubicBezTo>
                  <a:cubicBezTo>
                    <a:pt x="10" y="37"/>
                    <a:pt x="10" y="36"/>
                    <a:pt x="10" y="35"/>
                  </a:cubicBezTo>
                  <a:cubicBezTo>
                    <a:pt x="10" y="33"/>
                    <a:pt x="10" y="31"/>
                    <a:pt x="10" y="29"/>
                  </a:cubicBezTo>
                  <a:cubicBezTo>
                    <a:pt x="11" y="28"/>
                    <a:pt x="11" y="26"/>
                    <a:pt x="12" y="25"/>
                  </a:cubicBezTo>
                  <a:cubicBezTo>
                    <a:pt x="15" y="19"/>
                    <a:pt x="20" y="14"/>
                    <a:pt x="26" y="11"/>
                  </a:cubicBezTo>
                  <a:cubicBezTo>
                    <a:pt x="28" y="11"/>
                    <a:pt x="29" y="10"/>
                    <a:pt x="31" y="10"/>
                  </a:cubicBezTo>
                  <a:moveTo>
                    <a:pt x="35" y="0"/>
                  </a:moveTo>
                  <a:cubicBezTo>
                    <a:pt x="35" y="0"/>
                    <a:pt x="35" y="0"/>
                    <a:pt x="34" y="0"/>
                  </a:cubicBezTo>
                  <a:cubicBezTo>
                    <a:pt x="32" y="1"/>
                    <a:pt x="30" y="1"/>
                    <a:pt x="28" y="1"/>
                  </a:cubicBezTo>
                  <a:cubicBezTo>
                    <a:pt x="27" y="1"/>
                    <a:pt x="25" y="2"/>
                    <a:pt x="24" y="2"/>
                  </a:cubicBezTo>
                  <a:cubicBezTo>
                    <a:pt x="14" y="5"/>
                    <a:pt x="7" y="13"/>
                    <a:pt x="3" y="22"/>
                  </a:cubicBezTo>
                  <a:cubicBezTo>
                    <a:pt x="2" y="23"/>
                    <a:pt x="2" y="25"/>
                    <a:pt x="2" y="26"/>
                  </a:cubicBezTo>
                  <a:cubicBezTo>
                    <a:pt x="1" y="29"/>
                    <a:pt x="0" y="32"/>
                    <a:pt x="0" y="36"/>
                  </a:cubicBezTo>
                  <a:cubicBezTo>
                    <a:pt x="0" y="37"/>
                    <a:pt x="1" y="38"/>
                    <a:pt x="1" y="39"/>
                  </a:cubicBezTo>
                  <a:cubicBezTo>
                    <a:pt x="1" y="41"/>
                    <a:pt x="1" y="42"/>
                    <a:pt x="2" y="44"/>
                  </a:cubicBezTo>
                  <a:cubicBezTo>
                    <a:pt x="5" y="59"/>
                    <a:pt x="19" y="69"/>
                    <a:pt x="35" y="69"/>
                  </a:cubicBezTo>
                  <a:cubicBezTo>
                    <a:pt x="35" y="69"/>
                    <a:pt x="35" y="69"/>
                    <a:pt x="36" y="69"/>
                  </a:cubicBezTo>
                  <a:cubicBezTo>
                    <a:pt x="38" y="69"/>
                    <a:pt x="40" y="69"/>
                    <a:pt x="42" y="69"/>
                  </a:cubicBezTo>
                  <a:cubicBezTo>
                    <a:pt x="43" y="68"/>
                    <a:pt x="45" y="68"/>
                    <a:pt x="46" y="68"/>
                  </a:cubicBezTo>
                  <a:cubicBezTo>
                    <a:pt x="60" y="63"/>
                    <a:pt x="70" y="50"/>
                    <a:pt x="69" y="34"/>
                  </a:cubicBezTo>
                  <a:cubicBezTo>
                    <a:pt x="69" y="34"/>
                    <a:pt x="69" y="33"/>
                    <a:pt x="69" y="32"/>
                  </a:cubicBezTo>
                  <a:cubicBezTo>
                    <a:pt x="69" y="31"/>
                    <a:pt x="69" y="29"/>
                    <a:pt x="69" y="28"/>
                  </a:cubicBezTo>
                  <a:cubicBezTo>
                    <a:pt x="65" y="12"/>
                    <a:pt x="52" y="0"/>
                    <a:pt x="35"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60" name="Freeform 20306">
              <a:extLst>
                <a:ext uri="{FF2B5EF4-FFF2-40B4-BE49-F238E27FC236}">
                  <a16:creationId xmlns:a16="http://schemas.microsoft.com/office/drawing/2014/main" id="{998B6A9C-64EC-488A-82FC-62654C19DBA6}"/>
                </a:ext>
              </a:extLst>
            </p:cNvPr>
            <p:cNvSpPr/>
            <p:nvPr/>
          </p:nvSpPr>
          <p:spPr bwMode="auto">
            <a:xfrm>
              <a:off x="6452561" y="6888459"/>
              <a:ext cx="45356" cy="45356"/>
            </a:xfrm>
            <a:custGeom>
              <a:avLst/>
              <a:gdLst>
                <a:gd name="T0" fmla="*/ 15 w 29"/>
                <a:gd name="T1" fmla="*/ 0 h 29"/>
                <a:gd name="T2" fmla="*/ 14 w 29"/>
                <a:gd name="T3" fmla="*/ 0 h 29"/>
                <a:gd name="T4" fmla="*/ 10 w 29"/>
                <a:gd name="T5" fmla="*/ 1 h 29"/>
                <a:gd name="T6" fmla="*/ 6 w 29"/>
                <a:gd name="T7" fmla="*/ 3 h 29"/>
                <a:gd name="T8" fmla="*/ 2 w 29"/>
                <a:gd name="T9" fmla="*/ 7 h 29"/>
                <a:gd name="T10" fmla="*/ 1 w 29"/>
                <a:gd name="T11" fmla="*/ 11 h 29"/>
                <a:gd name="T12" fmla="*/ 0 w 29"/>
                <a:gd name="T13" fmla="*/ 15 h 29"/>
                <a:gd name="T14" fmla="*/ 1 w 29"/>
                <a:gd name="T15" fmla="*/ 19 h 29"/>
                <a:gd name="T16" fmla="*/ 2 w 29"/>
                <a:gd name="T17" fmla="*/ 22 h 29"/>
                <a:gd name="T18" fmla="*/ 13 w 29"/>
                <a:gd name="T19" fmla="*/ 29 h 29"/>
                <a:gd name="T20" fmla="*/ 15 w 29"/>
                <a:gd name="T21" fmla="*/ 29 h 29"/>
                <a:gd name="T22" fmla="*/ 15 w 29"/>
                <a:gd name="T23" fmla="*/ 29 h 29"/>
                <a:gd name="T24" fmla="*/ 17 w 29"/>
                <a:gd name="T25" fmla="*/ 29 h 29"/>
                <a:gd name="T26" fmla="*/ 23 w 29"/>
                <a:gd name="T27" fmla="*/ 26 h 29"/>
                <a:gd name="T28" fmla="*/ 26 w 29"/>
                <a:gd name="T29" fmla="*/ 23 h 29"/>
                <a:gd name="T30" fmla="*/ 29 w 29"/>
                <a:gd name="T31" fmla="*/ 14 h 29"/>
                <a:gd name="T32" fmla="*/ 28 w 29"/>
                <a:gd name="T33" fmla="*/ 10 h 29"/>
                <a:gd name="T34" fmla="*/ 26 w 29"/>
                <a:gd name="T35" fmla="*/ 6 h 29"/>
                <a:gd name="T36" fmla="*/ 21 w 29"/>
                <a:gd name="T37" fmla="*/ 2 h 29"/>
                <a:gd name="T38" fmla="*/ 21 w 29"/>
                <a:gd name="T39" fmla="*/ 2 h 29"/>
                <a:gd name="T40" fmla="*/ 17 w 29"/>
                <a:gd name="T41" fmla="*/ 0 h 29"/>
                <a:gd name="T42" fmla="*/ 17 w 29"/>
                <a:gd name="T43" fmla="*/ 0 h 29"/>
                <a:gd name="T44" fmla="*/ 15 w 29"/>
                <a:gd name="T45"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9" h="29">
                  <a:moveTo>
                    <a:pt x="15" y="0"/>
                  </a:moveTo>
                  <a:cubicBezTo>
                    <a:pt x="14" y="0"/>
                    <a:pt x="14" y="0"/>
                    <a:pt x="14" y="0"/>
                  </a:cubicBezTo>
                  <a:cubicBezTo>
                    <a:pt x="13" y="0"/>
                    <a:pt x="12" y="0"/>
                    <a:pt x="10" y="1"/>
                  </a:cubicBezTo>
                  <a:cubicBezTo>
                    <a:pt x="9" y="1"/>
                    <a:pt x="8" y="2"/>
                    <a:pt x="6" y="3"/>
                  </a:cubicBezTo>
                  <a:cubicBezTo>
                    <a:pt x="5" y="4"/>
                    <a:pt x="3" y="5"/>
                    <a:pt x="2" y="7"/>
                  </a:cubicBezTo>
                  <a:cubicBezTo>
                    <a:pt x="2" y="8"/>
                    <a:pt x="1" y="9"/>
                    <a:pt x="1" y="11"/>
                  </a:cubicBezTo>
                  <a:cubicBezTo>
                    <a:pt x="0" y="12"/>
                    <a:pt x="0" y="13"/>
                    <a:pt x="0" y="15"/>
                  </a:cubicBezTo>
                  <a:cubicBezTo>
                    <a:pt x="0" y="16"/>
                    <a:pt x="0" y="17"/>
                    <a:pt x="1" y="19"/>
                  </a:cubicBezTo>
                  <a:cubicBezTo>
                    <a:pt x="1" y="20"/>
                    <a:pt x="2" y="21"/>
                    <a:pt x="2" y="22"/>
                  </a:cubicBezTo>
                  <a:cubicBezTo>
                    <a:pt x="5" y="26"/>
                    <a:pt x="9" y="29"/>
                    <a:pt x="13" y="29"/>
                  </a:cubicBezTo>
                  <a:cubicBezTo>
                    <a:pt x="13" y="29"/>
                    <a:pt x="14" y="29"/>
                    <a:pt x="15" y="29"/>
                  </a:cubicBezTo>
                  <a:cubicBezTo>
                    <a:pt x="15" y="29"/>
                    <a:pt x="15" y="29"/>
                    <a:pt x="15" y="29"/>
                  </a:cubicBezTo>
                  <a:cubicBezTo>
                    <a:pt x="16" y="29"/>
                    <a:pt x="17" y="29"/>
                    <a:pt x="17" y="29"/>
                  </a:cubicBezTo>
                  <a:cubicBezTo>
                    <a:pt x="19" y="28"/>
                    <a:pt x="21" y="27"/>
                    <a:pt x="23" y="26"/>
                  </a:cubicBezTo>
                  <a:cubicBezTo>
                    <a:pt x="24" y="25"/>
                    <a:pt x="25" y="24"/>
                    <a:pt x="26" y="23"/>
                  </a:cubicBezTo>
                  <a:cubicBezTo>
                    <a:pt x="28" y="21"/>
                    <a:pt x="29" y="18"/>
                    <a:pt x="29" y="14"/>
                  </a:cubicBezTo>
                  <a:cubicBezTo>
                    <a:pt x="29" y="13"/>
                    <a:pt x="29" y="11"/>
                    <a:pt x="28" y="10"/>
                  </a:cubicBezTo>
                  <a:cubicBezTo>
                    <a:pt x="28" y="8"/>
                    <a:pt x="27" y="7"/>
                    <a:pt x="26" y="6"/>
                  </a:cubicBezTo>
                  <a:cubicBezTo>
                    <a:pt x="25" y="4"/>
                    <a:pt x="23" y="3"/>
                    <a:pt x="21" y="2"/>
                  </a:cubicBezTo>
                  <a:cubicBezTo>
                    <a:pt x="21" y="2"/>
                    <a:pt x="21" y="2"/>
                    <a:pt x="21" y="2"/>
                  </a:cubicBezTo>
                  <a:cubicBezTo>
                    <a:pt x="20" y="1"/>
                    <a:pt x="18" y="1"/>
                    <a:pt x="17" y="0"/>
                  </a:cubicBezTo>
                  <a:cubicBezTo>
                    <a:pt x="17" y="0"/>
                    <a:pt x="17" y="0"/>
                    <a:pt x="17" y="0"/>
                  </a:cubicBezTo>
                  <a:cubicBezTo>
                    <a:pt x="16" y="0"/>
                    <a:pt x="15" y="0"/>
                    <a:pt x="15"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61" name="Freeform 20307">
              <a:extLst>
                <a:ext uri="{FF2B5EF4-FFF2-40B4-BE49-F238E27FC236}">
                  <a16:creationId xmlns:a16="http://schemas.microsoft.com/office/drawing/2014/main" id="{58EAE37B-6B37-4DF5-9770-CA6CBBCE05DB}"/>
                </a:ext>
              </a:extLst>
            </p:cNvPr>
            <p:cNvSpPr>
              <a:spLocks noEditPoints="1"/>
            </p:cNvSpPr>
            <p:nvPr/>
          </p:nvSpPr>
          <p:spPr bwMode="auto">
            <a:xfrm>
              <a:off x="6428549" y="6864447"/>
              <a:ext cx="92714" cy="93380"/>
            </a:xfrm>
            <a:custGeom>
              <a:avLst/>
              <a:gdLst>
                <a:gd name="T0" fmla="*/ 22 w 59"/>
                <a:gd name="T1" fmla="*/ 9 h 59"/>
                <a:gd name="T2" fmla="*/ 29 w 59"/>
                <a:gd name="T3" fmla="*/ 8 h 59"/>
                <a:gd name="T4" fmla="*/ 30 w 59"/>
                <a:gd name="T5" fmla="*/ 8 h 59"/>
                <a:gd name="T6" fmla="*/ 34 w 59"/>
                <a:gd name="T7" fmla="*/ 9 h 59"/>
                <a:gd name="T8" fmla="*/ 34 w 59"/>
                <a:gd name="T9" fmla="*/ 9 h 59"/>
                <a:gd name="T10" fmla="*/ 38 w 59"/>
                <a:gd name="T11" fmla="*/ 10 h 59"/>
                <a:gd name="T12" fmla="*/ 38 w 59"/>
                <a:gd name="T13" fmla="*/ 10 h 59"/>
                <a:gd name="T14" fmla="*/ 47 w 59"/>
                <a:gd name="T15" fmla="*/ 18 h 59"/>
                <a:gd name="T16" fmla="*/ 49 w 59"/>
                <a:gd name="T17" fmla="*/ 21 h 59"/>
                <a:gd name="T18" fmla="*/ 51 w 59"/>
                <a:gd name="T19" fmla="*/ 29 h 59"/>
                <a:gd name="T20" fmla="*/ 46 w 59"/>
                <a:gd name="T21" fmla="*/ 43 h 59"/>
                <a:gd name="T22" fmla="*/ 43 w 59"/>
                <a:gd name="T23" fmla="*/ 46 h 59"/>
                <a:gd name="T24" fmla="*/ 33 w 59"/>
                <a:gd name="T25" fmla="*/ 51 h 59"/>
                <a:gd name="T26" fmla="*/ 30 w 59"/>
                <a:gd name="T27" fmla="*/ 51 h 59"/>
                <a:gd name="T28" fmla="*/ 30 w 59"/>
                <a:gd name="T29" fmla="*/ 51 h 59"/>
                <a:gd name="T30" fmla="*/ 28 w 59"/>
                <a:gd name="T31" fmla="*/ 51 h 59"/>
                <a:gd name="T32" fmla="*/ 11 w 59"/>
                <a:gd name="T33" fmla="*/ 41 h 59"/>
                <a:gd name="T34" fmla="*/ 9 w 59"/>
                <a:gd name="T35" fmla="*/ 37 h 59"/>
                <a:gd name="T36" fmla="*/ 8 w 59"/>
                <a:gd name="T37" fmla="*/ 30 h 59"/>
                <a:gd name="T38" fmla="*/ 9 w 59"/>
                <a:gd name="T39" fmla="*/ 23 h 59"/>
                <a:gd name="T40" fmla="*/ 11 w 59"/>
                <a:gd name="T41" fmla="*/ 19 h 59"/>
                <a:gd name="T42" fmla="*/ 18 w 59"/>
                <a:gd name="T43" fmla="*/ 11 h 59"/>
                <a:gd name="T44" fmla="*/ 22 w 59"/>
                <a:gd name="T45" fmla="*/ 9 h 59"/>
                <a:gd name="T46" fmla="*/ 30 w 59"/>
                <a:gd name="T47" fmla="*/ 0 h 59"/>
                <a:gd name="T48" fmla="*/ 29 w 59"/>
                <a:gd name="T49" fmla="*/ 0 h 59"/>
                <a:gd name="T50" fmla="*/ 19 w 59"/>
                <a:gd name="T51" fmla="*/ 2 h 59"/>
                <a:gd name="T52" fmla="*/ 15 w 59"/>
                <a:gd name="T53" fmla="*/ 4 h 59"/>
                <a:gd name="T54" fmla="*/ 3 w 59"/>
                <a:gd name="T55" fmla="*/ 16 h 59"/>
                <a:gd name="T56" fmla="*/ 2 w 59"/>
                <a:gd name="T57" fmla="*/ 20 h 59"/>
                <a:gd name="T58" fmla="*/ 0 w 59"/>
                <a:gd name="T59" fmla="*/ 30 h 59"/>
                <a:gd name="T60" fmla="*/ 2 w 59"/>
                <a:gd name="T61" fmla="*/ 40 h 59"/>
                <a:gd name="T62" fmla="*/ 4 w 59"/>
                <a:gd name="T63" fmla="*/ 44 h 59"/>
                <a:gd name="T64" fmla="*/ 29 w 59"/>
                <a:gd name="T65" fmla="*/ 59 h 59"/>
                <a:gd name="T66" fmla="*/ 30 w 59"/>
                <a:gd name="T67" fmla="*/ 59 h 59"/>
                <a:gd name="T68" fmla="*/ 30 w 59"/>
                <a:gd name="T69" fmla="*/ 59 h 59"/>
                <a:gd name="T70" fmla="*/ 33 w 59"/>
                <a:gd name="T71" fmla="*/ 59 h 59"/>
                <a:gd name="T72" fmla="*/ 48 w 59"/>
                <a:gd name="T73" fmla="*/ 52 h 59"/>
                <a:gd name="T74" fmla="*/ 51 w 59"/>
                <a:gd name="T75" fmla="*/ 49 h 59"/>
                <a:gd name="T76" fmla="*/ 59 w 59"/>
                <a:gd name="T77" fmla="*/ 29 h 59"/>
                <a:gd name="T78" fmla="*/ 56 w 59"/>
                <a:gd name="T79" fmla="*/ 18 h 59"/>
                <a:gd name="T80" fmla="*/ 54 w 59"/>
                <a:gd name="T81" fmla="*/ 14 h 59"/>
                <a:gd name="T82" fmla="*/ 41 w 59"/>
                <a:gd name="T83" fmla="*/ 3 h 59"/>
                <a:gd name="T84" fmla="*/ 41 w 59"/>
                <a:gd name="T85" fmla="*/ 3 h 59"/>
                <a:gd name="T86" fmla="*/ 37 w 59"/>
                <a:gd name="T87" fmla="*/ 1 h 59"/>
                <a:gd name="T88" fmla="*/ 37 w 59"/>
                <a:gd name="T89" fmla="*/ 1 h 59"/>
                <a:gd name="T90" fmla="*/ 30 w 59"/>
                <a:gd name="T91"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9" h="59">
                  <a:moveTo>
                    <a:pt x="22" y="9"/>
                  </a:moveTo>
                  <a:cubicBezTo>
                    <a:pt x="24" y="9"/>
                    <a:pt x="27" y="8"/>
                    <a:pt x="29" y="8"/>
                  </a:cubicBezTo>
                  <a:cubicBezTo>
                    <a:pt x="29" y="8"/>
                    <a:pt x="29" y="8"/>
                    <a:pt x="30" y="8"/>
                  </a:cubicBezTo>
                  <a:cubicBezTo>
                    <a:pt x="31" y="8"/>
                    <a:pt x="33" y="8"/>
                    <a:pt x="34" y="9"/>
                  </a:cubicBezTo>
                  <a:cubicBezTo>
                    <a:pt x="34" y="9"/>
                    <a:pt x="34" y="9"/>
                    <a:pt x="34" y="9"/>
                  </a:cubicBezTo>
                  <a:cubicBezTo>
                    <a:pt x="36" y="9"/>
                    <a:pt x="37" y="9"/>
                    <a:pt x="38" y="10"/>
                  </a:cubicBezTo>
                  <a:cubicBezTo>
                    <a:pt x="38" y="10"/>
                    <a:pt x="38" y="10"/>
                    <a:pt x="38" y="10"/>
                  </a:cubicBezTo>
                  <a:cubicBezTo>
                    <a:pt x="42" y="12"/>
                    <a:pt x="45" y="14"/>
                    <a:pt x="47" y="18"/>
                  </a:cubicBezTo>
                  <a:cubicBezTo>
                    <a:pt x="48" y="19"/>
                    <a:pt x="49" y="20"/>
                    <a:pt x="49" y="21"/>
                  </a:cubicBezTo>
                  <a:cubicBezTo>
                    <a:pt x="50" y="24"/>
                    <a:pt x="51" y="26"/>
                    <a:pt x="51" y="29"/>
                  </a:cubicBezTo>
                  <a:cubicBezTo>
                    <a:pt x="51" y="35"/>
                    <a:pt x="49" y="40"/>
                    <a:pt x="46" y="43"/>
                  </a:cubicBezTo>
                  <a:cubicBezTo>
                    <a:pt x="45" y="44"/>
                    <a:pt x="44" y="45"/>
                    <a:pt x="43" y="46"/>
                  </a:cubicBezTo>
                  <a:cubicBezTo>
                    <a:pt x="40" y="49"/>
                    <a:pt x="37" y="50"/>
                    <a:pt x="33" y="51"/>
                  </a:cubicBezTo>
                  <a:cubicBezTo>
                    <a:pt x="32" y="51"/>
                    <a:pt x="31" y="51"/>
                    <a:pt x="30" y="51"/>
                  </a:cubicBezTo>
                  <a:cubicBezTo>
                    <a:pt x="30" y="51"/>
                    <a:pt x="30" y="51"/>
                    <a:pt x="30" y="51"/>
                  </a:cubicBezTo>
                  <a:cubicBezTo>
                    <a:pt x="29" y="51"/>
                    <a:pt x="29" y="51"/>
                    <a:pt x="28" y="51"/>
                  </a:cubicBezTo>
                  <a:cubicBezTo>
                    <a:pt x="21" y="51"/>
                    <a:pt x="15" y="47"/>
                    <a:pt x="11" y="41"/>
                  </a:cubicBezTo>
                  <a:cubicBezTo>
                    <a:pt x="10" y="39"/>
                    <a:pt x="10" y="38"/>
                    <a:pt x="9" y="37"/>
                  </a:cubicBezTo>
                  <a:cubicBezTo>
                    <a:pt x="9" y="35"/>
                    <a:pt x="8" y="32"/>
                    <a:pt x="8" y="30"/>
                  </a:cubicBezTo>
                  <a:cubicBezTo>
                    <a:pt x="8" y="28"/>
                    <a:pt x="8" y="25"/>
                    <a:pt x="9" y="23"/>
                  </a:cubicBezTo>
                  <a:cubicBezTo>
                    <a:pt x="10" y="22"/>
                    <a:pt x="10" y="20"/>
                    <a:pt x="11" y="19"/>
                  </a:cubicBezTo>
                  <a:cubicBezTo>
                    <a:pt x="13" y="16"/>
                    <a:pt x="15" y="13"/>
                    <a:pt x="18" y="11"/>
                  </a:cubicBezTo>
                  <a:cubicBezTo>
                    <a:pt x="19" y="11"/>
                    <a:pt x="21" y="10"/>
                    <a:pt x="22" y="9"/>
                  </a:cubicBezTo>
                  <a:moveTo>
                    <a:pt x="30" y="0"/>
                  </a:moveTo>
                  <a:cubicBezTo>
                    <a:pt x="29" y="0"/>
                    <a:pt x="29" y="0"/>
                    <a:pt x="29" y="0"/>
                  </a:cubicBezTo>
                  <a:cubicBezTo>
                    <a:pt x="25" y="0"/>
                    <a:pt x="22" y="1"/>
                    <a:pt x="19" y="2"/>
                  </a:cubicBezTo>
                  <a:cubicBezTo>
                    <a:pt x="17" y="3"/>
                    <a:pt x="16" y="4"/>
                    <a:pt x="15" y="4"/>
                  </a:cubicBezTo>
                  <a:cubicBezTo>
                    <a:pt x="10" y="7"/>
                    <a:pt x="6" y="11"/>
                    <a:pt x="3" y="16"/>
                  </a:cubicBezTo>
                  <a:cubicBezTo>
                    <a:pt x="3" y="17"/>
                    <a:pt x="2" y="19"/>
                    <a:pt x="2" y="20"/>
                  </a:cubicBezTo>
                  <a:cubicBezTo>
                    <a:pt x="1" y="23"/>
                    <a:pt x="0" y="27"/>
                    <a:pt x="0" y="30"/>
                  </a:cubicBezTo>
                  <a:cubicBezTo>
                    <a:pt x="0" y="34"/>
                    <a:pt x="1" y="37"/>
                    <a:pt x="2" y="40"/>
                  </a:cubicBezTo>
                  <a:cubicBezTo>
                    <a:pt x="3" y="42"/>
                    <a:pt x="3" y="43"/>
                    <a:pt x="4" y="44"/>
                  </a:cubicBezTo>
                  <a:cubicBezTo>
                    <a:pt x="9" y="53"/>
                    <a:pt x="18" y="59"/>
                    <a:pt x="29" y="59"/>
                  </a:cubicBezTo>
                  <a:cubicBezTo>
                    <a:pt x="29" y="59"/>
                    <a:pt x="29" y="59"/>
                    <a:pt x="30" y="59"/>
                  </a:cubicBezTo>
                  <a:cubicBezTo>
                    <a:pt x="30" y="59"/>
                    <a:pt x="30" y="59"/>
                    <a:pt x="30" y="59"/>
                  </a:cubicBezTo>
                  <a:cubicBezTo>
                    <a:pt x="31" y="59"/>
                    <a:pt x="32" y="59"/>
                    <a:pt x="33" y="59"/>
                  </a:cubicBezTo>
                  <a:cubicBezTo>
                    <a:pt x="39" y="58"/>
                    <a:pt x="44" y="56"/>
                    <a:pt x="48" y="52"/>
                  </a:cubicBezTo>
                  <a:cubicBezTo>
                    <a:pt x="49" y="51"/>
                    <a:pt x="51" y="50"/>
                    <a:pt x="51" y="49"/>
                  </a:cubicBezTo>
                  <a:cubicBezTo>
                    <a:pt x="56" y="44"/>
                    <a:pt x="59" y="37"/>
                    <a:pt x="59" y="29"/>
                  </a:cubicBezTo>
                  <a:cubicBezTo>
                    <a:pt x="59" y="25"/>
                    <a:pt x="58" y="21"/>
                    <a:pt x="56" y="18"/>
                  </a:cubicBezTo>
                  <a:cubicBezTo>
                    <a:pt x="56" y="17"/>
                    <a:pt x="55" y="15"/>
                    <a:pt x="54" y="14"/>
                  </a:cubicBezTo>
                  <a:cubicBezTo>
                    <a:pt x="51" y="9"/>
                    <a:pt x="46" y="5"/>
                    <a:pt x="41" y="3"/>
                  </a:cubicBezTo>
                  <a:cubicBezTo>
                    <a:pt x="41" y="3"/>
                    <a:pt x="41" y="3"/>
                    <a:pt x="41" y="3"/>
                  </a:cubicBezTo>
                  <a:cubicBezTo>
                    <a:pt x="40" y="2"/>
                    <a:pt x="38" y="2"/>
                    <a:pt x="37" y="1"/>
                  </a:cubicBezTo>
                  <a:cubicBezTo>
                    <a:pt x="37" y="1"/>
                    <a:pt x="37" y="1"/>
                    <a:pt x="37" y="1"/>
                  </a:cubicBezTo>
                  <a:cubicBezTo>
                    <a:pt x="34" y="1"/>
                    <a:pt x="32" y="0"/>
                    <a:pt x="30"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62" name="Freeform 20308">
              <a:extLst>
                <a:ext uri="{FF2B5EF4-FFF2-40B4-BE49-F238E27FC236}">
                  <a16:creationId xmlns:a16="http://schemas.microsoft.com/office/drawing/2014/main" id="{14DDFA14-ABD4-437D-A752-BDB4F32C7FED}"/>
                </a:ext>
              </a:extLst>
            </p:cNvPr>
            <p:cNvSpPr/>
            <p:nvPr/>
          </p:nvSpPr>
          <p:spPr bwMode="auto">
            <a:xfrm>
              <a:off x="5969649" y="7101233"/>
              <a:ext cx="90046" cy="88044"/>
            </a:xfrm>
            <a:custGeom>
              <a:avLst/>
              <a:gdLst>
                <a:gd name="T0" fmla="*/ 29 w 57"/>
                <a:gd name="T1" fmla="*/ 0 h 56"/>
                <a:gd name="T2" fmla="*/ 28 w 57"/>
                <a:gd name="T3" fmla="*/ 0 h 56"/>
                <a:gd name="T4" fmla="*/ 16 w 57"/>
                <a:gd name="T5" fmla="*/ 3 h 56"/>
                <a:gd name="T6" fmla="*/ 13 w 57"/>
                <a:gd name="T7" fmla="*/ 5 h 56"/>
                <a:gd name="T8" fmla="*/ 0 w 57"/>
                <a:gd name="T9" fmla="*/ 29 h 56"/>
                <a:gd name="T10" fmla="*/ 2 w 57"/>
                <a:gd name="T11" fmla="*/ 38 h 56"/>
                <a:gd name="T12" fmla="*/ 4 w 57"/>
                <a:gd name="T13" fmla="*/ 42 h 56"/>
                <a:gd name="T14" fmla="*/ 14 w 57"/>
                <a:gd name="T15" fmla="*/ 52 h 56"/>
                <a:gd name="T16" fmla="*/ 18 w 57"/>
                <a:gd name="T17" fmla="*/ 54 h 56"/>
                <a:gd name="T18" fmla="*/ 28 w 57"/>
                <a:gd name="T19" fmla="*/ 56 h 56"/>
                <a:gd name="T20" fmla="*/ 29 w 57"/>
                <a:gd name="T21" fmla="*/ 56 h 56"/>
                <a:gd name="T22" fmla="*/ 41 w 57"/>
                <a:gd name="T23" fmla="*/ 53 h 56"/>
                <a:gd name="T24" fmla="*/ 45 w 57"/>
                <a:gd name="T25" fmla="*/ 51 h 56"/>
                <a:gd name="T26" fmla="*/ 55 w 57"/>
                <a:gd name="T27" fmla="*/ 38 h 56"/>
                <a:gd name="T28" fmla="*/ 56 w 57"/>
                <a:gd name="T29" fmla="*/ 34 h 56"/>
                <a:gd name="T30" fmla="*/ 57 w 57"/>
                <a:gd name="T31" fmla="*/ 28 h 56"/>
                <a:gd name="T32" fmla="*/ 54 w 57"/>
                <a:gd name="T33" fmla="*/ 17 h 56"/>
                <a:gd name="T34" fmla="*/ 52 w 57"/>
                <a:gd name="T35" fmla="*/ 13 h 56"/>
                <a:gd name="T36" fmla="*/ 29 w 57"/>
                <a:gd name="T37"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7" h="56">
                  <a:moveTo>
                    <a:pt x="29" y="0"/>
                  </a:moveTo>
                  <a:cubicBezTo>
                    <a:pt x="28" y="0"/>
                    <a:pt x="28" y="0"/>
                    <a:pt x="28" y="0"/>
                  </a:cubicBezTo>
                  <a:cubicBezTo>
                    <a:pt x="24" y="0"/>
                    <a:pt x="20" y="1"/>
                    <a:pt x="16" y="3"/>
                  </a:cubicBezTo>
                  <a:cubicBezTo>
                    <a:pt x="15" y="3"/>
                    <a:pt x="14" y="4"/>
                    <a:pt x="13" y="5"/>
                  </a:cubicBezTo>
                  <a:cubicBezTo>
                    <a:pt x="5" y="10"/>
                    <a:pt x="0" y="19"/>
                    <a:pt x="0" y="29"/>
                  </a:cubicBezTo>
                  <a:cubicBezTo>
                    <a:pt x="0" y="32"/>
                    <a:pt x="1" y="35"/>
                    <a:pt x="2" y="38"/>
                  </a:cubicBezTo>
                  <a:cubicBezTo>
                    <a:pt x="3" y="40"/>
                    <a:pt x="3" y="41"/>
                    <a:pt x="4" y="42"/>
                  </a:cubicBezTo>
                  <a:cubicBezTo>
                    <a:pt x="7" y="47"/>
                    <a:pt x="10" y="50"/>
                    <a:pt x="14" y="52"/>
                  </a:cubicBezTo>
                  <a:cubicBezTo>
                    <a:pt x="15" y="53"/>
                    <a:pt x="17" y="54"/>
                    <a:pt x="18" y="54"/>
                  </a:cubicBezTo>
                  <a:cubicBezTo>
                    <a:pt x="21" y="56"/>
                    <a:pt x="25" y="56"/>
                    <a:pt x="28" y="56"/>
                  </a:cubicBezTo>
                  <a:cubicBezTo>
                    <a:pt x="29" y="56"/>
                    <a:pt x="29" y="56"/>
                    <a:pt x="29" y="56"/>
                  </a:cubicBezTo>
                  <a:cubicBezTo>
                    <a:pt x="33" y="56"/>
                    <a:pt x="38" y="55"/>
                    <a:pt x="41" y="53"/>
                  </a:cubicBezTo>
                  <a:cubicBezTo>
                    <a:pt x="43" y="53"/>
                    <a:pt x="44" y="52"/>
                    <a:pt x="45" y="51"/>
                  </a:cubicBezTo>
                  <a:cubicBezTo>
                    <a:pt x="49" y="48"/>
                    <a:pt x="53" y="43"/>
                    <a:pt x="55" y="38"/>
                  </a:cubicBezTo>
                  <a:cubicBezTo>
                    <a:pt x="55" y="36"/>
                    <a:pt x="56" y="35"/>
                    <a:pt x="56" y="34"/>
                  </a:cubicBezTo>
                  <a:cubicBezTo>
                    <a:pt x="56" y="32"/>
                    <a:pt x="57" y="30"/>
                    <a:pt x="57" y="28"/>
                  </a:cubicBezTo>
                  <a:cubicBezTo>
                    <a:pt x="57" y="24"/>
                    <a:pt x="56" y="20"/>
                    <a:pt x="54" y="17"/>
                  </a:cubicBezTo>
                  <a:cubicBezTo>
                    <a:pt x="54" y="15"/>
                    <a:pt x="53" y="14"/>
                    <a:pt x="52" y="13"/>
                  </a:cubicBezTo>
                  <a:cubicBezTo>
                    <a:pt x="47" y="5"/>
                    <a:pt x="38" y="0"/>
                    <a:pt x="29"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63" name="Freeform 20309">
              <a:extLst>
                <a:ext uri="{FF2B5EF4-FFF2-40B4-BE49-F238E27FC236}">
                  <a16:creationId xmlns:a16="http://schemas.microsoft.com/office/drawing/2014/main" id="{2BFC5CEF-44CD-4B3B-A936-DD5173F9A6F9}"/>
                </a:ext>
              </a:extLst>
            </p:cNvPr>
            <p:cNvSpPr>
              <a:spLocks noEditPoints="1"/>
            </p:cNvSpPr>
            <p:nvPr/>
          </p:nvSpPr>
          <p:spPr bwMode="auto">
            <a:xfrm>
              <a:off x="5924293" y="7055210"/>
              <a:ext cx="181425" cy="180091"/>
            </a:xfrm>
            <a:custGeom>
              <a:avLst/>
              <a:gdLst>
                <a:gd name="T0" fmla="*/ 38 w 115"/>
                <a:gd name="T1" fmla="*/ 20 h 114"/>
                <a:gd name="T2" fmla="*/ 57 w 115"/>
                <a:gd name="T3" fmla="*/ 15 h 114"/>
                <a:gd name="T4" fmla="*/ 58 w 115"/>
                <a:gd name="T5" fmla="*/ 15 h 114"/>
                <a:gd name="T6" fmla="*/ 93 w 115"/>
                <a:gd name="T7" fmla="*/ 36 h 114"/>
                <a:gd name="T8" fmla="*/ 95 w 115"/>
                <a:gd name="T9" fmla="*/ 40 h 114"/>
                <a:gd name="T10" fmla="*/ 99 w 115"/>
                <a:gd name="T11" fmla="*/ 56 h 114"/>
                <a:gd name="T12" fmla="*/ 98 w 115"/>
                <a:gd name="T13" fmla="*/ 67 h 114"/>
                <a:gd name="T14" fmla="*/ 97 w 115"/>
                <a:gd name="T15" fmla="*/ 71 h 114"/>
                <a:gd name="T16" fmla="*/ 81 w 115"/>
                <a:gd name="T17" fmla="*/ 92 h 114"/>
                <a:gd name="T18" fmla="*/ 77 w 115"/>
                <a:gd name="T19" fmla="*/ 94 h 114"/>
                <a:gd name="T20" fmla="*/ 58 w 115"/>
                <a:gd name="T21" fmla="*/ 99 h 114"/>
                <a:gd name="T22" fmla="*/ 57 w 115"/>
                <a:gd name="T23" fmla="*/ 99 h 114"/>
                <a:gd name="T24" fmla="*/ 41 w 115"/>
                <a:gd name="T25" fmla="*/ 96 h 114"/>
                <a:gd name="T26" fmla="*/ 37 w 115"/>
                <a:gd name="T27" fmla="*/ 94 h 114"/>
                <a:gd name="T28" fmla="*/ 21 w 115"/>
                <a:gd name="T29" fmla="*/ 78 h 114"/>
                <a:gd name="T30" fmla="*/ 19 w 115"/>
                <a:gd name="T31" fmla="*/ 74 h 114"/>
                <a:gd name="T32" fmla="*/ 16 w 115"/>
                <a:gd name="T33" fmla="*/ 58 h 114"/>
                <a:gd name="T34" fmla="*/ 35 w 115"/>
                <a:gd name="T35" fmla="*/ 22 h 114"/>
                <a:gd name="T36" fmla="*/ 38 w 115"/>
                <a:gd name="T37" fmla="*/ 20 h 114"/>
                <a:gd name="T38" fmla="*/ 57 w 115"/>
                <a:gd name="T39" fmla="*/ 0 h 114"/>
                <a:gd name="T40" fmla="*/ 56 w 115"/>
                <a:gd name="T41" fmla="*/ 0 h 114"/>
                <a:gd name="T42" fmla="*/ 31 w 115"/>
                <a:gd name="T43" fmla="*/ 7 h 114"/>
                <a:gd name="T44" fmla="*/ 27 w 115"/>
                <a:gd name="T45" fmla="*/ 9 h 114"/>
                <a:gd name="T46" fmla="*/ 0 w 115"/>
                <a:gd name="T47" fmla="*/ 58 h 114"/>
                <a:gd name="T48" fmla="*/ 5 w 115"/>
                <a:gd name="T49" fmla="*/ 81 h 114"/>
                <a:gd name="T50" fmla="*/ 7 w 115"/>
                <a:gd name="T51" fmla="*/ 85 h 114"/>
                <a:gd name="T52" fmla="*/ 31 w 115"/>
                <a:gd name="T53" fmla="*/ 108 h 114"/>
                <a:gd name="T54" fmla="*/ 35 w 115"/>
                <a:gd name="T55" fmla="*/ 110 h 114"/>
                <a:gd name="T56" fmla="*/ 57 w 115"/>
                <a:gd name="T57" fmla="*/ 114 h 114"/>
                <a:gd name="T58" fmla="*/ 59 w 115"/>
                <a:gd name="T59" fmla="*/ 114 h 114"/>
                <a:gd name="T60" fmla="*/ 85 w 115"/>
                <a:gd name="T61" fmla="*/ 107 h 114"/>
                <a:gd name="T62" fmla="*/ 89 w 115"/>
                <a:gd name="T63" fmla="*/ 105 h 114"/>
                <a:gd name="T64" fmla="*/ 112 w 115"/>
                <a:gd name="T65" fmla="*/ 75 h 114"/>
                <a:gd name="T66" fmla="*/ 113 w 115"/>
                <a:gd name="T67" fmla="*/ 71 h 114"/>
                <a:gd name="T68" fmla="*/ 115 w 115"/>
                <a:gd name="T69" fmla="*/ 56 h 114"/>
                <a:gd name="T70" fmla="*/ 109 w 115"/>
                <a:gd name="T71" fmla="*/ 33 h 114"/>
                <a:gd name="T72" fmla="*/ 107 w 115"/>
                <a:gd name="T73" fmla="*/ 29 h 114"/>
                <a:gd name="T74" fmla="*/ 57 w 115"/>
                <a:gd name="T7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5" h="114">
                  <a:moveTo>
                    <a:pt x="38" y="20"/>
                  </a:moveTo>
                  <a:cubicBezTo>
                    <a:pt x="44" y="17"/>
                    <a:pt x="50" y="15"/>
                    <a:pt x="57" y="15"/>
                  </a:cubicBezTo>
                  <a:cubicBezTo>
                    <a:pt x="57" y="15"/>
                    <a:pt x="57" y="15"/>
                    <a:pt x="58" y="15"/>
                  </a:cubicBezTo>
                  <a:cubicBezTo>
                    <a:pt x="73" y="15"/>
                    <a:pt x="86" y="24"/>
                    <a:pt x="93" y="36"/>
                  </a:cubicBezTo>
                  <a:cubicBezTo>
                    <a:pt x="94" y="37"/>
                    <a:pt x="95" y="38"/>
                    <a:pt x="95" y="40"/>
                  </a:cubicBezTo>
                  <a:cubicBezTo>
                    <a:pt x="98" y="45"/>
                    <a:pt x="99" y="50"/>
                    <a:pt x="99" y="56"/>
                  </a:cubicBezTo>
                  <a:cubicBezTo>
                    <a:pt x="99" y="60"/>
                    <a:pt x="99" y="63"/>
                    <a:pt x="98" y="67"/>
                  </a:cubicBezTo>
                  <a:cubicBezTo>
                    <a:pt x="98" y="68"/>
                    <a:pt x="97" y="69"/>
                    <a:pt x="97" y="71"/>
                  </a:cubicBezTo>
                  <a:cubicBezTo>
                    <a:pt x="94" y="79"/>
                    <a:pt x="88" y="87"/>
                    <a:pt x="81" y="92"/>
                  </a:cubicBezTo>
                  <a:cubicBezTo>
                    <a:pt x="80" y="93"/>
                    <a:pt x="78" y="93"/>
                    <a:pt x="77" y="94"/>
                  </a:cubicBezTo>
                  <a:cubicBezTo>
                    <a:pt x="72" y="97"/>
                    <a:pt x="65" y="99"/>
                    <a:pt x="58" y="99"/>
                  </a:cubicBezTo>
                  <a:cubicBezTo>
                    <a:pt x="58" y="99"/>
                    <a:pt x="58" y="99"/>
                    <a:pt x="57" y="99"/>
                  </a:cubicBezTo>
                  <a:cubicBezTo>
                    <a:pt x="52" y="99"/>
                    <a:pt x="46" y="98"/>
                    <a:pt x="41" y="96"/>
                  </a:cubicBezTo>
                  <a:cubicBezTo>
                    <a:pt x="40" y="95"/>
                    <a:pt x="39" y="94"/>
                    <a:pt x="37" y="94"/>
                  </a:cubicBezTo>
                  <a:cubicBezTo>
                    <a:pt x="31" y="90"/>
                    <a:pt x="25" y="84"/>
                    <a:pt x="21" y="78"/>
                  </a:cubicBezTo>
                  <a:cubicBezTo>
                    <a:pt x="20" y="76"/>
                    <a:pt x="20" y="75"/>
                    <a:pt x="19" y="74"/>
                  </a:cubicBezTo>
                  <a:cubicBezTo>
                    <a:pt x="17" y="69"/>
                    <a:pt x="16" y="63"/>
                    <a:pt x="16" y="58"/>
                  </a:cubicBezTo>
                  <a:cubicBezTo>
                    <a:pt x="15" y="43"/>
                    <a:pt x="23" y="30"/>
                    <a:pt x="35" y="22"/>
                  </a:cubicBezTo>
                  <a:cubicBezTo>
                    <a:pt x="36" y="21"/>
                    <a:pt x="37" y="21"/>
                    <a:pt x="38" y="20"/>
                  </a:cubicBezTo>
                  <a:moveTo>
                    <a:pt x="57" y="0"/>
                  </a:moveTo>
                  <a:cubicBezTo>
                    <a:pt x="57" y="0"/>
                    <a:pt x="57" y="0"/>
                    <a:pt x="56" y="0"/>
                  </a:cubicBezTo>
                  <a:cubicBezTo>
                    <a:pt x="47" y="0"/>
                    <a:pt x="38" y="3"/>
                    <a:pt x="31" y="7"/>
                  </a:cubicBezTo>
                  <a:cubicBezTo>
                    <a:pt x="29" y="7"/>
                    <a:pt x="28" y="8"/>
                    <a:pt x="27" y="9"/>
                  </a:cubicBezTo>
                  <a:cubicBezTo>
                    <a:pt x="11" y="19"/>
                    <a:pt x="0" y="37"/>
                    <a:pt x="0" y="58"/>
                  </a:cubicBezTo>
                  <a:cubicBezTo>
                    <a:pt x="0" y="66"/>
                    <a:pt x="2" y="74"/>
                    <a:pt x="5" y="81"/>
                  </a:cubicBezTo>
                  <a:cubicBezTo>
                    <a:pt x="6" y="82"/>
                    <a:pt x="7" y="83"/>
                    <a:pt x="7" y="85"/>
                  </a:cubicBezTo>
                  <a:cubicBezTo>
                    <a:pt x="13" y="94"/>
                    <a:pt x="21" y="102"/>
                    <a:pt x="31" y="108"/>
                  </a:cubicBezTo>
                  <a:cubicBezTo>
                    <a:pt x="32" y="108"/>
                    <a:pt x="33" y="109"/>
                    <a:pt x="35" y="110"/>
                  </a:cubicBezTo>
                  <a:cubicBezTo>
                    <a:pt x="42" y="113"/>
                    <a:pt x="49" y="114"/>
                    <a:pt x="57" y="114"/>
                  </a:cubicBezTo>
                  <a:cubicBezTo>
                    <a:pt x="58" y="114"/>
                    <a:pt x="58" y="114"/>
                    <a:pt x="59" y="114"/>
                  </a:cubicBezTo>
                  <a:cubicBezTo>
                    <a:pt x="68" y="114"/>
                    <a:pt x="77" y="112"/>
                    <a:pt x="85" y="107"/>
                  </a:cubicBezTo>
                  <a:cubicBezTo>
                    <a:pt x="86" y="107"/>
                    <a:pt x="88" y="106"/>
                    <a:pt x="89" y="105"/>
                  </a:cubicBezTo>
                  <a:cubicBezTo>
                    <a:pt x="99" y="98"/>
                    <a:pt x="108" y="88"/>
                    <a:pt x="112" y="75"/>
                  </a:cubicBezTo>
                  <a:cubicBezTo>
                    <a:pt x="112" y="74"/>
                    <a:pt x="113" y="72"/>
                    <a:pt x="113" y="71"/>
                  </a:cubicBezTo>
                  <a:cubicBezTo>
                    <a:pt x="114" y="66"/>
                    <a:pt x="115" y="61"/>
                    <a:pt x="115" y="56"/>
                  </a:cubicBezTo>
                  <a:cubicBezTo>
                    <a:pt x="114" y="48"/>
                    <a:pt x="113" y="40"/>
                    <a:pt x="109" y="33"/>
                  </a:cubicBezTo>
                  <a:cubicBezTo>
                    <a:pt x="109" y="31"/>
                    <a:pt x="108" y="30"/>
                    <a:pt x="107" y="29"/>
                  </a:cubicBezTo>
                  <a:cubicBezTo>
                    <a:pt x="97" y="12"/>
                    <a:pt x="79" y="0"/>
                    <a:pt x="57"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64" name="Freeform 20310">
              <a:extLst>
                <a:ext uri="{FF2B5EF4-FFF2-40B4-BE49-F238E27FC236}">
                  <a16:creationId xmlns:a16="http://schemas.microsoft.com/office/drawing/2014/main" id="{C5989109-E08C-44F5-889B-A11E4695CFDB}"/>
                </a:ext>
              </a:extLst>
            </p:cNvPr>
            <p:cNvSpPr/>
            <p:nvPr/>
          </p:nvSpPr>
          <p:spPr bwMode="auto">
            <a:xfrm>
              <a:off x="4789050" y="6354190"/>
              <a:ext cx="79374" cy="78706"/>
            </a:xfrm>
            <a:custGeom>
              <a:avLst/>
              <a:gdLst>
                <a:gd name="T0" fmla="*/ 25 w 50"/>
                <a:gd name="T1" fmla="*/ 0 h 50"/>
                <a:gd name="T2" fmla="*/ 24 w 50"/>
                <a:gd name="T3" fmla="*/ 0 h 50"/>
                <a:gd name="T4" fmla="*/ 24 w 50"/>
                <a:gd name="T5" fmla="*/ 0 h 50"/>
                <a:gd name="T6" fmla="*/ 20 w 50"/>
                <a:gd name="T7" fmla="*/ 0 h 50"/>
                <a:gd name="T8" fmla="*/ 1 w 50"/>
                <a:gd name="T9" fmla="*/ 19 h 50"/>
                <a:gd name="T10" fmla="*/ 0 w 50"/>
                <a:gd name="T11" fmla="*/ 23 h 50"/>
                <a:gd name="T12" fmla="*/ 0 w 50"/>
                <a:gd name="T13" fmla="*/ 25 h 50"/>
                <a:gd name="T14" fmla="*/ 24 w 50"/>
                <a:gd name="T15" fmla="*/ 50 h 50"/>
                <a:gd name="T16" fmla="*/ 25 w 50"/>
                <a:gd name="T17" fmla="*/ 50 h 50"/>
                <a:gd name="T18" fmla="*/ 25 w 50"/>
                <a:gd name="T19" fmla="*/ 50 h 50"/>
                <a:gd name="T20" fmla="*/ 29 w 50"/>
                <a:gd name="T21" fmla="*/ 49 h 50"/>
                <a:gd name="T22" fmla="*/ 49 w 50"/>
                <a:gd name="T23" fmla="*/ 31 h 50"/>
                <a:gd name="T24" fmla="*/ 49 w 50"/>
                <a:gd name="T25" fmla="*/ 26 h 50"/>
                <a:gd name="T26" fmla="*/ 50 w 50"/>
                <a:gd name="T27" fmla="*/ 24 h 50"/>
                <a:gd name="T28" fmla="*/ 25 w 50"/>
                <a:gd name="T2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0" h="50">
                  <a:moveTo>
                    <a:pt x="25" y="0"/>
                  </a:moveTo>
                  <a:cubicBezTo>
                    <a:pt x="25" y="0"/>
                    <a:pt x="24" y="0"/>
                    <a:pt x="24" y="0"/>
                  </a:cubicBezTo>
                  <a:cubicBezTo>
                    <a:pt x="24" y="0"/>
                    <a:pt x="24" y="0"/>
                    <a:pt x="24" y="0"/>
                  </a:cubicBezTo>
                  <a:cubicBezTo>
                    <a:pt x="22" y="0"/>
                    <a:pt x="21" y="0"/>
                    <a:pt x="20" y="0"/>
                  </a:cubicBezTo>
                  <a:cubicBezTo>
                    <a:pt x="10" y="2"/>
                    <a:pt x="3" y="9"/>
                    <a:pt x="1" y="19"/>
                  </a:cubicBezTo>
                  <a:cubicBezTo>
                    <a:pt x="0" y="20"/>
                    <a:pt x="0" y="21"/>
                    <a:pt x="0" y="23"/>
                  </a:cubicBezTo>
                  <a:cubicBezTo>
                    <a:pt x="0" y="24"/>
                    <a:pt x="0" y="24"/>
                    <a:pt x="0" y="25"/>
                  </a:cubicBezTo>
                  <a:cubicBezTo>
                    <a:pt x="0" y="39"/>
                    <a:pt x="11" y="49"/>
                    <a:pt x="24" y="50"/>
                  </a:cubicBezTo>
                  <a:cubicBezTo>
                    <a:pt x="25" y="50"/>
                    <a:pt x="25" y="50"/>
                    <a:pt x="25" y="50"/>
                  </a:cubicBezTo>
                  <a:cubicBezTo>
                    <a:pt x="25" y="50"/>
                    <a:pt x="25" y="50"/>
                    <a:pt x="25" y="50"/>
                  </a:cubicBezTo>
                  <a:cubicBezTo>
                    <a:pt x="26" y="49"/>
                    <a:pt x="28" y="49"/>
                    <a:pt x="29" y="49"/>
                  </a:cubicBezTo>
                  <a:cubicBezTo>
                    <a:pt x="39" y="48"/>
                    <a:pt x="46" y="40"/>
                    <a:pt x="49" y="31"/>
                  </a:cubicBezTo>
                  <a:cubicBezTo>
                    <a:pt x="49" y="29"/>
                    <a:pt x="49" y="28"/>
                    <a:pt x="49" y="26"/>
                  </a:cubicBezTo>
                  <a:cubicBezTo>
                    <a:pt x="50" y="26"/>
                    <a:pt x="50" y="25"/>
                    <a:pt x="50" y="24"/>
                  </a:cubicBezTo>
                  <a:cubicBezTo>
                    <a:pt x="49" y="11"/>
                    <a:pt x="38" y="0"/>
                    <a:pt x="25"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65" name="Freeform 20312">
              <a:extLst>
                <a:ext uri="{FF2B5EF4-FFF2-40B4-BE49-F238E27FC236}">
                  <a16:creationId xmlns:a16="http://schemas.microsoft.com/office/drawing/2014/main" id="{0B4E04A8-CDC9-4149-9E07-3F9AA4099B11}"/>
                </a:ext>
              </a:extLst>
            </p:cNvPr>
            <p:cNvSpPr>
              <a:spLocks noEditPoints="1"/>
            </p:cNvSpPr>
            <p:nvPr/>
          </p:nvSpPr>
          <p:spPr bwMode="auto">
            <a:xfrm>
              <a:off x="4748355" y="6312835"/>
              <a:ext cx="159414" cy="159414"/>
            </a:xfrm>
            <a:custGeom>
              <a:avLst/>
              <a:gdLst>
                <a:gd name="T0" fmla="*/ 49 w 101"/>
                <a:gd name="T1" fmla="*/ 14 h 101"/>
                <a:gd name="T2" fmla="*/ 50 w 101"/>
                <a:gd name="T3" fmla="*/ 14 h 101"/>
                <a:gd name="T4" fmla="*/ 51 w 101"/>
                <a:gd name="T5" fmla="*/ 14 h 101"/>
                <a:gd name="T6" fmla="*/ 88 w 101"/>
                <a:gd name="T7" fmla="*/ 50 h 101"/>
                <a:gd name="T8" fmla="*/ 87 w 101"/>
                <a:gd name="T9" fmla="*/ 54 h 101"/>
                <a:gd name="T10" fmla="*/ 87 w 101"/>
                <a:gd name="T11" fmla="*/ 59 h 101"/>
                <a:gd name="T12" fmla="*/ 56 w 101"/>
                <a:gd name="T13" fmla="*/ 87 h 101"/>
                <a:gd name="T14" fmla="*/ 52 w 101"/>
                <a:gd name="T15" fmla="*/ 88 h 101"/>
                <a:gd name="T16" fmla="*/ 51 w 101"/>
                <a:gd name="T17" fmla="*/ 88 h 101"/>
                <a:gd name="T18" fmla="*/ 51 w 101"/>
                <a:gd name="T19" fmla="*/ 88 h 101"/>
                <a:gd name="T20" fmla="*/ 14 w 101"/>
                <a:gd name="T21" fmla="*/ 51 h 101"/>
                <a:gd name="T22" fmla="*/ 14 w 101"/>
                <a:gd name="T23" fmla="*/ 47 h 101"/>
                <a:gd name="T24" fmla="*/ 15 w 101"/>
                <a:gd name="T25" fmla="*/ 43 h 101"/>
                <a:gd name="T26" fmla="*/ 44 w 101"/>
                <a:gd name="T27" fmla="*/ 14 h 101"/>
                <a:gd name="T28" fmla="*/ 49 w 101"/>
                <a:gd name="T29" fmla="*/ 14 h 101"/>
                <a:gd name="T30" fmla="*/ 51 w 101"/>
                <a:gd name="T31" fmla="*/ 0 h 101"/>
                <a:gd name="T32" fmla="*/ 50 w 101"/>
                <a:gd name="T33" fmla="*/ 0 h 101"/>
                <a:gd name="T34" fmla="*/ 47 w 101"/>
                <a:gd name="T35" fmla="*/ 0 h 101"/>
                <a:gd name="T36" fmla="*/ 43 w 101"/>
                <a:gd name="T37" fmla="*/ 1 h 101"/>
                <a:gd name="T38" fmla="*/ 1 w 101"/>
                <a:gd name="T39" fmla="*/ 41 h 101"/>
                <a:gd name="T40" fmla="*/ 1 w 101"/>
                <a:gd name="T41" fmla="*/ 45 h 101"/>
                <a:gd name="T42" fmla="*/ 0 w 101"/>
                <a:gd name="T43" fmla="*/ 52 h 101"/>
                <a:gd name="T44" fmla="*/ 51 w 101"/>
                <a:gd name="T45" fmla="*/ 101 h 101"/>
                <a:gd name="T46" fmla="*/ 52 w 101"/>
                <a:gd name="T47" fmla="*/ 101 h 101"/>
                <a:gd name="T48" fmla="*/ 53 w 101"/>
                <a:gd name="T49" fmla="*/ 101 h 101"/>
                <a:gd name="T50" fmla="*/ 57 w 101"/>
                <a:gd name="T51" fmla="*/ 101 h 101"/>
                <a:gd name="T52" fmla="*/ 100 w 101"/>
                <a:gd name="T53" fmla="*/ 61 h 101"/>
                <a:gd name="T54" fmla="*/ 101 w 101"/>
                <a:gd name="T55" fmla="*/ 57 h 101"/>
                <a:gd name="T56" fmla="*/ 101 w 101"/>
                <a:gd name="T57" fmla="*/ 50 h 101"/>
                <a:gd name="T58" fmla="*/ 51 w 101"/>
                <a:gd name="T5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01" h="101">
                  <a:moveTo>
                    <a:pt x="49" y="14"/>
                  </a:moveTo>
                  <a:cubicBezTo>
                    <a:pt x="49" y="14"/>
                    <a:pt x="50" y="14"/>
                    <a:pt x="50" y="14"/>
                  </a:cubicBezTo>
                  <a:cubicBezTo>
                    <a:pt x="50" y="14"/>
                    <a:pt x="50" y="14"/>
                    <a:pt x="51" y="14"/>
                  </a:cubicBezTo>
                  <a:cubicBezTo>
                    <a:pt x="71" y="14"/>
                    <a:pt x="87" y="30"/>
                    <a:pt x="88" y="50"/>
                  </a:cubicBezTo>
                  <a:cubicBezTo>
                    <a:pt x="88" y="51"/>
                    <a:pt x="88" y="53"/>
                    <a:pt x="87" y="54"/>
                  </a:cubicBezTo>
                  <a:cubicBezTo>
                    <a:pt x="87" y="56"/>
                    <a:pt x="87" y="57"/>
                    <a:pt x="87" y="59"/>
                  </a:cubicBezTo>
                  <a:cubicBezTo>
                    <a:pt x="83" y="73"/>
                    <a:pt x="71" y="85"/>
                    <a:pt x="56" y="87"/>
                  </a:cubicBezTo>
                  <a:cubicBezTo>
                    <a:pt x="55" y="87"/>
                    <a:pt x="53" y="88"/>
                    <a:pt x="52" y="88"/>
                  </a:cubicBezTo>
                  <a:cubicBezTo>
                    <a:pt x="52" y="88"/>
                    <a:pt x="51" y="88"/>
                    <a:pt x="51" y="88"/>
                  </a:cubicBezTo>
                  <a:cubicBezTo>
                    <a:pt x="51" y="88"/>
                    <a:pt x="51" y="88"/>
                    <a:pt x="51" y="88"/>
                  </a:cubicBezTo>
                  <a:cubicBezTo>
                    <a:pt x="31" y="88"/>
                    <a:pt x="14" y="71"/>
                    <a:pt x="14" y="51"/>
                  </a:cubicBezTo>
                  <a:cubicBezTo>
                    <a:pt x="14" y="50"/>
                    <a:pt x="14" y="48"/>
                    <a:pt x="14" y="47"/>
                  </a:cubicBezTo>
                  <a:cubicBezTo>
                    <a:pt x="14" y="46"/>
                    <a:pt x="14" y="44"/>
                    <a:pt x="15" y="43"/>
                  </a:cubicBezTo>
                  <a:cubicBezTo>
                    <a:pt x="18" y="28"/>
                    <a:pt x="30" y="17"/>
                    <a:pt x="44" y="14"/>
                  </a:cubicBezTo>
                  <a:cubicBezTo>
                    <a:pt x="46" y="14"/>
                    <a:pt x="47" y="14"/>
                    <a:pt x="49" y="14"/>
                  </a:cubicBezTo>
                  <a:moveTo>
                    <a:pt x="51" y="0"/>
                  </a:moveTo>
                  <a:cubicBezTo>
                    <a:pt x="50" y="0"/>
                    <a:pt x="50" y="0"/>
                    <a:pt x="50" y="0"/>
                  </a:cubicBezTo>
                  <a:cubicBezTo>
                    <a:pt x="49" y="0"/>
                    <a:pt x="48" y="0"/>
                    <a:pt x="47" y="0"/>
                  </a:cubicBezTo>
                  <a:cubicBezTo>
                    <a:pt x="46" y="0"/>
                    <a:pt x="44" y="1"/>
                    <a:pt x="43" y="1"/>
                  </a:cubicBezTo>
                  <a:cubicBezTo>
                    <a:pt x="22" y="4"/>
                    <a:pt x="5" y="20"/>
                    <a:pt x="1" y="41"/>
                  </a:cubicBezTo>
                  <a:cubicBezTo>
                    <a:pt x="1" y="42"/>
                    <a:pt x="1" y="43"/>
                    <a:pt x="1" y="45"/>
                  </a:cubicBezTo>
                  <a:cubicBezTo>
                    <a:pt x="0" y="47"/>
                    <a:pt x="0" y="49"/>
                    <a:pt x="0" y="52"/>
                  </a:cubicBezTo>
                  <a:cubicBezTo>
                    <a:pt x="1" y="79"/>
                    <a:pt x="23" y="101"/>
                    <a:pt x="51" y="101"/>
                  </a:cubicBezTo>
                  <a:cubicBezTo>
                    <a:pt x="51" y="101"/>
                    <a:pt x="51" y="101"/>
                    <a:pt x="52" y="101"/>
                  </a:cubicBezTo>
                  <a:cubicBezTo>
                    <a:pt x="52" y="101"/>
                    <a:pt x="53" y="101"/>
                    <a:pt x="53" y="101"/>
                  </a:cubicBezTo>
                  <a:cubicBezTo>
                    <a:pt x="54" y="101"/>
                    <a:pt x="56" y="101"/>
                    <a:pt x="57" y="101"/>
                  </a:cubicBezTo>
                  <a:cubicBezTo>
                    <a:pt x="79" y="98"/>
                    <a:pt x="96" y="82"/>
                    <a:pt x="100" y="61"/>
                  </a:cubicBezTo>
                  <a:cubicBezTo>
                    <a:pt x="100" y="59"/>
                    <a:pt x="101" y="58"/>
                    <a:pt x="101" y="57"/>
                  </a:cubicBezTo>
                  <a:cubicBezTo>
                    <a:pt x="101" y="54"/>
                    <a:pt x="101" y="52"/>
                    <a:pt x="101" y="50"/>
                  </a:cubicBezTo>
                  <a:cubicBezTo>
                    <a:pt x="101" y="22"/>
                    <a:pt x="78" y="0"/>
                    <a:pt x="51"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66" name="Freeform 20313">
              <a:extLst>
                <a:ext uri="{FF2B5EF4-FFF2-40B4-BE49-F238E27FC236}">
                  <a16:creationId xmlns:a16="http://schemas.microsoft.com/office/drawing/2014/main" id="{5955EB93-B207-49CA-96F8-FCC5A2B208EB}"/>
                </a:ext>
              </a:extLst>
            </p:cNvPr>
            <p:cNvSpPr/>
            <p:nvPr/>
          </p:nvSpPr>
          <p:spPr bwMode="auto">
            <a:xfrm>
              <a:off x="4494894" y="7487428"/>
              <a:ext cx="110056" cy="108722"/>
            </a:xfrm>
            <a:custGeom>
              <a:avLst/>
              <a:gdLst>
                <a:gd name="T0" fmla="*/ 35 w 70"/>
                <a:gd name="T1" fmla="*/ 0 h 69"/>
                <a:gd name="T2" fmla="*/ 34 w 70"/>
                <a:gd name="T3" fmla="*/ 0 h 69"/>
                <a:gd name="T4" fmla="*/ 31 w 70"/>
                <a:gd name="T5" fmla="*/ 0 h 69"/>
                <a:gd name="T6" fmla="*/ 27 w 70"/>
                <a:gd name="T7" fmla="*/ 1 h 69"/>
                <a:gd name="T8" fmla="*/ 20 w 70"/>
                <a:gd name="T9" fmla="*/ 3 h 69"/>
                <a:gd name="T10" fmla="*/ 16 w 70"/>
                <a:gd name="T11" fmla="*/ 6 h 69"/>
                <a:gd name="T12" fmla="*/ 3 w 70"/>
                <a:gd name="T13" fmla="*/ 21 h 69"/>
                <a:gd name="T14" fmla="*/ 2 w 70"/>
                <a:gd name="T15" fmla="*/ 25 h 69"/>
                <a:gd name="T16" fmla="*/ 0 w 70"/>
                <a:gd name="T17" fmla="*/ 35 h 69"/>
                <a:gd name="T18" fmla="*/ 26 w 70"/>
                <a:gd name="T19" fmla="*/ 68 h 69"/>
                <a:gd name="T20" fmla="*/ 30 w 70"/>
                <a:gd name="T21" fmla="*/ 69 h 69"/>
                <a:gd name="T22" fmla="*/ 35 w 70"/>
                <a:gd name="T23" fmla="*/ 69 h 69"/>
                <a:gd name="T24" fmla="*/ 36 w 70"/>
                <a:gd name="T25" fmla="*/ 69 h 69"/>
                <a:gd name="T26" fmla="*/ 57 w 70"/>
                <a:gd name="T27" fmla="*/ 61 h 69"/>
                <a:gd name="T28" fmla="*/ 60 w 70"/>
                <a:gd name="T29" fmla="*/ 58 h 69"/>
                <a:gd name="T30" fmla="*/ 69 w 70"/>
                <a:gd name="T31" fmla="*/ 34 h 69"/>
                <a:gd name="T32" fmla="*/ 53 w 70"/>
                <a:gd name="T33" fmla="*/ 5 h 69"/>
                <a:gd name="T34" fmla="*/ 49 w 70"/>
                <a:gd name="T35" fmla="*/ 3 h 69"/>
                <a:gd name="T36" fmla="*/ 35 w 70"/>
                <a:gd name="T37"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0" h="69">
                  <a:moveTo>
                    <a:pt x="35" y="0"/>
                  </a:moveTo>
                  <a:cubicBezTo>
                    <a:pt x="35" y="0"/>
                    <a:pt x="35" y="0"/>
                    <a:pt x="34" y="0"/>
                  </a:cubicBezTo>
                  <a:cubicBezTo>
                    <a:pt x="33" y="0"/>
                    <a:pt x="32" y="0"/>
                    <a:pt x="31" y="0"/>
                  </a:cubicBezTo>
                  <a:cubicBezTo>
                    <a:pt x="29" y="0"/>
                    <a:pt x="28" y="1"/>
                    <a:pt x="27" y="1"/>
                  </a:cubicBezTo>
                  <a:cubicBezTo>
                    <a:pt x="24" y="2"/>
                    <a:pt x="22" y="2"/>
                    <a:pt x="20" y="3"/>
                  </a:cubicBezTo>
                  <a:cubicBezTo>
                    <a:pt x="19" y="4"/>
                    <a:pt x="17" y="5"/>
                    <a:pt x="16" y="6"/>
                  </a:cubicBezTo>
                  <a:cubicBezTo>
                    <a:pt x="10" y="9"/>
                    <a:pt x="6" y="15"/>
                    <a:pt x="3" y="21"/>
                  </a:cubicBezTo>
                  <a:cubicBezTo>
                    <a:pt x="3" y="22"/>
                    <a:pt x="2" y="24"/>
                    <a:pt x="2" y="25"/>
                  </a:cubicBezTo>
                  <a:cubicBezTo>
                    <a:pt x="1" y="28"/>
                    <a:pt x="0" y="32"/>
                    <a:pt x="0" y="35"/>
                  </a:cubicBezTo>
                  <a:cubicBezTo>
                    <a:pt x="1" y="51"/>
                    <a:pt x="12" y="64"/>
                    <a:pt x="26" y="68"/>
                  </a:cubicBezTo>
                  <a:cubicBezTo>
                    <a:pt x="28" y="68"/>
                    <a:pt x="29" y="69"/>
                    <a:pt x="30" y="69"/>
                  </a:cubicBezTo>
                  <a:cubicBezTo>
                    <a:pt x="32" y="69"/>
                    <a:pt x="33" y="69"/>
                    <a:pt x="35" y="69"/>
                  </a:cubicBezTo>
                  <a:cubicBezTo>
                    <a:pt x="35" y="69"/>
                    <a:pt x="35" y="69"/>
                    <a:pt x="36" y="69"/>
                  </a:cubicBezTo>
                  <a:cubicBezTo>
                    <a:pt x="44" y="69"/>
                    <a:pt x="51" y="66"/>
                    <a:pt x="57" y="61"/>
                  </a:cubicBezTo>
                  <a:cubicBezTo>
                    <a:pt x="58" y="60"/>
                    <a:pt x="59" y="59"/>
                    <a:pt x="60" y="58"/>
                  </a:cubicBezTo>
                  <a:cubicBezTo>
                    <a:pt x="66" y="52"/>
                    <a:pt x="70" y="43"/>
                    <a:pt x="69" y="34"/>
                  </a:cubicBezTo>
                  <a:cubicBezTo>
                    <a:pt x="69" y="22"/>
                    <a:pt x="63" y="11"/>
                    <a:pt x="53" y="5"/>
                  </a:cubicBezTo>
                  <a:cubicBezTo>
                    <a:pt x="52" y="4"/>
                    <a:pt x="50" y="4"/>
                    <a:pt x="49" y="3"/>
                  </a:cubicBezTo>
                  <a:cubicBezTo>
                    <a:pt x="45" y="1"/>
                    <a:pt x="40" y="0"/>
                    <a:pt x="35"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67" name="Freeform 20314">
              <a:extLst>
                <a:ext uri="{FF2B5EF4-FFF2-40B4-BE49-F238E27FC236}">
                  <a16:creationId xmlns:a16="http://schemas.microsoft.com/office/drawing/2014/main" id="{91D4B240-7646-43CA-8936-91D7844C0B45}"/>
                </a:ext>
              </a:extLst>
            </p:cNvPr>
            <p:cNvSpPr>
              <a:spLocks noEditPoints="1"/>
            </p:cNvSpPr>
            <p:nvPr/>
          </p:nvSpPr>
          <p:spPr bwMode="auto">
            <a:xfrm>
              <a:off x="4439532" y="7430732"/>
              <a:ext cx="220778" cy="222112"/>
            </a:xfrm>
            <a:custGeom>
              <a:avLst/>
              <a:gdLst>
                <a:gd name="T0" fmla="*/ 63 w 140"/>
                <a:gd name="T1" fmla="*/ 20 h 141"/>
                <a:gd name="T2" fmla="*/ 69 w 140"/>
                <a:gd name="T3" fmla="*/ 19 h 141"/>
                <a:gd name="T4" fmla="*/ 70 w 140"/>
                <a:gd name="T5" fmla="*/ 19 h 141"/>
                <a:gd name="T6" fmla="*/ 92 w 140"/>
                <a:gd name="T7" fmla="*/ 24 h 141"/>
                <a:gd name="T8" fmla="*/ 96 w 140"/>
                <a:gd name="T9" fmla="*/ 26 h 141"/>
                <a:gd name="T10" fmla="*/ 121 w 140"/>
                <a:gd name="T11" fmla="*/ 70 h 141"/>
                <a:gd name="T12" fmla="*/ 106 w 140"/>
                <a:gd name="T13" fmla="*/ 107 h 141"/>
                <a:gd name="T14" fmla="*/ 103 w 140"/>
                <a:gd name="T15" fmla="*/ 110 h 141"/>
                <a:gd name="T16" fmla="*/ 71 w 140"/>
                <a:gd name="T17" fmla="*/ 122 h 141"/>
                <a:gd name="T18" fmla="*/ 70 w 140"/>
                <a:gd name="T19" fmla="*/ 122 h 141"/>
                <a:gd name="T20" fmla="*/ 62 w 140"/>
                <a:gd name="T21" fmla="*/ 121 h 141"/>
                <a:gd name="T22" fmla="*/ 58 w 140"/>
                <a:gd name="T23" fmla="*/ 120 h 141"/>
                <a:gd name="T24" fmla="*/ 19 w 140"/>
                <a:gd name="T25" fmla="*/ 71 h 141"/>
                <a:gd name="T26" fmla="*/ 21 w 140"/>
                <a:gd name="T27" fmla="*/ 56 h 141"/>
                <a:gd name="T28" fmla="*/ 22 w 140"/>
                <a:gd name="T29" fmla="*/ 51 h 141"/>
                <a:gd name="T30" fmla="*/ 43 w 140"/>
                <a:gd name="T31" fmla="*/ 27 h 141"/>
                <a:gd name="T32" fmla="*/ 47 w 140"/>
                <a:gd name="T33" fmla="*/ 25 h 141"/>
                <a:gd name="T34" fmla="*/ 59 w 140"/>
                <a:gd name="T35" fmla="*/ 21 h 141"/>
                <a:gd name="T36" fmla="*/ 63 w 140"/>
                <a:gd name="T37" fmla="*/ 20 h 141"/>
                <a:gd name="T38" fmla="*/ 70 w 140"/>
                <a:gd name="T39" fmla="*/ 0 h 141"/>
                <a:gd name="T40" fmla="*/ 69 w 140"/>
                <a:gd name="T41" fmla="*/ 0 h 141"/>
                <a:gd name="T42" fmla="*/ 60 w 140"/>
                <a:gd name="T43" fmla="*/ 1 h 141"/>
                <a:gd name="T44" fmla="*/ 55 w 140"/>
                <a:gd name="T45" fmla="*/ 2 h 141"/>
                <a:gd name="T46" fmla="*/ 38 w 140"/>
                <a:gd name="T47" fmla="*/ 8 h 141"/>
                <a:gd name="T48" fmla="*/ 34 w 140"/>
                <a:gd name="T49" fmla="*/ 10 h 141"/>
                <a:gd name="T50" fmla="*/ 5 w 140"/>
                <a:gd name="T51" fmla="*/ 45 h 141"/>
                <a:gd name="T52" fmla="*/ 3 w 140"/>
                <a:gd name="T53" fmla="*/ 49 h 141"/>
                <a:gd name="T54" fmla="*/ 0 w 140"/>
                <a:gd name="T55" fmla="*/ 72 h 141"/>
                <a:gd name="T56" fmla="*/ 54 w 140"/>
                <a:gd name="T57" fmla="*/ 139 h 141"/>
                <a:gd name="T58" fmla="*/ 59 w 140"/>
                <a:gd name="T59" fmla="*/ 140 h 141"/>
                <a:gd name="T60" fmla="*/ 70 w 140"/>
                <a:gd name="T61" fmla="*/ 141 h 141"/>
                <a:gd name="T62" fmla="*/ 71 w 140"/>
                <a:gd name="T63" fmla="*/ 141 h 141"/>
                <a:gd name="T64" fmla="*/ 116 w 140"/>
                <a:gd name="T65" fmla="*/ 123 h 141"/>
                <a:gd name="T66" fmla="*/ 119 w 140"/>
                <a:gd name="T67" fmla="*/ 120 h 141"/>
                <a:gd name="T68" fmla="*/ 140 w 140"/>
                <a:gd name="T69" fmla="*/ 69 h 141"/>
                <a:gd name="T70" fmla="*/ 105 w 140"/>
                <a:gd name="T71" fmla="*/ 10 h 141"/>
                <a:gd name="T72" fmla="*/ 101 w 140"/>
                <a:gd name="T73" fmla="*/ 8 h 141"/>
                <a:gd name="T74" fmla="*/ 70 w 140"/>
                <a:gd name="T75" fmla="*/ 0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0" h="141">
                  <a:moveTo>
                    <a:pt x="63" y="20"/>
                  </a:moveTo>
                  <a:cubicBezTo>
                    <a:pt x="65" y="19"/>
                    <a:pt x="67" y="19"/>
                    <a:pt x="69" y="19"/>
                  </a:cubicBezTo>
                  <a:cubicBezTo>
                    <a:pt x="69" y="19"/>
                    <a:pt x="70" y="19"/>
                    <a:pt x="70" y="19"/>
                  </a:cubicBezTo>
                  <a:cubicBezTo>
                    <a:pt x="78" y="19"/>
                    <a:pt x="85" y="21"/>
                    <a:pt x="92" y="24"/>
                  </a:cubicBezTo>
                  <a:cubicBezTo>
                    <a:pt x="93" y="25"/>
                    <a:pt x="94" y="26"/>
                    <a:pt x="96" y="26"/>
                  </a:cubicBezTo>
                  <a:cubicBezTo>
                    <a:pt x="111" y="35"/>
                    <a:pt x="121" y="51"/>
                    <a:pt x="121" y="70"/>
                  </a:cubicBezTo>
                  <a:cubicBezTo>
                    <a:pt x="121" y="84"/>
                    <a:pt x="116" y="97"/>
                    <a:pt x="106" y="107"/>
                  </a:cubicBezTo>
                  <a:cubicBezTo>
                    <a:pt x="105" y="108"/>
                    <a:pt x="104" y="109"/>
                    <a:pt x="103" y="110"/>
                  </a:cubicBezTo>
                  <a:cubicBezTo>
                    <a:pt x="94" y="117"/>
                    <a:pt x="83" y="122"/>
                    <a:pt x="71" y="122"/>
                  </a:cubicBezTo>
                  <a:cubicBezTo>
                    <a:pt x="71" y="122"/>
                    <a:pt x="70" y="122"/>
                    <a:pt x="70" y="122"/>
                  </a:cubicBezTo>
                  <a:cubicBezTo>
                    <a:pt x="67" y="122"/>
                    <a:pt x="65" y="122"/>
                    <a:pt x="62" y="121"/>
                  </a:cubicBezTo>
                  <a:cubicBezTo>
                    <a:pt x="61" y="121"/>
                    <a:pt x="59" y="121"/>
                    <a:pt x="58" y="120"/>
                  </a:cubicBezTo>
                  <a:cubicBezTo>
                    <a:pt x="36" y="115"/>
                    <a:pt x="19" y="95"/>
                    <a:pt x="19" y="71"/>
                  </a:cubicBezTo>
                  <a:cubicBezTo>
                    <a:pt x="19" y="66"/>
                    <a:pt x="19" y="61"/>
                    <a:pt x="21" y="56"/>
                  </a:cubicBezTo>
                  <a:cubicBezTo>
                    <a:pt x="21" y="54"/>
                    <a:pt x="22" y="53"/>
                    <a:pt x="22" y="51"/>
                  </a:cubicBezTo>
                  <a:cubicBezTo>
                    <a:pt x="27" y="41"/>
                    <a:pt x="34" y="33"/>
                    <a:pt x="43" y="27"/>
                  </a:cubicBezTo>
                  <a:cubicBezTo>
                    <a:pt x="44" y="26"/>
                    <a:pt x="46" y="25"/>
                    <a:pt x="47" y="25"/>
                  </a:cubicBezTo>
                  <a:cubicBezTo>
                    <a:pt x="51" y="23"/>
                    <a:pt x="55" y="21"/>
                    <a:pt x="59" y="21"/>
                  </a:cubicBezTo>
                  <a:cubicBezTo>
                    <a:pt x="60" y="20"/>
                    <a:pt x="61" y="20"/>
                    <a:pt x="63" y="20"/>
                  </a:cubicBezTo>
                  <a:moveTo>
                    <a:pt x="70" y="0"/>
                  </a:moveTo>
                  <a:cubicBezTo>
                    <a:pt x="70" y="0"/>
                    <a:pt x="69" y="0"/>
                    <a:pt x="69" y="0"/>
                  </a:cubicBezTo>
                  <a:cubicBezTo>
                    <a:pt x="66" y="1"/>
                    <a:pt x="63" y="1"/>
                    <a:pt x="60" y="1"/>
                  </a:cubicBezTo>
                  <a:cubicBezTo>
                    <a:pt x="58" y="1"/>
                    <a:pt x="57" y="2"/>
                    <a:pt x="55" y="2"/>
                  </a:cubicBezTo>
                  <a:cubicBezTo>
                    <a:pt x="49" y="3"/>
                    <a:pt x="43" y="6"/>
                    <a:pt x="38" y="8"/>
                  </a:cubicBezTo>
                  <a:cubicBezTo>
                    <a:pt x="36" y="9"/>
                    <a:pt x="35" y="10"/>
                    <a:pt x="34" y="10"/>
                  </a:cubicBezTo>
                  <a:cubicBezTo>
                    <a:pt x="21" y="18"/>
                    <a:pt x="10" y="31"/>
                    <a:pt x="5" y="45"/>
                  </a:cubicBezTo>
                  <a:cubicBezTo>
                    <a:pt x="4" y="46"/>
                    <a:pt x="4" y="48"/>
                    <a:pt x="3" y="49"/>
                  </a:cubicBezTo>
                  <a:cubicBezTo>
                    <a:pt x="1" y="56"/>
                    <a:pt x="0" y="64"/>
                    <a:pt x="0" y="72"/>
                  </a:cubicBezTo>
                  <a:cubicBezTo>
                    <a:pt x="0" y="105"/>
                    <a:pt x="24" y="132"/>
                    <a:pt x="54" y="139"/>
                  </a:cubicBezTo>
                  <a:cubicBezTo>
                    <a:pt x="56" y="139"/>
                    <a:pt x="57" y="139"/>
                    <a:pt x="59" y="140"/>
                  </a:cubicBezTo>
                  <a:cubicBezTo>
                    <a:pt x="62" y="140"/>
                    <a:pt x="66" y="141"/>
                    <a:pt x="70" y="141"/>
                  </a:cubicBezTo>
                  <a:cubicBezTo>
                    <a:pt x="70" y="141"/>
                    <a:pt x="71" y="141"/>
                    <a:pt x="71" y="141"/>
                  </a:cubicBezTo>
                  <a:cubicBezTo>
                    <a:pt x="88" y="140"/>
                    <a:pt x="104" y="134"/>
                    <a:pt x="116" y="123"/>
                  </a:cubicBezTo>
                  <a:cubicBezTo>
                    <a:pt x="117" y="122"/>
                    <a:pt x="118" y="121"/>
                    <a:pt x="119" y="120"/>
                  </a:cubicBezTo>
                  <a:cubicBezTo>
                    <a:pt x="132" y="107"/>
                    <a:pt x="140" y="89"/>
                    <a:pt x="140" y="69"/>
                  </a:cubicBezTo>
                  <a:cubicBezTo>
                    <a:pt x="140" y="44"/>
                    <a:pt x="125" y="21"/>
                    <a:pt x="105" y="10"/>
                  </a:cubicBezTo>
                  <a:cubicBezTo>
                    <a:pt x="103" y="9"/>
                    <a:pt x="102" y="8"/>
                    <a:pt x="101" y="8"/>
                  </a:cubicBezTo>
                  <a:cubicBezTo>
                    <a:pt x="91" y="3"/>
                    <a:pt x="81" y="0"/>
                    <a:pt x="70"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68" name="Freeform 20315">
              <a:extLst>
                <a:ext uri="{FF2B5EF4-FFF2-40B4-BE49-F238E27FC236}">
                  <a16:creationId xmlns:a16="http://schemas.microsoft.com/office/drawing/2014/main" id="{F3975EB4-6FEB-4840-8AF9-377EA5C49ADE}"/>
                </a:ext>
              </a:extLst>
            </p:cNvPr>
            <p:cNvSpPr/>
            <p:nvPr/>
          </p:nvSpPr>
          <p:spPr bwMode="auto">
            <a:xfrm>
              <a:off x="5096531" y="6418888"/>
              <a:ext cx="46023" cy="45356"/>
            </a:xfrm>
            <a:custGeom>
              <a:avLst/>
              <a:gdLst>
                <a:gd name="T0" fmla="*/ 15 w 29"/>
                <a:gd name="T1" fmla="*/ 0 h 29"/>
                <a:gd name="T2" fmla="*/ 15 w 29"/>
                <a:gd name="T3" fmla="*/ 0 h 29"/>
                <a:gd name="T4" fmla="*/ 10 w 29"/>
                <a:gd name="T5" fmla="*/ 1 h 29"/>
                <a:gd name="T6" fmla="*/ 6 w 29"/>
                <a:gd name="T7" fmla="*/ 3 h 29"/>
                <a:gd name="T8" fmla="*/ 1 w 29"/>
                <a:gd name="T9" fmla="*/ 9 h 29"/>
                <a:gd name="T10" fmla="*/ 0 w 29"/>
                <a:gd name="T11" fmla="*/ 13 h 29"/>
                <a:gd name="T12" fmla="*/ 0 w 29"/>
                <a:gd name="T13" fmla="*/ 14 h 29"/>
                <a:gd name="T14" fmla="*/ 9 w 29"/>
                <a:gd name="T15" fmla="*/ 27 h 29"/>
                <a:gd name="T16" fmla="*/ 13 w 29"/>
                <a:gd name="T17" fmla="*/ 29 h 29"/>
                <a:gd name="T18" fmla="*/ 15 w 29"/>
                <a:gd name="T19" fmla="*/ 29 h 29"/>
                <a:gd name="T20" fmla="*/ 15 w 29"/>
                <a:gd name="T21" fmla="*/ 29 h 29"/>
                <a:gd name="T22" fmla="*/ 29 w 29"/>
                <a:gd name="T23" fmla="*/ 19 h 29"/>
                <a:gd name="T24" fmla="*/ 29 w 29"/>
                <a:gd name="T25" fmla="*/ 14 h 29"/>
                <a:gd name="T26" fmla="*/ 29 w 29"/>
                <a:gd name="T27" fmla="*/ 14 h 29"/>
                <a:gd name="T28" fmla="*/ 15 w 29"/>
                <a:gd name="T29"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9" h="29">
                  <a:moveTo>
                    <a:pt x="15" y="0"/>
                  </a:moveTo>
                  <a:cubicBezTo>
                    <a:pt x="15" y="0"/>
                    <a:pt x="15" y="0"/>
                    <a:pt x="15" y="0"/>
                  </a:cubicBezTo>
                  <a:cubicBezTo>
                    <a:pt x="13" y="0"/>
                    <a:pt x="11" y="0"/>
                    <a:pt x="10" y="1"/>
                  </a:cubicBezTo>
                  <a:cubicBezTo>
                    <a:pt x="8" y="1"/>
                    <a:pt x="7" y="2"/>
                    <a:pt x="6" y="3"/>
                  </a:cubicBezTo>
                  <a:cubicBezTo>
                    <a:pt x="4" y="5"/>
                    <a:pt x="2" y="7"/>
                    <a:pt x="1" y="9"/>
                  </a:cubicBezTo>
                  <a:cubicBezTo>
                    <a:pt x="1" y="10"/>
                    <a:pt x="1" y="12"/>
                    <a:pt x="0" y="13"/>
                  </a:cubicBezTo>
                  <a:cubicBezTo>
                    <a:pt x="0" y="14"/>
                    <a:pt x="0" y="14"/>
                    <a:pt x="0" y="14"/>
                  </a:cubicBezTo>
                  <a:cubicBezTo>
                    <a:pt x="1" y="20"/>
                    <a:pt x="4" y="25"/>
                    <a:pt x="9" y="27"/>
                  </a:cubicBezTo>
                  <a:cubicBezTo>
                    <a:pt x="10" y="28"/>
                    <a:pt x="11" y="28"/>
                    <a:pt x="13" y="29"/>
                  </a:cubicBezTo>
                  <a:cubicBezTo>
                    <a:pt x="14" y="29"/>
                    <a:pt x="14" y="29"/>
                    <a:pt x="15" y="29"/>
                  </a:cubicBezTo>
                  <a:cubicBezTo>
                    <a:pt x="15" y="29"/>
                    <a:pt x="15" y="29"/>
                    <a:pt x="15" y="29"/>
                  </a:cubicBezTo>
                  <a:cubicBezTo>
                    <a:pt x="22" y="29"/>
                    <a:pt x="27" y="24"/>
                    <a:pt x="29" y="19"/>
                  </a:cubicBezTo>
                  <a:cubicBezTo>
                    <a:pt x="29" y="17"/>
                    <a:pt x="29" y="16"/>
                    <a:pt x="29" y="14"/>
                  </a:cubicBezTo>
                  <a:cubicBezTo>
                    <a:pt x="29" y="14"/>
                    <a:pt x="29" y="14"/>
                    <a:pt x="29" y="14"/>
                  </a:cubicBezTo>
                  <a:cubicBezTo>
                    <a:pt x="29" y="6"/>
                    <a:pt x="23" y="0"/>
                    <a:pt x="15"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69" name="Freeform 20316">
              <a:extLst>
                <a:ext uri="{FF2B5EF4-FFF2-40B4-BE49-F238E27FC236}">
                  <a16:creationId xmlns:a16="http://schemas.microsoft.com/office/drawing/2014/main" id="{5AEF93D5-04CC-4E7E-A216-089268BB08CF}"/>
                </a:ext>
              </a:extLst>
            </p:cNvPr>
            <p:cNvSpPr>
              <a:spLocks noEditPoints="1"/>
            </p:cNvSpPr>
            <p:nvPr/>
          </p:nvSpPr>
          <p:spPr bwMode="auto">
            <a:xfrm>
              <a:off x="5074520" y="6394876"/>
              <a:ext cx="91380" cy="92714"/>
            </a:xfrm>
            <a:custGeom>
              <a:avLst/>
              <a:gdLst>
                <a:gd name="T0" fmla="*/ 19 w 58"/>
                <a:gd name="T1" fmla="*/ 10 h 59"/>
                <a:gd name="T2" fmla="*/ 29 w 58"/>
                <a:gd name="T3" fmla="*/ 8 h 59"/>
                <a:gd name="T4" fmla="*/ 29 w 58"/>
                <a:gd name="T5" fmla="*/ 8 h 59"/>
                <a:gd name="T6" fmla="*/ 50 w 58"/>
                <a:gd name="T7" fmla="*/ 29 h 59"/>
                <a:gd name="T8" fmla="*/ 50 w 58"/>
                <a:gd name="T9" fmla="*/ 31 h 59"/>
                <a:gd name="T10" fmla="*/ 50 w 58"/>
                <a:gd name="T11" fmla="*/ 35 h 59"/>
                <a:gd name="T12" fmla="*/ 29 w 58"/>
                <a:gd name="T13" fmla="*/ 51 h 59"/>
                <a:gd name="T14" fmla="*/ 29 w 58"/>
                <a:gd name="T15" fmla="*/ 51 h 59"/>
                <a:gd name="T16" fmla="*/ 24 w 58"/>
                <a:gd name="T17" fmla="*/ 50 h 59"/>
                <a:gd name="T18" fmla="*/ 20 w 58"/>
                <a:gd name="T19" fmla="*/ 49 h 59"/>
                <a:gd name="T20" fmla="*/ 7 w 58"/>
                <a:gd name="T21" fmla="*/ 30 h 59"/>
                <a:gd name="T22" fmla="*/ 8 w 58"/>
                <a:gd name="T23" fmla="*/ 27 h 59"/>
                <a:gd name="T24" fmla="*/ 8 w 58"/>
                <a:gd name="T25" fmla="*/ 23 h 59"/>
                <a:gd name="T26" fmla="*/ 15 w 58"/>
                <a:gd name="T27" fmla="*/ 13 h 59"/>
                <a:gd name="T28" fmla="*/ 19 w 58"/>
                <a:gd name="T29" fmla="*/ 10 h 59"/>
                <a:gd name="T30" fmla="*/ 29 w 58"/>
                <a:gd name="T31" fmla="*/ 0 h 59"/>
                <a:gd name="T32" fmla="*/ 28 w 58"/>
                <a:gd name="T33" fmla="*/ 0 h 59"/>
                <a:gd name="T34" fmla="*/ 14 w 58"/>
                <a:gd name="T35" fmla="*/ 4 h 59"/>
                <a:gd name="T36" fmla="*/ 10 w 58"/>
                <a:gd name="T37" fmla="*/ 7 h 59"/>
                <a:gd name="T38" fmla="*/ 1 w 58"/>
                <a:gd name="T39" fmla="*/ 22 h 59"/>
                <a:gd name="T40" fmla="*/ 0 w 58"/>
                <a:gd name="T41" fmla="*/ 26 h 59"/>
                <a:gd name="T42" fmla="*/ 0 w 58"/>
                <a:gd name="T43" fmla="*/ 30 h 59"/>
                <a:gd name="T44" fmla="*/ 16 w 58"/>
                <a:gd name="T45" fmla="*/ 56 h 59"/>
                <a:gd name="T46" fmla="*/ 20 w 58"/>
                <a:gd name="T47" fmla="*/ 57 h 59"/>
                <a:gd name="T48" fmla="*/ 29 w 58"/>
                <a:gd name="T49" fmla="*/ 59 h 59"/>
                <a:gd name="T50" fmla="*/ 29 w 58"/>
                <a:gd name="T51" fmla="*/ 59 h 59"/>
                <a:gd name="T52" fmla="*/ 57 w 58"/>
                <a:gd name="T53" fmla="*/ 37 h 59"/>
                <a:gd name="T54" fmla="*/ 58 w 58"/>
                <a:gd name="T55" fmla="*/ 32 h 59"/>
                <a:gd name="T56" fmla="*/ 58 w 58"/>
                <a:gd name="T57" fmla="*/ 29 h 59"/>
                <a:gd name="T58" fmla="*/ 29 w 58"/>
                <a:gd name="T59"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8" h="59">
                  <a:moveTo>
                    <a:pt x="19" y="10"/>
                  </a:moveTo>
                  <a:cubicBezTo>
                    <a:pt x="22" y="9"/>
                    <a:pt x="25" y="8"/>
                    <a:pt x="29" y="8"/>
                  </a:cubicBezTo>
                  <a:cubicBezTo>
                    <a:pt x="29" y="8"/>
                    <a:pt x="29" y="8"/>
                    <a:pt x="29" y="8"/>
                  </a:cubicBezTo>
                  <a:cubicBezTo>
                    <a:pt x="41" y="8"/>
                    <a:pt x="50" y="17"/>
                    <a:pt x="50" y="29"/>
                  </a:cubicBezTo>
                  <a:cubicBezTo>
                    <a:pt x="50" y="29"/>
                    <a:pt x="50" y="30"/>
                    <a:pt x="50" y="31"/>
                  </a:cubicBezTo>
                  <a:cubicBezTo>
                    <a:pt x="50" y="32"/>
                    <a:pt x="50" y="34"/>
                    <a:pt x="50" y="35"/>
                  </a:cubicBezTo>
                  <a:cubicBezTo>
                    <a:pt x="47" y="44"/>
                    <a:pt x="39" y="50"/>
                    <a:pt x="29" y="51"/>
                  </a:cubicBezTo>
                  <a:cubicBezTo>
                    <a:pt x="29" y="51"/>
                    <a:pt x="29" y="51"/>
                    <a:pt x="29" y="51"/>
                  </a:cubicBezTo>
                  <a:cubicBezTo>
                    <a:pt x="27" y="51"/>
                    <a:pt x="25" y="50"/>
                    <a:pt x="24" y="50"/>
                  </a:cubicBezTo>
                  <a:cubicBezTo>
                    <a:pt x="22" y="50"/>
                    <a:pt x="21" y="49"/>
                    <a:pt x="20" y="49"/>
                  </a:cubicBezTo>
                  <a:cubicBezTo>
                    <a:pt x="13" y="45"/>
                    <a:pt x="8" y="38"/>
                    <a:pt x="7" y="30"/>
                  </a:cubicBezTo>
                  <a:cubicBezTo>
                    <a:pt x="7" y="29"/>
                    <a:pt x="7" y="28"/>
                    <a:pt x="8" y="27"/>
                  </a:cubicBezTo>
                  <a:cubicBezTo>
                    <a:pt x="8" y="26"/>
                    <a:pt x="8" y="24"/>
                    <a:pt x="8" y="23"/>
                  </a:cubicBezTo>
                  <a:cubicBezTo>
                    <a:pt x="10" y="19"/>
                    <a:pt x="12" y="15"/>
                    <a:pt x="15" y="13"/>
                  </a:cubicBezTo>
                  <a:cubicBezTo>
                    <a:pt x="16" y="12"/>
                    <a:pt x="18" y="11"/>
                    <a:pt x="19" y="10"/>
                  </a:cubicBezTo>
                  <a:moveTo>
                    <a:pt x="29" y="0"/>
                  </a:moveTo>
                  <a:cubicBezTo>
                    <a:pt x="29" y="0"/>
                    <a:pt x="29" y="0"/>
                    <a:pt x="28" y="0"/>
                  </a:cubicBezTo>
                  <a:cubicBezTo>
                    <a:pt x="23" y="0"/>
                    <a:pt x="18" y="2"/>
                    <a:pt x="14" y="4"/>
                  </a:cubicBezTo>
                  <a:cubicBezTo>
                    <a:pt x="12" y="5"/>
                    <a:pt x="11" y="6"/>
                    <a:pt x="10" y="7"/>
                  </a:cubicBezTo>
                  <a:cubicBezTo>
                    <a:pt x="6" y="10"/>
                    <a:pt x="2" y="16"/>
                    <a:pt x="1" y="22"/>
                  </a:cubicBezTo>
                  <a:cubicBezTo>
                    <a:pt x="0" y="23"/>
                    <a:pt x="0" y="25"/>
                    <a:pt x="0" y="26"/>
                  </a:cubicBezTo>
                  <a:cubicBezTo>
                    <a:pt x="0" y="27"/>
                    <a:pt x="0" y="28"/>
                    <a:pt x="0" y="30"/>
                  </a:cubicBezTo>
                  <a:cubicBezTo>
                    <a:pt x="0" y="41"/>
                    <a:pt x="6" y="51"/>
                    <a:pt x="16" y="56"/>
                  </a:cubicBezTo>
                  <a:cubicBezTo>
                    <a:pt x="17" y="56"/>
                    <a:pt x="19" y="57"/>
                    <a:pt x="20" y="57"/>
                  </a:cubicBezTo>
                  <a:cubicBezTo>
                    <a:pt x="23" y="58"/>
                    <a:pt x="26" y="59"/>
                    <a:pt x="29" y="59"/>
                  </a:cubicBezTo>
                  <a:cubicBezTo>
                    <a:pt x="29" y="59"/>
                    <a:pt x="29" y="59"/>
                    <a:pt x="29" y="59"/>
                  </a:cubicBezTo>
                  <a:cubicBezTo>
                    <a:pt x="43" y="58"/>
                    <a:pt x="54" y="49"/>
                    <a:pt x="57" y="37"/>
                  </a:cubicBezTo>
                  <a:cubicBezTo>
                    <a:pt x="58" y="35"/>
                    <a:pt x="58" y="34"/>
                    <a:pt x="58" y="32"/>
                  </a:cubicBezTo>
                  <a:cubicBezTo>
                    <a:pt x="58" y="31"/>
                    <a:pt x="58" y="30"/>
                    <a:pt x="58" y="29"/>
                  </a:cubicBezTo>
                  <a:cubicBezTo>
                    <a:pt x="58" y="13"/>
                    <a:pt x="45" y="0"/>
                    <a:pt x="29"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70" name="Freeform 20317">
              <a:extLst>
                <a:ext uri="{FF2B5EF4-FFF2-40B4-BE49-F238E27FC236}">
                  <a16:creationId xmlns:a16="http://schemas.microsoft.com/office/drawing/2014/main" id="{5FA74737-C38C-448F-9048-5E806A04AA9E}"/>
                </a:ext>
              </a:extLst>
            </p:cNvPr>
            <p:cNvSpPr/>
            <p:nvPr/>
          </p:nvSpPr>
          <p:spPr bwMode="auto">
            <a:xfrm>
              <a:off x="5359997" y="7432066"/>
              <a:ext cx="60030" cy="60030"/>
            </a:xfrm>
            <a:custGeom>
              <a:avLst/>
              <a:gdLst>
                <a:gd name="T0" fmla="*/ 19 w 38"/>
                <a:gd name="T1" fmla="*/ 0 h 38"/>
                <a:gd name="T2" fmla="*/ 19 w 38"/>
                <a:gd name="T3" fmla="*/ 0 h 38"/>
                <a:gd name="T4" fmla="*/ 19 w 38"/>
                <a:gd name="T5" fmla="*/ 0 h 38"/>
                <a:gd name="T6" fmla="*/ 8 w 38"/>
                <a:gd name="T7" fmla="*/ 4 h 38"/>
                <a:gd name="T8" fmla="*/ 5 w 38"/>
                <a:gd name="T9" fmla="*/ 7 h 38"/>
                <a:gd name="T10" fmla="*/ 0 w 38"/>
                <a:gd name="T11" fmla="*/ 20 h 38"/>
                <a:gd name="T12" fmla="*/ 5 w 38"/>
                <a:gd name="T13" fmla="*/ 32 h 38"/>
                <a:gd name="T14" fmla="*/ 8 w 38"/>
                <a:gd name="T15" fmla="*/ 35 h 38"/>
                <a:gd name="T16" fmla="*/ 19 w 38"/>
                <a:gd name="T17" fmla="*/ 38 h 38"/>
                <a:gd name="T18" fmla="*/ 20 w 38"/>
                <a:gd name="T19" fmla="*/ 38 h 38"/>
                <a:gd name="T20" fmla="*/ 36 w 38"/>
                <a:gd name="T21" fmla="*/ 29 h 38"/>
                <a:gd name="T22" fmla="*/ 37 w 38"/>
                <a:gd name="T23" fmla="*/ 26 h 38"/>
                <a:gd name="T24" fmla="*/ 38 w 38"/>
                <a:gd name="T25" fmla="*/ 19 h 38"/>
                <a:gd name="T26" fmla="*/ 37 w 38"/>
                <a:gd name="T27" fmla="*/ 13 h 38"/>
                <a:gd name="T28" fmla="*/ 35 w 38"/>
                <a:gd name="T29" fmla="*/ 9 h 38"/>
                <a:gd name="T30" fmla="*/ 28 w 38"/>
                <a:gd name="T31" fmla="*/ 2 h 38"/>
                <a:gd name="T32" fmla="*/ 24 w 38"/>
                <a:gd name="T33" fmla="*/ 1 h 38"/>
                <a:gd name="T34" fmla="*/ 19 w 38"/>
                <a:gd name="T3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 h="38">
                  <a:moveTo>
                    <a:pt x="19" y="0"/>
                  </a:moveTo>
                  <a:cubicBezTo>
                    <a:pt x="19" y="0"/>
                    <a:pt x="19" y="0"/>
                    <a:pt x="19" y="0"/>
                  </a:cubicBezTo>
                  <a:cubicBezTo>
                    <a:pt x="19" y="0"/>
                    <a:pt x="19" y="0"/>
                    <a:pt x="19" y="0"/>
                  </a:cubicBezTo>
                  <a:cubicBezTo>
                    <a:pt x="15" y="0"/>
                    <a:pt x="11" y="2"/>
                    <a:pt x="8" y="4"/>
                  </a:cubicBezTo>
                  <a:cubicBezTo>
                    <a:pt x="7" y="5"/>
                    <a:pt x="6" y="6"/>
                    <a:pt x="5" y="7"/>
                  </a:cubicBezTo>
                  <a:cubicBezTo>
                    <a:pt x="2" y="10"/>
                    <a:pt x="0" y="15"/>
                    <a:pt x="0" y="20"/>
                  </a:cubicBezTo>
                  <a:cubicBezTo>
                    <a:pt x="0" y="24"/>
                    <a:pt x="2" y="28"/>
                    <a:pt x="5" y="32"/>
                  </a:cubicBezTo>
                  <a:cubicBezTo>
                    <a:pt x="6" y="33"/>
                    <a:pt x="7" y="34"/>
                    <a:pt x="8" y="35"/>
                  </a:cubicBezTo>
                  <a:cubicBezTo>
                    <a:pt x="11" y="37"/>
                    <a:pt x="15" y="38"/>
                    <a:pt x="19" y="38"/>
                  </a:cubicBezTo>
                  <a:cubicBezTo>
                    <a:pt x="19" y="38"/>
                    <a:pt x="20" y="38"/>
                    <a:pt x="20" y="38"/>
                  </a:cubicBezTo>
                  <a:cubicBezTo>
                    <a:pt x="26" y="38"/>
                    <a:pt x="32" y="35"/>
                    <a:pt x="36" y="29"/>
                  </a:cubicBezTo>
                  <a:cubicBezTo>
                    <a:pt x="36" y="28"/>
                    <a:pt x="37" y="27"/>
                    <a:pt x="37" y="26"/>
                  </a:cubicBezTo>
                  <a:cubicBezTo>
                    <a:pt x="38" y="23"/>
                    <a:pt x="38" y="21"/>
                    <a:pt x="38" y="19"/>
                  </a:cubicBezTo>
                  <a:cubicBezTo>
                    <a:pt x="38" y="17"/>
                    <a:pt x="38" y="15"/>
                    <a:pt x="37" y="13"/>
                  </a:cubicBezTo>
                  <a:cubicBezTo>
                    <a:pt x="37" y="11"/>
                    <a:pt x="36" y="10"/>
                    <a:pt x="35" y="9"/>
                  </a:cubicBezTo>
                  <a:cubicBezTo>
                    <a:pt x="33" y="6"/>
                    <a:pt x="31" y="3"/>
                    <a:pt x="28" y="2"/>
                  </a:cubicBezTo>
                  <a:cubicBezTo>
                    <a:pt x="26" y="1"/>
                    <a:pt x="25" y="1"/>
                    <a:pt x="24" y="1"/>
                  </a:cubicBezTo>
                  <a:cubicBezTo>
                    <a:pt x="22" y="0"/>
                    <a:pt x="21" y="0"/>
                    <a:pt x="19"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71" name="Freeform 20318">
              <a:extLst>
                <a:ext uri="{FF2B5EF4-FFF2-40B4-BE49-F238E27FC236}">
                  <a16:creationId xmlns:a16="http://schemas.microsoft.com/office/drawing/2014/main" id="{4369AE5A-76AD-403B-8584-4BFD5EAE3927}"/>
                </a:ext>
              </a:extLst>
            </p:cNvPr>
            <p:cNvSpPr>
              <a:spLocks noEditPoints="1"/>
            </p:cNvSpPr>
            <p:nvPr/>
          </p:nvSpPr>
          <p:spPr bwMode="auto">
            <a:xfrm>
              <a:off x="5328648" y="7400717"/>
              <a:ext cx="122729" cy="122729"/>
            </a:xfrm>
            <a:custGeom>
              <a:avLst/>
              <a:gdLst>
                <a:gd name="T0" fmla="*/ 22 w 78"/>
                <a:gd name="T1" fmla="*/ 17 h 78"/>
                <a:gd name="T2" fmla="*/ 39 w 78"/>
                <a:gd name="T3" fmla="*/ 11 h 78"/>
                <a:gd name="T4" fmla="*/ 39 w 78"/>
                <a:gd name="T5" fmla="*/ 11 h 78"/>
                <a:gd name="T6" fmla="*/ 40 w 78"/>
                <a:gd name="T7" fmla="*/ 11 h 78"/>
                <a:gd name="T8" fmla="*/ 45 w 78"/>
                <a:gd name="T9" fmla="*/ 11 h 78"/>
                <a:gd name="T10" fmla="*/ 47 w 78"/>
                <a:gd name="T11" fmla="*/ 12 h 78"/>
                <a:gd name="T12" fmla="*/ 51 w 78"/>
                <a:gd name="T13" fmla="*/ 13 h 78"/>
                <a:gd name="T14" fmla="*/ 64 w 78"/>
                <a:gd name="T15" fmla="*/ 24 h 78"/>
                <a:gd name="T16" fmla="*/ 66 w 78"/>
                <a:gd name="T17" fmla="*/ 28 h 78"/>
                <a:gd name="T18" fmla="*/ 68 w 78"/>
                <a:gd name="T19" fmla="*/ 39 h 78"/>
                <a:gd name="T20" fmla="*/ 66 w 78"/>
                <a:gd name="T21" fmla="*/ 50 h 78"/>
                <a:gd name="T22" fmla="*/ 64 w 78"/>
                <a:gd name="T23" fmla="*/ 53 h 78"/>
                <a:gd name="T24" fmla="*/ 40 w 78"/>
                <a:gd name="T25" fmla="*/ 68 h 78"/>
                <a:gd name="T26" fmla="*/ 39 w 78"/>
                <a:gd name="T27" fmla="*/ 68 h 78"/>
                <a:gd name="T28" fmla="*/ 21 w 78"/>
                <a:gd name="T29" fmla="*/ 61 h 78"/>
                <a:gd name="T30" fmla="*/ 18 w 78"/>
                <a:gd name="T31" fmla="*/ 58 h 78"/>
                <a:gd name="T32" fmla="*/ 11 w 78"/>
                <a:gd name="T33" fmla="*/ 40 h 78"/>
                <a:gd name="T34" fmla="*/ 18 w 78"/>
                <a:gd name="T35" fmla="*/ 20 h 78"/>
                <a:gd name="T36" fmla="*/ 22 w 78"/>
                <a:gd name="T37" fmla="*/ 17 h 78"/>
                <a:gd name="T38" fmla="*/ 39 w 78"/>
                <a:gd name="T39" fmla="*/ 0 h 78"/>
                <a:gd name="T40" fmla="*/ 39 w 78"/>
                <a:gd name="T41" fmla="*/ 0 h 78"/>
                <a:gd name="T42" fmla="*/ 14 w 78"/>
                <a:gd name="T43" fmla="*/ 9 h 78"/>
                <a:gd name="T44" fmla="*/ 11 w 78"/>
                <a:gd name="T45" fmla="*/ 12 h 78"/>
                <a:gd name="T46" fmla="*/ 0 w 78"/>
                <a:gd name="T47" fmla="*/ 40 h 78"/>
                <a:gd name="T48" fmla="*/ 11 w 78"/>
                <a:gd name="T49" fmla="*/ 66 h 78"/>
                <a:gd name="T50" fmla="*/ 14 w 78"/>
                <a:gd name="T51" fmla="*/ 69 h 78"/>
                <a:gd name="T52" fmla="*/ 39 w 78"/>
                <a:gd name="T53" fmla="*/ 78 h 78"/>
                <a:gd name="T54" fmla="*/ 40 w 78"/>
                <a:gd name="T55" fmla="*/ 78 h 78"/>
                <a:gd name="T56" fmla="*/ 73 w 78"/>
                <a:gd name="T57" fmla="*/ 58 h 78"/>
                <a:gd name="T58" fmla="*/ 75 w 78"/>
                <a:gd name="T59" fmla="*/ 54 h 78"/>
                <a:gd name="T60" fmla="*/ 78 w 78"/>
                <a:gd name="T61" fmla="*/ 39 h 78"/>
                <a:gd name="T62" fmla="*/ 75 w 78"/>
                <a:gd name="T63" fmla="*/ 24 h 78"/>
                <a:gd name="T64" fmla="*/ 73 w 78"/>
                <a:gd name="T65" fmla="*/ 20 h 78"/>
                <a:gd name="T66" fmla="*/ 54 w 78"/>
                <a:gd name="T67" fmla="*/ 3 h 78"/>
                <a:gd name="T68" fmla="*/ 50 w 78"/>
                <a:gd name="T69" fmla="*/ 2 h 78"/>
                <a:gd name="T70" fmla="*/ 46 w 78"/>
                <a:gd name="T71" fmla="*/ 1 h 78"/>
                <a:gd name="T72" fmla="*/ 42 w 78"/>
                <a:gd name="T73" fmla="*/ 0 h 78"/>
                <a:gd name="T74" fmla="*/ 39 w 78"/>
                <a:gd name="T75"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8" h="78">
                  <a:moveTo>
                    <a:pt x="22" y="17"/>
                  </a:moveTo>
                  <a:cubicBezTo>
                    <a:pt x="26" y="13"/>
                    <a:pt x="32" y="11"/>
                    <a:pt x="39" y="11"/>
                  </a:cubicBezTo>
                  <a:cubicBezTo>
                    <a:pt x="39" y="11"/>
                    <a:pt x="39" y="11"/>
                    <a:pt x="39" y="11"/>
                  </a:cubicBezTo>
                  <a:cubicBezTo>
                    <a:pt x="40" y="11"/>
                    <a:pt x="40" y="11"/>
                    <a:pt x="40" y="11"/>
                  </a:cubicBezTo>
                  <a:cubicBezTo>
                    <a:pt x="42" y="11"/>
                    <a:pt x="43" y="11"/>
                    <a:pt x="45" y="11"/>
                  </a:cubicBezTo>
                  <a:cubicBezTo>
                    <a:pt x="45" y="11"/>
                    <a:pt x="46" y="12"/>
                    <a:pt x="47" y="12"/>
                  </a:cubicBezTo>
                  <a:cubicBezTo>
                    <a:pt x="48" y="12"/>
                    <a:pt x="49" y="13"/>
                    <a:pt x="51" y="13"/>
                  </a:cubicBezTo>
                  <a:cubicBezTo>
                    <a:pt x="56" y="16"/>
                    <a:pt x="61" y="20"/>
                    <a:pt x="64" y="24"/>
                  </a:cubicBezTo>
                  <a:cubicBezTo>
                    <a:pt x="64" y="26"/>
                    <a:pt x="65" y="27"/>
                    <a:pt x="66" y="28"/>
                  </a:cubicBezTo>
                  <a:cubicBezTo>
                    <a:pt x="67" y="32"/>
                    <a:pt x="68" y="35"/>
                    <a:pt x="68" y="39"/>
                  </a:cubicBezTo>
                  <a:cubicBezTo>
                    <a:pt x="68" y="43"/>
                    <a:pt x="67" y="46"/>
                    <a:pt x="66" y="50"/>
                  </a:cubicBezTo>
                  <a:cubicBezTo>
                    <a:pt x="65" y="51"/>
                    <a:pt x="65" y="52"/>
                    <a:pt x="64" y="53"/>
                  </a:cubicBezTo>
                  <a:cubicBezTo>
                    <a:pt x="59" y="62"/>
                    <a:pt x="50" y="68"/>
                    <a:pt x="40" y="68"/>
                  </a:cubicBezTo>
                  <a:cubicBezTo>
                    <a:pt x="40" y="68"/>
                    <a:pt x="39" y="68"/>
                    <a:pt x="39" y="68"/>
                  </a:cubicBezTo>
                  <a:cubicBezTo>
                    <a:pt x="33" y="68"/>
                    <a:pt x="26" y="65"/>
                    <a:pt x="21" y="61"/>
                  </a:cubicBezTo>
                  <a:cubicBezTo>
                    <a:pt x="20" y="60"/>
                    <a:pt x="19" y="59"/>
                    <a:pt x="18" y="58"/>
                  </a:cubicBezTo>
                  <a:cubicBezTo>
                    <a:pt x="14" y="53"/>
                    <a:pt x="11" y="47"/>
                    <a:pt x="11" y="40"/>
                  </a:cubicBezTo>
                  <a:cubicBezTo>
                    <a:pt x="11" y="32"/>
                    <a:pt x="14" y="25"/>
                    <a:pt x="18" y="20"/>
                  </a:cubicBezTo>
                  <a:cubicBezTo>
                    <a:pt x="19" y="19"/>
                    <a:pt x="20" y="18"/>
                    <a:pt x="22" y="17"/>
                  </a:cubicBezTo>
                  <a:moveTo>
                    <a:pt x="39" y="0"/>
                  </a:moveTo>
                  <a:cubicBezTo>
                    <a:pt x="39" y="0"/>
                    <a:pt x="39" y="0"/>
                    <a:pt x="39" y="0"/>
                  </a:cubicBezTo>
                  <a:cubicBezTo>
                    <a:pt x="29" y="1"/>
                    <a:pt x="21" y="4"/>
                    <a:pt x="14" y="9"/>
                  </a:cubicBezTo>
                  <a:cubicBezTo>
                    <a:pt x="13" y="10"/>
                    <a:pt x="12" y="11"/>
                    <a:pt x="11" y="12"/>
                  </a:cubicBezTo>
                  <a:cubicBezTo>
                    <a:pt x="4" y="20"/>
                    <a:pt x="0" y="29"/>
                    <a:pt x="0" y="40"/>
                  </a:cubicBezTo>
                  <a:cubicBezTo>
                    <a:pt x="1" y="50"/>
                    <a:pt x="5" y="59"/>
                    <a:pt x="11" y="66"/>
                  </a:cubicBezTo>
                  <a:cubicBezTo>
                    <a:pt x="12" y="67"/>
                    <a:pt x="13" y="68"/>
                    <a:pt x="14" y="69"/>
                  </a:cubicBezTo>
                  <a:cubicBezTo>
                    <a:pt x="21" y="75"/>
                    <a:pt x="30" y="78"/>
                    <a:pt x="39" y="78"/>
                  </a:cubicBezTo>
                  <a:cubicBezTo>
                    <a:pt x="40" y="78"/>
                    <a:pt x="40" y="78"/>
                    <a:pt x="40" y="78"/>
                  </a:cubicBezTo>
                  <a:cubicBezTo>
                    <a:pt x="54" y="78"/>
                    <a:pt x="67" y="70"/>
                    <a:pt x="73" y="58"/>
                  </a:cubicBezTo>
                  <a:cubicBezTo>
                    <a:pt x="74" y="57"/>
                    <a:pt x="75" y="55"/>
                    <a:pt x="75" y="54"/>
                  </a:cubicBezTo>
                  <a:cubicBezTo>
                    <a:pt x="77" y="49"/>
                    <a:pt x="78" y="44"/>
                    <a:pt x="78" y="39"/>
                  </a:cubicBezTo>
                  <a:cubicBezTo>
                    <a:pt x="78" y="33"/>
                    <a:pt x="77" y="28"/>
                    <a:pt x="75" y="24"/>
                  </a:cubicBezTo>
                  <a:cubicBezTo>
                    <a:pt x="74" y="22"/>
                    <a:pt x="74" y="21"/>
                    <a:pt x="73" y="20"/>
                  </a:cubicBezTo>
                  <a:cubicBezTo>
                    <a:pt x="69" y="12"/>
                    <a:pt x="62" y="7"/>
                    <a:pt x="54" y="3"/>
                  </a:cubicBezTo>
                  <a:cubicBezTo>
                    <a:pt x="53" y="3"/>
                    <a:pt x="52" y="2"/>
                    <a:pt x="50" y="2"/>
                  </a:cubicBezTo>
                  <a:cubicBezTo>
                    <a:pt x="49" y="1"/>
                    <a:pt x="47" y="1"/>
                    <a:pt x="46" y="1"/>
                  </a:cubicBezTo>
                  <a:cubicBezTo>
                    <a:pt x="44" y="1"/>
                    <a:pt x="43" y="0"/>
                    <a:pt x="42" y="0"/>
                  </a:cubicBezTo>
                  <a:cubicBezTo>
                    <a:pt x="41" y="0"/>
                    <a:pt x="40" y="0"/>
                    <a:pt x="39"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72" name="Freeform 20423">
              <a:extLst>
                <a:ext uri="{FF2B5EF4-FFF2-40B4-BE49-F238E27FC236}">
                  <a16:creationId xmlns:a16="http://schemas.microsoft.com/office/drawing/2014/main" id="{F2B9992C-EF34-4877-B30E-2F9792AC96F0}"/>
                </a:ext>
              </a:extLst>
            </p:cNvPr>
            <p:cNvSpPr/>
            <p:nvPr/>
          </p:nvSpPr>
          <p:spPr bwMode="auto">
            <a:xfrm>
              <a:off x="5276622" y="6064042"/>
              <a:ext cx="113391" cy="106721"/>
            </a:xfrm>
            <a:custGeom>
              <a:avLst/>
              <a:gdLst>
                <a:gd name="T0" fmla="*/ 36 w 72"/>
                <a:gd name="T1" fmla="*/ 0 h 68"/>
                <a:gd name="T2" fmla="*/ 24 w 72"/>
                <a:gd name="T3" fmla="*/ 2 h 68"/>
                <a:gd name="T4" fmla="*/ 20 w 72"/>
                <a:gd name="T5" fmla="*/ 4 h 68"/>
                <a:gd name="T6" fmla="*/ 3 w 72"/>
                <a:gd name="T7" fmla="*/ 29 h 68"/>
                <a:gd name="T8" fmla="*/ 32 w 72"/>
                <a:gd name="T9" fmla="*/ 67 h 68"/>
                <a:gd name="T10" fmla="*/ 37 w 72"/>
                <a:gd name="T11" fmla="*/ 68 h 68"/>
                <a:gd name="T12" fmla="*/ 70 w 72"/>
                <a:gd name="T13" fmla="*/ 39 h 68"/>
                <a:gd name="T14" fmla="*/ 56 w 72"/>
                <a:gd name="T15" fmla="*/ 6 h 68"/>
                <a:gd name="T16" fmla="*/ 53 w 72"/>
                <a:gd name="T17" fmla="*/ 4 h 68"/>
                <a:gd name="T18" fmla="*/ 43 w 72"/>
                <a:gd name="T19" fmla="*/ 0 h 68"/>
                <a:gd name="T20" fmla="*/ 42 w 72"/>
                <a:gd name="T21" fmla="*/ 0 h 68"/>
                <a:gd name="T22" fmla="*/ 38 w 72"/>
                <a:gd name="T23" fmla="*/ 0 h 68"/>
                <a:gd name="T24" fmla="*/ 36 w 72"/>
                <a:gd name="T25"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2" h="68">
                  <a:moveTo>
                    <a:pt x="36" y="0"/>
                  </a:moveTo>
                  <a:cubicBezTo>
                    <a:pt x="32" y="0"/>
                    <a:pt x="28" y="1"/>
                    <a:pt x="24" y="2"/>
                  </a:cubicBezTo>
                  <a:cubicBezTo>
                    <a:pt x="23" y="3"/>
                    <a:pt x="21" y="3"/>
                    <a:pt x="20" y="4"/>
                  </a:cubicBezTo>
                  <a:cubicBezTo>
                    <a:pt x="11" y="9"/>
                    <a:pt x="5" y="18"/>
                    <a:pt x="3" y="29"/>
                  </a:cubicBezTo>
                  <a:cubicBezTo>
                    <a:pt x="0" y="47"/>
                    <a:pt x="13" y="65"/>
                    <a:pt x="32" y="67"/>
                  </a:cubicBezTo>
                  <a:cubicBezTo>
                    <a:pt x="33" y="68"/>
                    <a:pt x="35" y="68"/>
                    <a:pt x="37" y="68"/>
                  </a:cubicBezTo>
                  <a:cubicBezTo>
                    <a:pt x="53" y="68"/>
                    <a:pt x="68" y="56"/>
                    <a:pt x="70" y="39"/>
                  </a:cubicBezTo>
                  <a:cubicBezTo>
                    <a:pt x="72" y="26"/>
                    <a:pt x="66" y="13"/>
                    <a:pt x="56" y="6"/>
                  </a:cubicBezTo>
                  <a:cubicBezTo>
                    <a:pt x="55" y="5"/>
                    <a:pt x="54" y="4"/>
                    <a:pt x="53" y="4"/>
                  </a:cubicBezTo>
                  <a:cubicBezTo>
                    <a:pt x="49" y="2"/>
                    <a:pt x="46" y="1"/>
                    <a:pt x="43" y="0"/>
                  </a:cubicBezTo>
                  <a:cubicBezTo>
                    <a:pt x="42" y="0"/>
                    <a:pt x="42" y="0"/>
                    <a:pt x="42" y="0"/>
                  </a:cubicBezTo>
                  <a:cubicBezTo>
                    <a:pt x="40" y="0"/>
                    <a:pt x="39" y="0"/>
                    <a:pt x="38" y="0"/>
                  </a:cubicBezTo>
                  <a:cubicBezTo>
                    <a:pt x="38" y="0"/>
                    <a:pt x="37" y="0"/>
                    <a:pt x="36"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73" name="Freeform 20541">
              <a:extLst>
                <a:ext uri="{FF2B5EF4-FFF2-40B4-BE49-F238E27FC236}">
                  <a16:creationId xmlns:a16="http://schemas.microsoft.com/office/drawing/2014/main" id="{D9EACEE1-F812-4666-A06D-0A448F772BE6}"/>
                </a:ext>
              </a:extLst>
            </p:cNvPr>
            <p:cNvSpPr/>
            <p:nvPr/>
          </p:nvSpPr>
          <p:spPr bwMode="auto">
            <a:xfrm>
              <a:off x="6887440" y="5926641"/>
              <a:ext cx="132067" cy="132734"/>
            </a:xfrm>
            <a:custGeom>
              <a:avLst/>
              <a:gdLst>
                <a:gd name="T0" fmla="*/ 8 w 84"/>
                <a:gd name="T1" fmla="*/ 29 h 84"/>
                <a:gd name="T2" fmla="*/ 55 w 84"/>
                <a:gd name="T3" fmla="*/ 8 h 84"/>
                <a:gd name="T4" fmla="*/ 77 w 84"/>
                <a:gd name="T5" fmla="*/ 55 h 84"/>
                <a:gd name="T6" fmla="*/ 29 w 84"/>
                <a:gd name="T7" fmla="*/ 77 h 84"/>
                <a:gd name="T8" fmla="*/ 8 w 84"/>
                <a:gd name="T9" fmla="*/ 29 h 84"/>
              </a:gdLst>
              <a:ahLst/>
              <a:cxnLst>
                <a:cxn ang="0">
                  <a:pos x="T0" y="T1"/>
                </a:cxn>
                <a:cxn ang="0">
                  <a:pos x="T2" y="T3"/>
                </a:cxn>
                <a:cxn ang="0">
                  <a:pos x="T4" y="T5"/>
                </a:cxn>
                <a:cxn ang="0">
                  <a:pos x="T6" y="T7"/>
                </a:cxn>
                <a:cxn ang="0">
                  <a:pos x="T8" y="T9"/>
                </a:cxn>
              </a:cxnLst>
              <a:rect l="0" t="0" r="r" b="b"/>
              <a:pathLst>
                <a:path w="84" h="84">
                  <a:moveTo>
                    <a:pt x="8" y="29"/>
                  </a:moveTo>
                  <a:cubicBezTo>
                    <a:pt x="15" y="10"/>
                    <a:pt x="36" y="0"/>
                    <a:pt x="55" y="8"/>
                  </a:cubicBezTo>
                  <a:cubicBezTo>
                    <a:pt x="74" y="15"/>
                    <a:pt x="84" y="36"/>
                    <a:pt x="77" y="55"/>
                  </a:cubicBezTo>
                  <a:cubicBezTo>
                    <a:pt x="70" y="74"/>
                    <a:pt x="48" y="84"/>
                    <a:pt x="29" y="77"/>
                  </a:cubicBezTo>
                  <a:cubicBezTo>
                    <a:pt x="10" y="70"/>
                    <a:pt x="0" y="48"/>
                    <a:pt x="8" y="29"/>
                  </a:cubicBezTo>
                  <a:close/>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74" name="Freeform 20648">
              <a:extLst>
                <a:ext uri="{FF2B5EF4-FFF2-40B4-BE49-F238E27FC236}">
                  <a16:creationId xmlns:a16="http://schemas.microsoft.com/office/drawing/2014/main" id="{4BFC4C38-A94D-4167-9540-9B349DC6C8EC}"/>
                </a:ext>
              </a:extLst>
            </p:cNvPr>
            <p:cNvSpPr/>
            <p:nvPr/>
          </p:nvSpPr>
          <p:spPr bwMode="auto">
            <a:xfrm>
              <a:off x="5875595" y="6842437"/>
              <a:ext cx="530935" cy="781729"/>
            </a:xfrm>
            <a:custGeom>
              <a:avLst/>
              <a:gdLst>
                <a:gd name="T0" fmla="*/ 787 w 796"/>
                <a:gd name="T1" fmla="*/ 0 h 1172"/>
                <a:gd name="T2" fmla="*/ 796 w 796"/>
                <a:gd name="T3" fmla="*/ 5 h 1172"/>
                <a:gd name="T4" fmla="*/ 9 w 796"/>
                <a:gd name="T5" fmla="*/ 1172 h 1172"/>
                <a:gd name="T6" fmla="*/ 0 w 796"/>
                <a:gd name="T7" fmla="*/ 1165 h 1172"/>
                <a:gd name="T8" fmla="*/ 787 w 796"/>
                <a:gd name="T9" fmla="*/ 0 h 1172"/>
              </a:gdLst>
              <a:ahLst/>
              <a:cxnLst>
                <a:cxn ang="0">
                  <a:pos x="T0" y="T1"/>
                </a:cxn>
                <a:cxn ang="0">
                  <a:pos x="T2" y="T3"/>
                </a:cxn>
                <a:cxn ang="0">
                  <a:pos x="T4" y="T5"/>
                </a:cxn>
                <a:cxn ang="0">
                  <a:pos x="T6" y="T7"/>
                </a:cxn>
                <a:cxn ang="0">
                  <a:pos x="T8" y="T9"/>
                </a:cxn>
              </a:cxnLst>
              <a:rect l="0" t="0" r="r" b="b"/>
              <a:pathLst>
                <a:path w="796" h="1172">
                  <a:moveTo>
                    <a:pt x="787" y="0"/>
                  </a:moveTo>
                  <a:lnTo>
                    <a:pt x="796" y="5"/>
                  </a:lnTo>
                  <a:lnTo>
                    <a:pt x="9" y="1172"/>
                  </a:lnTo>
                  <a:lnTo>
                    <a:pt x="0" y="1165"/>
                  </a:lnTo>
                  <a:lnTo>
                    <a:pt x="787" y="0"/>
                  </a:lnTo>
                  <a:close/>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75" name="Freeform 20655">
              <a:extLst>
                <a:ext uri="{FF2B5EF4-FFF2-40B4-BE49-F238E27FC236}">
                  <a16:creationId xmlns:a16="http://schemas.microsoft.com/office/drawing/2014/main" id="{05F857CD-7EAD-4449-B49C-AEA406509B45}"/>
                </a:ext>
              </a:extLst>
            </p:cNvPr>
            <p:cNvSpPr/>
            <p:nvPr/>
          </p:nvSpPr>
          <p:spPr bwMode="auto">
            <a:xfrm>
              <a:off x="5914948" y="7064549"/>
              <a:ext cx="964488" cy="961820"/>
            </a:xfrm>
            <a:custGeom>
              <a:avLst/>
              <a:gdLst>
                <a:gd name="T0" fmla="*/ 775 w 1446"/>
                <a:gd name="T1" fmla="*/ 293 h 1442"/>
                <a:gd name="T2" fmla="*/ 777 w 1446"/>
                <a:gd name="T3" fmla="*/ 293 h 1442"/>
                <a:gd name="T4" fmla="*/ 1446 w 1446"/>
                <a:gd name="T5" fmla="*/ 844 h 1442"/>
                <a:gd name="T6" fmla="*/ 1441 w 1446"/>
                <a:gd name="T7" fmla="*/ 849 h 1442"/>
                <a:gd name="T8" fmla="*/ 848 w 1446"/>
                <a:gd name="T9" fmla="*/ 1442 h 1442"/>
                <a:gd name="T10" fmla="*/ 841 w 1446"/>
                <a:gd name="T11" fmla="*/ 1433 h 1442"/>
                <a:gd name="T12" fmla="*/ 1429 w 1446"/>
                <a:gd name="T13" fmla="*/ 846 h 1442"/>
                <a:gd name="T14" fmla="*/ 770 w 1446"/>
                <a:gd name="T15" fmla="*/ 303 h 1442"/>
                <a:gd name="T16" fmla="*/ 0 w 1446"/>
                <a:gd name="T17" fmla="*/ 10 h 1442"/>
                <a:gd name="T18" fmla="*/ 4 w 1446"/>
                <a:gd name="T19" fmla="*/ 0 h 1442"/>
                <a:gd name="T20" fmla="*/ 775 w 1446"/>
                <a:gd name="T21" fmla="*/ 293 h 1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46" h="1442">
                  <a:moveTo>
                    <a:pt x="775" y="293"/>
                  </a:moveTo>
                  <a:lnTo>
                    <a:pt x="777" y="293"/>
                  </a:lnTo>
                  <a:lnTo>
                    <a:pt x="1446" y="844"/>
                  </a:lnTo>
                  <a:lnTo>
                    <a:pt x="1441" y="849"/>
                  </a:lnTo>
                  <a:lnTo>
                    <a:pt x="848" y="1442"/>
                  </a:lnTo>
                  <a:lnTo>
                    <a:pt x="841" y="1433"/>
                  </a:lnTo>
                  <a:lnTo>
                    <a:pt x="1429" y="846"/>
                  </a:lnTo>
                  <a:lnTo>
                    <a:pt x="770" y="303"/>
                  </a:lnTo>
                  <a:lnTo>
                    <a:pt x="0" y="10"/>
                  </a:lnTo>
                  <a:lnTo>
                    <a:pt x="4" y="0"/>
                  </a:lnTo>
                  <a:lnTo>
                    <a:pt x="775" y="293"/>
                  </a:lnTo>
                  <a:close/>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76" name="Freeform 20676">
              <a:extLst>
                <a:ext uri="{FF2B5EF4-FFF2-40B4-BE49-F238E27FC236}">
                  <a16:creationId xmlns:a16="http://schemas.microsoft.com/office/drawing/2014/main" id="{9BD19F95-266C-4CB7-A5F2-055E698C3634}"/>
                </a:ext>
              </a:extLst>
            </p:cNvPr>
            <p:cNvSpPr/>
            <p:nvPr/>
          </p:nvSpPr>
          <p:spPr bwMode="auto">
            <a:xfrm>
              <a:off x="4289459" y="7933656"/>
              <a:ext cx="80708" cy="80040"/>
            </a:xfrm>
            <a:custGeom>
              <a:avLst/>
              <a:gdLst>
                <a:gd name="T0" fmla="*/ 45 w 51"/>
                <a:gd name="T1" fmla="*/ 35 h 51"/>
                <a:gd name="T2" fmla="*/ 15 w 51"/>
                <a:gd name="T3" fmla="*/ 45 h 51"/>
                <a:gd name="T4" fmla="*/ 5 w 51"/>
                <a:gd name="T5" fmla="*/ 15 h 51"/>
                <a:gd name="T6" fmla="*/ 35 w 51"/>
                <a:gd name="T7" fmla="*/ 5 h 51"/>
                <a:gd name="T8" fmla="*/ 45 w 51"/>
                <a:gd name="T9" fmla="*/ 35 h 51"/>
              </a:gdLst>
              <a:ahLst/>
              <a:cxnLst>
                <a:cxn ang="0">
                  <a:pos x="T0" y="T1"/>
                </a:cxn>
                <a:cxn ang="0">
                  <a:pos x="T2" y="T3"/>
                </a:cxn>
                <a:cxn ang="0">
                  <a:pos x="T4" y="T5"/>
                </a:cxn>
                <a:cxn ang="0">
                  <a:pos x="T6" y="T7"/>
                </a:cxn>
                <a:cxn ang="0">
                  <a:pos x="T8" y="T9"/>
                </a:cxn>
              </a:cxnLst>
              <a:rect l="0" t="0" r="r" b="b"/>
              <a:pathLst>
                <a:path w="51" h="51">
                  <a:moveTo>
                    <a:pt x="45" y="35"/>
                  </a:moveTo>
                  <a:cubicBezTo>
                    <a:pt x="39" y="46"/>
                    <a:pt x="26" y="51"/>
                    <a:pt x="15" y="45"/>
                  </a:cubicBezTo>
                  <a:cubicBezTo>
                    <a:pt x="4" y="39"/>
                    <a:pt x="0" y="26"/>
                    <a:pt x="5" y="15"/>
                  </a:cubicBezTo>
                  <a:cubicBezTo>
                    <a:pt x="11" y="4"/>
                    <a:pt x="24" y="0"/>
                    <a:pt x="35" y="5"/>
                  </a:cubicBezTo>
                  <a:cubicBezTo>
                    <a:pt x="46" y="11"/>
                    <a:pt x="51" y="24"/>
                    <a:pt x="45" y="35"/>
                  </a:cubicBezTo>
                  <a:close/>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77" name="Freeform 20677">
              <a:extLst>
                <a:ext uri="{FF2B5EF4-FFF2-40B4-BE49-F238E27FC236}">
                  <a16:creationId xmlns:a16="http://schemas.microsoft.com/office/drawing/2014/main" id="{7394E0FB-BAE7-4001-8BA0-484ECB366840}"/>
                </a:ext>
              </a:extLst>
            </p:cNvPr>
            <p:cNvSpPr/>
            <p:nvPr/>
          </p:nvSpPr>
          <p:spPr bwMode="auto">
            <a:xfrm>
              <a:off x="4863082" y="7918982"/>
              <a:ext cx="148742" cy="146741"/>
            </a:xfrm>
            <a:custGeom>
              <a:avLst/>
              <a:gdLst>
                <a:gd name="T0" fmla="*/ 83 w 94"/>
                <a:gd name="T1" fmla="*/ 65 h 93"/>
                <a:gd name="T2" fmla="*/ 28 w 94"/>
                <a:gd name="T3" fmla="*/ 83 h 93"/>
                <a:gd name="T4" fmla="*/ 10 w 94"/>
                <a:gd name="T5" fmla="*/ 28 h 93"/>
                <a:gd name="T6" fmla="*/ 66 w 94"/>
                <a:gd name="T7" fmla="*/ 10 h 93"/>
                <a:gd name="T8" fmla="*/ 83 w 94"/>
                <a:gd name="T9" fmla="*/ 65 h 93"/>
              </a:gdLst>
              <a:ahLst/>
              <a:cxnLst>
                <a:cxn ang="0">
                  <a:pos x="T0" y="T1"/>
                </a:cxn>
                <a:cxn ang="0">
                  <a:pos x="T2" y="T3"/>
                </a:cxn>
                <a:cxn ang="0">
                  <a:pos x="T4" y="T5"/>
                </a:cxn>
                <a:cxn ang="0">
                  <a:pos x="T6" y="T7"/>
                </a:cxn>
                <a:cxn ang="0">
                  <a:pos x="T8" y="T9"/>
                </a:cxn>
              </a:cxnLst>
              <a:rect l="0" t="0" r="r" b="b"/>
              <a:pathLst>
                <a:path w="94" h="93">
                  <a:moveTo>
                    <a:pt x="83" y="65"/>
                  </a:moveTo>
                  <a:cubicBezTo>
                    <a:pt x="73" y="86"/>
                    <a:pt x="48" y="93"/>
                    <a:pt x="28" y="83"/>
                  </a:cubicBezTo>
                  <a:cubicBezTo>
                    <a:pt x="8" y="73"/>
                    <a:pt x="0" y="48"/>
                    <a:pt x="10" y="28"/>
                  </a:cubicBezTo>
                  <a:cubicBezTo>
                    <a:pt x="21" y="8"/>
                    <a:pt x="45" y="0"/>
                    <a:pt x="66" y="10"/>
                  </a:cubicBezTo>
                  <a:cubicBezTo>
                    <a:pt x="86" y="21"/>
                    <a:pt x="94" y="45"/>
                    <a:pt x="83" y="65"/>
                  </a:cubicBezTo>
                  <a:close/>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78" name="Freeform 20679">
              <a:extLst>
                <a:ext uri="{FF2B5EF4-FFF2-40B4-BE49-F238E27FC236}">
                  <a16:creationId xmlns:a16="http://schemas.microsoft.com/office/drawing/2014/main" id="{67BFFACB-7747-4209-A081-05E17CD9089F}"/>
                </a:ext>
              </a:extLst>
            </p:cNvPr>
            <p:cNvSpPr/>
            <p:nvPr/>
          </p:nvSpPr>
          <p:spPr bwMode="auto">
            <a:xfrm>
              <a:off x="5438707" y="8095737"/>
              <a:ext cx="92714" cy="92714"/>
            </a:xfrm>
            <a:custGeom>
              <a:avLst/>
              <a:gdLst>
                <a:gd name="T0" fmla="*/ 53 w 59"/>
                <a:gd name="T1" fmla="*/ 42 h 59"/>
                <a:gd name="T2" fmla="*/ 18 w 59"/>
                <a:gd name="T3" fmla="*/ 53 h 59"/>
                <a:gd name="T4" fmla="*/ 7 w 59"/>
                <a:gd name="T5" fmla="*/ 18 h 59"/>
                <a:gd name="T6" fmla="*/ 42 w 59"/>
                <a:gd name="T7" fmla="*/ 7 h 59"/>
                <a:gd name="T8" fmla="*/ 53 w 59"/>
                <a:gd name="T9" fmla="*/ 42 h 59"/>
              </a:gdLst>
              <a:ahLst/>
              <a:cxnLst>
                <a:cxn ang="0">
                  <a:pos x="T0" y="T1"/>
                </a:cxn>
                <a:cxn ang="0">
                  <a:pos x="T2" y="T3"/>
                </a:cxn>
                <a:cxn ang="0">
                  <a:pos x="T4" y="T5"/>
                </a:cxn>
                <a:cxn ang="0">
                  <a:pos x="T6" y="T7"/>
                </a:cxn>
                <a:cxn ang="0">
                  <a:pos x="T8" y="T9"/>
                </a:cxn>
              </a:cxnLst>
              <a:rect l="0" t="0" r="r" b="b"/>
              <a:pathLst>
                <a:path w="59" h="59">
                  <a:moveTo>
                    <a:pt x="53" y="42"/>
                  </a:moveTo>
                  <a:cubicBezTo>
                    <a:pt x="46" y="54"/>
                    <a:pt x="30" y="59"/>
                    <a:pt x="18" y="53"/>
                  </a:cubicBezTo>
                  <a:cubicBezTo>
                    <a:pt x="5" y="46"/>
                    <a:pt x="0" y="31"/>
                    <a:pt x="7" y="18"/>
                  </a:cubicBezTo>
                  <a:cubicBezTo>
                    <a:pt x="13" y="5"/>
                    <a:pt x="29" y="0"/>
                    <a:pt x="42" y="7"/>
                  </a:cubicBezTo>
                  <a:cubicBezTo>
                    <a:pt x="54" y="13"/>
                    <a:pt x="59" y="29"/>
                    <a:pt x="53" y="42"/>
                  </a:cubicBezTo>
                  <a:close/>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79" name="Freeform 20680">
              <a:extLst>
                <a:ext uri="{FF2B5EF4-FFF2-40B4-BE49-F238E27FC236}">
                  <a16:creationId xmlns:a16="http://schemas.microsoft.com/office/drawing/2014/main" id="{F155D0C6-B8E7-4DFF-855A-226334617CB1}"/>
                </a:ext>
              </a:extLst>
            </p:cNvPr>
            <p:cNvSpPr/>
            <p:nvPr/>
          </p:nvSpPr>
          <p:spPr bwMode="auto">
            <a:xfrm>
              <a:off x="8316157" y="6631664"/>
              <a:ext cx="152744" cy="152744"/>
            </a:xfrm>
            <a:custGeom>
              <a:avLst/>
              <a:gdLst>
                <a:gd name="T0" fmla="*/ 87 w 97"/>
                <a:gd name="T1" fmla="*/ 68 h 97"/>
                <a:gd name="T2" fmla="*/ 29 w 97"/>
                <a:gd name="T3" fmla="*/ 86 h 97"/>
                <a:gd name="T4" fmla="*/ 11 w 97"/>
                <a:gd name="T5" fmla="*/ 29 h 97"/>
                <a:gd name="T6" fmla="*/ 68 w 97"/>
                <a:gd name="T7" fmla="*/ 11 h 97"/>
                <a:gd name="T8" fmla="*/ 87 w 97"/>
                <a:gd name="T9" fmla="*/ 68 h 97"/>
              </a:gdLst>
              <a:ahLst/>
              <a:cxnLst>
                <a:cxn ang="0">
                  <a:pos x="T0" y="T1"/>
                </a:cxn>
                <a:cxn ang="0">
                  <a:pos x="T2" y="T3"/>
                </a:cxn>
                <a:cxn ang="0">
                  <a:pos x="T4" y="T5"/>
                </a:cxn>
                <a:cxn ang="0">
                  <a:pos x="T6" y="T7"/>
                </a:cxn>
                <a:cxn ang="0">
                  <a:pos x="T8" y="T9"/>
                </a:cxn>
              </a:cxnLst>
              <a:rect l="0" t="0" r="r" b="b"/>
              <a:pathLst>
                <a:path w="97" h="97">
                  <a:moveTo>
                    <a:pt x="87" y="68"/>
                  </a:moveTo>
                  <a:cubicBezTo>
                    <a:pt x="76" y="89"/>
                    <a:pt x="50" y="97"/>
                    <a:pt x="29" y="86"/>
                  </a:cubicBezTo>
                  <a:cubicBezTo>
                    <a:pt x="9" y="75"/>
                    <a:pt x="0" y="50"/>
                    <a:pt x="11" y="29"/>
                  </a:cubicBezTo>
                  <a:cubicBezTo>
                    <a:pt x="22" y="8"/>
                    <a:pt x="47" y="0"/>
                    <a:pt x="68" y="11"/>
                  </a:cubicBezTo>
                  <a:cubicBezTo>
                    <a:pt x="89" y="21"/>
                    <a:pt x="97" y="47"/>
                    <a:pt x="87" y="68"/>
                  </a:cubicBezTo>
                  <a:close/>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80" name="Freeform 20681">
              <a:extLst>
                <a:ext uri="{FF2B5EF4-FFF2-40B4-BE49-F238E27FC236}">
                  <a16:creationId xmlns:a16="http://schemas.microsoft.com/office/drawing/2014/main" id="{06A87FC9-26C2-4173-9BCE-BBF52A44DF9A}"/>
                </a:ext>
              </a:extLst>
            </p:cNvPr>
            <p:cNvSpPr/>
            <p:nvPr/>
          </p:nvSpPr>
          <p:spPr bwMode="auto">
            <a:xfrm>
              <a:off x="5969642" y="8278497"/>
              <a:ext cx="84042" cy="83376"/>
            </a:xfrm>
            <a:custGeom>
              <a:avLst/>
              <a:gdLst>
                <a:gd name="T0" fmla="*/ 48 w 53"/>
                <a:gd name="T1" fmla="*/ 37 h 53"/>
                <a:gd name="T2" fmla="*/ 16 w 53"/>
                <a:gd name="T3" fmla="*/ 47 h 53"/>
                <a:gd name="T4" fmla="*/ 6 w 53"/>
                <a:gd name="T5" fmla="*/ 16 h 53"/>
                <a:gd name="T6" fmla="*/ 37 w 53"/>
                <a:gd name="T7" fmla="*/ 6 h 53"/>
                <a:gd name="T8" fmla="*/ 48 w 53"/>
                <a:gd name="T9" fmla="*/ 37 h 53"/>
              </a:gdLst>
              <a:ahLst/>
              <a:cxnLst>
                <a:cxn ang="0">
                  <a:pos x="T0" y="T1"/>
                </a:cxn>
                <a:cxn ang="0">
                  <a:pos x="T2" y="T3"/>
                </a:cxn>
                <a:cxn ang="0">
                  <a:pos x="T4" y="T5"/>
                </a:cxn>
                <a:cxn ang="0">
                  <a:pos x="T6" y="T7"/>
                </a:cxn>
                <a:cxn ang="0">
                  <a:pos x="T8" y="T9"/>
                </a:cxn>
              </a:cxnLst>
              <a:rect l="0" t="0" r="r" b="b"/>
              <a:pathLst>
                <a:path w="53" h="53">
                  <a:moveTo>
                    <a:pt x="48" y="37"/>
                  </a:moveTo>
                  <a:cubicBezTo>
                    <a:pt x="42" y="49"/>
                    <a:pt x="27" y="53"/>
                    <a:pt x="16" y="47"/>
                  </a:cubicBezTo>
                  <a:cubicBezTo>
                    <a:pt x="4" y="42"/>
                    <a:pt x="0" y="27"/>
                    <a:pt x="6" y="16"/>
                  </a:cubicBezTo>
                  <a:cubicBezTo>
                    <a:pt x="12" y="4"/>
                    <a:pt x="26" y="0"/>
                    <a:pt x="37" y="6"/>
                  </a:cubicBezTo>
                  <a:cubicBezTo>
                    <a:pt x="49" y="12"/>
                    <a:pt x="53" y="26"/>
                    <a:pt x="48" y="37"/>
                  </a:cubicBezTo>
                  <a:close/>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81" name="Freeform 20683">
              <a:extLst>
                <a:ext uri="{FF2B5EF4-FFF2-40B4-BE49-F238E27FC236}">
                  <a16:creationId xmlns:a16="http://schemas.microsoft.com/office/drawing/2014/main" id="{B49C2485-CE7E-45B6-91F8-63814DC3C240}"/>
                </a:ext>
              </a:extLst>
            </p:cNvPr>
            <p:cNvSpPr/>
            <p:nvPr/>
          </p:nvSpPr>
          <p:spPr bwMode="auto">
            <a:xfrm>
              <a:off x="6377849" y="7209956"/>
              <a:ext cx="104053" cy="105387"/>
            </a:xfrm>
            <a:custGeom>
              <a:avLst/>
              <a:gdLst>
                <a:gd name="T0" fmla="*/ 59 w 66"/>
                <a:gd name="T1" fmla="*/ 47 h 67"/>
                <a:gd name="T2" fmla="*/ 20 w 66"/>
                <a:gd name="T3" fmla="*/ 60 h 67"/>
                <a:gd name="T4" fmla="*/ 7 w 66"/>
                <a:gd name="T5" fmla="*/ 20 h 67"/>
                <a:gd name="T6" fmla="*/ 47 w 66"/>
                <a:gd name="T7" fmla="*/ 8 h 67"/>
                <a:gd name="T8" fmla="*/ 59 w 66"/>
                <a:gd name="T9" fmla="*/ 47 h 67"/>
              </a:gdLst>
              <a:ahLst/>
              <a:cxnLst>
                <a:cxn ang="0">
                  <a:pos x="T0" y="T1"/>
                </a:cxn>
                <a:cxn ang="0">
                  <a:pos x="T2" y="T3"/>
                </a:cxn>
                <a:cxn ang="0">
                  <a:pos x="T4" y="T5"/>
                </a:cxn>
                <a:cxn ang="0">
                  <a:pos x="T6" y="T7"/>
                </a:cxn>
                <a:cxn ang="0">
                  <a:pos x="T8" y="T9"/>
                </a:cxn>
              </a:cxnLst>
              <a:rect l="0" t="0" r="r" b="b"/>
              <a:pathLst>
                <a:path w="66" h="67">
                  <a:moveTo>
                    <a:pt x="59" y="47"/>
                  </a:moveTo>
                  <a:cubicBezTo>
                    <a:pt x="52" y="61"/>
                    <a:pt x="34" y="67"/>
                    <a:pt x="20" y="60"/>
                  </a:cubicBezTo>
                  <a:cubicBezTo>
                    <a:pt x="6" y="52"/>
                    <a:pt x="0" y="35"/>
                    <a:pt x="7" y="20"/>
                  </a:cubicBezTo>
                  <a:cubicBezTo>
                    <a:pt x="15" y="6"/>
                    <a:pt x="32" y="0"/>
                    <a:pt x="47" y="8"/>
                  </a:cubicBezTo>
                  <a:cubicBezTo>
                    <a:pt x="61" y="15"/>
                    <a:pt x="66" y="33"/>
                    <a:pt x="59" y="47"/>
                  </a:cubicBezTo>
                  <a:close/>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82" name="Freeform 20684">
              <a:extLst>
                <a:ext uri="{FF2B5EF4-FFF2-40B4-BE49-F238E27FC236}">
                  <a16:creationId xmlns:a16="http://schemas.microsoft.com/office/drawing/2014/main" id="{E413C4E2-D78E-49B4-B75D-F1BDD19E4BE2}"/>
                </a:ext>
              </a:extLst>
            </p:cNvPr>
            <p:cNvSpPr/>
            <p:nvPr/>
          </p:nvSpPr>
          <p:spPr bwMode="auto">
            <a:xfrm>
              <a:off x="6343165" y="6784408"/>
              <a:ext cx="121395" cy="119394"/>
            </a:xfrm>
            <a:custGeom>
              <a:avLst/>
              <a:gdLst>
                <a:gd name="T0" fmla="*/ 68 w 77"/>
                <a:gd name="T1" fmla="*/ 53 h 76"/>
                <a:gd name="T2" fmla="*/ 23 w 77"/>
                <a:gd name="T3" fmla="*/ 68 h 76"/>
                <a:gd name="T4" fmla="*/ 9 w 77"/>
                <a:gd name="T5" fmla="*/ 23 h 76"/>
                <a:gd name="T6" fmla="*/ 54 w 77"/>
                <a:gd name="T7" fmla="*/ 8 h 76"/>
                <a:gd name="T8" fmla="*/ 68 w 77"/>
                <a:gd name="T9" fmla="*/ 53 h 76"/>
              </a:gdLst>
              <a:ahLst/>
              <a:cxnLst>
                <a:cxn ang="0">
                  <a:pos x="T0" y="T1"/>
                </a:cxn>
                <a:cxn ang="0">
                  <a:pos x="T2" y="T3"/>
                </a:cxn>
                <a:cxn ang="0">
                  <a:pos x="T4" y="T5"/>
                </a:cxn>
                <a:cxn ang="0">
                  <a:pos x="T6" y="T7"/>
                </a:cxn>
                <a:cxn ang="0">
                  <a:pos x="T8" y="T9"/>
                </a:cxn>
              </a:cxnLst>
              <a:rect l="0" t="0" r="r" b="b"/>
              <a:pathLst>
                <a:path w="77" h="76">
                  <a:moveTo>
                    <a:pt x="68" y="53"/>
                  </a:moveTo>
                  <a:cubicBezTo>
                    <a:pt x="60" y="70"/>
                    <a:pt x="40" y="76"/>
                    <a:pt x="23" y="68"/>
                  </a:cubicBezTo>
                  <a:cubicBezTo>
                    <a:pt x="7" y="59"/>
                    <a:pt x="0" y="39"/>
                    <a:pt x="9" y="23"/>
                  </a:cubicBezTo>
                  <a:cubicBezTo>
                    <a:pt x="17" y="6"/>
                    <a:pt x="37" y="0"/>
                    <a:pt x="54" y="8"/>
                  </a:cubicBezTo>
                  <a:cubicBezTo>
                    <a:pt x="70" y="17"/>
                    <a:pt x="77" y="37"/>
                    <a:pt x="68" y="53"/>
                  </a:cubicBezTo>
                  <a:close/>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83" name="Freeform 20709">
              <a:extLst>
                <a:ext uri="{FF2B5EF4-FFF2-40B4-BE49-F238E27FC236}">
                  <a16:creationId xmlns:a16="http://schemas.microsoft.com/office/drawing/2014/main" id="{DEC5A716-1FA6-4F5E-8F0E-71BB9EED0A1A}"/>
                </a:ext>
              </a:extLst>
            </p:cNvPr>
            <p:cNvSpPr/>
            <p:nvPr/>
          </p:nvSpPr>
          <p:spPr bwMode="auto">
            <a:xfrm>
              <a:off x="4901102" y="7359365"/>
              <a:ext cx="98050" cy="96048"/>
            </a:xfrm>
            <a:custGeom>
              <a:avLst/>
              <a:gdLst>
                <a:gd name="T0" fmla="*/ 55 w 62"/>
                <a:gd name="T1" fmla="*/ 43 h 61"/>
                <a:gd name="T2" fmla="*/ 19 w 62"/>
                <a:gd name="T3" fmla="*/ 55 h 61"/>
                <a:gd name="T4" fmla="*/ 7 w 62"/>
                <a:gd name="T5" fmla="*/ 18 h 61"/>
                <a:gd name="T6" fmla="*/ 43 w 62"/>
                <a:gd name="T7" fmla="*/ 7 h 61"/>
                <a:gd name="T8" fmla="*/ 55 w 62"/>
                <a:gd name="T9" fmla="*/ 43 h 61"/>
              </a:gdLst>
              <a:ahLst/>
              <a:cxnLst>
                <a:cxn ang="0">
                  <a:pos x="T0" y="T1"/>
                </a:cxn>
                <a:cxn ang="0">
                  <a:pos x="T2" y="T3"/>
                </a:cxn>
                <a:cxn ang="0">
                  <a:pos x="T4" y="T5"/>
                </a:cxn>
                <a:cxn ang="0">
                  <a:pos x="T6" y="T7"/>
                </a:cxn>
                <a:cxn ang="0">
                  <a:pos x="T8" y="T9"/>
                </a:cxn>
              </a:cxnLst>
              <a:rect l="0" t="0" r="r" b="b"/>
              <a:pathLst>
                <a:path w="62" h="61">
                  <a:moveTo>
                    <a:pt x="55" y="43"/>
                  </a:moveTo>
                  <a:cubicBezTo>
                    <a:pt x="48" y="56"/>
                    <a:pt x="32" y="61"/>
                    <a:pt x="19" y="55"/>
                  </a:cubicBezTo>
                  <a:cubicBezTo>
                    <a:pt x="6" y="48"/>
                    <a:pt x="0" y="32"/>
                    <a:pt x="7" y="18"/>
                  </a:cubicBezTo>
                  <a:cubicBezTo>
                    <a:pt x="14" y="5"/>
                    <a:pt x="30" y="0"/>
                    <a:pt x="43" y="7"/>
                  </a:cubicBezTo>
                  <a:cubicBezTo>
                    <a:pt x="57" y="13"/>
                    <a:pt x="62" y="30"/>
                    <a:pt x="55" y="43"/>
                  </a:cubicBezTo>
                  <a:close/>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84" name="Freeform 20710">
              <a:extLst>
                <a:ext uri="{FF2B5EF4-FFF2-40B4-BE49-F238E27FC236}">
                  <a16:creationId xmlns:a16="http://schemas.microsoft.com/office/drawing/2014/main" id="{AE45BFF1-02A4-4030-86FA-482B6525CF23}"/>
                </a:ext>
              </a:extLst>
            </p:cNvPr>
            <p:cNvSpPr>
              <a:spLocks noEditPoints="1"/>
            </p:cNvSpPr>
            <p:nvPr/>
          </p:nvSpPr>
          <p:spPr bwMode="auto">
            <a:xfrm>
              <a:off x="4852410" y="7309340"/>
              <a:ext cx="196766" cy="196766"/>
            </a:xfrm>
            <a:custGeom>
              <a:avLst/>
              <a:gdLst>
                <a:gd name="T0" fmla="*/ 37 w 125"/>
                <a:gd name="T1" fmla="*/ 111 h 125"/>
                <a:gd name="T2" fmla="*/ 13 w 125"/>
                <a:gd name="T3" fmla="*/ 38 h 125"/>
                <a:gd name="T4" fmla="*/ 87 w 125"/>
                <a:gd name="T5" fmla="*/ 14 h 125"/>
                <a:gd name="T6" fmla="*/ 111 w 125"/>
                <a:gd name="T7" fmla="*/ 88 h 125"/>
                <a:gd name="T8" fmla="*/ 37 w 125"/>
                <a:gd name="T9" fmla="*/ 111 h 125"/>
                <a:gd name="T10" fmla="*/ 80 w 125"/>
                <a:gd name="T11" fmla="*/ 27 h 125"/>
                <a:gd name="T12" fmla="*/ 27 w 125"/>
                <a:gd name="T13" fmla="*/ 44 h 125"/>
                <a:gd name="T14" fmla="*/ 44 w 125"/>
                <a:gd name="T15" fmla="*/ 98 h 125"/>
                <a:gd name="T16" fmla="*/ 98 w 125"/>
                <a:gd name="T17" fmla="*/ 81 h 125"/>
                <a:gd name="T18" fmla="*/ 80 w 125"/>
                <a:gd name="T19" fmla="*/ 27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5" h="125">
                  <a:moveTo>
                    <a:pt x="37" y="111"/>
                  </a:moveTo>
                  <a:cubicBezTo>
                    <a:pt x="10" y="98"/>
                    <a:pt x="0" y="64"/>
                    <a:pt x="13" y="38"/>
                  </a:cubicBezTo>
                  <a:cubicBezTo>
                    <a:pt x="27" y="11"/>
                    <a:pt x="60" y="0"/>
                    <a:pt x="87" y="14"/>
                  </a:cubicBezTo>
                  <a:cubicBezTo>
                    <a:pt x="114" y="28"/>
                    <a:pt x="125" y="61"/>
                    <a:pt x="111" y="88"/>
                  </a:cubicBezTo>
                  <a:cubicBezTo>
                    <a:pt x="97" y="115"/>
                    <a:pt x="64" y="125"/>
                    <a:pt x="37" y="111"/>
                  </a:cubicBezTo>
                  <a:close/>
                  <a:moveTo>
                    <a:pt x="80" y="27"/>
                  </a:moveTo>
                  <a:cubicBezTo>
                    <a:pt x="61" y="17"/>
                    <a:pt x="37" y="25"/>
                    <a:pt x="27" y="44"/>
                  </a:cubicBezTo>
                  <a:cubicBezTo>
                    <a:pt x="16" y="64"/>
                    <a:pt x="24" y="88"/>
                    <a:pt x="44" y="98"/>
                  </a:cubicBezTo>
                  <a:cubicBezTo>
                    <a:pt x="63" y="108"/>
                    <a:pt x="88" y="101"/>
                    <a:pt x="98" y="81"/>
                  </a:cubicBezTo>
                  <a:cubicBezTo>
                    <a:pt x="108" y="61"/>
                    <a:pt x="100" y="37"/>
                    <a:pt x="80" y="27"/>
                  </a:cubicBezTo>
                  <a:close/>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85" name="Freeform 20716">
              <a:extLst>
                <a:ext uri="{FF2B5EF4-FFF2-40B4-BE49-F238E27FC236}">
                  <a16:creationId xmlns:a16="http://schemas.microsoft.com/office/drawing/2014/main" id="{5000B2E9-D3EE-45E3-836A-603A6A90A36C}"/>
                </a:ext>
              </a:extLst>
            </p:cNvPr>
            <p:cNvSpPr/>
            <p:nvPr/>
          </p:nvSpPr>
          <p:spPr bwMode="auto">
            <a:xfrm>
              <a:off x="5703504" y="8193117"/>
              <a:ext cx="66034" cy="66700"/>
            </a:xfrm>
            <a:custGeom>
              <a:avLst/>
              <a:gdLst>
                <a:gd name="T0" fmla="*/ 37 w 42"/>
                <a:gd name="T1" fmla="*/ 29 h 42"/>
                <a:gd name="T2" fmla="*/ 13 w 42"/>
                <a:gd name="T3" fmla="*/ 37 h 42"/>
                <a:gd name="T4" fmla="*/ 5 w 42"/>
                <a:gd name="T5" fmla="*/ 12 h 42"/>
                <a:gd name="T6" fmla="*/ 30 w 42"/>
                <a:gd name="T7" fmla="*/ 4 h 42"/>
                <a:gd name="T8" fmla="*/ 37 w 42"/>
                <a:gd name="T9" fmla="*/ 29 h 42"/>
              </a:gdLst>
              <a:ahLst/>
              <a:cxnLst>
                <a:cxn ang="0">
                  <a:pos x="T0" y="T1"/>
                </a:cxn>
                <a:cxn ang="0">
                  <a:pos x="T2" y="T3"/>
                </a:cxn>
                <a:cxn ang="0">
                  <a:pos x="T4" y="T5"/>
                </a:cxn>
                <a:cxn ang="0">
                  <a:pos x="T6" y="T7"/>
                </a:cxn>
                <a:cxn ang="0">
                  <a:pos x="T8" y="T9"/>
                </a:cxn>
              </a:cxnLst>
              <a:rect l="0" t="0" r="r" b="b"/>
              <a:pathLst>
                <a:path w="42" h="42">
                  <a:moveTo>
                    <a:pt x="37" y="29"/>
                  </a:moveTo>
                  <a:cubicBezTo>
                    <a:pt x="33" y="38"/>
                    <a:pt x="22" y="42"/>
                    <a:pt x="13" y="37"/>
                  </a:cubicBezTo>
                  <a:cubicBezTo>
                    <a:pt x="4" y="32"/>
                    <a:pt x="0" y="21"/>
                    <a:pt x="5" y="12"/>
                  </a:cubicBezTo>
                  <a:cubicBezTo>
                    <a:pt x="9" y="3"/>
                    <a:pt x="20" y="0"/>
                    <a:pt x="30" y="4"/>
                  </a:cubicBezTo>
                  <a:cubicBezTo>
                    <a:pt x="39" y="9"/>
                    <a:pt x="42" y="20"/>
                    <a:pt x="37" y="29"/>
                  </a:cubicBezTo>
                  <a:close/>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86" name="Freeform 20717">
              <a:extLst>
                <a:ext uri="{FF2B5EF4-FFF2-40B4-BE49-F238E27FC236}">
                  <a16:creationId xmlns:a16="http://schemas.microsoft.com/office/drawing/2014/main" id="{B0089374-5651-4E0A-9614-234D01A1302B}"/>
                </a:ext>
              </a:extLst>
            </p:cNvPr>
            <p:cNvSpPr>
              <a:spLocks noEditPoints="1"/>
            </p:cNvSpPr>
            <p:nvPr/>
          </p:nvSpPr>
          <p:spPr bwMode="auto">
            <a:xfrm>
              <a:off x="5668820" y="8158433"/>
              <a:ext cx="135402" cy="134068"/>
            </a:xfrm>
            <a:custGeom>
              <a:avLst/>
              <a:gdLst>
                <a:gd name="T0" fmla="*/ 26 w 86"/>
                <a:gd name="T1" fmla="*/ 76 h 85"/>
                <a:gd name="T2" fmla="*/ 10 w 86"/>
                <a:gd name="T3" fmla="*/ 25 h 85"/>
                <a:gd name="T4" fmla="*/ 60 w 86"/>
                <a:gd name="T5" fmla="*/ 9 h 85"/>
                <a:gd name="T6" fmla="*/ 76 w 86"/>
                <a:gd name="T7" fmla="*/ 60 h 85"/>
                <a:gd name="T8" fmla="*/ 26 w 86"/>
                <a:gd name="T9" fmla="*/ 76 h 85"/>
                <a:gd name="T10" fmla="*/ 56 w 86"/>
                <a:gd name="T11" fmla="*/ 18 h 85"/>
                <a:gd name="T12" fmla="*/ 19 w 86"/>
                <a:gd name="T13" fmla="*/ 30 h 85"/>
                <a:gd name="T14" fmla="*/ 31 w 86"/>
                <a:gd name="T15" fmla="*/ 67 h 85"/>
                <a:gd name="T16" fmla="*/ 67 w 86"/>
                <a:gd name="T17" fmla="*/ 55 h 85"/>
                <a:gd name="T18" fmla="*/ 56 w 86"/>
                <a:gd name="T19" fmla="*/ 18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 h="85">
                  <a:moveTo>
                    <a:pt x="26" y="76"/>
                  </a:moveTo>
                  <a:cubicBezTo>
                    <a:pt x="8" y="66"/>
                    <a:pt x="0" y="44"/>
                    <a:pt x="10" y="25"/>
                  </a:cubicBezTo>
                  <a:cubicBezTo>
                    <a:pt x="19" y="7"/>
                    <a:pt x="42" y="0"/>
                    <a:pt x="60" y="9"/>
                  </a:cubicBezTo>
                  <a:cubicBezTo>
                    <a:pt x="79" y="19"/>
                    <a:pt x="86" y="41"/>
                    <a:pt x="76" y="60"/>
                  </a:cubicBezTo>
                  <a:cubicBezTo>
                    <a:pt x="67" y="78"/>
                    <a:pt x="44" y="85"/>
                    <a:pt x="26" y="76"/>
                  </a:cubicBezTo>
                  <a:close/>
                  <a:moveTo>
                    <a:pt x="56" y="18"/>
                  </a:moveTo>
                  <a:cubicBezTo>
                    <a:pt x="42" y="11"/>
                    <a:pt x="26" y="17"/>
                    <a:pt x="19" y="30"/>
                  </a:cubicBezTo>
                  <a:cubicBezTo>
                    <a:pt x="12" y="43"/>
                    <a:pt x="17" y="60"/>
                    <a:pt x="31" y="67"/>
                  </a:cubicBezTo>
                  <a:cubicBezTo>
                    <a:pt x="44" y="74"/>
                    <a:pt x="60" y="69"/>
                    <a:pt x="67" y="55"/>
                  </a:cubicBezTo>
                  <a:cubicBezTo>
                    <a:pt x="74" y="42"/>
                    <a:pt x="69" y="25"/>
                    <a:pt x="56" y="18"/>
                  </a:cubicBezTo>
                  <a:close/>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87" name="Freeform 20718">
              <a:extLst>
                <a:ext uri="{FF2B5EF4-FFF2-40B4-BE49-F238E27FC236}">
                  <a16:creationId xmlns:a16="http://schemas.microsoft.com/office/drawing/2014/main" id="{511A9C6A-4942-4422-B033-76938EF391B3}"/>
                </a:ext>
              </a:extLst>
            </p:cNvPr>
            <p:cNvSpPr/>
            <p:nvPr/>
          </p:nvSpPr>
          <p:spPr bwMode="auto">
            <a:xfrm>
              <a:off x="5880260" y="7033198"/>
              <a:ext cx="70702" cy="71370"/>
            </a:xfrm>
            <a:custGeom>
              <a:avLst/>
              <a:gdLst>
                <a:gd name="T0" fmla="*/ 40 w 45"/>
                <a:gd name="T1" fmla="*/ 32 h 45"/>
                <a:gd name="T2" fmla="*/ 14 w 45"/>
                <a:gd name="T3" fmla="*/ 40 h 45"/>
                <a:gd name="T4" fmla="*/ 5 w 45"/>
                <a:gd name="T5" fmla="*/ 14 h 45"/>
                <a:gd name="T6" fmla="*/ 32 w 45"/>
                <a:gd name="T7" fmla="*/ 5 h 45"/>
                <a:gd name="T8" fmla="*/ 40 w 45"/>
                <a:gd name="T9" fmla="*/ 32 h 45"/>
              </a:gdLst>
              <a:ahLst/>
              <a:cxnLst>
                <a:cxn ang="0">
                  <a:pos x="T0" y="T1"/>
                </a:cxn>
                <a:cxn ang="0">
                  <a:pos x="T2" y="T3"/>
                </a:cxn>
                <a:cxn ang="0">
                  <a:pos x="T4" y="T5"/>
                </a:cxn>
                <a:cxn ang="0">
                  <a:pos x="T6" y="T7"/>
                </a:cxn>
                <a:cxn ang="0">
                  <a:pos x="T8" y="T9"/>
                </a:cxn>
              </a:cxnLst>
              <a:rect l="0" t="0" r="r" b="b"/>
              <a:pathLst>
                <a:path w="45" h="45">
                  <a:moveTo>
                    <a:pt x="40" y="32"/>
                  </a:moveTo>
                  <a:cubicBezTo>
                    <a:pt x="35" y="41"/>
                    <a:pt x="23" y="45"/>
                    <a:pt x="14" y="40"/>
                  </a:cubicBezTo>
                  <a:cubicBezTo>
                    <a:pt x="4" y="35"/>
                    <a:pt x="0" y="23"/>
                    <a:pt x="5" y="14"/>
                  </a:cubicBezTo>
                  <a:cubicBezTo>
                    <a:pt x="10" y="4"/>
                    <a:pt x="22" y="0"/>
                    <a:pt x="32" y="5"/>
                  </a:cubicBezTo>
                  <a:cubicBezTo>
                    <a:pt x="41" y="10"/>
                    <a:pt x="45" y="22"/>
                    <a:pt x="40" y="32"/>
                  </a:cubicBezTo>
                  <a:close/>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88" name="Freeform 20719">
              <a:extLst>
                <a:ext uri="{FF2B5EF4-FFF2-40B4-BE49-F238E27FC236}">
                  <a16:creationId xmlns:a16="http://schemas.microsoft.com/office/drawing/2014/main" id="{0BD7E2D7-0A75-4B69-BD78-67686CB36367}"/>
                </a:ext>
              </a:extLst>
            </p:cNvPr>
            <p:cNvSpPr>
              <a:spLocks noEditPoints="1"/>
            </p:cNvSpPr>
            <p:nvPr/>
          </p:nvSpPr>
          <p:spPr bwMode="auto">
            <a:xfrm>
              <a:off x="5843575" y="6997180"/>
              <a:ext cx="143406" cy="143406"/>
            </a:xfrm>
            <a:custGeom>
              <a:avLst/>
              <a:gdLst>
                <a:gd name="T0" fmla="*/ 27 w 91"/>
                <a:gd name="T1" fmla="*/ 81 h 91"/>
                <a:gd name="T2" fmla="*/ 10 w 91"/>
                <a:gd name="T3" fmla="*/ 27 h 91"/>
                <a:gd name="T4" fmla="*/ 64 w 91"/>
                <a:gd name="T5" fmla="*/ 10 h 91"/>
                <a:gd name="T6" fmla="*/ 81 w 91"/>
                <a:gd name="T7" fmla="*/ 64 h 91"/>
                <a:gd name="T8" fmla="*/ 27 w 91"/>
                <a:gd name="T9" fmla="*/ 81 h 91"/>
                <a:gd name="T10" fmla="*/ 59 w 91"/>
                <a:gd name="T11" fmla="*/ 20 h 91"/>
                <a:gd name="T12" fmla="*/ 20 w 91"/>
                <a:gd name="T13" fmla="*/ 32 h 91"/>
                <a:gd name="T14" fmla="*/ 32 w 91"/>
                <a:gd name="T15" fmla="*/ 72 h 91"/>
                <a:gd name="T16" fmla="*/ 72 w 91"/>
                <a:gd name="T17" fmla="*/ 59 h 91"/>
                <a:gd name="T18" fmla="*/ 59 w 91"/>
                <a:gd name="T19" fmla="*/ 2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1" h="91">
                  <a:moveTo>
                    <a:pt x="27" y="81"/>
                  </a:moveTo>
                  <a:cubicBezTo>
                    <a:pt x="8" y="71"/>
                    <a:pt x="0" y="47"/>
                    <a:pt x="10" y="27"/>
                  </a:cubicBezTo>
                  <a:cubicBezTo>
                    <a:pt x="20" y="8"/>
                    <a:pt x="44" y="0"/>
                    <a:pt x="64" y="10"/>
                  </a:cubicBezTo>
                  <a:cubicBezTo>
                    <a:pt x="84" y="20"/>
                    <a:pt x="91" y="44"/>
                    <a:pt x="81" y="64"/>
                  </a:cubicBezTo>
                  <a:cubicBezTo>
                    <a:pt x="71" y="84"/>
                    <a:pt x="47" y="91"/>
                    <a:pt x="27" y="81"/>
                  </a:cubicBezTo>
                  <a:close/>
                  <a:moveTo>
                    <a:pt x="59" y="20"/>
                  </a:moveTo>
                  <a:cubicBezTo>
                    <a:pt x="45" y="12"/>
                    <a:pt x="27" y="18"/>
                    <a:pt x="20" y="32"/>
                  </a:cubicBezTo>
                  <a:cubicBezTo>
                    <a:pt x="12" y="47"/>
                    <a:pt x="18" y="64"/>
                    <a:pt x="32" y="72"/>
                  </a:cubicBezTo>
                  <a:cubicBezTo>
                    <a:pt x="47" y="79"/>
                    <a:pt x="64" y="74"/>
                    <a:pt x="72" y="59"/>
                  </a:cubicBezTo>
                  <a:cubicBezTo>
                    <a:pt x="79" y="45"/>
                    <a:pt x="74" y="27"/>
                    <a:pt x="59" y="20"/>
                  </a:cubicBezTo>
                  <a:close/>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89" name="Freeform 20720">
              <a:extLst>
                <a:ext uri="{FF2B5EF4-FFF2-40B4-BE49-F238E27FC236}">
                  <a16:creationId xmlns:a16="http://schemas.microsoft.com/office/drawing/2014/main" id="{58AD4637-9296-44F6-8CC3-9391BCA42CD6}"/>
                </a:ext>
              </a:extLst>
            </p:cNvPr>
            <p:cNvSpPr/>
            <p:nvPr/>
          </p:nvSpPr>
          <p:spPr bwMode="auto">
            <a:xfrm>
              <a:off x="6887435" y="6908468"/>
              <a:ext cx="70702" cy="71370"/>
            </a:xfrm>
            <a:custGeom>
              <a:avLst/>
              <a:gdLst>
                <a:gd name="T0" fmla="*/ 40 w 45"/>
                <a:gd name="T1" fmla="*/ 31 h 45"/>
                <a:gd name="T2" fmla="*/ 13 w 45"/>
                <a:gd name="T3" fmla="*/ 40 h 45"/>
                <a:gd name="T4" fmla="*/ 5 w 45"/>
                <a:gd name="T5" fmla="*/ 13 h 45"/>
                <a:gd name="T6" fmla="*/ 31 w 45"/>
                <a:gd name="T7" fmla="*/ 5 h 45"/>
                <a:gd name="T8" fmla="*/ 40 w 45"/>
                <a:gd name="T9" fmla="*/ 31 h 45"/>
              </a:gdLst>
              <a:ahLst/>
              <a:cxnLst>
                <a:cxn ang="0">
                  <a:pos x="T0" y="T1"/>
                </a:cxn>
                <a:cxn ang="0">
                  <a:pos x="T2" y="T3"/>
                </a:cxn>
                <a:cxn ang="0">
                  <a:pos x="T4" y="T5"/>
                </a:cxn>
                <a:cxn ang="0">
                  <a:pos x="T6" y="T7"/>
                </a:cxn>
                <a:cxn ang="0">
                  <a:pos x="T8" y="T9"/>
                </a:cxn>
              </a:cxnLst>
              <a:rect l="0" t="0" r="r" b="b"/>
              <a:pathLst>
                <a:path w="45" h="45">
                  <a:moveTo>
                    <a:pt x="40" y="31"/>
                  </a:moveTo>
                  <a:cubicBezTo>
                    <a:pt x="35" y="41"/>
                    <a:pt x="23" y="45"/>
                    <a:pt x="13" y="40"/>
                  </a:cubicBezTo>
                  <a:cubicBezTo>
                    <a:pt x="4" y="35"/>
                    <a:pt x="0" y="23"/>
                    <a:pt x="5" y="13"/>
                  </a:cubicBezTo>
                  <a:cubicBezTo>
                    <a:pt x="10" y="3"/>
                    <a:pt x="22" y="0"/>
                    <a:pt x="31" y="5"/>
                  </a:cubicBezTo>
                  <a:cubicBezTo>
                    <a:pt x="41" y="10"/>
                    <a:pt x="45" y="22"/>
                    <a:pt x="40" y="31"/>
                  </a:cubicBezTo>
                  <a:close/>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90" name="Freeform 20721">
              <a:extLst>
                <a:ext uri="{FF2B5EF4-FFF2-40B4-BE49-F238E27FC236}">
                  <a16:creationId xmlns:a16="http://schemas.microsoft.com/office/drawing/2014/main" id="{8D26D798-0A05-4D73-8033-B3A61F1E69F2}"/>
                </a:ext>
              </a:extLst>
            </p:cNvPr>
            <p:cNvSpPr>
              <a:spLocks noEditPoints="1"/>
            </p:cNvSpPr>
            <p:nvPr/>
          </p:nvSpPr>
          <p:spPr bwMode="auto">
            <a:xfrm>
              <a:off x="6850750" y="6871116"/>
              <a:ext cx="143406" cy="144740"/>
            </a:xfrm>
            <a:custGeom>
              <a:avLst/>
              <a:gdLst>
                <a:gd name="T0" fmla="*/ 27 w 91"/>
                <a:gd name="T1" fmla="*/ 82 h 92"/>
                <a:gd name="T2" fmla="*/ 10 w 91"/>
                <a:gd name="T3" fmla="*/ 28 h 92"/>
                <a:gd name="T4" fmla="*/ 64 w 91"/>
                <a:gd name="T5" fmla="*/ 11 h 92"/>
                <a:gd name="T6" fmla="*/ 81 w 91"/>
                <a:gd name="T7" fmla="*/ 65 h 92"/>
                <a:gd name="T8" fmla="*/ 27 w 91"/>
                <a:gd name="T9" fmla="*/ 82 h 92"/>
                <a:gd name="T10" fmla="*/ 59 w 91"/>
                <a:gd name="T11" fmla="*/ 20 h 92"/>
                <a:gd name="T12" fmla="*/ 19 w 91"/>
                <a:gd name="T13" fmla="*/ 33 h 92"/>
                <a:gd name="T14" fmla="*/ 32 w 91"/>
                <a:gd name="T15" fmla="*/ 72 h 92"/>
                <a:gd name="T16" fmla="*/ 71 w 91"/>
                <a:gd name="T17" fmla="*/ 60 h 92"/>
                <a:gd name="T18" fmla="*/ 59 w 91"/>
                <a:gd name="T19" fmla="*/ 2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1" h="92">
                  <a:moveTo>
                    <a:pt x="27" y="82"/>
                  </a:moveTo>
                  <a:cubicBezTo>
                    <a:pt x="7" y="72"/>
                    <a:pt x="0" y="48"/>
                    <a:pt x="10" y="28"/>
                  </a:cubicBezTo>
                  <a:cubicBezTo>
                    <a:pt x="20" y="8"/>
                    <a:pt x="44" y="0"/>
                    <a:pt x="64" y="11"/>
                  </a:cubicBezTo>
                  <a:cubicBezTo>
                    <a:pt x="83" y="21"/>
                    <a:pt x="91" y="45"/>
                    <a:pt x="81" y="65"/>
                  </a:cubicBezTo>
                  <a:cubicBezTo>
                    <a:pt x="71" y="84"/>
                    <a:pt x="47" y="92"/>
                    <a:pt x="27" y="82"/>
                  </a:cubicBezTo>
                  <a:close/>
                  <a:moveTo>
                    <a:pt x="59" y="20"/>
                  </a:moveTo>
                  <a:cubicBezTo>
                    <a:pt x="44" y="13"/>
                    <a:pt x="27" y="18"/>
                    <a:pt x="19" y="33"/>
                  </a:cubicBezTo>
                  <a:cubicBezTo>
                    <a:pt x="12" y="47"/>
                    <a:pt x="18" y="65"/>
                    <a:pt x="32" y="72"/>
                  </a:cubicBezTo>
                  <a:cubicBezTo>
                    <a:pt x="46" y="80"/>
                    <a:pt x="64" y="74"/>
                    <a:pt x="71" y="60"/>
                  </a:cubicBezTo>
                  <a:cubicBezTo>
                    <a:pt x="79" y="45"/>
                    <a:pt x="73" y="28"/>
                    <a:pt x="59" y="20"/>
                  </a:cubicBezTo>
                  <a:close/>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91" name="Freeform 20722">
              <a:extLst>
                <a:ext uri="{FF2B5EF4-FFF2-40B4-BE49-F238E27FC236}">
                  <a16:creationId xmlns:a16="http://schemas.microsoft.com/office/drawing/2014/main" id="{CE1F9D26-41AD-4DB2-8D41-4DB0166371F8}"/>
                </a:ext>
              </a:extLst>
            </p:cNvPr>
            <p:cNvSpPr/>
            <p:nvPr/>
          </p:nvSpPr>
          <p:spPr bwMode="auto">
            <a:xfrm>
              <a:off x="6431872" y="7977675"/>
              <a:ext cx="92714" cy="92714"/>
            </a:xfrm>
            <a:custGeom>
              <a:avLst/>
              <a:gdLst>
                <a:gd name="T0" fmla="*/ 52 w 59"/>
                <a:gd name="T1" fmla="*/ 41 h 59"/>
                <a:gd name="T2" fmla="*/ 17 w 59"/>
                <a:gd name="T3" fmla="*/ 52 h 59"/>
                <a:gd name="T4" fmla="*/ 6 w 59"/>
                <a:gd name="T5" fmla="*/ 17 h 59"/>
                <a:gd name="T6" fmla="*/ 41 w 59"/>
                <a:gd name="T7" fmla="*/ 6 h 59"/>
                <a:gd name="T8" fmla="*/ 52 w 59"/>
                <a:gd name="T9" fmla="*/ 41 h 59"/>
              </a:gdLst>
              <a:ahLst/>
              <a:cxnLst>
                <a:cxn ang="0">
                  <a:pos x="T0" y="T1"/>
                </a:cxn>
                <a:cxn ang="0">
                  <a:pos x="T2" y="T3"/>
                </a:cxn>
                <a:cxn ang="0">
                  <a:pos x="T4" y="T5"/>
                </a:cxn>
                <a:cxn ang="0">
                  <a:pos x="T6" y="T7"/>
                </a:cxn>
                <a:cxn ang="0">
                  <a:pos x="T8" y="T9"/>
                </a:cxn>
              </a:cxnLst>
              <a:rect l="0" t="0" r="r" b="b"/>
              <a:pathLst>
                <a:path w="59" h="59">
                  <a:moveTo>
                    <a:pt x="52" y="41"/>
                  </a:moveTo>
                  <a:cubicBezTo>
                    <a:pt x="46" y="54"/>
                    <a:pt x="30" y="59"/>
                    <a:pt x="17" y="52"/>
                  </a:cubicBezTo>
                  <a:cubicBezTo>
                    <a:pt x="5" y="46"/>
                    <a:pt x="0" y="30"/>
                    <a:pt x="6" y="17"/>
                  </a:cubicBezTo>
                  <a:cubicBezTo>
                    <a:pt x="13" y="5"/>
                    <a:pt x="28" y="0"/>
                    <a:pt x="41" y="6"/>
                  </a:cubicBezTo>
                  <a:cubicBezTo>
                    <a:pt x="54" y="13"/>
                    <a:pt x="59" y="28"/>
                    <a:pt x="52" y="41"/>
                  </a:cubicBezTo>
                  <a:close/>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92" name="Freeform 20723">
              <a:extLst>
                <a:ext uri="{FF2B5EF4-FFF2-40B4-BE49-F238E27FC236}">
                  <a16:creationId xmlns:a16="http://schemas.microsoft.com/office/drawing/2014/main" id="{87752910-0BE4-43CA-9DE5-4A2570AE4213}"/>
                </a:ext>
              </a:extLst>
            </p:cNvPr>
            <p:cNvSpPr>
              <a:spLocks noEditPoints="1"/>
            </p:cNvSpPr>
            <p:nvPr/>
          </p:nvSpPr>
          <p:spPr bwMode="auto">
            <a:xfrm>
              <a:off x="6383181" y="7928317"/>
              <a:ext cx="188762" cy="189429"/>
            </a:xfrm>
            <a:custGeom>
              <a:avLst/>
              <a:gdLst>
                <a:gd name="T0" fmla="*/ 36 w 120"/>
                <a:gd name="T1" fmla="*/ 107 h 120"/>
                <a:gd name="T2" fmla="*/ 14 w 120"/>
                <a:gd name="T3" fmla="*/ 36 h 120"/>
                <a:gd name="T4" fmla="*/ 84 w 120"/>
                <a:gd name="T5" fmla="*/ 13 h 120"/>
                <a:gd name="T6" fmla="*/ 107 w 120"/>
                <a:gd name="T7" fmla="*/ 84 h 120"/>
                <a:gd name="T8" fmla="*/ 36 w 120"/>
                <a:gd name="T9" fmla="*/ 107 h 120"/>
                <a:gd name="T10" fmla="*/ 78 w 120"/>
                <a:gd name="T11" fmla="*/ 26 h 120"/>
                <a:gd name="T12" fmla="*/ 26 w 120"/>
                <a:gd name="T13" fmla="*/ 43 h 120"/>
                <a:gd name="T14" fmla="*/ 43 w 120"/>
                <a:gd name="T15" fmla="*/ 94 h 120"/>
                <a:gd name="T16" fmla="*/ 94 w 120"/>
                <a:gd name="T17" fmla="*/ 78 h 120"/>
                <a:gd name="T18" fmla="*/ 78 w 120"/>
                <a:gd name="T19" fmla="*/ 2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120">
                  <a:moveTo>
                    <a:pt x="36" y="107"/>
                  </a:moveTo>
                  <a:cubicBezTo>
                    <a:pt x="10" y="94"/>
                    <a:pt x="0" y="62"/>
                    <a:pt x="14" y="36"/>
                  </a:cubicBezTo>
                  <a:cubicBezTo>
                    <a:pt x="27" y="10"/>
                    <a:pt x="58" y="0"/>
                    <a:pt x="84" y="13"/>
                  </a:cubicBezTo>
                  <a:cubicBezTo>
                    <a:pt x="110" y="27"/>
                    <a:pt x="120" y="58"/>
                    <a:pt x="107" y="84"/>
                  </a:cubicBezTo>
                  <a:cubicBezTo>
                    <a:pt x="94" y="110"/>
                    <a:pt x="62" y="120"/>
                    <a:pt x="36" y="107"/>
                  </a:cubicBezTo>
                  <a:close/>
                  <a:moveTo>
                    <a:pt x="78" y="26"/>
                  </a:moveTo>
                  <a:cubicBezTo>
                    <a:pt x="59" y="16"/>
                    <a:pt x="36" y="24"/>
                    <a:pt x="26" y="43"/>
                  </a:cubicBezTo>
                  <a:cubicBezTo>
                    <a:pt x="16" y="61"/>
                    <a:pt x="24" y="85"/>
                    <a:pt x="43" y="94"/>
                  </a:cubicBezTo>
                  <a:cubicBezTo>
                    <a:pt x="61" y="104"/>
                    <a:pt x="85" y="97"/>
                    <a:pt x="94" y="78"/>
                  </a:cubicBezTo>
                  <a:cubicBezTo>
                    <a:pt x="104" y="59"/>
                    <a:pt x="97" y="36"/>
                    <a:pt x="78" y="26"/>
                  </a:cubicBezTo>
                  <a:close/>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93" name="Freeform 20724">
              <a:extLst>
                <a:ext uri="{FF2B5EF4-FFF2-40B4-BE49-F238E27FC236}">
                  <a16:creationId xmlns:a16="http://schemas.microsoft.com/office/drawing/2014/main" id="{3D05A997-33C4-4F1F-A241-B1360C933112}"/>
                </a:ext>
              </a:extLst>
            </p:cNvPr>
            <p:cNvSpPr/>
            <p:nvPr/>
          </p:nvSpPr>
          <p:spPr bwMode="auto">
            <a:xfrm>
              <a:off x="4890427" y="8639342"/>
              <a:ext cx="54694" cy="56696"/>
            </a:xfrm>
            <a:custGeom>
              <a:avLst/>
              <a:gdLst>
                <a:gd name="T0" fmla="*/ 31 w 35"/>
                <a:gd name="T1" fmla="*/ 25 h 36"/>
                <a:gd name="T2" fmla="*/ 10 w 35"/>
                <a:gd name="T3" fmla="*/ 32 h 36"/>
                <a:gd name="T4" fmla="*/ 4 w 35"/>
                <a:gd name="T5" fmla="*/ 11 h 36"/>
                <a:gd name="T6" fmla="*/ 25 w 35"/>
                <a:gd name="T7" fmla="*/ 4 h 36"/>
                <a:gd name="T8" fmla="*/ 31 w 35"/>
                <a:gd name="T9" fmla="*/ 25 h 36"/>
              </a:gdLst>
              <a:ahLst/>
              <a:cxnLst>
                <a:cxn ang="0">
                  <a:pos x="T0" y="T1"/>
                </a:cxn>
                <a:cxn ang="0">
                  <a:pos x="T2" y="T3"/>
                </a:cxn>
                <a:cxn ang="0">
                  <a:pos x="T4" y="T5"/>
                </a:cxn>
                <a:cxn ang="0">
                  <a:pos x="T6" y="T7"/>
                </a:cxn>
                <a:cxn ang="0">
                  <a:pos x="T8" y="T9"/>
                </a:cxn>
              </a:cxnLst>
              <a:rect l="0" t="0" r="r" b="b"/>
              <a:pathLst>
                <a:path w="35" h="36">
                  <a:moveTo>
                    <a:pt x="31" y="25"/>
                  </a:moveTo>
                  <a:cubicBezTo>
                    <a:pt x="27" y="33"/>
                    <a:pt x="18" y="36"/>
                    <a:pt x="10" y="32"/>
                  </a:cubicBezTo>
                  <a:cubicBezTo>
                    <a:pt x="3" y="28"/>
                    <a:pt x="0" y="19"/>
                    <a:pt x="4" y="11"/>
                  </a:cubicBezTo>
                  <a:cubicBezTo>
                    <a:pt x="8" y="3"/>
                    <a:pt x="17" y="0"/>
                    <a:pt x="25" y="4"/>
                  </a:cubicBezTo>
                  <a:cubicBezTo>
                    <a:pt x="32" y="8"/>
                    <a:pt x="35" y="18"/>
                    <a:pt x="31" y="25"/>
                  </a:cubicBezTo>
                  <a:close/>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cxnSp>
          <p:nvCxnSpPr>
            <p:cNvPr id="94" name="直接连接符 93">
              <a:extLst>
                <a:ext uri="{FF2B5EF4-FFF2-40B4-BE49-F238E27FC236}">
                  <a16:creationId xmlns:a16="http://schemas.microsoft.com/office/drawing/2014/main" id="{CB99E43A-81D0-479F-B8AD-3BD6114437E1}"/>
                </a:ext>
              </a:extLst>
            </p:cNvPr>
            <p:cNvCxnSpPr>
              <a:stCxn id="37" idx="2"/>
              <a:endCxn id="73" idx="0"/>
            </p:cNvCxnSpPr>
            <p:nvPr/>
          </p:nvCxnSpPr>
          <p:spPr>
            <a:xfrm flipV="1">
              <a:off x="6668004" y="5972466"/>
              <a:ext cx="232014" cy="13559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 name="直接连接符 94">
              <a:extLst>
                <a:ext uri="{FF2B5EF4-FFF2-40B4-BE49-F238E27FC236}">
                  <a16:creationId xmlns:a16="http://schemas.microsoft.com/office/drawing/2014/main" id="{D01160A8-F91B-400B-883A-0CB41F0AC9FA}"/>
                </a:ext>
              </a:extLst>
            </p:cNvPr>
            <p:cNvCxnSpPr>
              <a:stCxn id="51" idx="2"/>
              <a:endCxn id="73" idx="2"/>
            </p:cNvCxnSpPr>
            <p:nvPr/>
          </p:nvCxnSpPr>
          <p:spPr>
            <a:xfrm flipH="1" flipV="1">
              <a:off x="7008501" y="6013550"/>
              <a:ext cx="184860" cy="1086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6" name="Freeform 20292">
              <a:extLst>
                <a:ext uri="{FF2B5EF4-FFF2-40B4-BE49-F238E27FC236}">
                  <a16:creationId xmlns:a16="http://schemas.microsoft.com/office/drawing/2014/main" id="{FB281A01-F53D-4779-A9BB-B5738F6FF7CE}"/>
                </a:ext>
              </a:extLst>
            </p:cNvPr>
            <p:cNvSpPr/>
            <p:nvPr/>
          </p:nvSpPr>
          <p:spPr bwMode="auto">
            <a:xfrm>
              <a:off x="5911620" y="5835260"/>
              <a:ext cx="78706" cy="77372"/>
            </a:xfrm>
            <a:custGeom>
              <a:avLst/>
              <a:gdLst>
                <a:gd name="T0" fmla="*/ 25 w 50"/>
                <a:gd name="T1" fmla="*/ 0 h 49"/>
                <a:gd name="T2" fmla="*/ 25 w 50"/>
                <a:gd name="T3" fmla="*/ 0 h 49"/>
                <a:gd name="T4" fmla="*/ 0 w 50"/>
                <a:gd name="T5" fmla="*/ 25 h 49"/>
                <a:gd name="T6" fmla="*/ 8 w 50"/>
                <a:gd name="T7" fmla="*/ 42 h 49"/>
                <a:gd name="T8" fmla="*/ 12 w 50"/>
                <a:gd name="T9" fmla="*/ 45 h 49"/>
                <a:gd name="T10" fmla="*/ 14 w 50"/>
                <a:gd name="T11" fmla="*/ 46 h 49"/>
                <a:gd name="T12" fmla="*/ 18 w 50"/>
                <a:gd name="T13" fmla="*/ 48 h 49"/>
                <a:gd name="T14" fmla="*/ 25 w 50"/>
                <a:gd name="T15" fmla="*/ 49 h 49"/>
                <a:gd name="T16" fmla="*/ 26 w 50"/>
                <a:gd name="T17" fmla="*/ 49 h 49"/>
                <a:gd name="T18" fmla="*/ 34 w 50"/>
                <a:gd name="T19" fmla="*/ 48 h 49"/>
                <a:gd name="T20" fmla="*/ 38 w 50"/>
                <a:gd name="T21" fmla="*/ 46 h 49"/>
                <a:gd name="T22" fmla="*/ 47 w 50"/>
                <a:gd name="T23" fmla="*/ 37 h 49"/>
                <a:gd name="T24" fmla="*/ 48 w 50"/>
                <a:gd name="T25" fmla="*/ 33 h 49"/>
                <a:gd name="T26" fmla="*/ 50 w 50"/>
                <a:gd name="T27" fmla="*/ 29 h 49"/>
                <a:gd name="T28" fmla="*/ 50 w 50"/>
                <a:gd name="T29" fmla="*/ 24 h 49"/>
                <a:gd name="T30" fmla="*/ 49 w 50"/>
                <a:gd name="T31" fmla="*/ 19 h 49"/>
                <a:gd name="T32" fmla="*/ 48 w 50"/>
                <a:gd name="T33" fmla="*/ 15 h 49"/>
                <a:gd name="T34" fmla="*/ 25 w 50"/>
                <a:gd name="T35"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 h="49">
                  <a:moveTo>
                    <a:pt x="25" y="0"/>
                  </a:moveTo>
                  <a:cubicBezTo>
                    <a:pt x="25" y="0"/>
                    <a:pt x="25" y="0"/>
                    <a:pt x="25" y="0"/>
                  </a:cubicBezTo>
                  <a:cubicBezTo>
                    <a:pt x="11" y="0"/>
                    <a:pt x="0" y="11"/>
                    <a:pt x="0" y="25"/>
                  </a:cubicBezTo>
                  <a:cubicBezTo>
                    <a:pt x="0" y="32"/>
                    <a:pt x="3" y="38"/>
                    <a:pt x="8" y="42"/>
                  </a:cubicBezTo>
                  <a:cubicBezTo>
                    <a:pt x="9" y="43"/>
                    <a:pt x="10" y="44"/>
                    <a:pt x="12" y="45"/>
                  </a:cubicBezTo>
                  <a:cubicBezTo>
                    <a:pt x="12" y="46"/>
                    <a:pt x="13" y="46"/>
                    <a:pt x="14" y="46"/>
                  </a:cubicBezTo>
                  <a:cubicBezTo>
                    <a:pt x="15" y="47"/>
                    <a:pt x="16" y="48"/>
                    <a:pt x="18" y="48"/>
                  </a:cubicBezTo>
                  <a:cubicBezTo>
                    <a:pt x="20" y="49"/>
                    <a:pt x="23" y="49"/>
                    <a:pt x="25" y="49"/>
                  </a:cubicBezTo>
                  <a:cubicBezTo>
                    <a:pt x="25" y="49"/>
                    <a:pt x="25" y="49"/>
                    <a:pt x="26" y="49"/>
                  </a:cubicBezTo>
                  <a:cubicBezTo>
                    <a:pt x="29" y="49"/>
                    <a:pt x="31" y="49"/>
                    <a:pt x="34" y="48"/>
                  </a:cubicBezTo>
                  <a:cubicBezTo>
                    <a:pt x="35" y="47"/>
                    <a:pt x="37" y="46"/>
                    <a:pt x="38" y="46"/>
                  </a:cubicBezTo>
                  <a:cubicBezTo>
                    <a:pt x="42" y="44"/>
                    <a:pt x="45" y="40"/>
                    <a:pt x="47" y="37"/>
                  </a:cubicBezTo>
                  <a:cubicBezTo>
                    <a:pt x="47" y="36"/>
                    <a:pt x="48" y="34"/>
                    <a:pt x="48" y="33"/>
                  </a:cubicBezTo>
                  <a:cubicBezTo>
                    <a:pt x="49" y="32"/>
                    <a:pt x="49" y="31"/>
                    <a:pt x="50" y="29"/>
                  </a:cubicBezTo>
                  <a:cubicBezTo>
                    <a:pt x="50" y="27"/>
                    <a:pt x="50" y="26"/>
                    <a:pt x="50" y="24"/>
                  </a:cubicBezTo>
                  <a:cubicBezTo>
                    <a:pt x="50" y="22"/>
                    <a:pt x="50" y="20"/>
                    <a:pt x="49" y="19"/>
                  </a:cubicBezTo>
                  <a:cubicBezTo>
                    <a:pt x="49" y="17"/>
                    <a:pt x="49" y="16"/>
                    <a:pt x="48" y="15"/>
                  </a:cubicBezTo>
                  <a:cubicBezTo>
                    <a:pt x="44" y="6"/>
                    <a:pt x="35" y="0"/>
                    <a:pt x="25"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grpSp>
      <p:grpSp>
        <p:nvGrpSpPr>
          <p:cNvPr id="97" name="组合 96">
            <a:extLst>
              <a:ext uri="{FF2B5EF4-FFF2-40B4-BE49-F238E27FC236}">
                <a16:creationId xmlns:a16="http://schemas.microsoft.com/office/drawing/2014/main" id="{24C8380D-8E6C-47EB-908C-38F5A99891D8}"/>
              </a:ext>
            </a:extLst>
          </p:cNvPr>
          <p:cNvGrpSpPr/>
          <p:nvPr/>
        </p:nvGrpSpPr>
        <p:grpSpPr>
          <a:xfrm>
            <a:off x="4289459" y="-1270835"/>
            <a:ext cx="3627178" cy="2955492"/>
            <a:chOff x="4289459" y="-1270835"/>
            <a:chExt cx="3627178" cy="2955492"/>
          </a:xfrm>
        </p:grpSpPr>
        <p:sp>
          <p:nvSpPr>
            <p:cNvPr id="98" name="Freeform 20113">
              <a:extLst>
                <a:ext uri="{FF2B5EF4-FFF2-40B4-BE49-F238E27FC236}">
                  <a16:creationId xmlns:a16="http://schemas.microsoft.com/office/drawing/2014/main" id="{F3D751CC-7059-4806-9FD7-A03F982364EE}"/>
                </a:ext>
              </a:extLst>
            </p:cNvPr>
            <p:cNvSpPr>
              <a:spLocks noEditPoints="1"/>
            </p:cNvSpPr>
            <p:nvPr/>
          </p:nvSpPr>
          <p:spPr bwMode="auto">
            <a:xfrm>
              <a:off x="6932805" y="-855958"/>
              <a:ext cx="447560" cy="1528772"/>
            </a:xfrm>
            <a:custGeom>
              <a:avLst/>
              <a:gdLst>
                <a:gd name="T0" fmla="*/ 280 w 284"/>
                <a:gd name="T1" fmla="*/ 957 h 970"/>
                <a:gd name="T2" fmla="*/ 276 w 284"/>
                <a:gd name="T3" fmla="*/ 958 h 970"/>
                <a:gd name="T4" fmla="*/ 279 w 284"/>
                <a:gd name="T5" fmla="*/ 970 h 970"/>
                <a:gd name="T6" fmla="*/ 284 w 284"/>
                <a:gd name="T7" fmla="*/ 969 h 970"/>
                <a:gd name="T8" fmla="*/ 280 w 284"/>
                <a:gd name="T9" fmla="*/ 957 h 970"/>
                <a:gd name="T10" fmla="*/ 89 w 284"/>
                <a:gd name="T11" fmla="*/ 313 h 970"/>
                <a:gd name="T12" fmla="*/ 85 w 284"/>
                <a:gd name="T13" fmla="*/ 314 h 970"/>
                <a:gd name="T14" fmla="*/ 89 w 284"/>
                <a:gd name="T15" fmla="*/ 326 h 970"/>
                <a:gd name="T16" fmla="*/ 93 w 284"/>
                <a:gd name="T17" fmla="*/ 324 h 970"/>
                <a:gd name="T18" fmla="*/ 89 w 284"/>
                <a:gd name="T19" fmla="*/ 313 h 970"/>
                <a:gd name="T20" fmla="*/ 73 w 284"/>
                <a:gd name="T21" fmla="*/ 253 h 970"/>
                <a:gd name="T22" fmla="*/ 69 w 284"/>
                <a:gd name="T23" fmla="*/ 255 h 970"/>
                <a:gd name="T24" fmla="*/ 72 w 284"/>
                <a:gd name="T25" fmla="*/ 266 h 970"/>
                <a:gd name="T26" fmla="*/ 76 w 284"/>
                <a:gd name="T27" fmla="*/ 265 h 970"/>
                <a:gd name="T28" fmla="*/ 73 w 284"/>
                <a:gd name="T29" fmla="*/ 253 h 970"/>
                <a:gd name="T30" fmla="*/ 15 w 284"/>
                <a:gd name="T31" fmla="*/ 41 h 970"/>
                <a:gd name="T32" fmla="*/ 11 w 284"/>
                <a:gd name="T33" fmla="*/ 42 h 970"/>
                <a:gd name="T34" fmla="*/ 13 w 284"/>
                <a:gd name="T35" fmla="*/ 50 h 970"/>
                <a:gd name="T36" fmla="*/ 18 w 284"/>
                <a:gd name="T37" fmla="*/ 49 h 970"/>
                <a:gd name="T38" fmla="*/ 15 w 284"/>
                <a:gd name="T39" fmla="*/ 41 h 970"/>
                <a:gd name="T40" fmla="*/ 5 w 284"/>
                <a:gd name="T41" fmla="*/ 0 h 970"/>
                <a:gd name="T42" fmla="*/ 0 w 284"/>
                <a:gd name="T43" fmla="*/ 1 h 970"/>
                <a:gd name="T44" fmla="*/ 3 w 284"/>
                <a:gd name="T45" fmla="*/ 9 h 970"/>
                <a:gd name="T46" fmla="*/ 7 w 284"/>
                <a:gd name="T47" fmla="*/ 8 h 970"/>
                <a:gd name="T48" fmla="*/ 5 w 284"/>
                <a:gd name="T49" fmla="*/ 0 h 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4" h="970">
                  <a:moveTo>
                    <a:pt x="280" y="957"/>
                  </a:moveTo>
                  <a:cubicBezTo>
                    <a:pt x="279" y="957"/>
                    <a:pt x="277" y="958"/>
                    <a:pt x="276" y="958"/>
                  </a:cubicBezTo>
                  <a:cubicBezTo>
                    <a:pt x="279" y="970"/>
                    <a:pt x="279" y="970"/>
                    <a:pt x="279" y="970"/>
                  </a:cubicBezTo>
                  <a:cubicBezTo>
                    <a:pt x="281" y="969"/>
                    <a:pt x="282" y="969"/>
                    <a:pt x="284" y="969"/>
                  </a:cubicBezTo>
                  <a:cubicBezTo>
                    <a:pt x="280" y="957"/>
                    <a:pt x="280" y="957"/>
                    <a:pt x="280" y="957"/>
                  </a:cubicBezTo>
                  <a:moveTo>
                    <a:pt x="89" y="313"/>
                  </a:moveTo>
                  <a:cubicBezTo>
                    <a:pt x="88" y="313"/>
                    <a:pt x="87" y="314"/>
                    <a:pt x="85" y="314"/>
                  </a:cubicBezTo>
                  <a:cubicBezTo>
                    <a:pt x="89" y="326"/>
                    <a:pt x="89" y="326"/>
                    <a:pt x="89" y="326"/>
                  </a:cubicBezTo>
                  <a:cubicBezTo>
                    <a:pt x="90" y="325"/>
                    <a:pt x="91" y="325"/>
                    <a:pt x="93" y="324"/>
                  </a:cubicBezTo>
                  <a:cubicBezTo>
                    <a:pt x="89" y="313"/>
                    <a:pt x="89" y="313"/>
                    <a:pt x="89" y="313"/>
                  </a:cubicBezTo>
                  <a:moveTo>
                    <a:pt x="73" y="253"/>
                  </a:moveTo>
                  <a:cubicBezTo>
                    <a:pt x="71" y="254"/>
                    <a:pt x="70" y="254"/>
                    <a:pt x="69" y="255"/>
                  </a:cubicBezTo>
                  <a:cubicBezTo>
                    <a:pt x="72" y="266"/>
                    <a:pt x="72" y="266"/>
                    <a:pt x="72" y="266"/>
                  </a:cubicBezTo>
                  <a:cubicBezTo>
                    <a:pt x="73" y="266"/>
                    <a:pt x="75" y="265"/>
                    <a:pt x="76" y="265"/>
                  </a:cubicBezTo>
                  <a:cubicBezTo>
                    <a:pt x="73" y="253"/>
                    <a:pt x="73" y="253"/>
                    <a:pt x="73" y="253"/>
                  </a:cubicBezTo>
                  <a:moveTo>
                    <a:pt x="15" y="41"/>
                  </a:moveTo>
                  <a:cubicBezTo>
                    <a:pt x="14" y="41"/>
                    <a:pt x="13" y="42"/>
                    <a:pt x="11" y="42"/>
                  </a:cubicBezTo>
                  <a:cubicBezTo>
                    <a:pt x="13" y="50"/>
                    <a:pt x="13" y="50"/>
                    <a:pt x="13" y="50"/>
                  </a:cubicBezTo>
                  <a:cubicBezTo>
                    <a:pt x="15" y="50"/>
                    <a:pt x="16" y="49"/>
                    <a:pt x="18" y="49"/>
                  </a:cubicBezTo>
                  <a:cubicBezTo>
                    <a:pt x="15" y="41"/>
                    <a:pt x="15" y="41"/>
                    <a:pt x="15" y="41"/>
                  </a:cubicBezTo>
                  <a:moveTo>
                    <a:pt x="5" y="0"/>
                  </a:moveTo>
                  <a:cubicBezTo>
                    <a:pt x="3" y="0"/>
                    <a:pt x="2" y="1"/>
                    <a:pt x="0" y="1"/>
                  </a:cubicBezTo>
                  <a:cubicBezTo>
                    <a:pt x="3" y="9"/>
                    <a:pt x="3" y="9"/>
                    <a:pt x="3" y="9"/>
                  </a:cubicBezTo>
                  <a:cubicBezTo>
                    <a:pt x="4" y="9"/>
                    <a:pt x="5" y="8"/>
                    <a:pt x="7" y="8"/>
                  </a:cubicBezTo>
                  <a:cubicBezTo>
                    <a:pt x="5" y="0"/>
                    <a:pt x="5" y="0"/>
                    <a:pt x="5"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99" name="Freeform 20173">
              <a:extLst>
                <a:ext uri="{FF2B5EF4-FFF2-40B4-BE49-F238E27FC236}">
                  <a16:creationId xmlns:a16="http://schemas.microsoft.com/office/drawing/2014/main" id="{4D9D7705-A123-4DD0-BA24-C479D4CEC90B}"/>
                </a:ext>
              </a:extLst>
            </p:cNvPr>
            <p:cNvSpPr/>
            <p:nvPr/>
          </p:nvSpPr>
          <p:spPr bwMode="auto">
            <a:xfrm>
              <a:off x="4442874" y="1081020"/>
              <a:ext cx="9338" cy="4669"/>
            </a:xfrm>
            <a:custGeom>
              <a:avLst/>
              <a:gdLst>
                <a:gd name="T0" fmla="*/ 9 w 14"/>
                <a:gd name="T1" fmla="*/ 0 h 7"/>
                <a:gd name="T2" fmla="*/ 2 w 14"/>
                <a:gd name="T3" fmla="*/ 3 h 7"/>
                <a:gd name="T4" fmla="*/ 0 w 14"/>
                <a:gd name="T5" fmla="*/ 3 h 7"/>
                <a:gd name="T6" fmla="*/ 14 w 14"/>
                <a:gd name="T7" fmla="*/ 7 h 7"/>
                <a:gd name="T8" fmla="*/ 9 w 14"/>
                <a:gd name="T9" fmla="*/ 0 h 7"/>
              </a:gdLst>
              <a:ahLst/>
              <a:cxnLst>
                <a:cxn ang="0">
                  <a:pos x="T0" y="T1"/>
                </a:cxn>
                <a:cxn ang="0">
                  <a:pos x="T2" y="T3"/>
                </a:cxn>
                <a:cxn ang="0">
                  <a:pos x="T4" y="T5"/>
                </a:cxn>
                <a:cxn ang="0">
                  <a:pos x="T6" y="T7"/>
                </a:cxn>
                <a:cxn ang="0">
                  <a:pos x="T8" y="T9"/>
                </a:cxn>
              </a:cxnLst>
              <a:rect l="0" t="0" r="r" b="b"/>
              <a:pathLst>
                <a:path w="14" h="7">
                  <a:moveTo>
                    <a:pt x="9" y="0"/>
                  </a:moveTo>
                  <a:lnTo>
                    <a:pt x="2" y="3"/>
                  </a:lnTo>
                  <a:lnTo>
                    <a:pt x="0" y="3"/>
                  </a:lnTo>
                  <a:lnTo>
                    <a:pt x="14" y="7"/>
                  </a:lnTo>
                  <a:lnTo>
                    <a:pt x="9" y="0"/>
                  </a:ln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00" name="Freeform 20175">
              <a:extLst>
                <a:ext uri="{FF2B5EF4-FFF2-40B4-BE49-F238E27FC236}">
                  <a16:creationId xmlns:a16="http://schemas.microsoft.com/office/drawing/2014/main" id="{EA4FEDDD-D102-48F1-8749-78AC05B37ADE}"/>
                </a:ext>
              </a:extLst>
            </p:cNvPr>
            <p:cNvSpPr>
              <a:spLocks noEditPoints="1"/>
            </p:cNvSpPr>
            <p:nvPr/>
          </p:nvSpPr>
          <p:spPr bwMode="auto">
            <a:xfrm>
              <a:off x="4328817" y="-677869"/>
              <a:ext cx="529602" cy="1161920"/>
            </a:xfrm>
            <a:custGeom>
              <a:avLst/>
              <a:gdLst>
                <a:gd name="T0" fmla="*/ 162 w 336"/>
                <a:gd name="T1" fmla="*/ 720 h 737"/>
                <a:gd name="T2" fmla="*/ 154 w 336"/>
                <a:gd name="T3" fmla="*/ 735 h 737"/>
                <a:gd name="T4" fmla="*/ 158 w 336"/>
                <a:gd name="T5" fmla="*/ 737 h 737"/>
                <a:gd name="T6" fmla="*/ 166 w 336"/>
                <a:gd name="T7" fmla="*/ 722 h 737"/>
                <a:gd name="T8" fmla="*/ 162 w 336"/>
                <a:gd name="T9" fmla="*/ 720 h 737"/>
                <a:gd name="T10" fmla="*/ 133 w 336"/>
                <a:gd name="T11" fmla="*/ 716 h 737"/>
                <a:gd name="T12" fmla="*/ 129 w 336"/>
                <a:gd name="T13" fmla="*/ 717 h 737"/>
                <a:gd name="T14" fmla="*/ 132 w 336"/>
                <a:gd name="T15" fmla="*/ 733 h 737"/>
                <a:gd name="T16" fmla="*/ 136 w 336"/>
                <a:gd name="T17" fmla="*/ 732 h 737"/>
                <a:gd name="T18" fmla="*/ 133 w 336"/>
                <a:gd name="T19" fmla="*/ 716 h 737"/>
                <a:gd name="T20" fmla="*/ 332 w 336"/>
                <a:gd name="T21" fmla="*/ 398 h 737"/>
                <a:gd name="T22" fmla="*/ 171 w 336"/>
                <a:gd name="T23" fmla="*/ 704 h 737"/>
                <a:gd name="T24" fmla="*/ 175 w 336"/>
                <a:gd name="T25" fmla="*/ 706 h 737"/>
                <a:gd name="T26" fmla="*/ 336 w 336"/>
                <a:gd name="T27" fmla="*/ 400 h 737"/>
                <a:gd name="T28" fmla="*/ 332 w 336"/>
                <a:gd name="T29" fmla="*/ 398 h 737"/>
                <a:gd name="T30" fmla="*/ 4 w 336"/>
                <a:gd name="T31" fmla="*/ 6 h 737"/>
                <a:gd name="T32" fmla="*/ 0 w 336"/>
                <a:gd name="T33" fmla="*/ 7 h 737"/>
                <a:gd name="T34" fmla="*/ 125 w 336"/>
                <a:gd name="T35" fmla="*/ 698 h 737"/>
                <a:gd name="T36" fmla="*/ 130 w 336"/>
                <a:gd name="T37" fmla="*/ 697 h 737"/>
                <a:gd name="T38" fmla="*/ 4 w 336"/>
                <a:gd name="T39" fmla="*/ 6 h 737"/>
                <a:gd name="T40" fmla="*/ 14 w 336"/>
                <a:gd name="T41" fmla="*/ 0 h 737"/>
                <a:gd name="T42" fmla="*/ 11 w 336"/>
                <a:gd name="T43" fmla="*/ 3 h 737"/>
                <a:gd name="T44" fmla="*/ 327 w 336"/>
                <a:gd name="T45" fmla="*/ 349 h 737"/>
                <a:gd name="T46" fmla="*/ 330 w 336"/>
                <a:gd name="T47" fmla="*/ 346 h 737"/>
                <a:gd name="T48" fmla="*/ 14 w 336"/>
                <a:gd name="T49" fmla="*/ 0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36" h="737">
                  <a:moveTo>
                    <a:pt x="162" y="720"/>
                  </a:moveTo>
                  <a:cubicBezTo>
                    <a:pt x="154" y="735"/>
                    <a:pt x="154" y="735"/>
                    <a:pt x="154" y="735"/>
                  </a:cubicBezTo>
                  <a:cubicBezTo>
                    <a:pt x="155" y="736"/>
                    <a:pt x="157" y="736"/>
                    <a:pt x="158" y="737"/>
                  </a:cubicBezTo>
                  <a:cubicBezTo>
                    <a:pt x="166" y="722"/>
                    <a:pt x="166" y="722"/>
                    <a:pt x="166" y="722"/>
                  </a:cubicBezTo>
                  <a:cubicBezTo>
                    <a:pt x="164" y="722"/>
                    <a:pt x="163" y="721"/>
                    <a:pt x="162" y="720"/>
                  </a:cubicBezTo>
                  <a:moveTo>
                    <a:pt x="133" y="716"/>
                  </a:moveTo>
                  <a:cubicBezTo>
                    <a:pt x="131" y="716"/>
                    <a:pt x="130" y="716"/>
                    <a:pt x="129" y="717"/>
                  </a:cubicBezTo>
                  <a:cubicBezTo>
                    <a:pt x="132" y="733"/>
                    <a:pt x="132" y="733"/>
                    <a:pt x="132" y="733"/>
                  </a:cubicBezTo>
                  <a:cubicBezTo>
                    <a:pt x="133" y="733"/>
                    <a:pt x="134" y="732"/>
                    <a:pt x="136" y="732"/>
                  </a:cubicBezTo>
                  <a:cubicBezTo>
                    <a:pt x="133" y="716"/>
                    <a:pt x="133" y="716"/>
                    <a:pt x="133" y="716"/>
                  </a:cubicBezTo>
                  <a:moveTo>
                    <a:pt x="332" y="398"/>
                  </a:moveTo>
                  <a:cubicBezTo>
                    <a:pt x="171" y="704"/>
                    <a:pt x="171" y="704"/>
                    <a:pt x="171" y="704"/>
                  </a:cubicBezTo>
                  <a:cubicBezTo>
                    <a:pt x="172" y="704"/>
                    <a:pt x="173" y="705"/>
                    <a:pt x="175" y="706"/>
                  </a:cubicBezTo>
                  <a:cubicBezTo>
                    <a:pt x="336" y="400"/>
                    <a:pt x="336" y="400"/>
                    <a:pt x="336" y="400"/>
                  </a:cubicBezTo>
                  <a:cubicBezTo>
                    <a:pt x="335" y="399"/>
                    <a:pt x="333" y="399"/>
                    <a:pt x="332" y="398"/>
                  </a:cubicBezTo>
                  <a:moveTo>
                    <a:pt x="4" y="6"/>
                  </a:moveTo>
                  <a:cubicBezTo>
                    <a:pt x="3" y="7"/>
                    <a:pt x="2" y="7"/>
                    <a:pt x="0" y="7"/>
                  </a:cubicBezTo>
                  <a:cubicBezTo>
                    <a:pt x="125" y="698"/>
                    <a:pt x="125" y="698"/>
                    <a:pt x="125" y="698"/>
                  </a:cubicBezTo>
                  <a:cubicBezTo>
                    <a:pt x="127" y="698"/>
                    <a:pt x="128" y="697"/>
                    <a:pt x="130" y="697"/>
                  </a:cubicBezTo>
                  <a:cubicBezTo>
                    <a:pt x="4" y="6"/>
                    <a:pt x="4" y="6"/>
                    <a:pt x="4" y="6"/>
                  </a:cubicBezTo>
                  <a:moveTo>
                    <a:pt x="14" y="0"/>
                  </a:moveTo>
                  <a:cubicBezTo>
                    <a:pt x="13" y="1"/>
                    <a:pt x="12" y="2"/>
                    <a:pt x="11" y="3"/>
                  </a:cubicBezTo>
                  <a:cubicBezTo>
                    <a:pt x="327" y="349"/>
                    <a:pt x="327" y="349"/>
                    <a:pt x="327" y="349"/>
                  </a:cubicBezTo>
                  <a:cubicBezTo>
                    <a:pt x="328" y="348"/>
                    <a:pt x="329" y="347"/>
                    <a:pt x="330" y="346"/>
                  </a:cubicBezTo>
                  <a:cubicBezTo>
                    <a:pt x="14" y="0"/>
                    <a:pt x="14" y="0"/>
                    <a:pt x="14"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01" name="Freeform 20176">
              <a:extLst>
                <a:ext uri="{FF2B5EF4-FFF2-40B4-BE49-F238E27FC236}">
                  <a16:creationId xmlns:a16="http://schemas.microsoft.com/office/drawing/2014/main" id="{F9441EE5-8387-4429-971E-70BDE54192ED}"/>
                </a:ext>
              </a:extLst>
            </p:cNvPr>
            <p:cNvSpPr>
              <a:spLocks noEditPoints="1"/>
            </p:cNvSpPr>
            <p:nvPr/>
          </p:nvSpPr>
          <p:spPr bwMode="auto">
            <a:xfrm>
              <a:off x="4352829" y="-950673"/>
              <a:ext cx="764388" cy="815078"/>
            </a:xfrm>
            <a:custGeom>
              <a:avLst/>
              <a:gdLst>
                <a:gd name="T0" fmla="*/ 346 w 485"/>
                <a:gd name="T1" fmla="*/ 515 h 517"/>
                <a:gd name="T2" fmla="*/ 478 w 485"/>
                <a:gd name="T3" fmla="*/ 269 h 517"/>
                <a:gd name="T4" fmla="*/ 308 w 485"/>
                <a:gd name="T5" fmla="*/ 261 h 517"/>
                <a:gd name="T6" fmla="*/ 329 w 485"/>
                <a:gd name="T7" fmla="*/ 513 h 517"/>
                <a:gd name="T8" fmla="*/ 308 w 485"/>
                <a:gd name="T9" fmla="*/ 261 h 517"/>
                <a:gd name="T10" fmla="*/ 478 w 485"/>
                <a:gd name="T11" fmla="*/ 261 h 517"/>
                <a:gd name="T12" fmla="*/ 485 w 485"/>
                <a:gd name="T13" fmla="*/ 256 h 517"/>
                <a:gd name="T14" fmla="*/ 306 w 485"/>
                <a:gd name="T15" fmla="*/ 235 h 517"/>
                <a:gd name="T16" fmla="*/ 302 w 485"/>
                <a:gd name="T17" fmla="*/ 236 h 517"/>
                <a:gd name="T18" fmla="*/ 303 w 485"/>
                <a:gd name="T19" fmla="*/ 248 h 517"/>
                <a:gd name="T20" fmla="*/ 306 w 485"/>
                <a:gd name="T21" fmla="*/ 235 h 517"/>
                <a:gd name="T22" fmla="*/ 466 w 485"/>
                <a:gd name="T23" fmla="*/ 239 h 517"/>
                <a:gd name="T24" fmla="*/ 473 w 485"/>
                <a:gd name="T25" fmla="*/ 236 h 517"/>
                <a:gd name="T26" fmla="*/ 352 w 485"/>
                <a:gd name="T27" fmla="*/ 217 h 517"/>
                <a:gd name="T28" fmla="*/ 458 w 485"/>
                <a:gd name="T29" fmla="*/ 238 h 517"/>
                <a:gd name="T30" fmla="*/ 352 w 485"/>
                <a:gd name="T31" fmla="*/ 217 h 517"/>
                <a:gd name="T32" fmla="*/ 326 w 485"/>
                <a:gd name="T33" fmla="*/ 217 h 517"/>
                <a:gd name="T34" fmla="*/ 338 w 485"/>
                <a:gd name="T35" fmla="*/ 214 h 517"/>
                <a:gd name="T36" fmla="*/ 266 w 485"/>
                <a:gd name="T37" fmla="*/ 203 h 517"/>
                <a:gd name="T38" fmla="*/ 277 w 485"/>
                <a:gd name="T39" fmla="*/ 209 h 517"/>
                <a:gd name="T40" fmla="*/ 266 w 485"/>
                <a:gd name="T41" fmla="*/ 203 h 517"/>
                <a:gd name="T42" fmla="*/ 295 w 485"/>
                <a:gd name="T43" fmla="*/ 174 h 517"/>
                <a:gd name="T44" fmla="*/ 301 w 485"/>
                <a:gd name="T45" fmla="*/ 186 h 517"/>
                <a:gd name="T46" fmla="*/ 4 w 485"/>
                <a:gd name="T47" fmla="*/ 161 h 517"/>
                <a:gd name="T48" fmla="*/ 252 w 485"/>
                <a:gd name="T49" fmla="*/ 205 h 517"/>
                <a:gd name="T50" fmla="*/ 4 w 485"/>
                <a:gd name="T51" fmla="*/ 161 h 517"/>
                <a:gd name="T52" fmla="*/ 281 w 485"/>
                <a:gd name="T53" fmla="*/ 13 h 517"/>
                <a:gd name="T54" fmla="*/ 279 w 485"/>
                <a:gd name="T55" fmla="*/ 13 h 517"/>
                <a:gd name="T56" fmla="*/ 298 w 485"/>
                <a:gd name="T57" fmla="*/ 160 h 517"/>
                <a:gd name="T58" fmla="*/ 261 w 485"/>
                <a:gd name="T59" fmla="*/ 0 h 517"/>
                <a:gd name="T60" fmla="*/ 3 w 485"/>
                <a:gd name="T61" fmla="*/ 151 h 517"/>
                <a:gd name="T62" fmla="*/ 261 w 485"/>
                <a:gd name="T63" fmla="*/ 0 h 5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85" h="517">
                  <a:moveTo>
                    <a:pt x="474" y="268"/>
                  </a:moveTo>
                  <a:cubicBezTo>
                    <a:pt x="346" y="515"/>
                    <a:pt x="346" y="515"/>
                    <a:pt x="346" y="515"/>
                  </a:cubicBezTo>
                  <a:cubicBezTo>
                    <a:pt x="347" y="516"/>
                    <a:pt x="349" y="517"/>
                    <a:pt x="350" y="517"/>
                  </a:cubicBezTo>
                  <a:cubicBezTo>
                    <a:pt x="478" y="269"/>
                    <a:pt x="478" y="269"/>
                    <a:pt x="478" y="269"/>
                  </a:cubicBezTo>
                  <a:cubicBezTo>
                    <a:pt x="477" y="269"/>
                    <a:pt x="475" y="268"/>
                    <a:pt x="474" y="268"/>
                  </a:cubicBezTo>
                  <a:moveTo>
                    <a:pt x="308" y="261"/>
                  </a:moveTo>
                  <a:cubicBezTo>
                    <a:pt x="307" y="261"/>
                    <a:pt x="305" y="261"/>
                    <a:pt x="304" y="261"/>
                  </a:cubicBezTo>
                  <a:cubicBezTo>
                    <a:pt x="329" y="513"/>
                    <a:pt x="329" y="513"/>
                    <a:pt x="329" y="513"/>
                  </a:cubicBezTo>
                  <a:cubicBezTo>
                    <a:pt x="330" y="513"/>
                    <a:pt x="332" y="513"/>
                    <a:pt x="333" y="513"/>
                  </a:cubicBezTo>
                  <a:cubicBezTo>
                    <a:pt x="308" y="261"/>
                    <a:pt x="308" y="261"/>
                    <a:pt x="308" y="261"/>
                  </a:cubicBezTo>
                  <a:moveTo>
                    <a:pt x="481" y="254"/>
                  </a:moveTo>
                  <a:cubicBezTo>
                    <a:pt x="478" y="261"/>
                    <a:pt x="478" y="261"/>
                    <a:pt x="478" y="261"/>
                  </a:cubicBezTo>
                  <a:cubicBezTo>
                    <a:pt x="479" y="261"/>
                    <a:pt x="480" y="262"/>
                    <a:pt x="482" y="262"/>
                  </a:cubicBezTo>
                  <a:cubicBezTo>
                    <a:pt x="485" y="256"/>
                    <a:pt x="485" y="256"/>
                    <a:pt x="485" y="256"/>
                  </a:cubicBezTo>
                  <a:cubicBezTo>
                    <a:pt x="483" y="255"/>
                    <a:pt x="482" y="255"/>
                    <a:pt x="481" y="254"/>
                  </a:cubicBezTo>
                  <a:moveTo>
                    <a:pt x="306" y="235"/>
                  </a:moveTo>
                  <a:cubicBezTo>
                    <a:pt x="305" y="235"/>
                    <a:pt x="303" y="235"/>
                    <a:pt x="302" y="236"/>
                  </a:cubicBezTo>
                  <a:cubicBezTo>
                    <a:pt x="302" y="236"/>
                    <a:pt x="302" y="236"/>
                    <a:pt x="302" y="236"/>
                  </a:cubicBezTo>
                  <a:cubicBezTo>
                    <a:pt x="302" y="236"/>
                    <a:pt x="302" y="236"/>
                    <a:pt x="301" y="236"/>
                  </a:cubicBezTo>
                  <a:cubicBezTo>
                    <a:pt x="303" y="248"/>
                    <a:pt x="303" y="248"/>
                    <a:pt x="303" y="248"/>
                  </a:cubicBezTo>
                  <a:cubicBezTo>
                    <a:pt x="304" y="248"/>
                    <a:pt x="306" y="247"/>
                    <a:pt x="307" y="247"/>
                  </a:cubicBezTo>
                  <a:cubicBezTo>
                    <a:pt x="306" y="235"/>
                    <a:pt x="306" y="235"/>
                    <a:pt x="306" y="235"/>
                  </a:cubicBezTo>
                  <a:moveTo>
                    <a:pt x="466" y="235"/>
                  </a:moveTo>
                  <a:cubicBezTo>
                    <a:pt x="466" y="236"/>
                    <a:pt x="466" y="238"/>
                    <a:pt x="466" y="239"/>
                  </a:cubicBezTo>
                  <a:cubicBezTo>
                    <a:pt x="472" y="240"/>
                    <a:pt x="472" y="240"/>
                    <a:pt x="472" y="240"/>
                  </a:cubicBezTo>
                  <a:cubicBezTo>
                    <a:pt x="473" y="239"/>
                    <a:pt x="473" y="237"/>
                    <a:pt x="473" y="236"/>
                  </a:cubicBezTo>
                  <a:cubicBezTo>
                    <a:pt x="466" y="235"/>
                    <a:pt x="466" y="235"/>
                    <a:pt x="466" y="235"/>
                  </a:cubicBezTo>
                  <a:moveTo>
                    <a:pt x="352" y="217"/>
                  </a:moveTo>
                  <a:cubicBezTo>
                    <a:pt x="352" y="218"/>
                    <a:pt x="351" y="219"/>
                    <a:pt x="351" y="221"/>
                  </a:cubicBezTo>
                  <a:cubicBezTo>
                    <a:pt x="458" y="238"/>
                    <a:pt x="458" y="238"/>
                    <a:pt x="458" y="238"/>
                  </a:cubicBezTo>
                  <a:cubicBezTo>
                    <a:pt x="458" y="237"/>
                    <a:pt x="458" y="235"/>
                    <a:pt x="459" y="234"/>
                  </a:cubicBezTo>
                  <a:cubicBezTo>
                    <a:pt x="352" y="217"/>
                    <a:pt x="352" y="217"/>
                    <a:pt x="352" y="217"/>
                  </a:cubicBezTo>
                  <a:moveTo>
                    <a:pt x="326" y="212"/>
                  </a:moveTo>
                  <a:cubicBezTo>
                    <a:pt x="326" y="214"/>
                    <a:pt x="326" y="215"/>
                    <a:pt x="326" y="217"/>
                  </a:cubicBezTo>
                  <a:cubicBezTo>
                    <a:pt x="338" y="219"/>
                    <a:pt x="338" y="219"/>
                    <a:pt x="338" y="219"/>
                  </a:cubicBezTo>
                  <a:cubicBezTo>
                    <a:pt x="338" y="217"/>
                    <a:pt x="338" y="216"/>
                    <a:pt x="338" y="214"/>
                  </a:cubicBezTo>
                  <a:cubicBezTo>
                    <a:pt x="326" y="212"/>
                    <a:pt x="326" y="212"/>
                    <a:pt x="326" y="212"/>
                  </a:cubicBezTo>
                  <a:moveTo>
                    <a:pt x="266" y="203"/>
                  </a:moveTo>
                  <a:cubicBezTo>
                    <a:pt x="265" y="204"/>
                    <a:pt x="265" y="206"/>
                    <a:pt x="265" y="207"/>
                  </a:cubicBezTo>
                  <a:cubicBezTo>
                    <a:pt x="277" y="209"/>
                    <a:pt x="277" y="209"/>
                    <a:pt x="277" y="209"/>
                  </a:cubicBezTo>
                  <a:cubicBezTo>
                    <a:pt x="277" y="207"/>
                    <a:pt x="277" y="206"/>
                    <a:pt x="278" y="205"/>
                  </a:cubicBezTo>
                  <a:cubicBezTo>
                    <a:pt x="266" y="203"/>
                    <a:pt x="266" y="203"/>
                    <a:pt x="266" y="203"/>
                  </a:cubicBezTo>
                  <a:moveTo>
                    <a:pt x="300" y="174"/>
                  </a:moveTo>
                  <a:cubicBezTo>
                    <a:pt x="298" y="174"/>
                    <a:pt x="297" y="174"/>
                    <a:pt x="295" y="174"/>
                  </a:cubicBezTo>
                  <a:cubicBezTo>
                    <a:pt x="297" y="186"/>
                    <a:pt x="297" y="186"/>
                    <a:pt x="297" y="186"/>
                  </a:cubicBezTo>
                  <a:cubicBezTo>
                    <a:pt x="298" y="186"/>
                    <a:pt x="299" y="186"/>
                    <a:pt x="301" y="186"/>
                  </a:cubicBezTo>
                  <a:cubicBezTo>
                    <a:pt x="300" y="174"/>
                    <a:pt x="300" y="174"/>
                    <a:pt x="300" y="174"/>
                  </a:cubicBezTo>
                  <a:moveTo>
                    <a:pt x="4" y="161"/>
                  </a:moveTo>
                  <a:cubicBezTo>
                    <a:pt x="4" y="162"/>
                    <a:pt x="4" y="163"/>
                    <a:pt x="4" y="165"/>
                  </a:cubicBezTo>
                  <a:cubicBezTo>
                    <a:pt x="252" y="205"/>
                    <a:pt x="252" y="205"/>
                    <a:pt x="252" y="205"/>
                  </a:cubicBezTo>
                  <a:cubicBezTo>
                    <a:pt x="252" y="203"/>
                    <a:pt x="252" y="202"/>
                    <a:pt x="252" y="201"/>
                  </a:cubicBezTo>
                  <a:cubicBezTo>
                    <a:pt x="4" y="161"/>
                    <a:pt x="4" y="161"/>
                    <a:pt x="4" y="161"/>
                  </a:cubicBezTo>
                  <a:moveTo>
                    <a:pt x="284" y="13"/>
                  </a:moveTo>
                  <a:cubicBezTo>
                    <a:pt x="283" y="13"/>
                    <a:pt x="282" y="13"/>
                    <a:pt x="281" y="13"/>
                  </a:cubicBezTo>
                  <a:cubicBezTo>
                    <a:pt x="281" y="13"/>
                    <a:pt x="281" y="13"/>
                    <a:pt x="280" y="13"/>
                  </a:cubicBezTo>
                  <a:cubicBezTo>
                    <a:pt x="280" y="13"/>
                    <a:pt x="280" y="13"/>
                    <a:pt x="279" y="13"/>
                  </a:cubicBezTo>
                  <a:cubicBezTo>
                    <a:pt x="294" y="161"/>
                    <a:pt x="294" y="161"/>
                    <a:pt x="294" y="161"/>
                  </a:cubicBezTo>
                  <a:cubicBezTo>
                    <a:pt x="295" y="161"/>
                    <a:pt x="297" y="160"/>
                    <a:pt x="298" y="160"/>
                  </a:cubicBezTo>
                  <a:cubicBezTo>
                    <a:pt x="284" y="13"/>
                    <a:pt x="284" y="13"/>
                    <a:pt x="284" y="13"/>
                  </a:cubicBezTo>
                  <a:moveTo>
                    <a:pt x="261" y="0"/>
                  </a:moveTo>
                  <a:cubicBezTo>
                    <a:pt x="0" y="148"/>
                    <a:pt x="0" y="148"/>
                    <a:pt x="0" y="148"/>
                  </a:cubicBezTo>
                  <a:cubicBezTo>
                    <a:pt x="1" y="149"/>
                    <a:pt x="2" y="150"/>
                    <a:pt x="3" y="151"/>
                  </a:cubicBezTo>
                  <a:cubicBezTo>
                    <a:pt x="263" y="4"/>
                    <a:pt x="263" y="4"/>
                    <a:pt x="263" y="4"/>
                  </a:cubicBezTo>
                  <a:cubicBezTo>
                    <a:pt x="262" y="3"/>
                    <a:pt x="262" y="2"/>
                    <a:pt x="261"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02" name="Freeform 20177">
              <a:extLst>
                <a:ext uri="{FF2B5EF4-FFF2-40B4-BE49-F238E27FC236}">
                  <a16:creationId xmlns:a16="http://schemas.microsoft.com/office/drawing/2014/main" id="{F02DC8BE-DF79-4DB6-82CD-4D989CE8E7AE}"/>
                </a:ext>
              </a:extLst>
            </p:cNvPr>
            <p:cNvSpPr>
              <a:spLocks noEditPoints="1"/>
            </p:cNvSpPr>
            <p:nvPr/>
          </p:nvSpPr>
          <p:spPr bwMode="auto">
            <a:xfrm>
              <a:off x="4813062" y="-939334"/>
              <a:ext cx="630320" cy="821081"/>
            </a:xfrm>
            <a:custGeom>
              <a:avLst/>
              <a:gdLst>
                <a:gd name="T0" fmla="*/ 398 w 400"/>
                <a:gd name="T1" fmla="*/ 306 h 521"/>
                <a:gd name="T2" fmla="*/ 67 w 400"/>
                <a:gd name="T3" fmla="*/ 518 h 521"/>
                <a:gd name="T4" fmla="*/ 69 w 400"/>
                <a:gd name="T5" fmla="*/ 521 h 521"/>
                <a:gd name="T6" fmla="*/ 400 w 400"/>
                <a:gd name="T7" fmla="*/ 310 h 521"/>
                <a:gd name="T8" fmla="*/ 398 w 400"/>
                <a:gd name="T9" fmla="*/ 306 h 521"/>
                <a:gd name="T10" fmla="*/ 224 w 400"/>
                <a:gd name="T11" fmla="*/ 237 h 521"/>
                <a:gd name="T12" fmla="*/ 223 w 400"/>
                <a:gd name="T13" fmla="*/ 242 h 521"/>
                <a:gd name="T14" fmla="*/ 395 w 400"/>
                <a:gd name="T15" fmla="*/ 279 h 521"/>
                <a:gd name="T16" fmla="*/ 396 w 400"/>
                <a:gd name="T17" fmla="*/ 275 h 521"/>
                <a:gd name="T18" fmla="*/ 224 w 400"/>
                <a:gd name="T19" fmla="*/ 237 h 521"/>
                <a:gd name="T20" fmla="*/ 3 w 400"/>
                <a:gd name="T21" fmla="*/ 0 h 521"/>
                <a:gd name="T22" fmla="*/ 0 w 400"/>
                <a:gd name="T23" fmla="*/ 3 h 521"/>
                <a:gd name="T24" fmla="*/ 176 w 400"/>
                <a:gd name="T25" fmla="*/ 212 h 521"/>
                <a:gd name="T26" fmla="*/ 180 w 400"/>
                <a:gd name="T27" fmla="*/ 209 h 521"/>
                <a:gd name="T28" fmla="*/ 3 w 400"/>
                <a:gd name="T29" fmla="*/ 0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00" h="521">
                  <a:moveTo>
                    <a:pt x="398" y="306"/>
                  </a:moveTo>
                  <a:cubicBezTo>
                    <a:pt x="67" y="518"/>
                    <a:pt x="67" y="518"/>
                    <a:pt x="67" y="518"/>
                  </a:cubicBezTo>
                  <a:cubicBezTo>
                    <a:pt x="68" y="519"/>
                    <a:pt x="68" y="520"/>
                    <a:pt x="69" y="521"/>
                  </a:cubicBezTo>
                  <a:cubicBezTo>
                    <a:pt x="400" y="310"/>
                    <a:pt x="400" y="310"/>
                    <a:pt x="400" y="310"/>
                  </a:cubicBezTo>
                  <a:cubicBezTo>
                    <a:pt x="399" y="308"/>
                    <a:pt x="399" y="307"/>
                    <a:pt x="398" y="306"/>
                  </a:cubicBezTo>
                  <a:moveTo>
                    <a:pt x="224" y="237"/>
                  </a:moveTo>
                  <a:cubicBezTo>
                    <a:pt x="224" y="239"/>
                    <a:pt x="224" y="240"/>
                    <a:pt x="223" y="242"/>
                  </a:cubicBezTo>
                  <a:cubicBezTo>
                    <a:pt x="395" y="279"/>
                    <a:pt x="395" y="279"/>
                    <a:pt x="395" y="279"/>
                  </a:cubicBezTo>
                  <a:cubicBezTo>
                    <a:pt x="395" y="278"/>
                    <a:pt x="395" y="276"/>
                    <a:pt x="396" y="275"/>
                  </a:cubicBezTo>
                  <a:cubicBezTo>
                    <a:pt x="224" y="237"/>
                    <a:pt x="224" y="237"/>
                    <a:pt x="224" y="237"/>
                  </a:cubicBezTo>
                  <a:moveTo>
                    <a:pt x="3" y="0"/>
                  </a:moveTo>
                  <a:cubicBezTo>
                    <a:pt x="2" y="1"/>
                    <a:pt x="1" y="2"/>
                    <a:pt x="0" y="3"/>
                  </a:cubicBezTo>
                  <a:cubicBezTo>
                    <a:pt x="176" y="212"/>
                    <a:pt x="176" y="212"/>
                    <a:pt x="176" y="212"/>
                  </a:cubicBezTo>
                  <a:cubicBezTo>
                    <a:pt x="177" y="211"/>
                    <a:pt x="178" y="210"/>
                    <a:pt x="180" y="209"/>
                  </a:cubicBezTo>
                  <a:cubicBezTo>
                    <a:pt x="3" y="0"/>
                    <a:pt x="3" y="0"/>
                    <a:pt x="3"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03" name="Freeform 20178">
              <a:extLst>
                <a:ext uri="{FF2B5EF4-FFF2-40B4-BE49-F238E27FC236}">
                  <a16:creationId xmlns:a16="http://schemas.microsoft.com/office/drawing/2014/main" id="{B519A665-AC3C-48F8-BB0A-416B2BD663EF}"/>
                </a:ext>
              </a:extLst>
            </p:cNvPr>
            <p:cNvSpPr/>
            <p:nvPr/>
          </p:nvSpPr>
          <p:spPr bwMode="auto">
            <a:xfrm>
              <a:off x="4762370" y="766194"/>
              <a:ext cx="170087" cy="171420"/>
            </a:xfrm>
            <a:custGeom>
              <a:avLst/>
              <a:gdLst>
                <a:gd name="T0" fmla="*/ 244 w 255"/>
                <a:gd name="T1" fmla="*/ 0 h 257"/>
                <a:gd name="T2" fmla="*/ 234 w 255"/>
                <a:gd name="T3" fmla="*/ 0 h 257"/>
                <a:gd name="T4" fmla="*/ 246 w 255"/>
                <a:gd name="T5" fmla="*/ 248 h 257"/>
                <a:gd name="T6" fmla="*/ 14 w 255"/>
                <a:gd name="T7" fmla="*/ 0 h 257"/>
                <a:gd name="T8" fmla="*/ 0 w 255"/>
                <a:gd name="T9" fmla="*/ 0 h 257"/>
                <a:gd name="T10" fmla="*/ 241 w 255"/>
                <a:gd name="T11" fmla="*/ 257 h 257"/>
                <a:gd name="T12" fmla="*/ 248 w 255"/>
                <a:gd name="T13" fmla="*/ 257 h 257"/>
                <a:gd name="T14" fmla="*/ 255 w 255"/>
                <a:gd name="T15" fmla="*/ 248 h 257"/>
                <a:gd name="T16" fmla="*/ 244 w 255"/>
                <a:gd name="T17" fmla="*/ 0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5" h="257">
                  <a:moveTo>
                    <a:pt x="244" y="0"/>
                  </a:moveTo>
                  <a:lnTo>
                    <a:pt x="234" y="0"/>
                  </a:lnTo>
                  <a:lnTo>
                    <a:pt x="246" y="248"/>
                  </a:lnTo>
                  <a:lnTo>
                    <a:pt x="14" y="0"/>
                  </a:lnTo>
                  <a:lnTo>
                    <a:pt x="0" y="0"/>
                  </a:lnTo>
                  <a:lnTo>
                    <a:pt x="241" y="257"/>
                  </a:lnTo>
                  <a:lnTo>
                    <a:pt x="248" y="257"/>
                  </a:lnTo>
                  <a:lnTo>
                    <a:pt x="255" y="248"/>
                  </a:lnTo>
                  <a:lnTo>
                    <a:pt x="244" y="0"/>
                  </a:lnTo>
                  <a:close/>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04" name="Freeform 20179">
              <a:extLst>
                <a:ext uri="{FF2B5EF4-FFF2-40B4-BE49-F238E27FC236}">
                  <a16:creationId xmlns:a16="http://schemas.microsoft.com/office/drawing/2014/main" id="{D867BC3D-F353-48F2-A04A-3B111C820AA3}"/>
                </a:ext>
              </a:extLst>
            </p:cNvPr>
            <p:cNvSpPr/>
            <p:nvPr/>
          </p:nvSpPr>
          <p:spPr bwMode="auto">
            <a:xfrm>
              <a:off x="4762370" y="766194"/>
              <a:ext cx="170087" cy="171420"/>
            </a:xfrm>
            <a:custGeom>
              <a:avLst/>
              <a:gdLst>
                <a:gd name="T0" fmla="*/ 244 w 255"/>
                <a:gd name="T1" fmla="*/ 0 h 257"/>
                <a:gd name="T2" fmla="*/ 234 w 255"/>
                <a:gd name="T3" fmla="*/ 0 h 257"/>
                <a:gd name="T4" fmla="*/ 246 w 255"/>
                <a:gd name="T5" fmla="*/ 248 h 257"/>
                <a:gd name="T6" fmla="*/ 14 w 255"/>
                <a:gd name="T7" fmla="*/ 0 h 257"/>
                <a:gd name="T8" fmla="*/ 0 w 255"/>
                <a:gd name="T9" fmla="*/ 0 h 257"/>
                <a:gd name="T10" fmla="*/ 241 w 255"/>
                <a:gd name="T11" fmla="*/ 257 h 257"/>
                <a:gd name="T12" fmla="*/ 248 w 255"/>
                <a:gd name="T13" fmla="*/ 257 h 257"/>
                <a:gd name="T14" fmla="*/ 255 w 255"/>
                <a:gd name="T15" fmla="*/ 248 h 257"/>
                <a:gd name="T16" fmla="*/ 244 w 255"/>
                <a:gd name="T17" fmla="*/ 0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5" h="257">
                  <a:moveTo>
                    <a:pt x="244" y="0"/>
                  </a:moveTo>
                  <a:lnTo>
                    <a:pt x="234" y="0"/>
                  </a:lnTo>
                  <a:lnTo>
                    <a:pt x="246" y="248"/>
                  </a:lnTo>
                  <a:lnTo>
                    <a:pt x="14" y="0"/>
                  </a:lnTo>
                  <a:lnTo>
                    <a:pt x="0" y="0"/>
                  </a:lnTo>
                  <a:lnTo>
                    <a:pt x="241" y="257"/>
                  </a:lnTo>
                  <a:lnTo>
                    <a:pt x="248" y="257"/>
                  </a:lnTo>
                  <a:lnTo>
                    <a:pt x="255" y="248"/>
                  </a:lnTo>
                  <a:lnTo>
                    <a:pt x="244" y="0"/>
                  </a:ln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05" name="Freeform 20180">
              <a:extLst>
                <a:ext uri="{FF2B5EF4-FFF2-40B4-BE49-F238E27FC236}">
                  <a16:creationId xmlns:a16="http://schemas.microsoft.com/office/drawing/2014/main" id="{ED3E65A1-C4B9-4425-A225-814DF2A65A03}"/>
                </a:ext>
              </a:extLst>
            </p:cNvPr>
            <p:cNvSpPr>
              <a:spLocks noEditPoints="1"/>
            </p:cNvSpPr>
            <p:nvPr/>
          </p:nvSpPr>
          <p:spPr bwMode="auto">
            <a:xfrm>
              <a:off x="4622299" y="-42881"/>
              <a:ext cx="302820" cy="809075"/>
            </a:xfrm>
            <a:custGeom>
              <a:avLst/>
              <a:gdLst>
                <a:gd name="T0" fmla="*/ 3 w 192"/>
                <a:gd name="T1" fmla="*/ 413 h 513"/>
                <a:gd name="T2" fmla="*/ 0 w 192"/>
                <a:gd name="T3" fmla="*/ 416 h 513"/>
                <a:gd name="T4" fmla="*/ 89 w 192"/>
                <a:gd name="T5" fmla="*/ 513 h 513"/>
                <a:gd name="T6" fmla="*/ 95 w 192"/>
                <a:gd name="T7" fmla="*/ 513 h 513"/>
                <a:gd name="T8" fmla="*/ 3 w 192"/>
                <a:gd name="T9" fmla="*/ 413 h 513"/>
                <a:gd name="T10" fmla="*/ 167 w 192"/>
                <a:gd name="T11" fmla="*/ 0 h 513"/>
                <a:gd name="T12" fmla="*/ 164 w 192"/>
                <a:gd name="T13" fmla="*/ 0 h 513"/>
                <a:gd name="T14" fmla="*/ 163 w 192"/>
                <a:gd name="T15" fmla="*/ 0 h 513"/>
                <a:gd name="T16" fmla="*/ 163 w 192"/>
                <a:gd name="T17" fmla="*/ 0 h 513"/>
                <a:gd name="T18" fmla="*/ 188 w 192"/>
                <a:gd name="T19" fmla="*/ 513 h 513"/>
                <a:gd name="T20" fmla="*/ 192 w 192"/>
                <a:gd name="T21" fmla="*/ 513 h 513"/>
                <a:gd name="T22" fmla="*/ 167 w 192"/>
                <a:gd name="T23" fmla="*/ 0 h 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2" h="513">
                  <a:moveTo>
                    <a:pt x="3" y="413"/>
                  </a:moveTo>
                  <a:cubicBezTo>
                    <a:pt x="2" y="414"/>
                    <a:pt x="1" y="415"/>
                    <a:pt x="0" y="416"/>
                  </a:cubicBezTo>
                  <a:cubicBezTo>
                    <a:pt x="89" y="513"/>
                    <a:pt x="89" y="513"/>
                    <a:pt x="89" y="513"/>
                  </a:cubicBezTo>
                  <a:cubicBezTo>
                    <a:pt x="95" y="513"/>
                    <a:pt x="95" y="513"/>
                    <a:pt x="95" y="513"/>
                  </a:cubicBezTo>
                  <a:cubicBezTo>
                    <a:pt x="3" y="413"/>
                    <a:pt x="3" y="413"/>
                    <a:pt x="3" y="413"/>
                  </a:cubicBezTo>
                  <a:moveTo>
                    <a:pt x="167" y="0"/>
                  </a:moveTo>
                  <a:cubicBezTo>
                    <a:pt x="166" y="0"/>
                    <a:pt x="165" y="0"/>
                    <a:pt x="164" y="0"/>
                  </a:cubicBezTo>
                  <a:cubicBezTo>
                    <a:pt x="164" y="0"/>
                    <a:pt x="163" y="0"/>
                    <a:pt x="163" y="0"/>
                  </a:cubicBezTo>
                  <a:cubicBezTo>
                    <a:pt x="163" y="0"/>
                    <a:pt x="163" y="0"/>
                    <a:pt x="163" y="0"/>
                  </a:cubicBezTo>
                  <a:cubicBezTo>
                    <a:pt x="188" y="513"/>
                    <a:pt x="188" y="513"/>
                    <a:pt x="188" y="513"/>
                  </a:cubicBezTo>
                  <a:cubicBezTo>
                    <a:pt x="192" y="513"/>
                    <a:pt x="192" y="513"/>
                    <a:pt x="192" y="513"/>
                  </a:cubicBezTo>
                  <a:cubicBezTo>
                    <a:pt x="167" y="0"/>
                    <a:pt x="167" y="0"/>
                    <a:pt x="167"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06" name="Freeform 20181">
              <a:extLst>
                <a:ext uri="{FF2B5EF4-FFF2-40B4-BE49-F238E27FC236}">
                  <a16:creationId xmlns:a16="http://schemas.microsoft.com/office/drawing/2014/main" id="{D5BF8F38-F8D2-47B8-B34F-8B468FF88AEF}"/>
                </a:ext>
              </a:extLst>
            </p:cNvPr>
            <p:cNvSpPr/>
            <p:nvPr/>
          </p:nvSpPr>
          <p:spPr bwMode="auto">
            <a:xfrm>
              <a:off x="4927787" y="944284"/>
              <a:ext cx="6670" cy="4669"/>
            </a:xfrm>
            <a:custGeom>
              <a:avLst/>
              <a:gdLst>
                <a:gd name="T0" fmla="*/ 3 w 10"/>
                <a:gd name="T1" fmla="*/ 0 h 7"/>
                <a:gd name="T2" fmla="*/ 0 w 10"/>
                <a:gd name="T3" fmla="*/ 0 h 7"/>
                <a:gd name="T4" fmla="*/ 10 w 10"/>
                <a:gd name="T5" fmla="*/ 7 h 7"/>
                <a:gd name="T6" fmla="*/ 7 w 10"/>
                <a:gd name="T7" fmla="*/ 0 h 7"/>
                <a:gd name="T8" fmla="*/ 3 w 10"/>
                <a:gd name="T9" fmla="*/ 0 h 7"/>
              </a:gdLst>
              <a:ahLst/>
              <a:cxnLst>
                <a:cxn ang="0">
                  <a:pos x="T0" y="T1"/>
                </a:cxn>
                <a:cxn ang="0">
                  <a:pos x="T2" y="T3"/>
                </a:cxn>
                <a:cxn ang="0">
                  <a:pos x="T4" y="T5"/>
                </a:cxn>
                <a:cxn ang="0">
                  <a:pos x="T6" y="T7"/>
                </a:cxn>
                <a:cxn ang="0">
                  <a:pos x="T8" y="T9"/>
                </a:cxn>
              </a:cxnLst>
              <a:rect l="0" t="0" r="r" b="b"/>
              <a:pathLst>
                <a:path w="10" h="7">
                  <a:moveTo>
                    <a:pt x="3" y="0"/>
                  </a:moveTo>
                  <a:lnTo>
                    <a:pt x="0" y="0"/>
                  </a:lnTo>
                  <a:lnTo>
                    <a:pt x="10" y="7"/>
                  </a:lnTo>
                  <a:lnTo>
                    <a:pt x="7" y="0"/>
                  </a:lnTo>
                  <a:lnTo>
                    <a:pt x="3" y="0"/>
                  </a:lnTo>
                  <a:close/>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07" name="Freeform 20182">
              <a:extLst>
                <a:ext uri="{FF2B5EF4-FFF2-40B4-BE49-F238E27FC236}">
                  <a16:creationId xmlns:a16="http://schemas.microsoft.com/office/drawing/2014/main" id="{405A13E0-C430-41FF-8DDD-F3B0ACF00CF4}"/>
                </a:ext>
              </a:extLst>
            </p:cNvPr>
            <p:cNvSpPr/>
            <p:nvPr/>
          </p:nvSpPr>
          <p:spPr bwMode="auto">
            <a:xfrm>
              <a:off x="4927787" y="944284"/>
              <a:ext cx="6670" cy="4669"/>
            </a:xfrm>
            <a:custGeom>
              <a:avLst/>
              <a:gdLst>
                <a:gd name="T0" fmla="*/ 3 w 10"/>
                <a:gd name="T1" fmla="*/ 0 h 7"/>
                <a:gd name="T2" fmla="*/ 0 w 10"/>
                <a:gd name="T3" fmla="*/ 0 h 7"/>
                <a:gd name="T4" fmla="*/ 10 w 10"/>
                <a:gd name="T5" fmla="*/ 7 h 7"/>
                <a:gd name="T6" fmla="*/ 7 w 10"/>
                <a:gd name="T7" fmla="*/ 0 h 7"/>
                <a:gd name="T8" fmla="*/ 3 w 10"/>
                <a:gd name="T9" fmla="*/ 0 h 7"/>
              </a:gdLst>
              <a:ahLst/>
              <a:cxnLst>
                <a:cxn ang="0">
                  <a:pos x="T0" y="T1"/>
                </a:cxn>
                <a:cxn ang="0">
                  <a:pos x="T2" y="T3"/>
                </a:cxn>
                <a:cxn ang="0">
                  <a:pos x="T4" y="T5"/>
                </a:cxn>
                <a:cxn ang="0">
                  <a:pos x="T6" y="T7"/>
                </a:cxn>
                <a:cxn ang="0">
                  <a:pos x="T8" y="T9"/>
                </a:cxn>
              </a:cxnLst>
              <a:rect l="0" t="0" r="r" b="b"/>
              <a:pathLst>
                <a:path w="10" h="7">
                  <a:moveTo>
                    <a:pt x="3" y="0"/>
                  </a:moveTo>
                  <a:lnTo>
                    <a:pt x="0" y="0"/>
                  </a:lnTo>
                  <a:lnTo>
                    <a:pt x="10" y="7"/>
                  </a:lnTo>
                  <a:lnTo>
                    <a:pt x="7" y="0"/>
                  </a:lnTo>
                  <a:lnTo>
                    <a:pt x="3" y="0"/>
                  </a:ln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08" name="Freeform 20183">
              <a:extLst>
                <a:ext uri="{FF2B5EF4-FFF2-40B4-BE49-F238E27FC236}">
                  <a16:creationId xmlns:a16="http://schemas.microsoft.com/office/drawing/2014/main" id="{63C945F8-6AE0-434D-84C2-81724AF4065B}"/>
                </a:ext>
              </a:extLst>
            </p:cNvPr>
            <p:cNvSpPr>
              <a:spLocks noEditPoints="1"/>
            </p:cNvSpPr>
            <p:nvPr/>
          </p:nvSpPr>
          <p:spPr bwMode="auto">
            <a:xfrm>
              <a:off x="4584280" y="-600496"/>
              <a:ext cx="568955" cy="1193269"/>
            </a:xfrm>
            <a:custGeom>
              <a:avLst/>
              <a:gdLst>
                <a:gd name="T0" fmla="*/ 3 w 361"/>
                <a:gd name="T1" fmla="*/ 741 h 757"/>
                <a:gd name="T2" fmla="*/ 0 w 361"/>
                <a:gd name="T3" fmla="*/ 744 h 757"/>
                <a:gd name="T4" fmla="*/ 11 w 361"/>
                <a:gd name="T5" fmla="*/ 757 h 757"/>
                <a:gd name="T6" fmla="*/ 14 w 361"/>
                <a:gd name="T7" fmla="*/ 754 h 757"/>
                <a:gd name="T8" fmla="*/ 3 w 361"/>
                <a:gd name="T9" fmla="*/ 741 h 757"/>
                <a:gd name="T10" fmla="*/ 354 w 361"/>
                <a:gd name="T11" fmla="*/ 19 h 757"/>
                <a:gd name="T12" fmla="*/ 354 w 361"/>
                <a:gd name="T13" fmla="*/ 24 h 757"/>
                <a:gd name="T14" fmla="*/ 361 w 361"/>
                <a:gd name="T15" fmla="*/ 25 h 757"/>
                <a:gd name="T16" fmla="*/ 361 w 361"/>
                <a:gd name="T17" fmla="*/ 21 h 757"/>
                <a:gd name="T18" fmla="*/ 354 w 361"/>
                <a:gd name="T19" fmla="*/ 19 h 757"/>
                <a:gd name="T20" fmla="*/ 330 w 361"/>
                <a:gd name="T21" fmla="*/ 0 h 757"/>
                <a:gd name="T22" fmla="*/ 326 w 361"/>
                <a:gd name="T23" fmla="*/ 3 h 757"/>
                <a:gd name="T24" fmla="*/ 331 w 361"/>
                <a:gd name="T25" fmla="*/ 8 h 757"/>
                <a:gd name="T26" fmla="*/ 335 w 361"/>
                <a:gd name="T27" fmla="*/ 6 h 757"/>
                <a:gd name="T28" fmla="*/ 330 w 361"/>
                <a:gd name="T29" fmla="*/ 0 h 7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1" h="757">
                  <a:moveTo>
                    <a:pt x="3" y="741"/>
                  </a:moveTo>
                  <a:cubicBezTo>
                    <a:pt x="2" y="742"/>
                    <a:pt x="1" y="743"/>
                    <a:pt x="0" y="744"/>
                  </a:cubicBezTo>
                  <a:cubicBezTo>
                    <a:pt x="11" y="757"/>
                    <a:pt x="11" y="757"/>
                    <a:pt x="11" y="757"/>
                  </a:cubicBezTo>
                  <a:cubicBezTo>
                    <a:pt x="12" y="756"/>
                    <a:pt x="13" y="755"/>
                    <a:pt x="14" y="754"/>
                  </a:cubicBezTo>
                  <a:cubicBezTo>
                    <a:pt x="3" y="741"/>
                    <a:pt x="3" y="741"/>
                    <a:pt x="3" y="741"/>
                  </a:cubicBezTo>
                  <a:moveTo>
                    <a:pt x="354" y="19"/>
                  </a:moveTo>
                  <a:cubicBezTo>
                    <a:pt x="354" y="21"/>
                    <a:pt x="354" y="22"/>
                    <a:pt x="354" y="24"/>
                  </a:cubicBezTo>
                  <a:cubicBezTo>
                    <a:pt x="361" y="25"/>
                    <a:pt x="361" y="25"/>
                    <a:pt x="361" y="25"/>
                  </a:cubicBezTo>
                  <a:cubicBezTo>
                    <a:pt x="361" y="24"/>
                    <a:pt x="361" y="22"/>
                    <a:pt x="361" y="21"/>
                  </a:cubicBezTo>
                  <a:cubicBezTo>
                    <a:pt x="354" y="19"/>
                    <a:pt x="354" y="19"/>
                    <a:pt x="354" y="19"/>
                  </a:cubicBezTo>
                  <a:moveTo>
                    <a:pt x="330" y="0"/>
                  </a:moveTo>
                  <a:cubicBezTo>
                    <a:pt x="329" y="1"/>
                    <a:pt x="327" y="2"/>
                    <a:pt x="326" y="3"/>
                  </a:cubicBezTo>
                  <a:cubicBezTo>
                    <a:pt x="331" y="8"/>
                    <a:pt x="331" y="8"/>
                    <a:pt x="331" y="8"/>
                  </a:cubicBezTo>
                  <a:cubicBezTo>
                    <a:pt x="332" y="7"/>
                    <a:pt x="333" y="6"/>
                    <a:pt x="335" y="6"/>
                  </a:cubicBezTo>
                  <a:cubicBezTo>
                    <a:pt x="330" y="0"/>
                    <a:pt x="330" y="0"/>
                    <a:pt x="330"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09" name="Freeform 20184">
              <a:extLst>
                <a:ext uri="{FF2B5EF4-FFF2-40B4-BE49-F238E27FC236}">
                  <a16:creationId xmlns:a16="http://schemas.microsoft.com/office/drawing/2014/main" id="{E69B53E1-6C4F-4667-AFB0-FC6F8CB29F0D}"/>
                </a:ext>
              </a:extLst>
            </p:cNvPr>
            <p:cNvSpPr/>
            <p:nvPr/>
          </p:nvSpPr>
          <p:spPr bwMode="auto">
            <a:xfrm>
              <a:off x="4927787" y="766194"/>
              <a:ext cx="172087" cy="171420"/>
            </a:xfrm>
            <a:custGeom>
              <a:avLst/>
              <a:gdLst>
                <a:gd name="T0" fmla="*/ 258 w 258"/>
                <a:gd name="T1" fmla="*/ 0 h 257"/>
                <a:gd name="T2" fmla="*/ 244 w 258"/>
                <a:gd name="T3" fmla="*/ 0 h 257"/>
                <a:gd name="T4" fmla="*/ 7 w 258"/>
                <a:gd name="T5" fmla="*/ 248 h 257"/>
                <a:gd name="T6" fmla="*/ 0 w 258"/>
                <a:gd name="T7" fmla="*/ 257 h 257"/>
                <a:gd name="T8" fmla="*/ 3 w 258"/>
                <a:gd name="T9" fmla="*/ 255 h 257"/>
                <a:gd name="T10" fmla="*/ 3 w 258"/>
                <a:gd name="T11" fmla="*/ 255 h 257"/>
                <a:gd name="T12" fmla="*/ 15 w 258"/>
                <a:gd name="T13" fmla="*/ 257 h 257"/>
                <a:gd name="T14" fmla="*/ 258 w 258"/>
                <a:gd name="T15" fmla="*/ 0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8" h="257">
                  <a:moveTo>
                    <a:pt x="258" y="0"/>
                  </a:moveTo>
                  <a:lnTo>
                    <a:pt x="244" y="0"/>
                  </a:lnTo>
                  <a:lnTo>
                    <a:pt x="7" y="248"/>
                  </a:lnTo>
                  <a:lnTo>
                    <a:pt x="0" y="257"/>
                  </a:lnTo>
                  <a:lnTo>
                    <a:pt x="3" y="255"/>
                  </a:lnTo>
                  <a:lnTo>
                    <a:pt x="3" y="255"/>
                  </a:lnTo>
                  <a:lnTo>
                    <a:pt x="15" y="257"/>
                  </a:lnTo>
                  <a:lnTo>
                    <a:pt x="258" y="0"/>
                  </a:lnTo>
                  <a:close/>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10" name="Freeform 20185">
              <a:extLst>
                <a:ext uri="{FF2B5EF4-FFF2-40B4-BE49-F238E27FC236}">
                  <a16:creationId xmlns:a16="http://schemas.microsoft.com/office/drawing/2014/main" id="{34C60F54-0F49-4615-9CEE-C0C60337CF5E}"/>
                </a:ext>
              </a:extLst>
            </p:cNvPr>
            <p:cNvSpPr/>
            <p:nvPr/>
          </p:nvSpPr>
          <p:spPr bwMode="auto">
            <a:xfrm>
              <a:off x="4927787" y="766194"/>
              <a:ext cx="172087" cy="171420"/>
            </a:xfrm>
            <a:custGeom>
              <a:avLst/>
              <a:gdLst>
                <a:gd name="T0" fmla="*/ 258 w 258"/>
                <a:gd name="T1" fmla="*/ 0 h 257"/>
                <a:gd name="T2" fmla="*/ 244 w 258"/>
                <a:gd name="T3" fmla="*/ 0 h 257"/>
                <a:gd name="T4" fmla="*/ 7 w 258"/>
                <a:gd name="T5" fmla="*/ 248 h 257"/>
                <a:gd name="T6" fmla="*/ 0 w 258"/>
                <a:gd name="T7" fmla="*/ 257 h 257"/>
                <a:gd name="T8" fmla="*/ 3 w 258"/>
                <a:gd name="T9" fmla="*/ 255 h 257"/>
                <a:gd name="T10" fmla="*/ 3 w 258"/>
                <a:gd name="T11" fmla="*/ 255 h 257"/>
                <a:gd name="T12" fmla="*/ 15 w 258"/>
                <a:gd name="T13" fmla="*/ 257 h 257"/>
                <a:gd name="T14" fmla="*/ 258 w 258"/>
                <a:gd name="T15" fmla="*/ 0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8" h="257">
                  <a:moveTo>
                    <a:pt x="258" y="0"/>
                  </a:moveTo>
                  <a:lnTo>
                    <a:pt x="244" y="0"/>
                  </a:lnTo>
                  <a:lnTo>
                    <a:pt x="7" y="248"/>
                  </a:lnTo>
                  <a:lnTo>
                    <a:pt x="0" y="257"/>
                  </a:lnTo>
                  <a:lnTo>
                    <a:pt x="3" y="255"/>
                  </a:lnTo>
                  <a:lnTo>
                    <a:pt x="3" y="255"/>
                  </a:lnTo>
                  <a:lnTo>
                    <a:pt x="15" y="257"/>
                  </a:lnTo>
                  <a:lnTo>
                    <a:pt x="258" y="0"/>
                  </a:ln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11" name="Freeform 20186">
              <a:extLst>
                <a:ext uri="{FF2B5EF4-FFF2-40B4-BE49-F238E27FC236}">
                  <a16:creationId xmlns:a16="http://schemas.microsoft.com/office/drawing/2014/main" id="{C9E375DD-7DE7-4359-B196-427F17EFFF01}"/>
                </a:ext>
              </a:extLst>
            </p:cNvPr>
            <p:cNvSpPr>
              <a:spLocks noEditPoints="1"/>
            </p:cNvSpPr>
            <p:nvPr/>
          </p:nvSpPr>
          <p:spPr bwMode="auto">
            <a:xfrm>
              <a:off x="5090536" y="471378"/>
              <a:ext cx="282143" cy="294816"/>
            </a:xfrm>
            <a:custGeom>
              <a:avLst/>
              <a:gdLst>
                <a:gd name="T0" fmla="*/ 162 w 179"/>
                <a:gd name="T1" fmla="*/ 14 h 187"/>
                <a:gd name="T2" fmla="*/ 0 w 179"/>
                <a:gd name="T3" fmla="*/ 187 h 187"/>
                <a:gd name="T4" fmla="*/ 6 w 179"/>
                <a:gd name="T5" fmla="*/ 187 h 187"/>
                <a:gd name="T6" fmla="*/ 165 w 179"/>
                <a:gd name="T7" fmla="*/ 17 h 187"/>
                <a:gd name="T8" fmla="*/ 162 w 179"/>
                <a:gd name="T9" fmla="*/ 14 h 187"/>
                <a:gd name="T10" fmla="*/ 176 w 179"/>
                <a:gd name="T11" fmla="*/ 0 h 187"/>
                <a:gd name="T12" fmla="*/ 169 w 179"/>
                <a:gd name="T13" fmla="*/ 6 h 187"/>
                <a:gd name="T14" fmla="*/ 172 w 179"/>
                <a:gd name="T15" fmla="*/ 9 h 187"/>
                <a:gd name="T16" fmla="*/ 179 w 179"/>
                <a:gd name="T17" fmla="*/ 3 h 187"/>
                <a:gd name="T18" fmla="*/ 176 w 179"/>
                <a:gd name="T19" fmla="*/ 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9" h="187">
                  <a:moveTo>
                    <a:pt x="162" y="14"/>
                  </a:moveTo>
                  <a:cubicBezTo>
                    <a:pt x="0" y="187"/>
                    <a:pt x="0" y="187"/>
                    <a:pt x="0" y="187"/>
                  </a:cubicBezTo>
                  <a:cubicBezTo>
                    <a:pt x="6" y="187"/>
                    <a:pt x="6" y="187"/>
                    <a:pt x="6" y="187"/>
                  </a:cubicBezTo>
                  <a:cubicBezTo>
                    <a:pt x="165" y="17"/>
                    <a:pt x="165" y="17"/>
                    <a:pt x="165" y="17"/>
                  </a:cubicBezTo>
                  <a:cubicBezTo>
                    <a:pt x="164" y="16"/>
                    <a:pt x="163" y="15"/>
                    <a:pt x="162" y="14"/>
                  </a:cubicBezTo>
                  <a:moveTo>
                    <a:pt x="176" y="0"/>
                  </a:moveTo>
                  <a:cubicBezTo>
                    <a:pt x="169" y="6"/>
                    <a:pt x="169" y="6"/>
                    <a:pt x="169" y="6"/>
                  </a:cubicBezTo>
                  <a:cubicBezTo>
                    <a:pt x="170" y="7"/>
                    <a:pt x="171" y="8"/>
                    <a:pt x="172" y="9"/>
                  </a:cubicBezTo>
                  <a:cubicBezTo>
                    <a:pt x="179" y="3"/>
                    <a:pt x="179" y="3"/>
                    <a:pt x="179" y="3"/>
                  </a:cubicBezTo>
                  <a:cubicBezTo>
                    <a:pt x="178" y="2"/>
                    <a:pt x="177" y="1"/>
                    <a:pt x="176"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12" name="Freeform 20187">
              <a:extLst>
                <a:ext uri="{FF2B5EF4-FFF2-40B4-BE49-F238E27FC236}">
                  <a16:creationId xmlns:a16="http://schemas.microsoft.com/office/drawing/2014/main" id="{6D649FB1-AA64-4DE5-BBD6-F7D1828585D0}"/>
                </a:ext>
              </a:extLst>
            </p:cNvPr>
            <p:cNvSpPr>
              <a:spLocks noEditPoints="1"/>
            </p:cNvSpPr>
            <p:nvPr/>
          </p:nvSpPr>
          <p:spPr bwMode="auto">
            <a:xfrm>
              <a:off x="5912954" y="-1124094"/>
              <a:ext cx="93381" cy="34684"/>
            </a:xfrm>
            <a:custGeom>
              <a:avLst/>
              <a:gdLst>
                <a:gd name="T0" fmla="*/ 7 w 59"/>
                <a:gd name="T1" fmla="*/ 9 h 22"/>
                <a:gd name="T2" fmla="*/ 0 w 59"/>
                <a:gd name="T3" fmla="*/ 19 h 22"/>
                <a:gd name="T4" fmla="*/ 4 w 59"/>
                <a:gd name="T5" fmla="*/ 22 h 22"/>
                <a:gd name="T6" fmla="*/ 11 w 59"/>
                <a:gd name="T7" fmla="*/ 12 h 22"/>
                <a:gd name="T8" fmla="*/ 7 w 59"/>
                <a:gd name="T9" fmla="*/ 9 h 22"/>
                <a:gd name="T10" fmla="*/ 47 w 59"/>
                <a:gd name="T11" fmla="*/ 0 h 22"/>
                <a:gd name="T12" fmla="*/ 46 w 59"/>
                <a:gd name="T13" fmla="*/ 4 h 22"/>
                <a:gd name="T14" fmla="*/ 57 w 59"/>
                <a:gd name="T15" fmla="*/ 9 h 22"/>
                <a:gd name="T16" fmla="*/ 59 w 59"/>
                <a:gd name="T17" fmla="*/ 5 h 22"/>
                <a:gd name="T18" fmla="*/ 53 w 59"/>
                <a:gd name="T19" fmla="*/ 2 h 22"/>
                <a:gd name="T20" fmla="*/ 47 w 59"/>
                <a:gd name="T21"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9" h="22">
                  <a:moveTo>
                    <a:pt x="7" y="9"/>
                  </a:moveTo>
                  <a:cubicBezTo>
                    <a:pt x="0" y="19"/>
                    <a:pt x="0" y="19"/>
                    <a:pt x="0" y="19"/>
                  </a:cubicBezTo>
                  <a:cubicBezTo>
                    <a:pt x="1" y="20"/>
                    <a:pt x="2" y="21"/>
                    <a:pt x="4" y="22"/>
                  </a:cubicBezTo>
                  <a:cubicBezTo>
                    <a:pt x="11" y="12"/>
                    <a:pt x="11" y="12"/>
                    <a:pt x="11" y="12"/>
                  </a:cubicBezTo>
                  <a:cubicBezTo>
                    <a:pt x="9" y="11"/>
                    <a:pt x="8" y="10"/>
                    <a:pt x="7" y="9"/>
                  </a:cubicBezTo>
                  <a:moveTo>
                    <a:pt x="47" y="0"/>
                  </a:moveTo>
                  <a:cubicBezTo>
                    <a:pt x="47" y="1"/>
                    <a:pt x="46" y="3"/>
                    <a:pt x="46" y="4"/>
                  </a:cubicBezTo>
                  <a:cubicBezTo>
                    <a:pt x="57" y="9"/>
                    <a:pt x="57" y="9"/>
                    <a:pt x="57" y="9"/>
                  </a:cubicBezTo>
                  <a:cubicBezTo>
                    <a:pt x="57" y="8"/>
                    <a:pt x="58" y="6"/>
                    <a:pt x="59" y="5"/>
                  </a:cubicBezTo>
                  <a:cubicBezTo>
                    <a:pt x="53" y="2"/>
                    <a:pt x="53" y="2"/>
                    <a:pt x="53" y="2"/>
                  </a:cubicBezTo>
                  <a:cubicBezTo>
                    <a:pt x="47" y="0"/>
                    <a:pt x="47" y="0"/>
                    <a:pt x="47"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13" name="Freeform 20188">
              <a:extLst>
                <a:ext uri="{FF2B5EF4-FFF2-40B4-BE49-F238E27FC236}">
                  <a16:creationId xmlns:a16="http://schemas.microsoft.com/office/drawing/2014/main" id="{B7CE3CA2-8288-4B93-B884-27B46E6DA4E9}"/>
                </a:ext>
              </a:extLst>
            </p:cNvPr>
            <p:cNvSpPr/>
            <p:nvPr/>
          </p:nvSpPr>
          <p:spPr bwMode="auto">
            <a:xfrm>
              <a:off x="6668004" y="-795928"/>
              <a:ext cx="6670" cy="7337"/>
            </a:xfrm>
            <a:custGeom>
              <a:avLst/>
              <a:gdLst>
                <a:gd name="T0" fmla="*/ 0 w 4"/>
                <a:gd name="T1" fmla="*/ 0 h 5"/>
                <a:gd name="T2" fmla="*/ 0 w 4"/>
                <a:gd name="T3" fmla="*/ 4 h 5"/>
                <a:gd name="T4" fmla="*/ 2 w 4"/>
                <a:gd name="T5" fmla="*/ 5 h 5"/>
                <a:gd name="T6" fmla="*/ 4 w 4"/>
                <a:gd name="T7" fmla="*/ 1 h 5"/>
                <a:gd name="T8" fmla="*/ 0 w 4"/>
                <a:gd name="T9" fmla="*/ 0 h 5"/>
              </a:gdLst>
              <a:ahLst/>
              <a:cxnLst>
                <a:cxn ang="0">
                  <a:pos x="T0" y="T1"/>
                </a:cxn>
                <a:cxn ang="0">
                  <a:pos x="T2" y="T3"/>
                </a:cxn>
                <a:cxn ang="0">
                  <a:pos x="T4" y="T5"/>
                </a:cxn>
                <a:cxn ang="0">
                  <a:pos x="T6" y="T7"/>
                </a:cxn>
                <a:cxn ang="0">
                  <a:pos x="T8" y="T9"/>
                </a:cxn>
              </a:cxnLst>
              <a:rect l="0" t="0" r="r" b="b"/>
              <a:pathLst>
                <a:path w="4" h="5">
                  <a:moveTo>
                    <a:pt x="0" y="0"/>
                  </a:moveTo>
                  <a:cubicBezTo>
                    <a:pt x="0" y="4"/>
                    <a:pt x="0" y="4"/>
                    <a:pt x="0" y="4"/>
                  </a:cubicBezTo>
                  <a:cubicBezTo>
                    <a:pt x="2" y="5"/>
                    <a:pt x="2" y="5"/>
                    <a:pt x="2" y="5"/>
                  </a:cubicBezTo>
                  <a:cubicBezTo>
                    <a:pt x="2" y="4"/>
                    <a:pt x="3" y="3"/>
                    <a:pt x="4" y="1"/>
                  </a:cubicBezTo>
                  <a:cubicBezTo>
                    <a:pt x="0" y="0"/>
                    <a:pt x="0" y="0"/>
                    <a:pt x="0"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14" name="Freeform 20189">
              <a:extLst>
                <a:ext uri="{FF2B5EF4-FFF2-40B4-BE49-F238E27FC236}">
                  <a16:creationId xmlns:a16="http://schemas.microsoft.com/office/drawing/2014/main" id="{FE6110CD-CE26-49D0-930A-ED1D02A3A00F}"/>
                </a:ext>
              </a:extLst>
            </p:cNvPr>
            <p:cNvSpPr>
              <a:spLocks noEditPoints="1"/>
            </p:cNvSpPr>
            <p:nvPr/>
          </p:nvSpPr>
          <p:spPr bwMode="auto">
            <a:xfrm>
              <a:off x="4912446" y="-1106752"/>
              <a:ext cx="1755558" cy="1538777"/>
            </a:xfrm>
            <a:custGeom>
              <a:avLst/>
              <a:gdLst>
                <a:gd name="T0" fmla="*/ 286 w 1114"/>
                <a:gd name="T1" fmla="*/ 966 h 976"/>
                <a:gd name="T2" fmla="*/ 282 w 1114"/>
                <a:gd name="T3" fmla="*/ 969 h 976"/>
                <a:gd name="T4" fmla="*/ 289 w 1114"/>
                <a:gd name="T5" fmla="*/ 976 h 976"/>
                <a:gd name="T6" fmla="*/ 292 w 1114"/>
                <a:gd name="T7" fmla="*/ 973 h 976"/>
                <a:gd name="T8" fmla="*/ 286 w 1114"/>
                <a:gd name="T9" fmla="*/ 966 h 976"/>
                <a:gd name="T10" fmla="*/ 304 w 1114"/>
                <a:gd name="T11" fmla="*/ 960 h 976"/>
                <a:gd name="T12" fmla="*/ 303 w 1114"/>
                <a:gd name="T13" fmla="*/ 969 h 976"/>
                <a:gd name="T14" fmla="*/ 303 w 1114"/>
                <a:gd name="T15" fmla="*/ 969 h 976"/>
                <a:gd name="T16" fmla="*/ 308 w 1114"/>
                <a:gd name="T17" fmla="*/ 970 h 976"/>
                <a:gd name="T18" fmla="*/ 308 w 1114"/>
                <a:gd name="T19" fmla="*/ 969 h 976"/>
                <a:gd name="T20" fmla="*/ 309 w 1114"/>
                <a:gd name="T21" fmla="*/ 960 h 976"/>
                <a:gd name="T22" fmla="*/ 304 w 1114"/>
                <a:gd name="T23" fmla="*/ 960 h 976"/>
                <a:gd name="T24" fmla="*/ 3 w 1114"/>
                <a:gd name="T25" fmla="*/ 664 h 976"/>
                <a:gd name="T26" fmla="*/ 0 w 1114"/>
                <a:gd name="T27" fmla="*/ 667 h 976"/>
                <a:gd name="T28" fmla="*/ 275 w 1114"/>
                <a:gd name="T29" fmla="*/ 961 h 976"/>
                <a:gd name="T30" fmla="*/ 278 w 1114"/>
                <a:gd name="T31" fmla="*/ 958 h 976"/>
                <a:gd name="T32" fmla="*/ 3 w 1114"/>
                <a:gd name="T33" fmla="*/ 664 h 976"/>
                <a:gd name="T34" fmla="*/ 364 w 1114"/>
                <a:gd name="T35" fmla="*/ 433 h 976"/>
                <a:gd name="T36" fmla="*/ 306 w 1114"/>
                <a:gd name="T37" fmla="*/ 949 h 976"/>
                <a:gd name="T38" fmla="*/ 310 w 1114"/>
                <a:gd name="T39" fmla="*/ 950 h 976"/>
                <a:gd name="T40" fmla="*/ 368 w 1114"/>
                <a:gd name="T41" fmla="*/ 434 h 976"/>
                <a:gd name="T42" fmla="*/ 364 w 1114"/>
                <a:gd name="T43" fmla="*/ 433 h 976"/>
                <a:gd name="T44" fmla="*/ 627 w 1114"/>
                <a:gd name="T45" fmla="*/ 20 h 976"/>
                <a:gd name="T46" fmla="*/ 391 w 1114"/>
                <a:gd name="T47" fmla="*/ 359 h 976"/>
                <a:gd name="T48" fmla="*/ 395 w 1114"/>
                <a:gd name="T49" fmla="*/ 361 h 976"/>
                <a:gd name="T50" fmla="*/ 631 w 1114"/>
                <a:gd name="T51" fmla="*/ 22 h 976"/>
                <a:gd name="T52" fmla="*/ 627 w 1114"/>
                <a:gd name="T53" fmla="*/ 20 h 976"/>
                <a:gd name="T54" fmla="*/ 706 w 1114"/>
                <a:gd name="T55" fmla="*/ 0 h 976"/>
                <a:gd name="T56" fmla="*/ 704 w 1114"/>
                <a:gd name="T57" fmla="*/ 4 h 976"/>
                <a:gd name="T58" fmla="*/ 1114 w 1114"/>
                <a:gd name="T59" fmla="*/ 201 h 976"/>
                <a:gd name="T60" fmla="*/ 1114 w 1114"/>
                <a:gd name="T61" fmla="*/ 197 h 976"/>
                <a:gd name="T62" fmla="*/ 706 w 1114"/>
                <a:gd name="T63" fmla="*/ 0 h 9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14" h="976">
                  <a:moveTo>
                    <a:pt x="286" y="966"/>
                  </a:moveTo>
                  <a:cubicBezTo>
                    <a:pt x="284" y="967"/>
                    <a:pt x="283" y="968"/>
                    <a:pt x="282" y="969"/>
                  </a:cubicBezTo>
                  <a:cubicBezTo>
                    <a:pt x="289" y="976"/>
                    <a:pt x="289" y="976"/>
                    <a:pt x="289" y="976"/>
                  </a:cubicBezTo>
                  <a:cubicBezTo>
                    <a:pt x="290" y="975"/>
                    <a:pt x="291" y="974"/>
                    <a:pt x="292" y="973"/>
                  </a:cubicBezTo>
                  <a:cubicBezTo>
                    <a:pt x="286" y="966"/>
                    <a:pt x="286" y="966"/>
                    <a:pt x="286" y="966"/>
                  </a:cubicBezTo>
                  <a:moveTo>
                    <a:pt x="304" y="960"/>
                  </a:moveTo>
                  <a:cubicBezTo>
                    <a:pt x="303" y="969"/>
                    <a:pt x="303" y="969"/>
                    <a:pt x="303" y="969"/>
                  </a:cubicBezTo>
                  <a:cubicBezTo>
                    <a:pt x="303" y="969"/>
                    <a:pt x="303" y="969"/>
                    <a:pt x="303" y="969"/>
                  </a:cubicBezTo>
                  <a:cubicBezTo>
                    <a:pt x="305" y="969"/>
                    <a:pt x="306" y="969"/>
                    <a:pt x="308" y="970"/>
                  </a:cubicBezTo>
                  <a:cubicBezTo>
                    <a:pt x="308" y="969"/>
                    <a:pt x="308" y="969"/>
                    <a:pt x="308" y="969"/>
                  </a:cubicBezTo>
                  <a:cubicBezTo>
                    <a:pt x="309" y="960"/>
                    <a:pt x="309" y="960"/>
                    <a:pt x="309" y="960"/>
                  </a:cubicBezTo>
                  <a:cubicBezTo>
                    <a:pt x="307" y="960"/>
                    <a:pt x="306" y="960"/>
                    <a:pt x="304" y="960"/>
                  </a:cubicBezTo>
                  <a:moveTo>
                    <a:pt x="3" y="664"/>
                  </a:moveTo>
                  <a:cubicBezTo>
                    <a:pt x="2" y="665"/>
                    <a:pt x="1" y="666"/>
                    <a:pt x="0" y="667"/>
                  </a:cubicBezTo>
                  <a:cubicBezTo>
                    <a:pt x="275" y="961"/>
                    <a:pt x="275" y="961"/>
                    <a:pt x="275" y="961"/>
                  </a:cubicBezTo>
                  <a:cubicBezTo>
                    <a:pt x="276" y="960"/>
                    <a:pt x="277" y="959"/>
                    <a:pt x="278" y="958"/>
                  </a:cubicBezTo>
                  <a:cubicBezTo>
                    <a:pt x="3" y="664"/>
                    <a:pt x="3" y="664"/>
                    <a:pt x="3" y="664"/>
                  </a:cubicBezTo>
                  <a:moveTo>
                    <a:pt x="364" y="433"/>
                  </a:moveTo>
                  <a:cubicBezTo>
                    <a:pt x="306" y="949"/>
                    <a:pt x="306" y="949"/>
                    <a:pt x="306" y="949"/>
                  </a:cubicBezTo>
                  <a:cubicBezTo>
                    <a:pt x="307" y="949"/>
                    <a:pt x="308" y="950"/>
                    <a:pt x="310" y="950"/>
                  </a:cubicBezTo>
                  <a:cubicBezTo>
                    <a:pt x="368" y="434"/>
                    <a:pt x="368" y="434"/>
                    <a:pt x="368" y="434"/>
                  </a:cubicBezTo>
                  <a:cubicBezTo>
                    <a:pt x="367" y="434"/>
                    <a:pt x="365" y="433"/>
                    <a:pt x="364" y="433"/>
                  </a:cubicBezTo>
                  <a:moveTo>
                    <a:pt x="627" y="20"/>
                  </a:moveTo>
                  <a:cubicBezTo>
                    <a:pt x="391" y="359"/>
                    <a:pt x="391" y="359"/>
                    <a:pt x="391" y="359"/>
                  </a:cubicBezTo>
                  <a:cubicBezTo>
                    <a:pt x="392" y="360"/>
                    <a:pt x="393" y="360"/>
                    <a:pt x="395" y="361"/>
                  </a:cubicBezTo>
                  <a:cubicBezTo>
                    <a:pt x="631" y="22"/>
                    <a:pt x="631" y="22"/>
                    <a:pt x="631" y="22"/>
                  </a:cubicBezTo>
                  <a:cubicBezTo>
                    <a:pt x="630" y="21"/>
                    <a:pt x="629" y="20"/>
                    <a:pt x="627" y="20"/>
                  </a:cubicBezTo>
                  <a:moveTo>
                    <a:pt x="706" y="0"/>
                  </a:moveTo>
                  <a:cubicBezTo>
                    <a:pt x="705" y="1"/>
                    <a:pt x="705" y="2"/>
                    <a:pt x="704" y="4"/>
                  </a:cubicBezTo>
                  <a:cubicBezTo>
                    <a:pt x="1114" y="201"/>
                    <a:pt x="1114" y="201"/>
                    <a:pt x="1114" y="201"/>
                  </a:cubicBezTo>
                  <a:cubicBezTo>
                    <a:pt x="1114" y="197"/>
                    <a:pt x="1114" y="197"/>
                    <a:pt x="1114" y="197"/>
                  </a:cubicBezTo>
                  <a:cubicBezTo>
                    <a:pt x="706" y="0"/>
                    <a:pt x="706" y="0"/>
                    <a:pt x="706"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15" name="Freeform 20190">
              <a:extLst>
                <a:ext uri="{FF2B5EF4-FFF2-40B4-BE49-F238E27FC236}">
                  <a16:creationId xmlns:a16="http://schemas.microsoft.com/office/drawing/2014/main" id="{389B25A1-52D2-425A-9A1A-52CD8FFE64DA}"/>
                </a:ext>
              </a:extLst>
            </p:cNvPr>
            <p:cNvSpPr>
              <a:spLocks noEditPoints="1"/>
            </p:cNvSpPr>
            <p:nvPr/>
          </p:nvSpPr>
          <p:spPr bwMode="auto">
            <a:xfrm>
              <a:off x="5556773" y="-1103417"/>
              <a:ext cx="613645" cy="666337"/>
            </a:xfrm>
            <a:custGeom>
              <a:avLst/>
              <a:gdLst>
                <a:gd name="T0" fmla="*/ 230 w 389"/>
                <a:gd name="T1" fmla="*/ 25 h 423"/>
                <a:gd name="T2" fmla="*/ 115 w 389"/>
                <a:gd name="T3" fmla="*/ 351 h 423"/>
                <a:gd name="T4" fmla="*/ 0 w 389"/>
                <a:gd name="T5" fmla="*/ 378 h 423"/>
                <a:gd name="T6" fmla="*/ 1 w 389"/>
                <a:gd name="T7" fmla="*/ 382 h 423"/>
                <a:gd name="T8" fmla="*/ 114 w 389"/>
                <a:gd name="T9" fmla="*/ 356 h 423"/>
                <a:gd name="T10" fmla="*/ 91 w 389"/>
                <a:gd name="T11" fmla="*/ 421 h 423"/>
                <a:gd name="T12" fmla="*/ 95 w 389"/>
                <a:gd name="T13" fmla="*/ 423 h 423"/>
                <a:gd name="T14" fmla="*/ 119 w 389"/>
                <a:gd name="T15" fmla="*/ 355 h 423"/>
                <a:gd name="T16" fmla="*/ 370 w 389"/>
                <a:gd name="T17" fmla="*/ 296 h 423"/>
                <a:gd name="T18" fmla="*/ 369 w 389"/>
                <a:gd name="T19" fmla="*/ 291 h 423"/>
                <a:gd name="T20" fmla="*/ 120 w 389"/>
                <a:gd name="T21" fmla="*/ 350 h 423"/>
                <a:gd name="T22" fmla="*/ 234 w 389"/>
                <a:gd name="T23" fmla="*/ 26 h 423"/>
                <a:gd name="T24" fmla="*/ 230 w 389"/>
                <a:gd name="T25" fmla="*/ 25 h 423"/>
                <a:gd name="T26" fmla="*/ 275 w 389"/>
                <a:gd name="T27" fmla="*/ 23 h 423"/>
                <a:gd name="T28" fmla="*/ 271 w 389"/>
                <a:gd name="T29" fmla="*/ 25 h 423"/>
                <a:gd name="T30" fmla="*/ 385 w 389"/>
                <a:gd name="T31" fmla="*/ 251 h 423"/>
                <a:gd name="T32" fmla="*/ 389 w 389"/>
                <a:gd name="T33" fmla="*/ 249 h 423"/>
                <a:gd name="T34" fmla="*/ 275 w 389"/>
                <a:gd name="T35" fmla="*/ 23 h 423"/>
                <a:gd name="T36" fmla="*/ 239 w 389"/>
                <a:gd name="T37" fmla="*/ 0 h 423"/>
                <a:gd name="T38" fmla="*/ 235 w 389"/>
                <a:gd name="T39" fmla="*/ 12 h 423"/>
                <a:gd name="T40" fmla="*/ 239 w 389"/>
                <a:gd name="T41" fmla="*/ 13 h 423"/>
                <a:gd name="T42" fmla="*/ 243 w 389"/>
                <a:gd name="T43" fmla="*/ 2 h 423"/>
                <a:gd name="T44" fmla="*/ 239 w 389"/>
                <a:gd name="T45" fmla="*/ 0 h 423"/>
                <a:gd name="T46" fmla="*/ 263 w 389"/>
                <a:gd name="T47" fmla="*/ 0 h 423"/>
                <a:gd name="T48" fmla="*/ 259 w 389"/>
                <a:gd name="T49" fmla="*/ 2 h 423"/>
                <a:gd name="T50" fmla="*/ 265 w 389"/>
                <a:gd name="T51" fmla="*/ 12 h 423"/>
                <a:gd name="T52" fmla="*/ 268 w 389"/>
                <a:gd name="T53" fmla="*/ 11 h 423"/>
                <a:gd name="T54" fmla="*/ 263 w 389"/>
                <a:gd name="T55" fmla="*/ 0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89" h="423">
                  <a:moveTo>
                    <a:pt x="230" y="25"/>
                  </a:moveTo>
                  <a:cubicBezTo>
                    <a:pt x="115" y="351"/>
                    <a:pt x="115" y="351"/>
                    <a:pt x="115" y="351"/>
                  </a:cubicBezTo>
                  <a:cubicBezTo>
                    <a:pt x="0" y="378"/>
                    <a:pt x="0" y="378"/>
                    <a:pt x="0" y="378"/>
                  </a:cubicBezTo>
                  <a:cubicBezTo>
                    <a:pt x="0" y="380"/>
                    <a:pt x="1" y="381"/>
                    <a:pt x="1" y="382"/>
                  </a:cubicBezTo>
                  <a:cubicBezTo>
                    <a:pt x="114" y="356"/>
                    <a:pt x="114" y="356"/>
                    <a:pt x="114" y="356"/>
                  </a:cubicBezTo>
                  <a:cubicBezTo>
                    <a:pt x="91" y="421"/>
                    <a:pt x="91" y="421"/>
                    <a:pt x="91" y="421"/>
                  </a:cubicBezTo>
                  <a:cubicBezTo>
                    <a:pt x="92" y="422"/>
                    <a:pt x="93" y="422"/>
                    <a:pt x="95" y="423"/>
                  </a:cubicBezTo>
                  <a:cubicBezTo>
                    <a:pt x="119" y="355"/>
                    <a:pt x="119" y="355"/>
                    <a:pt x="119" y="355"/>
                  </a:cubicBezTo>
                  <a:cubicBezTo>
                    <a:pt x="370" y="296"/>
                    <a:pt x="370" y="296"/>
                    <a:pt x="370" y="296"/>
                  </a:cubicBezTo>
                  <a:cubicBezTo>
                    <a:pt x="369" y="294"/>
                    <a:pt x="369" y="293"/>
                    <a:pt x="369" y="291"/>
                  </a:cubicBezTo>
                  <a:cubicBezTo>
                    <a:pt x="120" y="350"/>
                    <a:pt x="120" y="350"/>
                    <a:pt x="120" y="350"/>
                  </a:cubicBezTo>
                  <a:cubicBezTo>
                    <a:pt x="234" y="26"/>
                    <a:pt x="234" y="26"/>
                    <a:pt x="234" y="26"/>
                  </a:cubicBezTo>
                  <a:cubicBezTo>
                    <a:pt x="233" y="26"/>
                    <a:pt x="231" y="25"/>
                    <a:pt x="230" y="25"/>
                  </a:cubicBezTo>
                  <a:moveTo>
                    <a:pt x="275" y="23"/>
                  </a:moveTo>
                  <a:cubicBezTo>
                    <a:pt x="273" y="23"/>
                    <a:pt x="272" y="24"/>
                    <a:pt x="271" y="25"/>
                  </a:cubicBezTo>
                  <a:cubicBezTo>
                    <a:pt x="385" y="251"/>
                    <a:pt x="385" y="251"/>
                    <a:pt x="385" y="251"/>
                  </a:cubicBezTo>
                  <a:cubicBezTo>
                    <a:pt x="387" y="250"/>
                    <a:pt x="388" y="250"/>
                    <a:pt x="389" y="249"/>
                  </a:cubicBezTo>
                  <a:cubicBezTo>
                    <a:pt x="275" y="23"/>
                    <a:pt x="275" y="23"/>
                    <a:pt x="275" y="23"/>
                  </a:cubicBezTo>
                  <a:moveTo>
                    <a:pt x="239" y="0"/>
                  </a:moveTo>
                  <a:cubicBezTo>
                    <a:pt x="235" y="12"/>
                    <a:pt x="235" y="12"/>
                    <a:pt x="235" y="12"/>
                  </a:cubicBezTo>
                  <a:cubicBezTo>
                    <a:pt x="236" y="12"/>
                    <a:pt x="237" y="13"/>
                    <a:pt x="239" y="13"/>
                  </a:cubicBezTo>
                  <a:cubicBezTo>
                    <a:pt x="243" y="2"/>
                    <a:pt x="243" y="2"/>
                    <a:pt x="243" y="2"/>
                  </a:cubicBezTo>
                  <a:cubicBezTo>
                    <a:pt x="241" y="2"/>
                    <a:pt x="240" y="1"/>
                    <a:pt x="239" y="0"/>
                  </a:cubicBezTo>
                  <a:moveTo>
                    <a:pt x="263" y="0"/>
                  </a:moveTo>
                  <a:cubicBezTo>
                    <a:pt x="262" y="0"/>
                    <a:pt x="260" y="1"/>
                    <a:pt x="259" y="2"/>
                  </a:cubicBezTo>
                  <a:cubicBezTo>
                    <a:pt x="265" y="12"/>
                    <a:pt x="265" y="12"/>
                    <a:pt x="265" y="12"/>
                  </a:cubicBezTo>
                  <a:cubicBezTo>
                    <a:pt x="266" y="12"/>
                    <a:pt x="267" y="11"/>
                    <a:pt x="268" y="11"/>
                  </a:cubicBezTo>
                  <a:cubicBezTo>
                    <a:pt x="263" y="0"/>
                    <a:pt x="263" y="0"/>
                    <a:pt x="263"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16" name="Freeform 20191">
              <a:extLst>
                <a:ext uri="{FF2B5EF4-FFF2-40B4-BE49-F238E27FC236}">
                  <a16:creationId xmlns:a16="http://schemas.microsoft.com/office/drawing/2014/main" id="{DE3739B2-3F0A-4344-B592-D7853776B096}"/>
                </a:ext>
              </a:extLst>
            </p:cNvPr>
            <p:cNvSpPr/>
            <p:nvPr/>
          </p:nvSpPr>
          <p:spPr bwMode="auto">
            <a:xfrm>
              <a:off x="6668004" y="-769248"/>
              <a:ext cx="3335" cy="8004"/>
            </a:xfrm>
            <a:custGeom>
              <a:avLst/>
              <a:gdLst>
                <a:gd name="T0" fmla="*/ 1 w 2"/>
                <a:gd name="T1" fmla="*/ 0 h 5"/>
                <a:gd name="T2" fmla="*/ 0 w 2"/>
                <a:gd name="T3" fmla="*/ 0 h 5"/>
                <a:gd name="T4" fmla="*/ 0 w 2"/>
                <a:gd name="T5" fmla="*/ 5 h 5"/>
                <a:gd name="T6" fmla="*/ 2 w 2"/>
                <a:gd name="T7" fmla="*/ 4 h 5"/>
                <a:gd name="T8" fmla="*/ 1 w 2"/>
                <a:gd name="T9" fmla="*/ 0 h 5"/>
              </a:gdLst>
              <a:ahLst/>
              <a:cxnLst>
                <a:cxn ang="0">
                  <a:pos x="T0" y="T1"/>
                </a:cxn>
                <a:cxn ang="0">
                  <a:pos x="T2" y="T3"/>
                </a:cxn>
                <a:cxn ang="0">
                  <a:pos x="T4" y="T5"/>
                </a:cxn>
                <a:cxn ang="0">
                  <a:pos x="T6" y="T7"/>
                </a:cxn>
                <a:cxn ang="0">
                  <a:pos x="T8" y="T9"/>
                </a:cxn>
              </a:cxnLst>
              <a:rect l="0" t="0" r="r" b="b"/>
              <a:pathLst>
                <a:path w="2" h="5">
                  <a:moveTo>
                    <a:pt x="1" y="0"/>
                  </a:moveTo>
                  <a:cubicBezTo>
                    <a:pt x="0" y="0"/>
                    <a:pt x="0" y="0"/>
                    <a:pt x="0" y="0"/>
                  </a:cubicBezTo>
                  <a:cubicBezTo>
                    <a:pt x="0" y="5"/>
                    <a:pt x="0" y="5"/>
                    <a:pt x="0" y="5"/>
                  </a:cubicBezTo>
                  <a:cubicBezTo>
                    <a:pt x="2" y="4"/>
                    <a:pt x="2" y="4"/>
                    <a:pt x="2" y="4"/>
                  </a:cubicBezTo>
                  <a:cubicBezTo>
                    <a:pt x="1" y="3"/>
                    <a:pt x="1" y="1"/>
                    <a:pt x="1"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17" name="Freeform 20192">
              <a:extLst>
                <a:ext uri="{FF2B5EF4-FFF2-40B4-BE49-F238E27FC236}">
                  <a16:creationId xmlns:a16="http://schemas.microsoft.com/office/drawing/2014/main" id="{55CA7CC7-2203-4EE7-8446-214933E17840}"/>
                </a:ext>
              </a:extLst>
            </p:cNvPr>
            <p:cNvSpPr/>
            <p:nvPr/>
          </p:nvSpPr>
          <p:spPr bwMode="auto">
            <a:xfrm>
              <a:off x="6253793" y="-769248"/>
              <a:ext cx="414210" cy="104053"/>
            </a:xfrm>
            <a:custGeom>
              <a:avLst/>
              <a:gdLst>
                <a:gd name="T0" fmla="*/ 263 w 263"/>
                <a:gd name="T1" fmla="*/ 0 h 66"/>
                <a:gd name="T2" fmla="*/ 0 w 263"/>
                <a:gd name="T3" fmla="*/ 62 h 66"/>
                <a:gd name="T4" fmla="*/ 1 w 263"/>
                <a:gd name="T5" fmla="*/ 66 h 66"/>
                <a:gd name="T6" fmla="*/ 263 w 263"/>
                <a:gd name="T7" fmla="*/ 5 h 66"/>
                <a:gd name="T8" fmla="*/ 263 w 263"/>
                <a:gd name="T9" fmla="*/ 0 h 66"/>
              </a:gdLst>
              <a:ahLst/>
              <a:cxnLst>
                <a:cxn ang="0">
                  <a:pos x="T0" y="T1"/>
                </a:cxn>
                <a:cxn ang="0">
                  <a:pos x="T2" y="T3"/>
                </a:cxn>
                <a:cxn ang="0">
                  <a:pos x="T4" y="T5"/>
                </a:cxn>
                <a:cxn ang="0">
                  <a:pos x="T6" y="T7"/>
                </a:cxn>
                <a:cxn ang="0">
                  <a:pos x="T8" y="T9"/>
                </a:cxn>
              </a:cxnLst>
              <a:rect l="0" t="0" r="r" b="b"/>
              <a:pathLst>
                <a:path w="263" h="66">
                  <a:moveTo>
                    <a:pt x="263" y="0"/>
                  </a:moveTo>
                  <a:cubicBezTo>
                    <a:pt x="0" y="62"/>
                    <a:pt x="0" y="62"/>
                    <a:pt x="0" y="62"/>
                  </a:cubicBezTo>
                  <a:cubicBezTo>
                    <a:pt x="0" y="64"/>
                    <a:pt x="1" y="65"/>
                    <a:pt x="1" y="66"/>
                  </a:cubicBezTo>
                  <a:cubicBezTo>
                    <a:pt x="263" y="5"/>
                    <a:pt x="263" y="5"/>
                    <a:pt x="263" y="5"/>
                  </a:cubicBezTo>
                  <a:cubicBezTo>
                    <a:pt x="263" y="0"/>
                    <a:pt x="263" y="0"/>
                    <a:pt x="263"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18" name="Freeform 20193">
              <a:extLst>
                <a:ext uri="{FF2B5EF4-FFF2-40B4-BE49-F238E27FC236}">
                  <a16:creationId xmlns:a16="http://schemas.microsoft.com/office/drawing/2014/main" id="{C9436B3E-F43F-4E48-B55C-232911BF7461}"/>
                </a:ext>
              </a:extLst>
            </p:cNvPr>
            <p:cNvSpPr/>
            <p:nvPr/>
          </p:nvSpPr>
          <p:spPr bwMode="auto">
            <a:xfrm>
              <a:off x="6668004" y="-737899"/>
              <a:ext cx="30015" cy="85376"/>
            </a:xfrm>
            <a:custGeom>
              <a:avLst/>
              <a:gdLst>
                <a:gd name="T0" fmla="*/ 19 w 19"/>
                <a:gd name="T1" fmla="*/ 0 h 54"/>
                <a:gd name="T2" fmla="*/ 0 w 19"/>
                <a:gd name="T3" fmla="*/ 54 h 54"/>
                <a:gd name="T4" fmla="*/ 0 w 19"/>
                <a:gd name="T5" fmla="*/ 54 h 54"/>
                <a:gd name="T6" fmla="*/ 19 w 19"/>
                <a:gd name="T7" fmla="*/ 0 h 54"/>
                <a:gd name="T8" fmla="*/ 19 w 19"/>
                <a:gd name="T9" fmla="*/ 0 h 54"/>
              </a:gdLst>
              <a:ahLst/>
              <a:cxnLst>
                <a:cxn ang="0">
                  <a:pos x="T0" y="T1"/>
                </a:cxn>
                <a:cxn ang="0">
                  <a:pos x="T2" y="T3"/>
                </a:cxn>
                <a:cxn ang="0">
                  <a:pos x="T4" y="T5"/>
                </a:cxn>
                <a:cxn ang="0">
                  <a:pos x="T6" y="T7"/>
                </a:cxn>
                <a:cxn ang="0">
                  <a:pos x="T8" y="T9"/>
                </a:cxn>
              </a:cxnLst>
              <a:rect l="0" t="0" r="r" b="b"/>
              <a:pathLst>
                <a:path w="19" h="54">
                  <a:moveTo>
                    <a:pt x="19" y="0"/>
                  </a:moveTo>
                  <a:cubicBezTo>
                    <a:pt x="0" y="54"/>
                    <a:pt x="0" y="54"/>
                    <a:pt x="0" y="54"/>
                  </a:cubicBezTo>
                  <a:cubicBezTo>
                    <a:pt x="0" y="54"/>
                    <a:pt x="0" y="54"/>
                    <a:pt x="0" y="54"/>
                  </a:cubicBezTo>
                  <a:cubicBezTo>
                    <a:pt x="19" y="0"/>
                    <a:pt x="19" y="0"/>
                    <a:pt x="19" y="0"/>
                  </a:cubicBezTo>
                  <a:cubicBezTo>
                    <a:pt x="19" y="0"/>
                    <a:pt x="19" y="0"/>
                    <a:pt x="19"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19" name="Freeform 20194">
              <a:extLst>
                <a:ext uri="{FF2B5EF4-FFF2-40B4-BE49-F238E27FC236}">
                  <a16:creationId xmlns:a16="http://schemas.microsoft.com/office/drawing/2014/main" id="{4D7AA26F-9056-4118-8C2C-8791B1477A8B}"/>
                </a:ext>
              </a:extLst>
            </p:cNvPr>
            <p:cNvSpPr>
              <a:spLocks noEditPoints="1"/>
            </p:cNvSpPr>
            <p:nvPr/>
          </p:nvSpPr>
          <p:spPr bwMode="auto">
            <a:xfrm>
              <a:off x="5398026" y="-652523"/>
              <a:ext cx="1269978" cy="1093886"/>
            </a:xfrm>
            <a:custGeom>
              <a:avLst/>
              <a:gdLst>
                <a:gd name="T0" fmla="*/ 11 w 806"/>
                <a:gd name="T1" fmla="*/ 690 h 694"/>
                <a:gd name="T2" fmla="*/ 22 w 806"/>
                <a:gd name="T3" fmla="*/ 689 h 694"/>
                <a:gd name="T4" fmla="*/ 3 w 806"/>
                <a:gd name="T5" fmla="*/ 673 h 694"/>
                <a:gd name="T6" fmla="*/ 0 w 806"/>
                <a:gd name="T7" fmla="*/ 682 h 694"/>
                <a:gd name="T8" fmla="*/ 7 w 806"/>
                <a:gd name="T9" fmla="*/ 674 h 694"/>
                <a:gd name="T10" fmla="*/ 339 w 806"/>
                <a:gd name="T11" fmla="*/ 523 h 694"/>
                <a:gd name="T12" fmla="*/ 31 w 806"/>
                <a:gd name="T13" fmla="*/ 685 h 694"/>
                <a:gd name="T14" fmla="*/ 339 w 806"/>
                <a:gd name="T15" fmla="*/ 523 h 694"/>
                <a:gd name="T16" fmla="*/ 353 w 806"/>
                <a:gd name="T17" fmla="*/ 516 h 694"/>
                <a:gd name="T18" fmla="*/ 367 w 806"/>
                <a:gd name="T19" fmla="*/ 513 h 694"/>
                <a:gd name="T20" fmla="*/ 427 w 806"/>
                <a:gd name="T21" fmla="*/ 478 h 694"/>
                <a:gd name="T22" fmla="*/ 417 w 806"/>
                <a:gd name="T23" fmla="*/ 488 h 694"/>
                <a:gd name="T24" fmla="*/ 427 w 806"/>
                <a:gd name="T25" fmla="*/ 478 h 694"/>
                <a:gd name="T26" fmla="*/ 441 w 806"/>
                <a:gd name="T27" fmla="*/ 471 h 694"/>
                <a:gd name="T28" fmla="*/ 658 w 806"/>
                <a:gd name="T29" fmla="*/ 365 h 694"/>
                <a:gd name="T30" fmla="*/ 670 w 806"/>
                <a:gd name="T31" fmla="*/ 355 h 694"/>
                <a:gd name="T32" fmla="*/ 665 w 806"/>
                <a:gd name="T33" fmla="*/ 362 h 694"/>
                <a:gd name="T34" fmla="*/ 670 w 806"/>
                <a:gd name="T35" fmla="*/ 355 h 694"/>
                <a:gd name="T36" fmla="*/ 663 w 806"/>
                <a:gd name="T37" fmla="*/ 344 h 694"/>
                <a:gd name="T38" fmla="*/ 671 w 806"/>
                <a:gd name="T39" fmla="*/ 343 h 694"/>
                <a:gd name="T40" fmla="*/ 692 w 806"/>
                <a:gd name="T41" fmla="*/ 331 h 694"/>
                <a:gd name="T42" fmla="*/ 690 w 806"/>
                <a:gd name="T43" fmla="*/ 338 h 694"/>
                <a:gd name="T44" fmla="*/ 692 w 806"/>
                <a:gd name="T45" fmla="*/ 331 h 694"/>
                <a:gd name="T46" fmla="*/ 672 w 806"/>
                <a:gd name="T47" fmla="*/ 332 h 694"/>
                <a:gd name="T48" fmla="*/ 679 w 806"/>
                <a:gd name="T49" fmla="*/ 337 h 694"/>
                <a:gd name="T50" fmla="*/ 688 w 806"/>
                <a:gd name="T51" fmla="*/ 330 h 694"/>
                <a:gd name="T52" fmla="*/ 686 w 806"/>
                <a:gd name="T53" fmla="*/ 336 h 694"/>
                <a:gd name="T54" fmla="*/ 688 w 806"/>
                <a:gd name="T55" fmla="*/ 330 h 694"/>
                <a:gd name="T56" fmla="*/ 6 w 806"/>
                <a:gd name="T57" fmla="*/ 663 h 694"/>
                <a:gd name="T58" fmla="*/ 182 w 806"/>
                <a:gd name="T59" fmla="*/ 175 h 694"/>
                <a:gd name="T60" fmla="*/ 208 w 806"/>
                <a:gd name="T61" fmla="*/ 159 h 694"/>
                <a:gd name="T62" fmla="*/ 656 w 806"/>
                <a:gd name="T63" fmla="*/ 341 h 694"/>
                <a:gd name="T64" fmla="*/ 208 w 806"/>
                <a:gd name="T65" fmla="*/ 159 h 694"/>
                <a:gd name="T66" fmla="*/ 100 w 806"/>
                <a:gd name="T67" fmla="*/ 121 h 694"/>
                <a:gd name="T68" fmla="*/ 171 w 806"/>
                <a:gd name="T69" fmla="*/ 144 h 694"/>
                <a:gd name="T70" fmla="*/ 780 w 806"/>
                <a:gd name="T71" fmla="*/ 64 h 694"/>
                <a:gd name="T72" fmla="*/ 691 w 806"/>
                <a:gd name="T73" fmla="*/ 322 h 694"/>
                <a:gd name="T74" fmla="*/ 524 w 806"/>
                <a:gd name="T75" fmla="*/ 31 h 694"/>
                <a:gd name="T76" fmla="*/ 669 w 806"/>
                <a:gd name="T77" fmla="*/ 325 h 694"/>
                <a:gd name="T78" fmla="*/ 524 w 806"/>
                <a:gd name="T79" fmla="*/ 31 h 694"/>
                <a:gd name="T80" fmla="*/ 695 w 806"/>
                <a:gd name="T81" fmla="*/ 324 h 694"/>
                <a:gd name="T82" fmla="*/ 806 w 806"/>
                <a:gd name="T83" fmla="*/ 0 h 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06" h="694">
                  <a:moveTo>
                    <a:pt x="20" y="685"/>
                  </a:moveTo>
                  <a:cubicBezTo>
                    <a:pt x="11" y="690"/>
                    <a:pt x="11" y="690"/>
                    <a:pt x="11" y="690"/>
                  </a:cubicBezTo>
                  <a:cubicBezTo>
                    <a:pt x="12" y="691"/>
                    <a:pt x="13" y="692"/>
                    <a:pt x="13" y="694"/>
                  </a:cubicBezTo>
                  <a:cubicBezTo>
                    <a:pt x="22" y="689"/>
                    <a:pt x="22" y="689"/>
                    <a:pt x="22" y="689"/>
                  </a:cubicBezTo>
                  <a:cubicBezTo>
                    <a:pt x="21" y="688"/>
                    <a:pt x="20" y="687"/>
                    <a:pt x="20" y="685"/>
                  </a:cubicBezTo>
                  <a:moveTo>
                    <a:pt x="3" y="673"/>
                  </a:moveTo>
                  <a:cubicBezTo>
                    <a:pt x="0" y="681"/>
                    <a:pt x="0" y="681"/>
                    <a:pt x="0" y="681"/>
                  </a:cubicBezTo>
                  <a:cubicBezTo>
                    <a:pt x="0" y="682"/>
                    <a:pt x="0" y="682"/>
                    <a:pt x="0" y="682"/>
                  </a:cubicBezTo>
                  <a:cubicBezTo>
                    <a:pt x="1" y="682"/>
                    <a:pt x="2" y="682"/>
                    <a:pt x="4" y="683"/>
                  </a:cubicBezTo>
                  <a:cubicBezTo>
                    <a:pt x="7" y="674"/>
                    <a:pt x="7" y="674"/>
                    <a:pt x="7" y="674"/>
                  </a:cubicBezTo>
                  <a:cubicBezTo>
                    <a:pt x="5" y="674"/>
                    <a:pt x="4" y="673"/>
                    <a:pt x="3" y="673"/>
                  </a:cubicBezTo>
                  <a:moveTo>
                    <a:pt x="339" y="523"/>
                  </a:moveTo>
                  <a:cubicBezTo>
                    <a:pt x="29" y="681"/>
                    <a:pt x="29" y="681"/>
                    <a:pt x="29" y="681"/>
                  </a:cubicBezTo>
                  <a:cubicBezTo>
                    <a:pt x="30" y="682"/>
                    <a:pt x="30" y="683"/>
                    <a:pt x="31" y="685"/>
                  </a:cubicBezTo>
                  <a:cubicBezTo>
                    <a:pt x="341" y="527"/>
                    <a:pt x="341" y="527"/>
                    <a:pt x="341" y="527"/>
                  </a:cubicBezTo>
                  <a:cubicBezTo>
                    <a:pt x="341" y="525"/>
                    <a:pt x="340" y="524"/>
                    <a:pt x="339" y="523"/>
                  </a:cubicBezTo>
                  <a:moveTo>
                    <a:pt x="365" y="509"/>
                  </a:moveTo>
                  <a:cubicBezTo>
                    <a:pt x="353" y="516"/>
                    <a:pt x="353" y="516"/>
                    <a:pt x="353" y="516"/>
                  </a:cubicBezTo>
                  <a:cubicBezTo>
                    <a:pt x="354" y="517"/>
                    <a:pt x="354" y="518"/>
                    <a:pt x="355" y="520"/>
                  </a:cubicBezTo>
                  <a:cubicBezTo>
                    <a:pt x="367" y="513"/>
                    <a:pt x="367" y="513"/>
                    <a:pt x="367" y="513"/>
                  </a:cubicBezTo>
                  <a:cubicBezTo>
                    <a:pt x="366" y="512"/>
                    <a:pt x="366" y="511"/>
                    <a:pt x="365" y="509"/>
                  </a:cubicBezTo>
                  <a:moveTo>
                    <a:pt x="427" y="478"/>
                  </a:moveTo>
                  <a:cubicBezTo>
                    <a:pt x="415" y="484"/>
                    <a:pt x="415" y="484"/>
                    <a:pt x="415" y="484"/>
                  </a:cubicBezTo>
                  <a:cubicBezTo>
                    <a:pt x="416" y="485"/>
                    <a:pt x="417" y="486"/>
                    <a:pt x="417" y="488"/>
                  </a:cubicBezTo>
                  <a:cubicBezTo>
                    <a:pt x="429" y="482"/>
                    <a:pt x="429" y="482"/>
                    <a:pt x="429" y="482"/>
                  </a:cubicBezTo>
                  <a:cubicBezTo>
                    <a:pt x="429" y="480"/>
                    <a:pt x="428" y="479"/>
                    <a:pt x="427" y="478"/>
                  </a:cubicBezTo>
                  <a:moveTo>
                    <a:pt x="656" y="361"/>
                  </a:moveTo>
                  <a:cubicBezTo>
                    <a:pt x="441" y="471"/>
                    <a:pt x="441" y="471"/>
                    <a:pt x="441" y="471"/>
                  </a:cubicBezTo>
                  <a:cubicBezTo>
                    <a:pt x="442" y="472"/>
                    <a:pt x="443" y="473"/>
                    <a:pt x="443" y="475"/>
                  </a:cubicBezTo>
                  <a:cubicBezTo>
                    <a:pt x="658" y="365"/>
                    <a:pt x="658" y="365"/>
                    <a:pt x="658" y="365"/>
                  </a:cubicBezTo>
                  <a:cubicBezTo>
                    <a:pt x="657" y="364"/>
                    <a:pt x="657" y="363"/>
                    <a:pt x="656" y="361"/>
                  </a:cubicBezTo>
                  <a:moveTo>
                    <a:pt x="670" y="355"/>
                  </a:moveTo>
                  <a:cubicBezTo>
                    <a:pt x="663" y="358"/>
                    <a:pt x="663" y="358"/>
                    <a:pt x="663" y="358"/>
                  </a:cubicBezTo>
                  <a:cubicBezTo>
                    <a:pt x="664" y="359"/>
                    <a:pt x="664" y="360"/>
                    <a:pt x="665" y="362"/>
                  </a:cubicBezTo>
                  <a:cubicBezTo>
                    <a:pt x="671" y="358"/>
                    <a:pt x="671" y="358"/>
                    <a:pt x="671" y="358"/>
                  </a:cubicBezTo>
                  <a:cubicBezTo>
                    <a:pt x="671" y="357"/>
                    <a:pt x="670" y="356"/>
                    <a:pt x="670" y="355"/>
                  </a:cubicBezTo>
                  <a:moveTo>
                    <a:pt x="665" y="340"/>
                  </a:moveTo>
                  <a:cubicBezTo>
                    <a:pt x="664" y="341"/>
                    <a:pt x="664" y="343"/>
                    <a:pt x="663" y="344"/>
                  </a:cubicBezTo>
                  <a:cubicBezTo>
                    <a:pt x="670" y="347"/>
                    <a:pt x="670" y="347"/>
                    <a:pt x="670" y="347"/>
                  </a:cubicBezTo>
                  <a:cubicBezTo>
                    <a:pt x="670" y="345"/>
                    <a:pt x="671" y="344"/>
                    <a:pt x="671" y="343"/>
                  </a:cubicBezTo>
                  <a:cubicBezTo>
                    <a:pt x="665" y="340"/>
                    <a:pt x="665" y="340"/>
                    <a:pt x="665" y="340"/>
                  </a:cubicBezTo>
                  <a:moveTo>
                    <a:pt x="692" y="331"/>
                  </a:moveTo>
                  <a:cubicBezTo>
                    <a:pt x="690" y="338"/>
                    <a:pt x="690" y="338"/>
                    <a:pt x="690" y="338"/>
                  </a:cubicBezTo>
                  <a:cubicBezTo>
                    <a:pt x="690" y="338"/>
                    <a:pt x="690" y="338"/>
                    <a:pt x="690" y="338"/>
                  </a:cubicBezTo>
                  <a:cubicBezTo>
                    <a:pt x="692" y="331"/>
                    <a:pt x="692" y="331"/>
                    <a:pt x="692" y="331"/>
                  </a:cubicBezTo>
                  <a:cubicBezTo>
                    <a:pt x="692" y="331"/>
                    <a:pt x="692" y="331"/>
                    <a:pt x="692" y="331"/>
                  </a:cubicBezTo>
                  <a:moveTo>
                    <a:pt x="676" y="330"/>
                  </a:moveTo>
                  <a:cubicBezTo>
                    <a:pt x="675" y="331"/>
                    <a:pt x="673" y="332"/>
                    <a:pt x="672" y="332"/>
                  </a:cubicBezTo>
                  <a:cubicBezTo>
                    <a:pt x="675" y="339"/>
                    <a:pt x="675" y="339"/>
                    <a:pt x="675" y="339"/>
                  </a:cubicBezTo>
                  <a:cubicBezTo>
                    <a:pt x="677" y="338"/>
                    <a:pt x="678" y="337"/>
                    <a:pt x="679" y="337"/>
                  </a:cubicBezTo>
                  <a:cubicBezTo>
                    <a:pt x="676" y="330"/>
                    <a:pt x="676" y="330"/>
                    <a:pt x="676" y="330"/>
                  </a:cubicBezTo>
                  <a:moveTo>
                    <a:pt x="688" y="330"/>
                  </a:moveTo>
                  <a:cubicBezTo>
                    <a:pt x="686" y="336"/>
                    <a:pt x="686" y="336"/>
                    <a:pt x="686" y="336"/>
                  </a:cubicBezTo>
                  <a:cubicBezTo>
                    <a:pt x="686" y="336"/>
                    <a:pt x="686" y="336"/>
                    <a:pt x="686" y="336"/>
                  </a:cubicBezTo>
                  <a:cubicBezTo>
                    <a:pt x="688" y="330"/>
                    <a:pt x="688" y="330"/>
                    <a:pt x="688" y="330"/>
                  </a:cubicBezTo>
                  <a:cubicBezTo>
                    <a:pt x="688" y="330"/>
                    <a:pt x="688" y="330"/>
                    <a:pt x="688" y="330"/>
                  </a:cubicBezTo>
                  <a:moveTo>
                    <a:pt x="178" y="174"/>
                  </a:moveTo>
                  <a:cubicBezTo>
                    <a:pt x="6" y="663"/>
                    <a:pt x="6" y="663"/>
                    <a:pt x="6" y="663"/>
                  </a:cubicBezTo>
                  <a:cubicBezTo>
                    <a:pt x="8" y="663"/>
                    <a:pt x="9" y="664"/>
                    <a:pt x="10" y="664"/>
                  </a:cubicBezTo>
                  <a:cubicBezTo>
                    <a:pt x="182" y="175"/>
                    <a:pt x="182" y="175"/>
                    <a:pt x="182" y="175"/>
                  </a:cubicBezTo>
                  <a:cubicBezTo>
                    <a:pt x="181" y="175"/>
                    <a:pt x="179" y="174"/>
                    <a:pt x="178" y="174"/>
                  </a:cubicBezTo>
                  <a:moveTo>
                    <a:pt x="208" y="159"/>
                  </a:moveTo>
                  <a:cubicBezTo>
                    <a:pt x="208" y="160"/>
                    <a:pt x="207" y="162"/>
                    <a:pt x="207" y="163"/>
                  </a:cubicBezTo>
                  <a:cubicBezTo>
                    <a:pt x="656" y="341"/>
                    <a:pt x="656" y="341"/>
                    <a:pt x="656" y="341"/>
                  </a:cubicBezTo>
                  <a:cubicBezTo>
                    <a:pt x="656" y="340"/>
                    <a:pt x="657" y="338"/>
                    <a:pt x="657" y="337"/>
                  </a:cubicBezTo>
                  <a:cubicBezTo>
                    <a:pt x="208" y="159"/>
                    <a:pt x="208" y="159"/>
                    <a:pt x="208" y="159"/>
                  </a:cubicBezTo>
                  <a:moveTo>
                    <a:pt x="102" y="116"/>
                  </a:moveTo>
                  <a:cubicBezTo>
                    <a:pt x="101" y="118"/>
                    <a:pt x="101" y="119"/>
                    <a:pt x="100" y="121"/>
                  </a:cubicBezTo>
                  <a:cubicBezTo>
                    <a:pt x="169" y="148"/>
                    <a:pt x="169" y="148"/>
                    <a:pt x="169" y="148"/>
                  </a:cubicBezTo>
                  <a:cubicBezTo>
                    <a:pt x="169" y="146"/>
                    <a:pt x="170" y="145"/>
                    <a:pt x="171" y="144"/>
                  </a:cubicBezTo>
                  <a:cubicBezTo>
                    <a:pt x="102" y="116"/>
                    <a:pt x="102" y="116"/>
                    <a:pt x="102" y="116"/>
                  </a:cubicBezTo>
                  <a:moveTo>
                    <a:pt x="780" y="64"/>
                  </a:moveTo>
                  <a:cubicBezTo>
                    <a:pt x="691" y="322"/>
                    <a:pt x="691" y="322"/>
                    <a:pt x="691" y="322"/>
                  </a:cubicBezTo>
                  <a:cubicBezTo>
                    <a:pt x="691" y="322"/>
                    <a:pt x="691" y="322"/>
                    <a:pt x="691" y="322"/>
                  </a:cubicBezTo>
                  <a:cubicBezTo>
                    <a:pt x="780" y="64"/>
                    <a:pt x="780" y="64"/>
                    <a:pt x="780" y="64"/>
                  </a:cubicBezTo>
                  <a:moveTo>
                    <a:pt x="524" y="31"/>
                  </a:moveTo>
                  <a:cubicBezTo>
                    <a:pt x="523" y="31"/>
                    <a:pt x="522" y="32"/>
                    <a:pt x="520" y="32"/>
                  </a:cubicBezTo>
                  <a:cubicBezTo>
                    <a:pt x="669" y="325"/>
                    <a:pt x="669" y="325"/>
                    <a:pt x="669" y="325"/>
                  </a:cubicBezTo>
                  <a:cubicBezTo>
                    <a:pt x="670" y="325"/>
                    <a:pt x="671" y="324"/>
                    <a:pt x="673" y="323"/>
                  </a:cubicBezTo>
                  <a:cubicBezTo>
                    <a:pt x="524" y="31"/>
                    <a:pt x="524" y="31"/>
                    <a:pt x="524" y="31"/>
                  </a:cubicBezTo>
                  <a:moveTo>
                    <a:pt x="806" y="0"/>
                  </a:moveTo>
                  <a:cubicBezTo>
                    <a:pt x="695" y="324"/>
                    <a:pt x="695" y="324"/>
                    <a:pt x="695" y="324"/>
                  </a:cubicBezTo>
                  <a:cubicBezTo>
                    <a:pt x="695" y="324"/>
                    <a:pt x="695" y="324"/>
                    <a:pt x="695" y="324"/>
                  </a:cubicBezTo>
                  <a:cubicBezTo>
                    <a:pt x="806" y="0"/>
                    <a:pt x="806" y="0"/>
                    <a:pt x="806" y="0"/>
                  </a:cubicBezTo>
                  <a:cubicBezTo>
                    <a:pt x="806" y="0"/>
                    <a:pt x="806" y="0"/>
                    <a:pt x="806"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20" name="Freeform 20196">
              <a:extLst>
                <a:ext uri="{FF2B5EF4-FFF2-40B4-BE49-F238E27FC236}">
                  <a16:creationId xmlns:a16="http://schemas.microsoft.com/office/drawing/2014/main" id="{2577A5AD-9FEA-4694-9CCD-919A0302436D}"/>
                </a:ext>
              </a:extLst>
            </p:cNvPr>
            <p:cNvSpPr/>
            <p:nvPr/>
          </p:nvSpPr>
          <p:spPr bwMode="auto">
            <a:xfrm>
              <a:off x="4440873" y="766194"/>
              <a:ext cx="2079055" cy="316827"/>
            </a:xfrm>
            <a:custGeom>
              <a:avLst/>
              <a:gdLst>
                <a:gd name="T0" fmla="*/ 2415 w 3117"/>
                <a:gd name="T1" fmla="*/ 0 h 475"/>
                <a:gd name="T2" fmla="*/ 2392 w 3117"/>
                <a:gd name="T3" fmla="*/ 0 h 475"/>
                <a:gd name="T4" fmla="*/ 3098 w 3117"/>
                <a:gd name="T5" fmla="*/ 338 h 475"/>
                <a:gd name="T6" fmla="*/ 1773 w 3117"/>
                <a:gd name="T7" fmla="*/ 293 h 475"/>
                <a:gd name="T8" fmla="*/ 1768 w 3117"/>
                <a:gd name="T9" fmla="*/ 300 h 475"/>
                <a:gd name="T10" fmla="*/ 1758 w 3117"/>
                <a:gd name="T11" fmla="*/ 295 h 475"/>
                <a:gd name="T12" fmla="*/ 1761 w 3117"/>
                <a:gd name="T13" fmla="*/ 293 h 475"/>
                <a:gd name="T14" fmla="*/ 745 w 3117"/>
                <a:gd name="T15" fmla="*/ 257 h 475"/>
                <a:gd name="T16" fmla="*/ 733 w 3117"/>
                <a:gd name="T17" fmla="*/ 255 h 475"/>
                <a:gd name="T18" fmla="*/ 733 w 3117"/>
                <a:gd name="T19" fmla="*/ 255 h 475"/>
                <a:gd name="T20" fmla="*/ 730 w 3117"/>
                <a:gd name="T21" fmla="*/ 257 h 475"/>
                <a:gd name="T22" fmla="*/ 723 w 3117"/>
                <a:gd name="T23" fmla="*/ 257 h 475"/>
                <a:gd name="T24" fmla="*/ 10 w 3117"/>
                <a:gd name="T25" fmla="*/ 460 h 475"/>
                <a:gd name="T26" fmla="*/ 99 w 3117"/>
                <a:gd name="T27" fmla="*/ 0 h 475"/>
                <a:gd name="T28" fmla="*/ 90 w 3117"/>
                <a:gd name="T29" fmla="*/ 0 h 475"/>
                <a:gd name="T30" fmla="*/ 0 w 3117"/>
                <a:gd name="T31" fmla="*/ 456 h 475"/>
                <a:gd name="T32" fmla="*/ 0 w 3117"/>
                <a:gd name="T33" fmla="*/ 465 h 475"/>
                <a:gd name="T34" fmla="*/ 3 w 3117"/>
                <a:gd name="T35" fmla="*/ 463 h 475"/>
                <a:gd name="T36" fmla="*/ 5 w 3117"/>
                <a:gd name="T37" fmla="*/ 475 h 475"/>
                <a:gd name="T38" fmla="*/ 5 w 3117"/>
                <a:gd name="T39" fmla="*/ 475 h 475"/>
                <a:gd name="T40" fmla="*/ 12 w 3117"/>
                <a:gd name="T41" fmla="*/ 472 h 475"/>
                <a:gd name="T42" fmla="*/ 730 w 3117"/>
                <a:gd name="T43" fmla="*/ 267 h 475"/>
                <a:gd name="T44" fmla="*/ 733 w 3117"/>
                <a:gd name="T45" fmla="*/ 267 h 475"/>
                <a:gd name="T46" fmla="*/ 737 w 3117"/>
                <a:gd name="T47" fmla="*/ 267 h 475"/>
                <a:gd name="T48" fmla="*/ 3112 w 3117"/>
                <a:gd name="T49" fmla="*/ 349 h 475"/>
                <a:gd name="T50" fmla="*/ 3117 w 3117"/>
                <a:gd name="T51" fmla="*/ 345 h 475"/>
                <a:gd name="T52" fmla="*/ 3110 w 3117"/>
                <a:gd name="T53" fmla="*/ 333 h 475"/>
                <a:gd name="T54" fmla="*/ 2415 w 3117"/>
                <a:gd name="T55" fmla="*/ 0 h 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117" h="475">
                  <a:moveTo>
                    <a:pt x="2415" y="0"/>
                  </a:moveTo>
                  <a:lnTo>
                    <a:pt x="2392" y="0"/>
                  </a:lnTo>
                  <a:lnTo>
                    <a:pt x="3098" y="338"/>
                  </a:lnTo>
                  <a:lnTo>
                    <a:pt x="1773" y="293"/>
                  </a:lnTo>
                  <a:lnTo>
                    <a:pt x="1768" y="300"/>
                  </a:lnTo>
                  <a:lnTo>
                    <a:pt x="1758" y="295"/>
                  </a:lnTo>
                  <a:lnTo>
                    <a:pt x="1761" y="293"/>
                  </a:lnTo>
                  <a:lnTo>
                    <a:pt x="745" y="257"/>
                  </a:lnTo>
                  <a:lnTo>
                    <a:pt x="733" y="255"/>
                  </a:lnTo>
                  <a:lnTo>
                    <a:pt x="733" y="255"/>
                  </a:lnTo>
                  <a:lnTo>
                    <a:pt x="730" y="257"/>
                  </a:lnTo>
                  <a:lnTo>
                    <a:pt x="723" y="257"/>
                  </a:lnTo>
                  <a:lnTo>
                    <a:pt x="10" y="460"/>
                  </a:lnTo>
                  <a:lnTo>
                    <a:pt x="99" y="0"/>
                  </a:lnTo>
                  <a:lnTo>
                    <a:pt x="90" y="0"/>
                  </a:lnTo>
                  <a:lnTo>
                    <a:pt x="0" y="456"/>
                  </a:lnTo>
                  <a:lnTo>
                    <a:pt x="0" y="465"/>
                  </a:lnTo>
                  <a:lnTo>
                    <a:pt x="3" y="463"/>
                  </a:lnTo>
                  <a:lnTo>
                    <a:pt x="5" y="475"/>
                  </a:lnTo>
                  <a:lnTo>
                    <a:pt x="5" y="475"/>
                  </a:lnTo>
                  <a:lnTo>
                    <a:pt x="12" y="472"/>
                  </a:lnTo>
                  <a:lnTo>
                    <a:pt x="730" y="267"/>
                  </a:lnTo>
                  <a:lnTo>
                    <a:pt x="733" y="267"/>
                  </a:lnTo>
                  <a:lnTo>
                    <a:pt x="737" y="267"/>
                  </a:lnTo>
                  <a:lnTo>
                    <a:pt x="3112" y="349"/>
                  </a:lnTo>
                  <a:lnTo>
                    <a:pt x="3117" y="345"/>
                  </a:lnTo>
                  <a:lnTo>
                    <a:pt x="3110" y="333"/>
                  </a:lnTo>
                  <a:lnTo>
                    <a:pt x="2415" y="0"/>
                  </a:lnTo>
                  <a:close/>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21" name="Freeform 20197">
              <a:extLst>
                <a:ext uri="{FF2B5EF4-FFF2-40B4-BE49-F238E27FC236}">
                  <a16:creationId xmlns:a16="http://schemas.microsoft.com/office/drawing/2014/main" id="{2F5DFB50-D145-4F1F-B507-BAE0CBEE33F3}"/>
                </a:ext>
              </a:extLst>
            </p:cNvPr>
            <p:cNvSpPr/>
            <p:nvPr/>
          </p:nvSpPr>
          <p:spPr bwMode="auto">
            <a:xfrm>
              <a:off x="4440873" y="766194"/>
              <a:ext cx="2079055" cy="316827"/>
            </a:xfrm>
            <a:custGeom>
              <a:avLst/>
              <a:gdLst>
                <a:gd name="T0" fmla="*/ 2415 w 3117"/>
                <a:gd name="T1" fmla="*/ 0 h 475"/>
                <a:gd name="T2" fmla="*/ 2392 w 3117"/>
                <a:gd name="T3" fmla="*/ 0 h 475"/>
                <a:gd name="T4" fmla="*/ 3098 w 3117"/>
                <a:gd name="T5" fmla="*/ 338 h 475"/>
                <a:gd name="T6" fmla="*/ 1773 w 3117"/>
                <a:gd name="T7" fmla="*/ 293 h 475"/>
                <a:gd name="T8" fmla="*/ 1768 w 3117"/>
                <a:gd name="T9" fmla="*/ 300 h 475"/>
                <a:gd name="T10" fmla="*/ 1758 w 3117"/>
                <a:gd name="T11" fmla="*/ 295 h 475"/>
                <a:gd name="T12" fmla="*/ 1761 w 3117"/>
                <a:gd name="T13" fmla="*/ 293 h 475"/>
                <a:gd name="T14" fmla="*/ 745 w 3117"/>
                <a:gd name="T15" fmla="*/ 257 h 475"/>
                <a:gd name="T16" fmla="*/ 733 w 3117"/>
                <a:gd name="T17" fmla="*/ 255 h 475"/>
                <a:gd name="T18" fmla="*/ 733 w 3117"/>
                <a:gd name="T19" fmla="*/ 255 h 475"/>
                <a:gd name="T20" fmla="*/ 730 w 3117"/>
                <a:gd name="T21" fmla="*/ 257 h 475"/>
                <a:gd name="T22" fmla="*/ 723 w 3117"/>
                <a:gd name="T23" fmla="*/ 257 h 475"/>
                <a:gd name="T24" fmla="*/ 10 w 3117"/>
                <a:gd name="T25" fmla="*/ 460 h 475"/>
                <a:gd name="T26" fmla="*/ 99 w 3117"/>
                <a:gd name="T27" fmla="*/ 0 h 475"/>
                <a:gd name="T28" fmla="*/ 90 w 3117"/>
                <a:gd name="T29" fmla="*/ 0 h 475"/>
                <a:gd name="T30" fmla="*/ 0 w 3117"/>
                <a:gd name="T31" fmla="*/ 456 h 475"/>
                <a:gd name="T32" fmla="*/ 0 w 3117"/>
                <a:gd name="T33" fmla="*/ 465 h 475"/>
                <a:gd name="T34" fmla="*/ 3 w 3117"/>
                <a:gd name="T35" fmla="*/ 463 h 475"/>
                <a:gd name="T36" fmla="*/ 5 w 3117"/>
                <a:gd name="T37" fmla="*/ 475 h 475"/>
                <a:gd name="T38" fmla="*/ 5 w 3117"/>
                <a:gd name="T39" fmla="*/ 475 h 475"/>
                <a:gd name="T40" fmla="*/ 12 w 3117"/>
                <a:gd name="T41" fmla="*/ 472 h 475"/>
                <a:gd name="T42" fmla="*/ 730 w 3117"/>
                <a:gd name="T43" fmla="*/ 267 h 475"/>
                <a:gd name="T44" fmla="*/ 733 w 3117"/>
                <a:gd name="T45" fmla="*/ 267 h 475"/>
                <a:gd name="T46" fmla="*/ 737 w 3117"/>
                <a:gd name="T47" fmla="*/ 267 h 475"/>
                <a:gd name="T48" fmla="*/ 3112 w 3117"/>
                <a:gd name="T49" fmla="*/ 349 h 475"/>
                <a:gd name="T50" fmla="*/ 3117 w 3117"/>
                <a:gd name="T51" fmla="*/ 345 h 475"/>
                <a:gd name="T52" fmla="*/ 3110 w 3117"/>
                <a:gd name="T53" fmla="*/ 333 h 475"/>
                <a:gd name="T54" fmla="*/ 2415 w 3117"/>
                <a:gd name="T55" fmla="*/ 0 h 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117" h="475">
                  <a:moveTo>
                    <a:pt x="2415" y="0"/>
                  </a:moveTo>
                  <a:lnTo>
                    <a:pt x="2392" y="0"/>
                  </a:lnTo>
                  <a:lnTo>
                    <a:pt x="3098" y="338"/>
                  </a:lnTo>
                  <a:lnTo>
                    <a:pt x="1773" y="293"/>
                  </a:lnTo>
                  <a:lnTo>
                    <a:pt x="1768" y="300"/>
                  </a:lnTo>
                  <a:lnTo>
                    <a:pt x="1758" y="295"/>
                  </a:lnTo>
                  <a:lnTo>
                    <a:pt x="1761" y="293"/>
                  </a:lnTo>
                  <a:lnTo>
                    <a:pt x="745" y="257"/>
                  </a:lnTo>
                  <a:lnTo>
                    <a:pt x="733" y="255"/>
                  </a:lnTo>
                  <a:lnTo>
                    <a:pt x="733" y="255"/>
                  </a:lnTo>
                  <a:lnTo>
                    <a:pt x="730" y="257"/>
                  </a:lnTo>
                  <a:lnTo>
                    <a:pt x="723" y="257"/>
                  </a:lnTo>
                  <a:lnTo>
                    <a:pt x="10" y="460"/>
                  </a:lnTo>
                  <a:lnTo>
                    <a:pt x="99" y="0"/>
                  </a:lnTo>
                  <a:lnTo>
                    <a:pt x="90" y="0"/>
                  </a:lnTo>
                  <a:lnTo>
                    <a:pt x="0" y="456"/>
                  </a:lnTo>
                  <a:lnTo>
                    <a:pt x="0" y="465"/>
                  </a:lnTo>
                  <a:lnTo>
                    <a:pt x="3" y="463"/>
                  </a:lnTo>
                  <a:lnTo>
                    <a:pt x="5" y="475"/>
                  </a:lnTo>
                  <a:lnTo>
                    <a:pt x="5" y="475"/>
                  </a:lnTo>
                  <a:lnTo>
                    <a:pt x="12" y="472"/>
                  </a:lnTo>
                  <a:lnTo>
                    <a:pt x="730" y="267"/>
                  </a:lnTo>
                  <a:lnTo>
                    <a:pt x="733" y="267"/>
                  </a:lnTo>
                  <a:lnTo>
                    <a:pt x="737" y="267"/>
                  </a:lnTo>
                  <a:lnTo>
                    <a:pt x="3112" y="349"/>
                  </a:lnTo>
                  <a:lnTo>
                    <a:pt x="3117" y="345"/>
                  </a:lnTo>
                  <a:lnTo>
                    <a:pt x="3110" y="333"/>
                  </a:lnTo>
                  <a:lnTo>
                    <a:pt x="2415" y="0"/>
                  </a:ln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22" name="Freeform 20198">
              <a:extLst>
                <a:ext uri="{FF2B5EF4-FFF2-40B4-BE49-F238E27FC236}">
                  <a16:creationId xmlns:a16="http://schemas.microsoft.com/office/drawing/2014/main" id="{32685C4B-1E4A-4F59-8328-4B5822870210}"/>
                </a:ext>
              </a:extLst>
            </p:cNvPr>
            <p:cNvSpPr>
              <a:spLocks noEditPoints="1"/>
            </p:cNvSpPr>
            <p:nvPr/>
          </p:nvSpPr>
          <p:spPr bwMode="auto">
            <a:xfrm>
              <a:off x="4500904" y="633460"/>
              <a:ext cx="1550787" cy="132734"/>
            </a:xfrm>
            <a:custGeom>
              <a:avLst/>
              <a:gdLst>
                <a:gd name="T0" fmla="*/ 15 w 984"/>
                <a:gd name="T1" fmla="*/ 3 h 84"/>
                <a:gd name="T2" fmla="*/ 0 w 984"/>
                <a:gd name="T3" fmla="*/ 84 h 84"/>
                <a:gd name="T4" fmla="*/ 4 w 984"/>
                <a:gd name="T5" fmla="*/ 84 h 84"/>
                <a:gd name="T6" fmla="*/ 20 w 984"/>
                <a:gd name="T7" fmla="*/ 4 h 84"/>
                <a:gd name="T8" fmla="*/ 15 w 984"/>
                <a:gd name="T9" fmla="*/ 3 h 84"/>
                <a:gd name="T10" fmla="*/ 811 w 984"/>
                <a:gd name="T11" fmla="*/ 0 h 84"/>
                <a:gd name="T12" fmla="*/ 809 w 984"/>
                <a:gd name="T13" fmla="*/ 4 h 84"/>
                <a:gd name="T14" fmla="*/ 974 w 984"/>
                <a:gd name="T15" fmla="*/ 84 h 84"/>
                <a:gd name="T16" fmla="*/ 984 w 984"/>
                <a:gd name="T17" fmla="*/ 84 h 84"/>
                <a:gd name="T18" fmla="*/ 811 w 984"/>
                <a:gd name="T19"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84" h="84">
                  <a:moveTo>
                    <a:pt x="15" y="3"/>
                  </a:moveTo>
                  <a:cubicBezTo>
                    <a:pt x="0" y="84"/>
                    <a:pt x="0" y="84"/>
                    <a:pt x="0" y="84"/>
                  </a:cubicBezTo>
                  <a:cubicBezTo>
                    <a:pt x="4" y="84"/>
                    <a:pt x="4" y="84"/>
                    <a:pt x="4" y="84"/>
                  </a:cubicBezTo>
                  <a:cubicBezTo>
                    <a:pt x="20" y="4"/>
                    <a:pt x="20" y="4"/>
                    <a:pt x="20" y="4"/>
                  </a:cubicBezTo>
                  <a:cubicBezTo>
                    <a:pt x="18" y="3"/>
                    <a:pt x="17" y="3"/>
                    <a:pt x="15" y="3"/>
                  </a:cubicBezTo>
                  <a:moveTo>
                    <a:pt x="811" y="0"/>
                  </a:moveTo>
                  <a:cubicBezTo>
                    <a:pt x="809" y="4"/>
                    <a:pt x="809" y="4"/>
                    <a:pt x="809" y="4"/>
                  </a:cubicBezTo>
                  <a:cubicBezTo>
                    <a:pt x="974" y="84"/>
                    <a:pt x="974" y="84"/>
                    <a:pt x="974" y="84"/>
                  </a:cubicBezTo>
                  <a:cubicBezTo>
                    <a:pt x="984" y="84"/>
                    <a:pt x="984" y="84"/>
                    <a:pt x="984" y="84"/>
                  </a:cubicBezTo>
                  <a:cubicBezTo>
                    <a:pt x="811" y="0"/>
                    <a:pt x="811" y="0"/>
                    <a:pt x="811"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23" name="Freeform 20199">
              <a:extLst>
                <a:ext uri="{FF2B5EF4-FFF2-40B4-BE49-F238E27FC236}">
                  <a16:creationId xmlns:a16="http://schemas.microsoft.com/office/drawing/2014/main" id="{FFE47A54-B735-459C-A5FF-FC42F80A23C7}"/>
                </a:ext>
              </a:extLst>
            </p:cNvPr>
            <p:cNvSpPr/>
            <p:nvPr/>
          </p:nvSpPr>
          <p:spPr bwMode="auto">
            <a:xfrm>
              <a:off x="6527932" y="998978"/>
              <a:ext cx="12673" cy="0"/>
            </a:xfrm>
            <a:custGeom>
              <a:avLst/>
              <a:gdLst>
                <a:gd name="T0" fmla="*/ 16 w 19"/>
                <a:gd name="T1" fmla="*/ 0 w 19"/>
                <a:gd name="T2" fmla="*/ 0 w 19"/>
                <a:gd name="T3" fmla="*/ 19 w 19"/>
                <a:gd name="T4" fmla="*/ 16 w 19"/>
              </a:gdLst>
              <a:ahLst/>
              <a:cxnLst>
                <a:cxn ang="0">
                  <a:pos x="T0" y="0"/>
                </a:cxn>
                <a:cxn ang="0">
                  <a:pos x="T1" y="0"/>
                </a:cxn>
                <a:cxn ang="0">
                  <a:pos x="T2" y="0"/>
                </a:cxn>
                <a:cxn ang="0">
                  <a:pos x="T3" y="0"/>
                </a:cxn>
                <a:cxn ang="0">
                  <a:pos x="T4" y="0"/>
                </a:cxn>
              </a:cxnLst>
              <a:rect l="0" t="0" r="r" b="b"/>
              <a:pathLst>
                <a:path w="19">
                  <a:moveTo>
                    <a:pt x="16" y="0"/>
                  </a:moveTo>
                  <a:lnTo>
                    <a:pt x="0" y="0"/>
                  </a:lnTo>
                  <a:lnTo>
                    <a:pt x="0" y="0"/>
                  </a:lnTo>
                  <a:lnTo>
                    <a:pt x="19" y="0"/>
                  </a:lnTo>
                  <a:lnTo>
                    <a:pt x="16" y="0"/>
                  </a:lnTo>
                  <a:close/>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24" name="Freeform 20200">
              <a:extLst>
                <a:ext uri="{FF2B5EF4-FFF2-40B4-BE49-F238E27FC236}">
                  <a16:creationId xmlns:a16="http://schemas.microsoft.com/office/drawing/2014/main" id="{D8A0AF62-0061-4B2D-A5E5-EC5915E924CC}"/>
                </a:ext>
              </a:extLst>
            </p:cNvPr>
            <p:cNvSpPr/>
            <p:nvPr/>
          </p:nvSpPr>
          <p:spPr bwMode="auto">
            <a:xfrm>
              <a:off x="6527932" y="998978"/>
              <a:ext cx="12673" cy="0"/>
            </a:xfrm>
            <a:custGeom>
              <a:avLst/>
              <a:gdLst>
                <a:gd name="T0" fmla="*/ 16 w 19"/>
                <a:gd name="T1" fmla="*/ 0 w 19"/>
                <a:gd name="T2" fmla="*/ 0 w 19"/>
                <a:gd name="T3" fmla="*/ 19 w 19"/>
                <a:gd name="T4" fmla="*/ 16 w 19"/>
              </a:gdLst>
              <a:ahLst/>
              <a:cxnLst>
                <a:cxn ang="0">
                  <a:pos x="T0" y="0"/>
                </a:cxn>
                <a:cxn ang="0">
                  <a:pos x="T1" y="0"/>
                </a:cxn>
                <a:cxn ang="0">
                  <a:pos x="T2" y="0"/>
                </a:cxn>
                <a:cxn ang="0">
                  <a:pos x="T3" y="0"/>
                </a:cxn>
                <a:cxn ang="0">
                  <a:pos x="T4" y="0"/>
                </a:cxn>
              </a:cxnLst>
              <a:rect l="0" t="0" r="r" b="b"/>
              <a:pathLst>
                <a:path w="19">
                  <a:moveTo>
                    <a:pt x="16" y="0"/>
                  </a:moveTo>
                  <a:lnTo>
                    <a:pt x="0" y="0"/>
                  </a:lnTo>
                  <a:lnTo>
                    <a:pt x="0" y="0"/>
                  </a:lnTo>
                  <a:lnTo>
                    <a:pt x="19" y="0"/>
                  </a:lnTo>
                  <a:lnTo>
                    <a:pt x="16" y="0"/>
                  </a:ln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25" name="Freeform 20201">
              <a:extLst>
                <a:ext uri="{FF2B5EF4-FFF2-40B4-BE49-F238E27FC236}">
                  <a16:creationId xmlns:a16="http://schemas.microsoft.com/office/drawing/2014/main" id="{7D43516E-370A-4C95-B000-38DF384E2D59}"/>
                </a:ext>
              </a:extLst>
            </p:cNvPr>
            <p:cNvSpPr>
              <a:spLocks noEditPoints="1"/>
            </p:cNvSpPr>
            <p:nvPr/>
          </p:nvSpPr>
          <p:spPr bwMode="auto">
            <a:xfrm>
              <a:off x="4506907" y="458706"/>
              <a:ext cx="925803" cy="151410"/>
            </a:xfrm>
            <a:custGeom>
              <a:avLst/>
              <a:gdLst>
                <a:gd name="T0" fmla="*/ 18 w 587"/>
                <a:gd name="T1" fmla="*/ 79 h 96"/>
                <a:gd name="T2" fmla="*/ 15 w 587"/>
                <a:gd name="T3" fmla="*/ 95 h 96"/>
                <a:gd name="T4" fmla="*/ 19 w 587"/>
                <a:gd name="T5" fmla="*/ 96 h 96"/>
                <a:gd name="T6" fmla="*/ 22 w 587"/>
                <a:gd name="T7" fmla="*/ 80 h 96"/>
                <a:gd name="T8" fmla="*/ 18 w 587"/>
                <a:gd name="T9" fmla="*/ 79 h 96"/>
                <a:gd name="T10" fmla="*/ 578 w 587"/>
                <a:gd name="T11" fmla="*/ 2 h 96"/>
                <a:gd name="T12" fmla="*/ 577 w 587"/>
                <a:gd name="T13" fmla="*/ 5 h 96"/>
                <a:gd name="T14" fmla="*/ 585 w 587"/>
                <a:gd name="T15" fmla="*/ 9 h 96"/>
                <a:gd name="T16" fmla="*/ 587 w 587"/>
                <a:gd name="T17" fmla="*/ 6 h 96"/>
                <a:gd name="T18" fmla="*/ 578 w 587"/>
                <a:gd name="T19" fmla="*/ 2 h 96"/>
                <a:gd name="T20" fmla="*/ 4 w 587"/>
                <a:gd name="T21" fmla="*/ 0 h 96"/>
                <a:gd name="T22" fmla="*/ 0 w 587"/>
                <a:gd name="T23" fmla="*/ 2 h 96"/>
                <a:gd name="T24" fmla="*/ 8 w 587"/>
                <a:gd name="T25" fmla="*/ 17 h 96"/>
                <a:gd name="T26" fmla="*/ 12 w 587"/>
                <a:gd name="T27" fmla="*/ 14 h 96"/>
                <a:gd name="T28" fmla="*/ 4 w 587"/>
                <a:gd name="T29" fmla="*/ 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87" h="96">
                  <a:moveTo>
                    <a:pt x="18" y="79"/>
                  </a:moveTo>
                  <a:cubicBezTo>
                    <a:pt x="15" y="95"/>
                    <a:pt x="15" y="95"/>
                    <a:pt x="15" y="95"/>
                  </a:cubicBezTo>
                  <a:cubicBezTo>
                    <a:pt x="16" y="96"/>
                    <a:pt x="18" y="96"/>
                    <a:pt x="19" y="96"/>
                  </a:cubicBezTo>
                  <a:cubicBezTo>
                    <a:pt x="22" y="80"/>
                    <a:pt x="22" y="80"/>
                    <a:pt x="22" y="80"/>
                  </a:cubicBezTo>
                  <a:cubicBezTo>
                    <a:pt x="21" y="80"/>
                    <a:pt x="20" y="79"/>
                    <a:pt x="18" y="79"/>
                  </a:cubicBezTo>
                  <a:moveTo>
                    <a:pt x="578" y="2"/>
                  </a:moveTo>
                  <a:cubicBezTo>
                    <a:pt x="578" y="3"/>
                    <a:pt x="577" y="4"/>
                    <a:pt x="577" y="5"/>
                  </a:cubicBezTo>
                  <a:cubicBezTo>
                    <a:pt x="585" y="9"/>
                    <a:pt x="585" y="9"/>
                    <a:pt x="585" y="9"/>
                  </a:cubicBezTo>
                  <a:cubicBezTo>
                    <a:pt x="586" y="8"/>
                    <a:pt x="586" y="7"/>
                    <a:pt x="587" y="6"/>
                  </a:cubicBezTo>
                  <a:cubicBezTo>
                    <a:pt x="578" y="2"/>
                    <a:pt x="578" y="2"/>
                    <a:pt x="578" y="2"/>
                  </a:cubicBezTo>
                  <a:moveTo>
                    <a:pt x="4" y="0"/>
                  </a:moveTo>
                  <a:cubicBezTo>
                    <a:pt x="3" y="0"/>
                    <a:pt x="1" y="1"/>
                    <a:pt x="0" y="2"/>
                  </a:cubicBezTo>
                  <a:cubicBezTo>
                    <a:pt x="8" y="17"/>
                    <a:pt x="8" y="17"/>
                    <a:pt x="8" y="17"/>
                  </a:cubicBezTo>
                  <a:cubicBezTo>
                    <a:pt x="9" y="16"/>
                    <a:pt x="11" y="15"/>
                    <a:pt x="12" y="14"/>
                  </a:cubicBezTo>
                  <a:cubicBezTo>
                    <a:pt x="4" y="0"/>
                    <a:pt x="4" y="0"/>
                    <a:pt x="4"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26" name="Freeform 20204">
              <a:extLst>
                <a:ext uri="{FF2B5EF4-FFF2-40B4-BE49-F238E27FC236}">
                  <a16:creationId xmlns:a16="http://schemas.microsoft.com/office/drawing/2014/main" id="{3F9AD541-71A6-48B1-8777-1062D9BC0637}"/>
                </a:ext>
              </a:extLst>
            </p:cNvPr>
            <p:cNvSpPr>
              <a:spLocks noEditPoints="1"/>
            </p:cNvSpPr>
            <p:nvPr/>
          </p:nvSpPr>
          <p:spPr bwMode="auto">
            <a:xfrm>
              <a:off x="6970824" y="-361042"/>
              <a:ext cx="90046" cy="725033"/>
            </a:xfrm>
            <a:custGeom>
              <a:avLst/>
              <a:gdLst>
                <a:gd name="T0" fmla="*/ 50 w 57"/>
                <a:gd name="T1" fmla="*/ 25 h 460"/>
                <a:gd name="T2" fmla="*/ 0 w 57"/>
                <a:gd name="T3" fmla="*/ 459 h 460"/>
                <a:gd name="T4" fmla="*/ 4 w 57"/>
                <a:gd name="T5" fmla="*/ 460 h 460"/>
                <a:gd name="T6" fmla="*/ 54 w 57"/>
                <a:gd name="T7" fmla="*/ 26 h 460"/>
                <a:gd name="T8" fmla="*/ 50 w 57"/>
                <a:gd name="T9" fmla="*/ 25 h 460"/>
                <a:gd name="T10" fmla="*/ 53 w 57"/>
                <a:gd name="T11" fmla="*/ 0 h 460"/>
                <a:gd name="T12" fmla="*/ 51 w 57"/>
                <a:gd name="T13" fmla="*/ 12 h 460"/>
                <a:gd name="T14" fmla="*/ 56 w 57"/>
                <a:gd name="T15" fmla="*/ 12 h 460"/>
                <a:gd name="T16" fmla="*/ 57 w 57"/>
                <a:gd name="T17" fmla="*/ 0 h 460"/>
                <a:gd name="T18" fmla="*/ 53 w 57"/>
                <a:gd name="T19" fmla="*/ 0 h 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460">
                  <a:moveTo>
                    <a:pt x="50" y="25"/>
                  </a:moveTo>
                  <a:cubicBezTo>
                    <a:pt x="0" y="459"/>
                    <a:pt x="0" y="459"/>
                    <a:pt x="0" y="459"/>
                  </a:cubicBezTo>
                  <a:cubicBezTo>
                    <a:pt x="1" y="459"/>
                    <a:pt x="3" y="460"/>
                    <a:pt x="4" y="460"/>
                  </a:cubicBezTo>
                  <a:cubicBezTo>
                    <a:pt x="54" y="26"/>
                    <a:pt x="54" y="26"/>
                    <a:pt x="54" y="26"/>
                  </a:cubicBezTo>
                  <a:cubicBezTo>
                    <a:pt x="53" y="26"/>
                    <a:pt x="51" y="26"/>
                    <a:pt x="50" y="25"/>
                  </a:cubicBezTo>
                  <a:moveTo>
                    <a:pt x="53" y="0"/>
                  </a:moveTo>
                  <a:cubicBezTo>
                    <a:pt x="51" y="12"/>
                    <a:pt x="51" y="12"/>
                    <a:pt x="51" y="12"/>
                  </a:cubicBezTo>
                  <a:cubicBezTo>
                    <a:pt x="53" y="12"/>
                    <a:pt x="54" y="12"/>
                    <a:pt x="56" y="12"/>
                  </a:cubicBezTo>
                  <a:cubicBezTo>
                    <a:pt x="57" y="0"/>
                    <a:pt x="57" y="0"/>
                    <a:pt x="57" y="0"/>
                  </a:cubicBezTo>
                  <a:cubicBezTo>
                    <a:pt x="55" y="0"/>
                    <a:pt x="54" y="0"/>
                    <a:pt x="53"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27" name="Freeform 20205">
              <a:extLst>
                <a:ext uri="{FF2B5EF4-FFF2-40B4-BE49-F238E27FC236}">
                  <a16:creationId xmlns:a16="http://schemas.microsoft.com/office/drawing/2014/main" id="{2B1EF791-C699-47E0-91BE-550553B1E4B9}"/>
                </a:ext>
              </a:extLst>
            </p:cNvPr>
            <p:cNvSpPr/>
            <p:nvPr/>
          </p:nvSpPr>
          <p:spPr bwMode="auto">
            <a:xfrm>
              <a:off x="6101049" y="155886"/>
              <a:ext cx="387530" cy="124730"/>
            </a:xfrm>
            <a:custGeom>
              <a:avLst/>
              <a:gdLst>
                <a:gd name="T0" fmla="*/ 1 w 246"/>
                <a:gd name="T1" fmla="*/ 0 h 79"/>
                <a:gd name="T2" fmla="*/ 0 w 246"/>
                <a:gd name="T3" fmla="*/ 4 h 79"/>
                <a:gd name="T4" fmla="*/ 246 w 246"/>
                <a:gd name="T5" fmla="*/ 79 h 79"/>
                <a:gd name="T6" fmla="*/ 246 w 246"/>
                <a:gd name="T7" fmla="*/ 75 h 79"/>
                <a:gd name="T8" fmla="*/ 1 w 246"/>
                <a:gd name="T9" fmla="*/ 0 h 79"/>
              </a:gdLst>
              <a:ahLst/>
              <a:cxnLst>
                <a:cxn ang="0">
                  <a:pos x="T0" y="T1"/>
                </a:cxn>
                <a:cxn ang="0">
                  <a:pos x="T2" y="T3"/>
                </a:cxn>
                <a:cxn ang="0">
                  <a:pos x="T4" y="T5"/>
                </a:cxn>
                <a:cxn ang="0">
                  <a:pos x="T6" y="T7"/>
                </a:cxn>
                <a:cxn ang="0">
                  <a:pos x="T8" y="T9"/>
                </a:cxn>
              </a:cxnLst>
              <a:rect l="0" t="0" r="r" b="b"/>
              <a:pathLst>
                <a:path w="246" h="79">
                  <a:moveTo>
                    <a:pt x="1" y="0"/>
                  </a:moveTo>
                  <a:cubicBezTo>
                    <a:pt x="1" y="1"/>
                    <a:pt x="0" y="3"/>
                    <a:pt x="0" y="4"/>
                  </a:cubicBezTo>
                  <a:cubicBezTo>
                    <a:pt x="246" y="79"/>
                    <a:pt x="246" y="79"/>
                    <a:pt x="246" y="79"/>
                  </a:cubicBezTo>
                  <a:cubicBezTo>
                    <a:pt x="246" y="75"/>
                    <a:pt x="246" y="75"/>
                    <a:pt x="246" y="75"/>
                  </a:cubicBezTo>
                  <a:cubicBezTo>
                    <a:pt x="1" y="0"/>
                    <a:pt x="1" y="0"/>
                    <a:pt x="1"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28" name="Freeform 20206">
              <a:extLst>
                <a:ext uri="{FF2B5EF4-FFF2-40B4-BE49-F238E27FC236}">
                  <a16:creationId xmlns:a16="http://schemas.microsoft.com/office/drawing/2014/main" id="{98DCEA5F-4FE2-4756-947A-0904E0E473FE}"/>
                </a:ext>
              </a:extLst>
            </p:cNvPr>
            <p:cNvSpPr/>
            <p:nvPr/>
          </p:nvSpPr>
          <p:spPr bwMode="auto">
            <a:xfrm>
              <a:off x="5613468" y="766194"/>
              <a:ext cx="102719" cy="200101"/>
            </a:xfrm>
            <a:custGeom>
              <a:avLst/>
              <a:gdLst>
                <a:gd name="T0" fmla="*/ 154 w 154"/>
                <a:gd name="T1" fmla="*/ 0 h 300"/>
                <a:gd name="T2" fmla="*/ 142 w 154"/>
                <a:gd name="T3" fmla="*/ 0 h 300"/>
                <a:gd name="T4" fmla="*/ 3 w 154"/>
                <a:gd name="T5" fmla="*/ 293 h 300"/>
                <a:gd name="T6" fmla="*/ 0 w 154"/>
                <a:gd name="T7" fmla="*/ 295 h 300"/>
                <a:gd name="T8" fmla="*/ 10 w 154"/>
                <a:gd name="T9" fmla="*/ 300 h 300"/>
                <a:gd name="T10" fmla="*/ 15 w 154"/>
                <a:gd name="T11" fmla="*/ 293 h 300"/>
                <a:gd name="T12" fmla="*/ 154 w 154"/>
                <a:gd name="T13" fmla="*/ 0 h 300"/>
              </a:gdLst>
              <a:ahLst/>
              <a:cxnLst>
                <a:cxn ang="0">
                  <a:pos x="T0" y="T1"/>
                </a:cxn>
                <a:cxn ang="0">
                  <a:pos x="T2" y="T3"/>
                </a:cxn>
                <a:cxn ang="0">
                  <a:pos x="T4" y="T5"/>
                </a:cxn>
                <a:cxn ang="0">
                  <a:pos x="T6" y="T7"/>
                </a:cxn>
                <a:cxn ang="0">
                  <a:pos x="T8" y="T9"/>
                </a:cxn>
                <a:cxn ang="0">
                  <a:pos x="T10" y="T11"/>
                </a:cxn>
                <a:cxn ang="0">
                  <a:pos x="T12" y="T13"/>
                </a:cxn>
              </a:cxnLst>
              <a:rect l="0" t="0" r="r" b="b"/>
              <a:pathLst>
                <a:path w="154" h="300">
                  <a:moveTo>
                    <a:pt x="154" y="0"/>
                  </a:moveTo>
                  <a:lnTo>
                    <a:pt x="142" y="0"/>
                  </a:lnTo>
                  <a:lnTo>
                    <a:pt x="3" y="293"/>
                  </a:lnTo>
                  <a:lnTo>
                    <a:pt x="0" y="295"/>
                  </a:lnTo>
                  <a:lnTo>
                    <a:pt x="10" y="300"/>
                  </a:lnTo>
                  <a:lnTo>
                    <a:pt x="15" y="293"/>
                  </a:lnTo>
                  <a:lnTo>
                    <a:pt x="154" y="0"/>
                  </a:lnTo>
                  <a:close/>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29" name="Freeform 20207">
              <a:extLst>
                <a:ext uri="{FF2B5EF4-FFF2-40B4-BE49-F238E27FC236}">
                  <a16:creationId xmlns:a16="http://schemas.microsoft.com/office/drawing/2014/main" id="{4F7093FE-5B9E-4C38-B779-FAD4C19A97E6}"/>
                </a:ext>
              </a:extLst>
            </p:cNvPr>
            <p:cNvSpPr/>
            <p:nvPr/>
          </p:nvSpPr>
          <p:spPr bwMode="auto">
            <a:xfrm>
              <a:off x="5613468" y="766194"/>
              <a:ext cx="102719" cy="200101"/>
            </a:xfrm>
            <a:custGeom>
              <a:avLst/>
              <a:gdLst>
                <a:gd name="T0" fmla="*/ 154 w 154"/>
                <a:gd name="T1" fmla="*/ 0 h 300"/>
                <a:gd name="T2" fmla="*/ 142 w 154"/>
                <a:gd name="T3" fmla="*/ 0 h 300"/>
                <a:gd name="T4" fmla="*/ 3 w 154"/>
                <a:gd name="T5" fmla="*/ 293 h 300"/>
                <a:gd name="T6" fmla="*/ 0 w 154"/>
                <a:gd name="T7" fmla="*/ 295 h 300"/>
                <a:gd name="T8" fmla="*/ 10 w 154"/>
                <a:gd name="T9" fmla="*/ 300 h 300"/>
                <a:gd name="T10" fmla="*/ 15 w 154"/>
                <a:gd name="T11" fmla="*/ 293 h 300"/>
                <a:gd name="T12" fmla="*/ 154 w 154"/>
                <a:gd name="T13" fmla="*/ 0 h 300"/>
              </a:gdLst>
              <a:ahLst/>
              <a:cxnLst>
                <a:cxn ang="0">
                  <a:pos x="T0" y="T1"/>
                </a:cxn>
                <a:cxn ang="0">
                  <a:pos x="T2" y="T3"/>
                </a:cxn>
                <a:cxn ang="0">
                  <a:pos x="T4" y="T5"/>
                </a:cxn>
                <a:cxn ang="0">
                  <a:pos x="T6" y="T7"/>
                </a:cxn>
                <a:cxn ang="0">
                  <a:pos x="T8" y="T9"/>
                </a:cxn>
                <a:cxn ang="0">
                  <a:pos x="T10" y="T11"/>
                </a:cxn>
                <a:cxn ang="0">
                  <a:pos x="T12" y="T13"/>
                </a:cxn>
              </a:cxnLst>
              <a:rect l="0" t="0" r="r" b="b"/>
              <a:pathLst>
                <a:path w="154" h="300">
                  <a:moveTo>
                    <a:pt x="154" y="0"/>
                  </a:moveTo>
                  <a:lnTo>
                    <a:pt x="142" y="0"/>
                  </a:lnTo>
                  <a:lnTo>
                    <a:pt x="3" y="293"/>
                  </a:lnTo>
                  <a:lnTo>
                    <a:pt x="0" y="295"/>
                  </a:lnTo>
                  <a:lnTo>
                    <a:pt x="10" y="300"/>
                  </a:lnTo>
                  <a:lnTo>
                    <a:pt x="15" y="293"/>
                  </a:lnTo>
                  <a:lnTo>
                    <a:pt x="154" y="0"/>
                  </a:ln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30" name="Freeform 20208">
              <a:extLst>
                <a:ext uri="{FF2B5EF4-FFF2-40B4-BE49-F238E27FC236}">
                  <a16:creationId xmlns:a16="http://schemas.microsoft.com/office/drawing/2014/main" id="{444C046E-B549-4186-9B23-E951925B5640}"/>
                </a:ext>
              </a:extLst>
            </p:cNvPr>
            <p:cNvSpPr/>
            <p:nvPr/>
          </p:nvSpPr>
          <p:spPr bwMode="auto">
            <a:xfrm>
              <a:off x="5708183" y="213915"/>
              <a:ext cx="271471" cy="552279"/>
            </a:xfrm>
            <a:custGeom>
              <a:avLst/>
              <a:gdLst>
                <a:gd name="T0" fmla="*/ 168 w 172"/>
                <a:gd name="T1" fmla="*/ 0 h 350"/>
                <a:gd name="T2" fmla="*/ 41 w 172"/>
                <a:gd name="T3" fmla="*/ 264 h 350"/>
                <a:gd name="T4" fmla="*/ 39 w 172"/>
                <a:gd name="T5" fmla="*/ 268 h 350"/>
                <a:gd name="T6" fmla="*/ 0 w 172"/>
                <a:gd name="T7" fmla="*/ 350 h 350"/>
                <a:gd name="T8" fmla="*/ 5 w 172"/>
                <a:gd name="T9" fmla="*/ 350 h 350"/>
                <a:gd name="T10" fmla="*/ 43 w 172"/>
                <a:gd name="T11" fmla="*/ 270 h 350"/>
                <a:gd name="T12" fmla="*/ 45 w 172"/>
                <a:gd name="T13" fmla="*/ 266 h 350"/>
                <a:gd name="T14" fmla="*/ 172 w 172"/>
                <a:gd name="T15" fmla="*/ 2 h 350"/>
                <a:gd name="T16" fmla="*/ 168 w 172"/>
                <a:gd name="T17" fmla="*/ 0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2" h="350">
                  <a:moveTo>
                    <a:pt x="168" y="0"/>
                  </a:moveTo>
                  <a:cubicBezTo>
                    <a:pt x="41" y="264"/>
                    <a:pt x="41" y="264"/>
                    <a:pt x="41" y="264"/>
                  </a:cubicBezTo>
                  <a:cubicBezTo>
                    <a:pt x="39" y="268"/>
                    <a:pt x="39" y="268"/>
                    <a:pt x="39" y="268"/>
                  </a:cubicBezTo>
                  <a:cubicBezTo>
                    <a:pt x="0" y="350"/>
                    <a:pt x="0" y="350"/>
                    <a:pt x="0" y="350"/>
                  </a:cubicBezTo>
                  <a:cubicBezTo>
                    <a:pt x="5" y="350"/>
                    <a:pt x="5" y="350"/>
                    <a:pt x="5" y="350"/>
                  </a:cubicBezTo>
                  <a:cubicBezTo>
                    <a:pt x="43" y="270"/>
                    <a:pt x="43" y="270"/>
                    <a:pt x="43" y="270"/>
                  </a:cubicBezTo>
                  <a:cubicBezTo>
                    <a:pt x="45" y="266"/>
                    <a:pt x="45" y="266"/>
                    <a:pt x="45" y="266"/>
                  </a:cubicBezTo>
                  <a:cubicBezTo>
                    <a:pt x="172" y="2"/>
                    <a:pt x="172" y="2"/>
                    <a:pt x="172" y="2"/>
                  </a:cubicBezTo>
                  <a:cubicBezTo>
                    <a:pt x="170" y="1"/>
                    <a:pt x="169" y="0"/>
                    <a:pt x="168"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31" name="Freeform 20209">
              <a:extLst>
                <a:ext uri="{FF2B5EF4-FFF2-40B4-BE49-F238E27FC236}">
                  <a16:creationId xmlns:a16="http://schemas.microsoft.com/office/drawing/2014/main" id="{93EB72C3-600B-4FAB-9432-FA46472563CF}"/>
                </a:ext>
              </a:extLst>
            </p:cNvPr>
            <p:cNvSpPr/>
            <p:nvPr/>
          </p:nvSpPr>
          <p:spPr bwMode="auto">
            <a:xfrm>
              <a:off x="6668004" y="327973"/>
              <a:ext cx="244791" cy="82042"/>
            </a:xfrm>
            <a:custGeom>
              <a:avLst/>
              <a:gdLst>
                <a:gd name="T0" fmla="*/ 0 w 155"/>
                <a:gd name="T1" fmla="*/ 0 h 52"/>
                <a:gd name="T2" fmla="*/ 0 w 155"/>
                <a:gd name="T3" fmla="*/ 5 h 52"/>
                <a:gd name="T4" fmla="*/ 154 w 155"/>
                <a:gd name="T5" fmla="*/ 52 h 52"/>
                <a:gd name="T6" fmla="*/ 155 w 155"/>
                <a:gd name="T7" fmla="*/ 48 h 52"/>
                <a:gd name="T8" fmla="*/ 0 w 155"/>
                <a:gd name="T9" fmla="*/ 0 h 52"/>
              </a:gdLst>
              <a:ahLst/>
              <a:cxnLst>
                <a:cxn ang="0">
                  <a:pos x="T0" y="T1"/>
                </a:cxn>
                <a:cxn ang="0">
                  <a:pos x="T2" y="T3"/>
                </a:cxn>
                <a:cxn ang="0">
                  <a:pos x="T4" y="T5"/>
                </a:cxn>
                <a:cxn ang="0">
                  <a:pos x="T6" y="T7"/>
                </a:cxn>
                <a:cxn ang="0">
                  <a:pos x="T8" y="T9"/>
                </a:cxn>
              </a:cxnLst>
              <a:rect l="0" t="0" r="r" b="b"/>
              <a:pathLst>
                <a:path w="155" h="52">
                  <a:moveTo>
                    <a:pt x="0" y="0"/>
                  </a:moveTo>
                  <a:cubicBezTo>
                    <a:pt x="0" y="5"/>
                    <a:pt x="0" y="5"/>
                    <a:pt x="0" y="5"/>
                  </a:cubicBezTo>
                  <a:cubicBezTo>
                    <a:pt x="154" y="52"/>
                    <a:pt x="154" y="52"/>
                    <a:pt x="154" y="52"/>
                  </a:cubicBezTo>
                  <a:cubicBezTo>
                    <a:pt x="155" y="50"/>
                    <a:pt x="155" y="49"/>
                    <a:pt x="155" y="48"/>
                  </a:cubicBezTo>
                  <a:cubicBezTo>
                    <a:pt x="0" y="0"/>
                    <a:pt x="0" y="0"/>
                    <a:pt x="0"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32" name="Freeform 20210">
              <a:extLst>
                <a:ext uri="{FF2B5EF4-FFF2-40B4-BE49-F238E27FC236}">
                  <a16:creationId xmlns:a16="http://schemas.microsoft.com/office/drawing/2014/main" id="{9B5857DE-A071-4314-8B64-6E1C1DA90972}"/>
                </a:ext>
              </a:extLst>
            </p:cNvPr>
            <p:cNvSpPr>
              <a:spLocks noEditPoints="1"/>
            </p:cNvSpPr>
            <p:nvPr/>
          </p:nvSpPr>
          <p:spPr bwMode="auto">
            <a:xfrm>
              <a:off x="5982322" y="143213"/>
              <a:ext cx="685681" cy="192097"/>
            </a:xfrm>
            <a:custGeom>
              <a:avLst/>
              <a:gdLst>
                <a:gd name="T0" fmla="*/ 325 w 435"/>
                <a:gd name="T1" fmla="*/ 84 h 122"/>
                <a:gd name="T2" fmla="*/ 326 w 435"/>
                <a:gd name="T3" fmla="*/ 89 h 122"/>
                <a:gd name="T4" fmla="*/ 435 w 435"/>
                <a:gd name="T5" fmla="*/ 122 h 122"/>
                <a:gd name="T6" fmla="*/ 435 w 435"/>
                <a:gd name="T7" fmla="*/ 117 h 122"/>
                <a:gd name="T8" fmla="*/ 325 w 435"/>
                <a:gd name="T9" fmla="*/ 84 h 122"/>
                <a:gd name="T10" fmla="*/ 6 w 435"/>
                <a:gd name="T11" fmla="*/ 18 h 122"/>
                <a:gd name="T12" fmla="*/ 0 w 435"/>
                <a:gd name="T13" fmla="*/ 31 h 122"/>
                <a:gd name="T14" fmla="*/ 4 w 435"/>
                <a:gd name="T15" fmla="*/ 33 h 122"/>
                <a:gd name="T16" fmla="*/ 10 w 435"/>
                <a:gd name="T17" fmla="*/ 20 h 122"/>
                <a:gd name="T18" fmla="*/ 6 w 435"/>
                <a:gd name="T19" fmla="*/ 18 h 122"/>
                <a:gd name="T20" fmla="*/ 48 w 435"/>
                <a:gd name="T21" fmla="*/ 0 h 122"/>
                <a:gd name="T22" fmla="*/ 47 w 435"/>
                <a:gd name="T23" fmla="*/ 4 h 122"/>
                <a:gd name="T24" fmla="*/ 60 w 435"/>
                <a:gd name="T25" fmla="*/ 8 h 122"/>
                <a:gd name="T26" fmla="*/ 61 w 435"/>
                <a:gd name="T27" fmla="*/ 4 h 122"/>
                <a:gd name="T28" fmla="*/ 48 w 435"/>
                <a:gd name="T29" fmla="*/ 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35" h="122">
                  <a:moveTo>
                    <a:pt x="325" y="84"/>
                  </a:moveTo>
                  <a:cubicBezTo>
                    <a:pt x="326" y="89"/>
                    <a:pt x="326" y="89"/>
                    <a:pt x="326" y="89"/>
                  </a:cubicBezTo>
                  <a:cubicBezTo>
                    <a:pt x="435" y="122"/>
                    <a:pt x="435" y="122"/>
                    <a:pt x="435" y="122"/>
                  </a:cubicBezTo>
                  <a:cubicBezTo>
                    <a:pt x="435" y="117"/>
                    <a:pt x="435" y="117"/>
                    <a:pt x="435" y="117"/>
                  </a:cubicBezTo>
                  <a:cubicBezTo>
                    <a:pt x="325" y="84"/>
                    <a:pt x="325" y="84"/>
                    <a:pt x="325" y="84"/>
                  </a:cubicBezTo>
                  <a:moveTo>
                    <a:pt x="6" y="18"/>
                  </a:moveTo>
                  <a:cubicBezTo>
                    <a:pt x="0" y="31"/>
                    <a:pt x="0" y="31"/>
                    <a:pt x="0" y="31"/>
                  </a:cubicBezTo>
                  <a:cubicBezTo>
                    <a:pt x="2" y="31"/>
                    <a:pt x="3" y="32"/>
                    <a:pt x="4" y="33"/>
                  </a:cubicBezTo>
                  <a:cubicBezTo>
                    <a:pt x="10" y="20"/>
                    <a:pt x="10" y="20"/>
                    <a:pt x="10" y="20"/>
                  </a:cubicBezTo>
                  <a:cubicBezTo>
                    <a:pt x="9" y="20"/>
                    <a:pt x="7" y="19"/>
                    <a:pt x="6" y="18"/>
                  </a:cubicBezTo>
                  <a:moveTo>
                    <a:pt x="48" y="0"/>
                  </a:moveTo>
                  <a:cubicBezTo>
                    <a:pt x="48" y="1"/>
                    <a:pt x="47" y="2"/>
                    <a:pt x="47" y="4"/>
                  </a:cubicBezTo>
                  <a:cubicBezTo>
                    <a:pt x="60" y="8"/>
                    <a:pt x="60" y="8"/>
                    <a:pt x="60" y="8"/>
                  </a:cubicBezTo>
                  <a:cubicBezTo>
                    <a:pt x="60" y="6"/>
                    <a:pt x="61" y="5"/>
                    <a:pt x="61" y="4"/>
                  </a:cubicBezTo>
                  <a:cubicBezTo>
                    <a:pt x="48" y="0"/>
                    <a:pt x="48" y="0"/>
                    <a:pt x="48"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33" name="Freeform 20213">
              <a:extLst>
                <a:ext uri="{FF2B5EF4-FFF2-40B4-BE49-F238E27FC236}">
                  <a16:creationId xmlns:a16="http://schemas.microsoft.com/office/drawing/2014/main" id="{AEE7A2FB-F918-40C0-80D4-93D51742CA91}"/>
                </a:ext>
              </a:extLst>
            </p:cNvPr>
            <p:cNvSpPr/>
            <p:nvPr/>
          </p:nvSpPr>
          <p:spPr bwMode="auto">
            <a:xfrm>
              <a:off x="6513926" y="-201628"/>
              <a:ext cx="154078" cy="83376"/>
            </a:xfrm>
            <a:custGeom>
              <a:avLst/>
              <a:gdLst>
                <a:gd name="T0" fmla="*/ 98 w 98"/>
                <a:gd name="T1" fmla="*/ 0 h 53"/>
                <a:gd name="T2" fmla="*/ 0 w 98"/>
                <a:gd name="T3" fmla="*/ 49 h 53"/>
                <a:gd name="T4" fmla="*/ 2 w 98"/>
                <a:gd name="T5" fmla="*/ 53 h 53"/>
                <a:gd name="T6" fmla="*/ 98 w 98"/>
                <a:gd name="T7" fmla="*/ 5 h 53"/>
                <a:gd name="T8" fmla="*/ 98 w 98"/>
                <a:gd name="T9" fmla="*/ 0 h 53"/>
              </a:gdLst>
              <a:ahLst/>
              <a:cxnLst>
                <a:cxn ang="0">
                  <a:pos x="T0" y="T1"/>
                </a:cxn>
                <a:cxn ang="0">
                  <a:pos x="T2" y="T3"/>
                </a:cxn>
                <a:cxn ang="0">
                  <a:pos x="T4" y="T5"/>
                </a:cxn>
                <a:cxn ang="0">
                  <a:pos x="T6" y="T7"/>
                </a:cxn>
                <a:cxn ang="0">
                  <a:pos x="T8" y="T9"/>
                </a:cxn>
              </a:cxnLst>
              <a:rect l="0" t="0" r="r" b="b"/>
              <a:pathLst>
                <a:path w="98" h="53">
                  <a:moveTo>
                    <a:pt x="98" y="0"/>
                  </a:moveTo>
                  <a:cubicBezTo>
                    <a:pt x="0" y="49"/>
                    <a:pt x="0" y="49"/>
                    <a:pt x="0" y="49"/>
                  </a:cubicBezTo>
                  <a:cubicBezTo>
                    <a:pt x="1" y="50"/>
                    <a:pt x="2" y="52"/>
                    <a:pt x="2" y="53"/>
                  </a:cubicBezTo>
                  <a:cubicBezTo>
                    <a:pt x="98" y="5"/>
                    <a:pt x="98" y="5"/>
                    <a:pt x="98" y="5"/>
                  </a:cubicBezTo>
                  <a:cubicBezTo>
                    <a:pt x="98" y="0"/>
                    <a:pt x="98" y="0"/>
                    <a:pt x="98"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34" name="Freeform 20215">
              <a:extLst>
                <a:ext uri="{FF2B5EF4-FFF2-40B4-BE49-F238E27FC236}">
                  <a16:creationId xmlns:a16="http://schemas.microsoft.com/office/drawing/2014/main" id="{ECA5505B-A301-4641-A343-23B4B95E1785}"/>
                </a:ext>
              </a:extLst>
            </p:cNvPr>
            <p:cNvSpPr/>
            <p:nvPr/>
          </p:nvSpPr>
          <p:spPr bwMode="auto">
            <a:xfrm>
              <a:off x="6504588" y="-69561"/>
              <a:ext cx="163416" cy="179424"/>
            </a:xfrm>
            <a:custGeom>
              <a:avLst/>
              <a:gdLst>
                <a:gd name="T0" fmla="*/ 3 w 104"/>
                <a:gd name="T1" fmla="*/ 0 h 114"/>
                <a:gd name="T2" fmla="*/ 0 w 104"/>
                <a:gd name="T3" fmla="*/ 3 h 114"/>
                <a:gd name="T4" fmla="*/ 104 w 104"/>
                <a:gd name="T5" fmla="*/ 114 h 114"/>
                <a:gd name="T6" fmla="*/ 104 w 104"/>
                <a:gd name="T7" fmla="*/ 107 h 114"/>
                <a:gd name="T8" fmla="*/ 3 w 104"/>
                <a:gd name="T9" fmla="*/ 0 h 114"/>
              </a:gdLst>
              <a:ahLst/>
              <a:cxnLst>
                <a:cxn ang="0">
                  <a:pos x="T0" y="T1"/>
                </a:cxn>
                <a:cxn ang="0">
                  <a:pos x="T2" y="T3"/>
                </a:cxn>
                <a:cxn ang="0">
                  <a:pos x="T4" y="T5"/>
                </a:cxn>
                <a:cxn ang="0">
                  <a:pos x="T6" y="T7"/>
                </a:cxn>
                <a:cxn ang="0">
                  <a:pos x="T8" y="T9"/>
                </a:cxn>
              </a:cxnLst>
              <a:rect l="0" t="0" r="r" b="b"/>
              <a:pathLst>
                <a:path w="104" h="114">
                  <a:moveTo>
                    <a:pt x="3" y="0"/>
                  </a:moveTo>
                  <a:cubicBezTo>
                    <a:pt x="3" y="1"/>
                    <a:pt x="1" y="2"/>
                    <a:pt x="0" y="3"/>
                  </a:cubicBezTo>
                  <a:cubicBezTo>
                    <a:pt x="104" y="114"/>
                    <a:pt x="104" y="114"/>
                    <a:pt x="104" y="114"/>
                  </a:cubicBezTo>
                  <a:cubicBezTo>
                    <a:pt x="104" y="107"/>
                    <a:pt x="104" y="107"/>
                    <a:pt x="104" y="107"/>
                  </a:cubicBezTo>
                  <a:cubicBezTo>
                    <a:pt x="3" y="0"/>
                    <a:pt x="3" y="0"/>
                    <a:pt x="3"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35" name="Freeform 20216">
              <a:extLst>
                <a:ext uri="{FF2B5EF4-FFF2-40B4-BE49-F238E27FC236}">
                  <a16:creationId xmlns:a16="http://schemas.microsoft.com/office/drawing/2014/main" id="{D673F888-17D4-4F16-AC29-0004235FEA55}"/>
                </a:ext>
              </a:extLst>
            </p:cNvPr>
            <p:cNvSpPr>
              <a:spLocks noEditPoints="1"/>
            </p:cNvSpPr>
            <p:nvPr/>
          </p:nvSpPr>
          <p:spPr bwMode="auto">
            <a:xfrm>
              <a:off x="6515260" y="454036"/>
              <a:ext cx="808410" cy="548277"/>
            </a:xfrm>
            <a:custGeom>
              <a:avLst/>
              <a:gdLst>
                <a:gd name="T0" fmla="*/ 3 w 513"/>
                <a:gd name="T1" fmla="*/ 344 h 348"/>
                <a:gd name="T2" fmla="*/ 1 w 513"/>
                <a:gd name="T3" fmla="*/ 346 h 348"/>
                <a:gd name="T4" fmla="*/ 0 w 513"/>
                <a:gd name="T5" fmla="*/ 348 h 348"/>
                <a:gd name="T6" fmla="*/ 5 w 513"/>
                <a:gd name="T7" fmla="*/ 346 h 348"/>
                <a:gd name="T8" fmla="*/ 4 w 513"/>
                <a:gd name="T9" fmla="*/ 345 h 348"/>
                <a:gd name="T10" fmla="*/ 3 w 513"/>
                <a:gd name="T11" fmla="*/ 344 h 348"/>
                <a:gd name="T12" fmla="*/ 262 w 513"/>
                <a:gd name="T13" fmla="*/ 8 h 348"/>
                <a:gd name="T14" fmla="*/ 7 w 513"/>
                <a:gd name="T15" fmla="*/ 338 h 348"/>
                <a:gd name="T16" fmla="*/ 8 w 513"/>
                <a:gd name="T17" fmla="*/ 342 h 348"/>
                <a:gd name="T18" fmla="*/ 19 w 513"/>
                <a:gd name="T19" fmla="*/ 342 h 348"/>
                <a:gd name="T20" fmla="*/ 506 w 513"/>
                <a:gd name="T21" fmla="*/ 180 h 348"/>
                <a:gd name="T22" fmla="*/ 505 w 513"/>
                <a:gd name="T23" fmla="*/ 176 h 348"/>
                <a:gd name="T24" fmla="*/ 12 w 513"/>
                <a:gd name="T25" fmla="*/ 340 h 348"/>
                <a:gd name="T26" fmla="*/ 266 w 513"/>
                <a:gd name="T27" fmla="*/ 11 h 348"/>
                <a:gd name="T28" fmla="*/ 262 w 513"/>
                <a:gd name="T29" fmla="*/ 8 h 348"/>
                <a:gd name="T30" fmla="*/ 320 w 513"/>
                <a:gd name="T31" fmla="*/ 0 h 348"/>
                <a:gd name="T32" fmla="*/ 318 w 513"/>
                <a:gd name="T33" fmla="*/ 4 h 348"/>
                <a:gd name="T34" fmla="*/ 511 w 513"/>
                <a:gd name="T35" fmla="*/ 135 h 348"/>
                <a:gd name="T36" fmla="*/ 513 w 513"/>
                <a:gd name="T37" fmla="*/ 132 h 348"/>
                <a:gd name="T38" fmla="*/ 320 w 513"/>
                <a:gd name="T39" fmla="*/ 0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13" h="348">
                  <a:moveTo>
                    <a:pt x="3" y="344"/>
                  </a:moveTo>
                  <a:cubicBezTo>
                    <a:pt x="1" y="346"/>
                    <a:pt x="1" y="346"/>
                    <a:pt x="1" y="346"/>
                  </a:cubicBezTo>
                  <a:cubicBezTo>
                    <a:pt x="0" y="348"/>
                    <a:pt x="0" y="348"/>
                    <a:pt x="0" y="348"/>
                  </a:cubicBezTo>
                  <a:cubicBezTo>
                    <a:pt x="5" y="346"/>
                    <a:pt x="5" y="346"/>
                    <a:pt x="5" y="346"/>
                  </a:cubicBezTo>
                  <a:cubicBezTo>
                    <a:pt x="4" y="345"/>
                    <a:pt x="4" y="345"/>
                    <a:pt x="4" y="345"/>
                  </a:cubicBezTo>
                  <a:cubicBezTo>
                    <a:pt x="3" y="344"/>
                    <a:pt x="3" y="344"/>
                    <a:pt x="3" y="344"/>
                  </a:cubicBezTo>
                  <a:moveTo>
                    <a:pt x="262" y="8"/>
                  </a:moveTo>
                  <a:cubicBezTo>
                    <a:pt x="7" y="338"/>
                    <a:pt x="7" y="338"/>
                    <a:pt x="7" y="338"/>
                  </a:cubicBezTo>
                  <a:cubicBezTo>
                    <a:pt x="8" y="342"/>
                    <a:pt x="8" y="342"/>
                    <a:pt x="8" y="342"/>
                  </a:cubicBezTo>
                  <a:cubicBezTo>
                    <a:pt x="19" y="342"/>
                    <a:pt x="19" y="342"/>
                    <a:pt x="19" y="342"/>
                  </a:cubicBezTo>
                  <a:cubicBezTo>
                    <a:pt x="506" y="180"/>
                    <a:pt x="506" y="180"/>
                    <a:pt x="506" y="180"/>
                  </a:cubicBezTo>
                  <a:cubicBezTo>
                    <a:pt x="506" y="179"/>
                    <a:pt x="505" y="177"/>
                    <a:pt x="505" y="176"/>
                  </a:cubicBezTo>
                  <a:cubicBezTo>
                    <a:pt x="12" y="340"/>
                    <a:pt x="12" y="340"/>
                    <a:pt x="12" y="340"/>
                  </a:cubicBezTo>
                  <a:cubicBezTo>
                    <a:pt x="266" y="11"/>
                    <a:pt x="266" y="11"/>
                    <a:pt x="266" y="11"/>
                  </a:cubicBezTo>
                  <a:cubicBezTo>
                    <a:pt x="265" y="10"/>
                    <a:pt x="263" y="9"/>
                    <a:pt x="262" y="8"/>
                  </a:cubicBezTo>
                  <a:moveTo>
                    <a:pt x="320" y="0"/>
                  </a:moveTo>
                  <a:cubicBezTo>
                    <a:pt x="319" y="2"/>
                    <a:pt x="318" y="3"/>
                    <a:pt x="318" y="4"/>
                  </a:cubicBezTo>
                  <a:cubicBezTo>
                    <a:pt x="511" y="135"/>
                    <a:pt x="511" y="135"/>
                    <a:pt x="511" y="135"/>
                  </a:cubicBezTo>
                  <a:cubicBezTo>
                    <a:pt x="511" y="134"/>
                    <a:pt x="512" y="133"/>
                    <a:pt x="513" y="132"/>
                  </a:cubicBezTo>
                  <a:cubicBezTo>
                    <a:pt x="320" y="0"/>
                    <a:pt x="320" y="0"/>
                    <a:pt x="320"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36" name="Freeform 20217">
              <a:extLst>
                <a:ext uri="{FF2B5EF4-FFF2-40B4-BE49-F238E27FC236}">
                  <a16:creationId xmlns:a16="http://schemas.microsoft.com/office/drawing/2014/main" id="{2E17D3F7-820D-4C60-88FA-AB7F0863EC4B}"/>
                </a:ext>
              </a:extLst>
            </p:cNvPr>
            <p:cNvSpPr>
              <a:spLocks noEditPoints="1"/>
            </p:cNvSpPr>
            <p:nvPr/>
          </p:nvSpPr>
          <p:spPr bwMode="auto">
            <a:xfrm>
              <a:off x="6488579" y="-118253"/>
              <a:ext cx="17342" cy="44022"/>
            </a:xfrm>
            <a:custGeom>
              <a:avLst/>
              <a:gdLst>
                <a:gd name="T0" fmla="*/ 3 w 11"/>
                <a:gd name="T1" fmla="*/ 20 h 28"/>
                <a:gd name="T2" fmla="*/ 0 w 11"/>
                <a:gd name="T3" fmla="*/ 23 h 28"/>
                <a:gd name="T4" fmla="*/ 5 w 11"/>
                <a:gd name="T5" fmla="*/ 28 h 28"/>
                <a:gd name="T6" fmla="*/ 8 w 11"/>
                <a:gd name="T7" fmla="*/ 25 h 28"/>
                <a:gd name="T8" fmla="*/ 3 w 11"/>
                <a:gd name="T9" fmla="*/ 20 h 28"/>
                <a:gd name="T10" fmla="*/ 9 w 11"/>
                <a:gd name="T11" fmla="*/ 0 h 28"/>
                <a:gd name="T12" fmla="*/ 3 w 11"/>
                <a:gd name="T13" fmla="*/ 3 h 28"/>
                <a:gd name="T14" fmla="*/ 5 w 11"/>
                <a:gd name="T15" fmla="*/ 7 h 28"/>
                <a:gd name="T16" fmla="*/ 11 w 11"/>
                <a:gd name="T17" fmla="*/ 3 h 28"/>
                <a:gd name="T18" fmla="*/ 9 w 11"/>
                <a:gd name="T19"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 h="28">
                  <a:moveTo>
                    <a:pt x="3" y="20"/>
                  </a:moveTo>
                  <a:cubicBezTo>
                    <a:pt x="2" y="21"/>
                    <a:pt x="1" y="22"/>
                    <a:pt x="0" y="23"/>
                  </a:cubicBezTo>
                  <a:cubicBezTo>
                    <a:pt x="5" y="28"/>
                    <a:pt x="5" y="28"/>
                    <a:pt x="5" y="28"/>
                  </a:cubicBezTo>
                  <a:cubicBezTo>
                    <a:pt x="6" y="27"/>
                    <a:pt x="7" y="26"/>
                    <a:pt x="8" y="25"/>
                  </a:cubicBezTo>
                  <a:cubicBezTo>
                    <a:pt x="3" y="20"/>
                    <a:pt x="3" y="20"/>
                    <a:pt x="3" y="20"/>
                  </a:cubicBezTo>
                  <a:moveTo>
                    <a:pt x="9" y="0"/>
                  </a:moveTo>
                  <a:cubicBezTo>
                    <a:pt x="3" y="3"/>
                    <a:pt x="3" y="3"/>
                    <a:pt x="3" y="3"/>
                  </a:cubicBezTo>
                  <a:cubicBezTo>
                    <a:pt x="4" y="4"/>
                    <a:pt x="5" y="5"/>
                    <a:pt x="5" y="7"/>
                  </a:cubicBezTo>
                  <a:cubicBezTo>
                    <a:pt x="11" y="3"/>
                    <a:pt x="11" y="3"/>
                    <a:pt x="11" y="3"/>
                  </a:cubicBezTo>
                  <a:cubicBezTo>
                    <a:pt x="11" y="2"/>
                    <a:pt x="10" y="1"/>
                    <a:pt x="9"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37" name="Freeform 20218">
              <a:extLst>
                <a:ext uri="{FF2B5EF4-FFF2-40B4-BE49-F238E27FC236}">
                  <a16:creationId xmlns:a16="http://schemas.microsoft.com/office/drawing/2014/main" id="{33B11869-A18B-47D3-B5E0-D3CE2516A812}"/>
                </a:ext>
              </a:extLst>
            </p:cNvPr>
            <p:cNvSpPr/>
            <p:nvPr/>
          </p:nvSpPr>
          <p:spPr bwMode="auto">
            <a:xfrm>
              <a:off x="6907459" y="-832614"/>
              <a:ext cx="16008" cy="11339"/>
            </a:xfrm>
            <a:custGeom>
              <a:avLst/>
              <a:gdLst>
                <a:gd name="T0" fmla="*/ 2 w 10"/>
                <a:gd name="T1" fmla="*/ 0 h 7"/>
                <a:gd name="T2" fmla="*/ 0 w 10"/>
                <a:gd name="T3" fmla="*/ 4 h 7"/>
                <a:gd name="T4" fmla="*/ 8 w 10"/>
                <a:gd name="T5" fmla="*/ 7 h 7"/>
                <a:gd name="T6" fmla="*/ 10 w 10"/>
                <a:gd name="T7" fmla="*/ 3 h 7"/>
                <a:gd name="T8" fmla="*/ 2 w 10"/>
                <a:gd name="T9" fmla="*/ 0 h 7"/>
              </a:gdLst>
              <a:ahLst/>
              <a:cxnLst>
                <a:cxn ang="0">
                  <a:pos x="T0" y="T1"/>
                </a:cxn>
                <a:cxn ang="0">
                  <a:pos x="T2" y="T3"/>
                </a:cxn>
                <a:cxn ang="0">
                  <a:pos x="T4" y="T5"/>
                </a:cxn>
                <a:cxn ang="0">
                  <a:pos x="T6" y="T7"/>
                </a:cxn>
                <a:cxn ang="0">
                  <a:pos x="T8" y="T9"/>
                </a:cxn>
              </a:cxnLst>
              <a:rect l="0" t="0" r="r" b="b"/>
              <a:pathLst>
                <a:path w="10" h="7">
                  <a:moveTo>
                    <a:pt x="2" y="0"/>
                  </a:moveTo>
                  <a:cubicBezTo>
                    <a:pt x="1" y="1"/>
                    <a:pt x="1" y="3"/>
                    <a:pt x="0" y="4"/>
                  </a:cubicBezTo>
                  <a:cubicBezTo>
                    <a:pt x="8" y="7"/>
                    <a:pt x="8" y="7"/>
                    <a:pt x="8" y="7"/>
                  </a:cubicBezTo>
                  <a:cubicBezTo>
                    <a:pt x="9" y="5"/>
                    <a:pt x="9" y="4"/>
                    <a:pt x="10" y="3"/>
                  </a:cubicBezTo>
                  <a:cubicBezTo>
                    <a:pt x="2" y="0"/>
                    <a:pt x="2" y="0"/>
                    <a:pt x="2"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38" name="Freeform 20219">
              <a:extLst>
                <a:ext uri="{FF2B5EF4-FFF2-40B4-BE49-F238E27FC236}">
                  <a16:creationId xmlns:a16="http://schemas.microsoft.com/office/drawing/2014/main" id="{C60C7A24-EB74-42CA-A01E-AD9316315789}"/>
                </a:ext>
              </a:extLst>
            </p:cNvPr>
            <p:cNvSpPr>
              <a:spLocks noEditPoints="1"/>
            </p:cNvSpPr>
            <p:nvPr/>
          </p:nvSpPr>
          <p:spPr bwMode="auto">
            <a:xfrm>
              <a:off x="5986992" y="-1158778"/>
              <a:ext cx="20677" cy="41354"/>
            </a:xfrm>
            <a:custGeom>
              <a:avLst/>
              <a:gdLst>
                <a:gd name="T0" fmla="*/ 2 w 13"/>
                <a:gd name="T1" fmla="*/ 18 h 26"/>
                <a:gd name="T2" fmla="*/ 0 w 13"/>
                <a:gd name="T3" fmla="*/ 22 h 26"/>
                <a:gd name="T4" fmla="*/ 6 w 13"/>
                <a:gd name="T5" fmla="*/ 24 h 26"/>
                <a:gd name="T6" fmla="*/ 12 w 13"/>
                <a:gd name="T7" fmla="*/ 26 h 26"/>
                <a:gd name="T8" fmla="*/ 13 w 13"/>
                <a:gd name="T9" fmla="*/ 22 h 26"/>
                <a:gd name="T10" fmla="*/ 2 w 13"/>
                <a:gd name="T11" fmla="*/ 18 h 26"/>
                <a:gd name="T12" fmla="*/ 12 w 13"/>
                <a:gd name="T13" fmla="*/ 0 h 26"/>
                <a:gd name="T14" fmla="*/ 0 w 13"/>
                <a:gd name="T15" fmla="*/ 4 h 26"/>
                <a:gd name="T16" fmla="*/ 1 w 13"/>
                <a:gd name="T17" fmla="*/ 8 h 26"/>
                <a:gd name="T18" fmla="*/ 13 w 13"/>
                <a:gd name="T19" fmla="*/ 4 h 26"/>
                <a:gd name="T20" fmla="*/ 12 w 13"/>
                <a:gd name="T21"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 h="26">
                  <a:moveTo>
                    <a:pt x="2" y="18"/>
                  </a:moveTo>
                  <a:cubicBezTo>
                    <a:pt x="1" y="20"/>
                    <a:pt x="1" y="21"/>
                    <a:pt x="0" y="22"/>
                  </a:cubicBezTo>
                  <a:cubicBezTo>
                    <a:pt x="6" y="24"/>
                    <a:pt x="6" y="24"/>
                    <a:pt x="6" y="24"/>
                  </a:cubicBezTo>
                  <a:cubicBezTo>
                    <a:pt x="12" y="26"/>
                    <a:pt x="12" y="26"/>
                    <a:pt x="12" y="26"/>
                  </a:cubicBezTo>
                  <a:cubicBezTo>
                    <a:pt x="12" y="25"/>
                    <a:pt x="13" y="23"/>
                    <a:pt x="13" y="22"/>
                  </a:cubicBezTo>
                  <a:cubicBezTo>
                    <a:pt x="2" y="18"/>
                    <a:pt x="2" y="18"/>
                    <a:pt x="2" y="18"/>
                  </a:cubicBezTo>
                  <a:moveTo>
                    <a:pt x="12" y="0"/>
                  </a:moveTo>
                  <a:cubicBezTo>
                    <a:pt x="0" y="4"/>
                    <a:pt x="0" y="4"/>
                    <a:pt x="0" y="4"/>
                  </a:cubicBezTo>
                  <a:cubicBezTo>
                    <a:pt x="1" y="5"/>
                    <a:pt x="1" y="6"/>
                    <a:pt x="1" y="8"/>
                  </a:cubicBezTo>
                  <a:cubicBezTo>
                    <a:pt x="13" y="4"/>
                    <a:pt x="13" y="4"/>
                    <a:pt x="13" y="4"/>
                  </a:cubicBezTo>
                  <a:cubicBezTo>
                    <a:pt x="13" y="3"/>
                    <a:pt x="12" y="2"/>
                    <a:pt x="12"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39" name="Freeform 20223">
              <a:extLst>
                <a:ext uri="{FF2B5EF4-FFF2-40B4-BE49-F238E27FC236}">
                  <a16:creationId xmlns:a16="http://schemas.microsoft.com/office/drawing/2014/main" id="{D6B5506C-1DF5-47BE-88C5-9519BDEECE4D}"/>
                </a:ext>
              </a:extLst>
            </p:cNvPr>
            <p:cNvSpPr/>
            <p:nvPr/>
          </p:nvSpPr>
          <p:spPr bwMode="auto">
            <a:xfrm>
              <a:off x="6026345" y="-1117424"/>
              <a:ext cx="641659" cy="214108"/>
            </a:xfrm>
            <a:custGeom>
              <a:avLst/>
              <a:gdLst>
                <a:gd name="T0" fmla="*/ 1 w 407"/>
                <a:gd name="T1" fmla="*/ 0 h 136"/>
                <a:gd name="T2" fmla="*/ 0 w 407"/>
                <a:gd name="T3" fmla="*/ 4 h 136"/>
                <a:gd name="T4" fmla="*/ 407 w 407"/>
                <a:gd name="T5" fmla="*/ 136 h 136"/>
                <a:gd name="T6" fmla="*/ 407 w 407"/>
                <a:gd name="T7" fmla="*/ 131 h 136"/>
                <a:gd name="T8" fmla="*/ 1 w 407"/>
                <a:gd name="T9" fmla="*/ 0 h 136"/>
              </a:gdLst>
              <a:ahLst/>
              <a:cxnLst>
                <a:cxn ang="0">
                  <a:pos x="T0" y="T1"/>
                </a:cxn>
                <a:cxn ang="0">
                  <a:pos x="T2" y="T3"/>
                </a:cxn>
                <a:cxn ang="0">
                  <a:pos x="T4" y="T5"/>
                </a:cxn>
                <a:cxn ang="0">
                  <a:pos x="T6" y="T7"/>
                </a:cxn>
                <a:cxn ang="0">
                  <a:pos x="T8" y="T9"/>
                </a:cxn>
              </a:cxnLst>
              <a:rect l="0" t="0" r="r" b="b"/>
              <a:pathLst>
                <a:path w="407" h="136">
                  <a:moveTo>
                    <a:pt x="1" y="0"/>
                  </a:moveTo>
                  <a:cubicBezTo>
                    <a:pt x="1" y="1"/>
                    <a:pt x="0" y="3"/>
                    <a:pt x="0" y="4"/>
                  </a:cubicBezTo>
                  <a:cubicBezTo>
                    <a:pt x="407" y="136"/>
                    <a:pt x="407" y="136"/>
                    <a:pt x="407" y="136"/>
                  </a:cubicBezTo>
                  <a:cubicBezTo>
                    <a:pt x="407" y="131"/>
                    <a:pt x="407" y="131"/>
                    <a:pt x="407" y="131"/>
                  </a:cubicBezTo>
                  <a:cubicBezTo>
                    <a:pt x="1" y="0"/>
                    <a:pt x="1" y="0"/>
                    <a:pt x="1"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40" name="Freeform 20224">
              <a:extLst>
                <a:ext uri="{FF2B5EF4-FFF2-40B4-BE49-F238E27FC236}">
                  <a16:creationId xmlns:a16="http://schemas.microsoft.com/office/drawing/2014/main" id="{DDF77915-0B74-4618-865E-F653F9E7E533}"/>
                </a:ext>
              </a:extLst>
            </p:cNvPr>
            <p:cNvSpPr/>
            <p:nvPr/>
          </p:nvSpPr>
          <p:spPr bwMode="auto">
            <a:xfrm>
              <a:off x="6668004" y="-739233"/>
              <a:ext cx="30015" cy="86710"/>
            </a:xfrm>
            <a:custGeom>
              <a:avLst/>
              <a:gdLst>
                <a:gd name="T0" fmla="*/ 15 w 19"/>
                <a:gd name="T1" fmla="*/ 0 h 55"/>
                <a:gd name="T2" fmla="*/ 0 w 19"/>
                <a:gd name="T3" fmla="*/ 42 h 55"/>
                <a:gd name="T4" fmla="*/ 0 w 19"/>
                <a:gd name="T5" fmla="*/ 55 h 55"/>
                <a:gd name="T6" fmla="*/ 19 w 19"/>
                <a:gd name="T7" fmla="*/ 1 h 55"/>
                <a:gd name="T8" fmla="*/ 15 w 19"/>
                <a:gd name="T9" fmla="*/ 0 h 55"/>
              </a:gdLst>
              <a:ahLst/>
              <a:cxnLst>
                <a:cxn ang="0">
                  <a:pos x="T0" y="T1"/>
                </a:cxn>
                <a:cxn ang="0">
                  <a:pos x="T2" y="T3"/>
                </a:cxn>
                <a:cxn ang="0">
                  <a:pos x="T4" y="T5"/>
                </a:cxn>
                <a:cxn ang="0">
                  <a:pos x="T6" y="T7"/>
                </a:cxn>
                <a:cxn ang="0">
                  <a:pos x="T8" y="T9"/>
                </a:cxn>
              </a:cxnLst>
              <a:rect l="0" t="0" r="r" b="b"/>
              <a:pathLst>
                <a:path w="19" h="55">
                  <a:moveTo>
                    <a:pt x="15" y="0"/>
                  </a:moveTo>
                  <a:cubicBezTo>
                    <a:pt x="0" y="42"/>
                    <a:pt x="0" y="42"/>
                    <a:pt x="0" y="42"/>
                  </a:cubicBezTo>
                  <a:cubicBezTo>
                    <a:pt x="0" y="55"/>
                    <a:pt x="0" y="55"/>
                    <a:pt x="0" y="55"/>
                  </a:cubicBezTo>
                  <a:cubicBezTo>
                    <a:pt x="19" y="1"/>
                    <a:pt x="19" y="1"/>
                    <a:pt x="19" y="1"/>
                  </a:cubicBezTo>
                  <a:cubicBezTo>
                    <a:pt x="17" y="1"/>
                    <a:pt x="16" y="0"/>
                    <a:pt x="15"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41" name="Freeform 20225">
              <a:extLst>
                <a:ext uri="{FF2B5EF4-FFF2-40B4-BE49-F238E27FC236}">
                  <a16:creationId xmlns:a16="http://schemas.microsoft.com/office/drawing/2014/main" id="{78B87CE3-6E8E-4AD4-8CFD-9074691918DD}"/>
                </a:ext>
              </a:extLst>
            </p:cNvPr>
            <p:cNvSpPr>
              <a:spLocks noEditPoints="1"/>
            </p:cNvSpPr>
            <p:nvPr/>
          </p:nvSpPr>
          <p:spPr bwMode="auto">
            <a:xfrm>
              <a:off x="5708183" y="-673200"/>
              <a:ext cx="959820" cy="731703"/>
            </a:xfrm>
            <a:custGeom>
              <a:avLst/>
              <a:gdLst>
                <a:gd name="T0" fmla="*/ 4 w 609"/>
                <a:gd name="T1" fmla="*/ 184 h 464"/>
                <a:gd name="T2" fmla="*/ 0 w 609"/>
                <a:gd name="T3" fmla="*/ 187 h 464"/>
                <a:gd name="T4" fmla="*/ 164 w 609"/>
                <a:gd name="T5" fmla="*/ 464 h 464"/>
                <a:gd name="T6" fmla="*/ 168 w 609"/>
                <a:gd name="T7" fmla="*/ 462 h 464"/>
                <a:gd name="T8" fmla="*/ 4 w 609"/>
                <a:gd name="T9" fmla="*/ 184 h 464"/>
                <a:gd name="T10" fmla="*/ 609 w 609"/>
                <a:gd name="T11" fmla="*/ 0 h 464"/>
                <a:gd name="T12" fmla="*/ 583 w 609"/>
                <a:gd name="T13" fmla="*/ 77 h 464"/>
                <a:gd name="T14" fmla="*/ 494 w 609"/>
                <a:gd name="T15" fmla="*/ 335 h 464"/>
                <a:gd name="T16" fmla="*/ 498 w 609"/>
                <a:gd name="T17" fmla="*/ 337 h 464"/>
                <a:gd name="T18" fmla="*/ 609 w 609"/>
                <a:gd name="T19" fmla="*/ 13 h 464"/>
                <a:gd name="T20" fmla="*/ 609 w 609"/>
                <a:gd name="T21" fmla="*/ 0 h 4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9" h="464">
                  <a:moveTo>
                    <a:pt x="4" y="184"/>
                  </a:moveTo>
                  <a:cubicBezTo>
                    <a:pt x="3" y="185"/>
                    <a:pt x="2" y="186"/>
                    <a:pt x="0" y="187"/>
                  </a:cubicBezTo>
                  <a:cubicBezTo>
                    <a:pt x="164" y="464"/>
                    <a:pt x="164" y="464"/>
                    <a:pt x="164" y="464"/>
                  </a:cubicBezTo>
                  <a:cubicBezTo>
                    <a:pt x="165" y="463"/>
                    <a:pt x="166" y="462"/>
                    <a:pt x="168" y="462"/>
                  </a:cubicBezTo>
                  <a:cubicBezTo>
                    <a:pt x="4" y="184"/>
                    <a:pt x="4" y="184"/>
                    <a:pt x="4" y="184"/>
                  </a:cubicBezTo>
                  <a:moveTo>
                    <a:pt x="609" y="0"/>
                  </a:moveTo>
                  <a:cubicBezTo>
                    <a:pt x="583" y="77"/>
                    <a:pt x="583" y="77"/>
                    <a:pt x="583" y="77"/>
                  </a:cubicBezTo>
                  <a:cubicBezTo>
                    <a:pt x="494" y="335"/>
                    <a:pt x="494" y="335"/>
                    <a:pt x="494" y="335"/>
                  </a:cubicBezTo>
                  <a:cubicBezTo>
                    <a:pt x="495" y="336"/>
                    <a:pt x="497" y="336"/>
                    <a:pt x="498" y="337"/>
                  </a:cubicBezTo>
                  <a:cubicBezTo>
                    <a:pt x="609" y="13"/>
                    <a:pt x="609" y="13"/>
                    <a:pt x="609" y="13"/>
                  </a:cubicBezTo>
                  <a:cubicBezTo>
                    <a:pt x="609" y="0"/>
                    <a:pt x="609" y="0"/>
                    <a:pt x="609"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42" name="Freeform 20231">
              <a:extLst>
                <a:ext uri="{FF2B5EF4-FFF2-40B4-BE49-F238E27FC236}">
                  <a16:creationId xmlns:a16="http://schemas.microsoft.com/office/drawing/2014/main" id="{E70011B6-53B5-4630-A69D-CB8744EA3D5A}"/>
                </a:ext>
              </a:extLst>
            </p:cNvPr>
            <p:cNvSpPr>
              <a:spLocks noEditPoints="1"/>
            </p:cNvSpPr>
            <p:nvPr/>
          </p:nvSpPr>
          <p:spPr bwMode="auto">
            <a:xfrm>
              <a:off x="7470411" y="-1270835"/>
              <a:ext cx="446226" cy="1121233"/>
            </a:xfrm>
            <a:custGeom>
              <a:avLst/>
              <a:gdLst>
                <a:gd name="T0" fmla="*/ 13 w 283"/>
                <a:gd name="T1" fmla="*/ 23 h 711"/>
                <a:gd name="T2" fmla="*/ 9 w 283"/>
                <a:gd name="T3" fmla="*/ 24 h 711"/>
                <a:gd name="T4" fmla="*/ 276 w 283"/>
                <a:gd name="T5" fmla="*/ 701 h 711"/>
                <a:gd name="T6" fmla="*/ 279 w 283"/>
                <a:gd name="T7" fmla="*/ 711 h 711"/>
                <a:gd name="T8" fmla="*/ 283 w 283"/>
                <a:gd name="T9" fmla="*/ 709 h 711"/>
                <a:gd name="T10" fmla="*/ 283 w 283"/>
                <a:gd name="T11" fmla="*/ 709 h 711"/>
                <a:gd name="T12" fmla="*/ 13 w 283"/>
                <a:gd name="T13" fmla="*/ 23 h 711"/>
                <a:gd name="T14" fmla="*/ 4 w 283"/>
                <a:gd name="T15" fmla="*/ 0 h 711"/>
                <a:gd name="T16" fmla="*/ 0 w 283"/>
                <a:gd name="T17" fmla="*/ 1 h 711"/>
                <a:gd name="T18" fmla="*/ 5 w 283"/>
                <a:gd name="T19" fmla="*/ 12 h 711"/>
                <a:gd name="T20" fmla="*/ 9 w 283"/>
                <a:gd name="T21" fmla="*/ 11 h 711"/>
                <a:gd name="T22" fmla="*/ 4 w 283"/>
                <a:gd name="T23" fmla="*/ 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3" h="711">
                  <a:moveTo>
                    <a:pt x="13" y="23"/>
                  </a:moveTo>
                  <a:cubicBezTo>
                    <a:pt x="12" y="23"/>
                    <a:pt x="11" y="24"/>
                    <a:pt x="9" y="24"/>
                  </a:cubicBezTo>
                  <a:cubicBezTo>
                    <a:pt x="276" y="701"/>
                    <a:pt x="276" y="701"/>
                    <a:pt x="276" y="701"/>
                  </a:cubicBezTo>
                  <a:cubicBezTo>
                    <a:pt x="279" y="711"/>
                    <a:pt x="279" y="711"/>
                    <a:pt x="279" y="711"/>
                  </a:cubicBezTo>
                  <a:cubicBezTo>
                    <a:pt x="283" y="709"/>
                    <a:pt x="283" y="709"/>
                    <a:pt x="283" y="709"/>
                  </a:cubicBezTo>
                  <a:cubicBezTo>
                    <a:pt x="283" y="709"/>
                    <a:pt x="283" y="709"/>
                    <a:pt x="283" y="709"/>
                  </a:cubicBezTo>
                  <a:cubicBezTo>
                    <a:pt x="13" y="23"/>
                    <a:pt x="13" y="23"/>
                    <a:pt x="13" y="23"/>
                  </a:cubicBezTo>
                  <a:moveTo>
                    <a:pt x="4" y="0"/>
                  </a:moveTo>
                  <a:cubicBezTo>
                    <a:pt x="3" y="0"/>
                    <a:pt x="2" y="1"/>
                    <a:pt x="0" y="1"/>
                  </a:cubicBezTo>
                  <a:cubicBezTo>
                    <a:pt x="5" y="12"/>
                    <a:pt x="5" y="12"/>
                    <a:pt x="5" y="12"/>
                  </a:cubicBezTo>
                  <a:cubicBezTo>
                    <a:pt x="6" y="12"/>
                    <a:pt x="7" y="11"/>
                    <a:pt x="9" y="11"/>
                  </a:cubicBezTo>
                  <a:cubicBezTo>
                    <a:pt x="4" y="0"/>
                    <a:pt x="4" y="0"/>
                    <a:pt x="4"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43" name="Freeform 20252">
              <a:extLst>
                <a:ext uri="{FF2B5EF4-FFF2-40B4-BE49-F238E27FC236}">
                  <a16:creationId xmlns:a16="http://schemas.microsoft.com/office/drawing/2014/main" id="{4532AAE9-7C42-41C7-B9B5-FE9D604C61A8}"/>
                </a:ext>
              </a:extLst>
            </p:cNvPr>
            <p:cNvSpPr/>
            <p:nvPr/>
          </p:nvSpPr>
          <p:spPr bwMode="auto">
            <a:xfrm>
              <a:off x="4294132" y="-731229"/>
              <a:ext cx="64700" cy="64032"/>
            </a:xfrm>
            <a:custGeom>
              <a:avLst/>
              <a:gdLst>
                <a:gd name="T0" fmla="*/ 21 w 41"/>
                <a:gd name="T1" fmla="*/ 0 h 41"/>
                <a:gd name="T2" fmla="*/ 20 w 41"/>
                <a:gd name="T3" fmla="*/ 0 h 41"/>
                <a:gd name="T4" fmla="*/ 13 w 41"/>
                <a:gd name="T5" fmla="*/ 1 h 41"/>
                <a:gd name="T6" fmla="*/ 9 w 41"/>
                <a:gd name="T7" fmla="*/ 3 h 41"/>
                <a:gd name="T8" fmla="*/ 6 w 41"/>
                <a:gd name="T9" fmla="*/ 5 h 41"/>
                <a:gd name="T10" fmla="*/ 4 w 41"/>
                <a:gd name="T11" fmla="*/ 9 h 41"/>
                <a:gd name="T12" fmla="*/ 2 w 41"/>
                <a:gd name="T13" fmla="*/ 13 h 41"/>
                <a:gd name="T14" fmla="*/ 0 w 41"/>
                <a:gd name="T15" fmla="*/ 17 h 41"/>
                <a:gd name="T16" fmla="*/ 0 w 41"/>
                <a:gd name="T17" fmla="*/ 21 h 41"/>
                <a:gd name="T18" fmla="*/ 1 w 41"/>
                <a:gd name="T19" fmla="*/ 27 h 41"/>
                <a:gd name="T20" fmla="*/ 3 w 41"/>
                <a:gd name="T21" fmla="*/ 31 h 41"/>
                <a:gd name="T22" fmla="*/ 11 w 41"/>
                <a:gd name="T23" fmla="*/ 38 h 41"/>
                <a:gd name="T24" fmla="*/ 15 w 41"/>
                <a:gd name="T25" fmla="*/ 40 h 41"/>
                <a:gd name="T26" fmla="*/ 21 w 41"/>
                <a:gd name="T27" fmla="*/ 41 h 41"/>
                <a:gd name="T28" fmla="*/ 21 w 41"/>
                <a:gd name="T29" fmla="*/ 41 h 41"/>
                <a:gd name="T30" fmla="*/ 22 w 41"/>
                <a:gd name="T31" fmla="*/ 41 h 41"/>
                <a:gd name="T32" fmla="*/ 26 w 41"/>
                <a:gd name="T33" fmla="*/ 40 h 41"/>
                <a:gd name="T34" fmla="*/ 33 w 41"/>
                <a:gd name="T35" fmla="*/ 37 h 41"/>
                <a:gd name="T36" fmla="*/ 36 w 41"/>
                <a:gd name="T37" fmla="*/ 34 h 41"/>
                <a:gd name="T38" fmla="*/ 41 w 41"/>
                <a:gd name="T39" fmla="*/ 26 h 41"/>
                <a:gd name="T40" fmla="*/ 41 w 41"/>
                <a:gd name="T41" fmla="*/ 22 h 41"/>
                <a:gd name="T42" fmla="*/ 41 w 41"/>
                <a:gd name="T43" fmla="*/ 20 h 41"/>
                <a:gd name="T44" fmla="*/ 40 w 41"/>
                <a:gd name="T45" fmla="*/ 12 h 41"/>
                <a:gd name="T46" fmla="*/ 37 w 41"/>
                <a:gd name="T47" fmla="*/ 9 h 41"/>
                <a:gd name="T48" fmla="*/ 21 w 41"/>
                <a:gd name="T49"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1" h="41">
                  <a:moveTo>
                    <a:pt x="21" y="0"/>
                  </a:moveTo>
                  <a:cubicBezTo>
                    <a:pt x="21" y="0"/>
                    <a:pt x="20" y="0"/>
                    <a:pt x="20" y="0"/>
                  </a:cubicBezTo>
                  <a:cubicBezTo>
                    <a:pt x="18" y="0"/>
                    <a:pt x="15" y="0"/>
                    <a:pt x="13" y="1"/>
                  </a:cubicBezTo>
                  <a:cubicBezTo>
                    <a:pt x="12" y="2"/>
                    <a:pt x="10" y="2"/>
                    <a:pt x="9" y="3"/>
                  </a:cubicBezTo>
                  <a:cubicBezTo>
                    <a:pt x="8" y="4"/>
                    <a:pt x="7" y="5"/>
                    <a:pt x="6" y="5"/>
                  </a:cubicBezTo>
                  <a:cubicBezTo>
                    <a:pt x="5" y="6"/>
                    <a:pt x="4" y="8"/>
                    <a:pt x="4" y="9"/>
                  </a:cubicBezTo>
                  <a:cubicBezTo>
                    <a:pt x="3" y="10"/>
                    <a:pt x="2" y="11"/>
                    <a:pt x="2" y="13"/>
                  </a:cubicBezTo>
                  <a:cubicBezTo>
                    <a:pt x="1" y="14"/>
                    <a:pt x="1" y="15"/>
                    <a:pt x="0" y="17"/>
                  </a:cubicBezTo>
                  <a:cubicBezTo>
                    <a:pt x="0" y="18"/>
                    <a:pt x="0" y="19"/>
                    <a:pt x="0" y="21"/>
                  </a:cubicBezTo>
                  <a:cubicBezTo>
                    <a:pt x="0" y="23"/>
                    <a:pt x="0" y="25"/>
                    <a:pt x="1" y="27"/>
                  </a:cubicBezTo>
                  <a:cubicBezTo>
                    <a:pt x="2" y="28"/>
                    <a:pt x="2" y="30"/>
                    <a:pt x="3" y="31"/>
                  </a:cubicBezTo>
                  <a:cubicBezTo>
                    <a:pt x="5" y="34"/>
                    <a:pt x="7" y="37"/>
                    <a:pt x="11" y="38"/>
                  </a:cubicBezTo>
                  <a:cubicBezTo>
                    <a:pt x="12" y="39"/>
                    <a:pt x="13" y="40"/>
                    <a:pt x="15" y="40"/>
                  </a:cubicBezTo>
                  <a:cubicBezTo>
                    <a:pt x="16" y="41"/>
                    <a:pt x="18" y="41"/>
                    <a:pt x="21" y="41"/>
                  </a:cubicBezTo>
                  <a:cubicBezTo>
                    <a:pt x="21" y="41"/>
                    <a:pt x="21" y="41"/>
                    <a:pt x="21" y="41"/>
                  </a:cubicBezTo>
                  <a:cubicBezTo>
                    <a:pt x="21" y="41"/>
                    <a:pt x="22" y="41"/>
                    <a:pt x="22" y="41"/>
                  </a:cubicBezTo>
                  <a:cubicBezTo>
                    <a:pt x="24" y="41"/>
                    <a:pt x="25" y="41"/>
                    <a:pt x="26" y="40"/>
                  </a:cubicBezTo>
                  <a:cubicBezTo>
                    <a:pt x="29" y="40"/>
                    <a:pt x="31" y="38"/>
                    <a:pt x="33" y="37"/>
                  </a:cubicBezTo>
                  <a:cubicBezTo>
                    <a:pt x="34" y="36"/>
                    <a:pt x="35" y="35"/>
                    <a:pt x="36" y="34"/>
                  </a:cubicBezTo>
                  <a:cubicBezTo>
                    <a:pt x="38" y="32"/>
                    <a:pt x="40" y="29"/>
                    <a:pt x="41" y="26"/>
                  </a:cubicBezTo>
                  <a:cubicBezTo>
                    <a:pt x="41" y="24"/>
                    <a:pt x="41" y="23"/>
                    <a:pt x="41" y="22"/>
                  </a:cubicBezTo>
                  <a:cubicBezTo>
                    <a:pt x="41" y="21"/>
                    <a:pt x="41" y="21"/>
                    <a:pt x="41" y="20"/>
                  </a:cubicBezTo>
                  <a:cubicBezTo>
                    <a:pt x="41" y="17"/>
                    <a:pt x="41" y="15"/>
                    <a:pt x="40" y="12"/>
                  </a:cubicBezTo>
                  <a:cubicBezTo>
                    <a:pt x="39" y="11"/>
                    <a:pt x="38" y="10"/>
                    <a:pt x="37" y="9"/>
                  </a:cubicBezTo>
                  <a:cubicBezTo>
                    <a:pt x="34" y="3"/>
                    <a:pt x="28" y="0"/>
                    <a:pt x="21"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44" name="Freeform 20253">
              <a:extLst>
                <a:ext uri="{FF2B5EF4-FFF2-40B4-BE49-F238E27FC236}">
                  <a16:creationId xmlns:a16="http://schemas.microsoft.com/office/drawing/2014/main" id="{B5CB4E13-9434-4503-B60A-8C786EABD729}"/>
                </a:ext>
              </a:extLst>
            </p:cNvPr>
            <p:cNvSpPr/>
            <p:nvPr/>
          </p:nvSpPr>
          <p:spPr bwMode="auto">
            <a:xfrm>
              <a:off x="4762370" y="-994696"/>
              <a:ext cx="64700" cy="64700"/>
            </a:xfrm>
            <a:custGeom>
              <a:avLst/>
              <a:gdLst>
                <a:gd name="T0" fmla="*/ 20 w 41"/>
                <a:gd name="T1" fmla="*/ 0 h 41"/>
                <a:gd name="T2" fmla="*/ 20 w 41"/>
                <a:gd name="T3" fmla="*/ 0 h 41"/>
                <a:gd name="T4" fmla="*/ 0 w 41"/>
                <a:gd name="T5" fmla="*/ 21 h 41"/>
                <a:gd name="T6" fmla="*/ 1 w 41"/>
                <a:gd name="T7" fmla="*/ 28 h 41"/>
                <a:gd name="T8" fmla="*/ 3 w 41"/>
                <a:gd name="T9" fmla="*/ 32 h 41"/>
                <a:gd name="T10" fmla="*/ 19 w 41"/>
                <a:gd name="T11" fmla="*/ 41 h 41"/>
                <a:gd name="T12" fmla="*/ 20 w 41"/>
                <a:gd name="T13" fmla="*/ 41 h 41"/>
                <a:gd name="T14" fmla="*/ 21 w 41"/>
                <a:gd name="T15" fmla="*/ 41 h 41"/>
                <a:gd name="T16" fmla="*/ 24 w 41"/>
                <a:gd name="T17" fmla="*/ 41 h 41"/>
                <a:gd name="T18" fmla="*/ 32 w 41"/>
                <a:gd name="T19" fmla="*/ 38 h 41"/>
                <a:gd name="T20" fmla="*/ 35 w 41"/>
                <a:gd name="T21" fmla="*/ 35 h 41"/>
                <a:gd name="T22" fmla="*/ 41 w 41"/>
                <a:gd name="T23" fmla="*/ 21 h 41"/>
                <a:gd name="T24" fmla="*/ 20 w 41"/>
                <a:gd name="T25"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 h="41">
                  <a:moveTo>
                    <a:pt x="20" y="0"/>
                  </a:moveTo>
                  <a:cubicBezTo>
                    <a:pt x="20" y="0"/>
                    <a:pt x="20" y="0"/>
                    <a:pt x="20" y="0"/>
                  </a:cubicBezTo>
                  <a:cubicBezTo>
                    <a:pt x="9" y="0"/>
                    <a:pt x="0" y="10"/>
                    <a:pt x="0" y="21"/>
                  </a:cubicBezTo>
                  <a:cubicBezTo>
                    <a:pt x="0" y="24"/>
                    <a:pt x="0" y="26"/>
                    <a:pt x="1" y="28"/>
                  </a:cubicBezTo>
                  <a:cubicBezTo>
                    <a:pt x="2" y="30"/>
                    <a:pt x="2" y="31"/>
                    <a:pt x="3" y="32"/>
                  </a:cubicBezTo>
                  <a:cubicBezTo>
                    <a:pt x="7" y="37"/>
                    <a:pt x="13" y="41"/>
                    <a:pt x="19" y="41"/>
                  </a:cubicBezTo>
                  <a:cubicBezTo>
                    <a:pt x="20" y="41"/>
                    <a:pt x="20" y="41"/>
                    <a:pt x="20" y="41"/>
                  </a:cubicBezTo>
                  <a:cubicBezTo>
                    <a:pt x="21" y="41"/>
                    <a:pt x="21" y="41"/>
                    <a:pt x="21" y="41"/>
                  </a:cubicBezTo>
                  <a:cubicBezTo>
                    <a:pt x="22" y="41"/>
                    <a:pt x="23" y="41"/>
                    <a:pt x="24" y="41"/>
                  </a:cubicBezTo>
                  <a:cubicBezTo>
                    <a:pt x="27" y="41"/>
                    <a:pt x="29" y="40"/>
                    <a:pt x="32" y="38"/>
                  </a:cubicBezTo>
                  <a:cubicBezTo>
                    <a:pt x="33" y="37"/>
                    <a:pt x="34" y="36"/>
                    <a:pt x="35" y="35"/>
                  </a:cubicBezTo>
                  <a:cubicBezTo>
                    <a:pt x="39" y="32"/>
                    <a:pt x="41" y="26"/>
                    <a:pt x="41" y="21"/>
                  </a:cubicBezTo>
                  <a:cubicBezTo>
                    <a:pt x="41" y="9"/>
                    <a:pt x="32" y="0"/>
                    <a:pt x="20"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45" name="Freeform 20254">
              <a:extLst>
                <a:ext uri="{FF2B5EF4-FFF2-40B4-BE49-F238E27FC236}">
                  <a16:creationId xmlns:a16="http://schemas.microsoft.com/office/drawing/2014/main" id="{A2535892-5D3F-47BD-9D41-9E528ACA1910}"/>
                </a:ext>
              </a:extLst>
            </p:cNvPr>
            <p:cNvSpPr/>
            <p:nvPr/>
          </p:nvSpPr>
          <p:spPr bwMode="auto">
            <a:xfrm>
              <a:off x="5434044" y="-550471"/>
              <a:ext cx="126064" cy="128065"/>
            </a:xfrm>
            <a:custGeom>
              <a:avLst/>
              <a:gdLst>
                <a:gd name="T0" fmla="*/ 40 w 80"/>
                <a:gd name="T1" fmla="*/ 0 h 81"/>
                <a:gd name="T2" fmla="*/ 39 w 80"/>
                <a:gd name="T3" fmla="*/ 0 h 81"/>
                <a:gd name="T4" fmla="*/ 2 w 80"/>
                <a:gd name="T5" fmla="*/ 28 h 81"/>
                <a:gd name="T6" fmla="*/ 1 w 80"/>
                <a:gd name="T7" fmla="*/ 32 h 81"/>
                <a:gd name="T8" fmla="*/ 0 w 80"/>
                <a:gd name="T9" fmla="*/ 41 h 81"/>
                <a:gd name="T10" fmla="*/ 4 w 80"/>
                <a:gd name="T11" fmla="*/ 59 h 81"/>
                <a:gd name="T12" fmla="*/ 6 w 80"/>
                <a:gd name="T13" fmla="*/ 63 h 81"/>
                <a:gd name="T14" fmla="*/ 33 w 80"/>
                <a:gd name="T15" fmla="*/ 80 h 81"/>
                <a:gd name="T16" fmla="*/ 37 w 80"/>
                <a:gd name="T17" fmla="*/ 81 h 81"/>
                <a:gd name="T18" fmla="*/ 40 w 80"/>
                <a:gd name="T19" fmla="*/ 81 h 81"/>
                <a:gd name="T20" fmla="*/ 41 w 80"/>
                <a:gd name="T21" fmla="*/ 81 h 81"/>
                <a:gd name="T22" fmla="*/ 77 w 80"/>
                <a:gd name="T23" fmla="*/ 56 h 81"/>
                <a:gd name="T24" fmla="*/ 79 w 80"/>
                <a:gd name="T25" fmla="*/ 51 h 81"/>
                <a:gd name="T26" fmla="*/ 80 w 80"/>
                <a:gd name="T27" fmla="*/ 40 h 81"/>
                <a:gd name="T28" fmla="*/ 79 w 80"/>
                <a:gd name="T29" fmla="*/ 31 h 81"/>
                <a:gd name="T30" fmla="*/ 78 w 80"/>
                <a:gd name="T31" fmla="*/ 27 h 81"/>
                <a:gd name="T32" fmla="*/ 64 w 80"/>
                <a:gd name="T33" fmla="*/ 8 h 81"/>
                <a:gd name="T34" fmla="*/ 60 w 80"/>
                <a:gd name="T35" fmla="*/ 6 h 81"/>
                <a:gd name="T36" fmla="*/ 40 w 80"/>
                <a:gd name="T37" fmla="*/ 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0" h="81">
                  <a:moveTo>
                    <a:pt x="40" y="0"/>
                  </a:moveTo>
                  <a:cubicBezTo>
                    <a:pt x="40" y="0"/>
                    <a:pt x="39" y="0"/>
                    <a:pt x="39" y="0"/>
                  </a:cubicBezTo>
                  <a:cubicBezTo>
                    <a:pt x="22" y="1"/>
                    <a:pt x="7" y="12"/>
                    <a:pt x="2" y="28"/>
                  </a:cubicBezTo>
                  <a:cubicBezTo>
                    <a:pt x="1" y="29"/>
                    <a:pt x="1" y="31"/>
                    <a:pt x="1" y="32"/>
                  </a:cubicBezTo>
                  <a:cubicBezTo>
                    <a:pt x="0" y="35"/>
                    <a:pt x="0" y="38"/>
                    <a:pt x="0" y="41"/>
                  </a:cubicBezTo>
                  <a:cubicBezTo>
                    <a:pt x="0" y="48"/>
                    <a:pt x="1" y="54"/>
                    <a:pt x="4" y="59"/>
                  </a:cubicBezTo>
                  <a:cubicBezTo>
                    <a:pt x="5" y="60"/>
                    <a:pt x="5" y="61"/>
                    <a:pt x="6" y="63"/>
                  </a:cubicBezTo>
                  <a:cubicBezTo>
                    <a:pt x="12" y="72"/>
                    <a:pt x="22" y="78"/>
                    <a:pt x="33" y="80"/>
                  </a:cubicBezTo>
                  <a:cubicBezTo>
                    <a:pt x="34" y="80"/>
                    <a:pt x="36" y="81"/>
                    <a:pt x="37" y="81"/>
                  </a:cubicBezTo>
                  <a:cubicBezTo>
                    <a:pt x="38" y="81"/>
                    <a:pt x="39" y="81"/>
                    <a:pt x="40" y="81"/>
                  </a:cubicBezTo>
                  <a:cubicBezTo>
                    <a:pt x="40" y="81"/>
                    <a:pt x="40" y="81"/>
                    <a:pt x="41" y="81"/>
                  </a:cubicBezTo>
                  <a:cubicBezTo>
                    <a:pt x="57" y="81"/>
                    <a:pt x="71" y="70"/>
                    <a:pt x="77" y="56"/>
                  </a:cubicBezTo>
                  <a:cubicBezTo>
                    <a:pt x="78" y="54"/>
                    <a:pt x="78" y="53"/>
                    <a:pt x="79" y="51"/>
                  </a:cubicBezTo>
                  <a:cubicBezTo>
                    <a:pt x="80" y="48"/>
                    <a:pt x="80" y="44"/>
                    <a:pt x="80" y="40"/>
                  </a:cubicBezTo>
                  <a:cubicBezTo>
                    <a:pt x="80" y="37"/>
                    <a:pt x="80" y="34"/>
                    <a:pt x="79" y="31"/>
                  </a:cubicBezTo>
                  <a:cubicBezTo>
                    <a:pt x="79" y="30"/>
                    <a:pt x="78" y="29"/>
                    <a:pt x="78" y="27"/>
                  </a:cubicBezTo>
                  <a:cubicBezTo>
                    <a:pt x="75" y="20"/>
                    <a:pt x="70" y="13"/>
                    <a:pt x="64" y="8"/>
                  </a:cubicBezTo>
                  <a:cubicBezTo>
                    <a:pt x="62" y="7"/>
                    <a:pt x="61" y="7"/>
                    <a:pt x="60" y="6"/>
                  </a:cubicBezTo>
                  <a:cubicBezTo>
                    <a:pt x="54" y="2"/>
                    <a:pt x="47" y="0"/>
                    <a:pt x="40"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46" name="Freeform 20256">
              <a:extLst>
                <a:ext uri="{FF2B5EF4-FFF2-40B4-BE49-F238E27FC236}">
                  <a16:creationId xmlns:a16="http://schemas.microsoft.com/office/drawing/2014/main" id="{EA4A0619-8B41-4A1D-8E78-0616DA363AB7}"/>
                </a:ext>
              </a:extLst>
            </p:cNvPr>
            <p:cNvSpPr/>
            <p:nvPr/>
          </p:nvSpPr>
          <p:spPr bwMode="auto">
            <a:xfrm>
              <a:off x="4830405" y="-142265"/>
              <a:ext cx="99384" cy="99384"/>
            </a:xfrm>
            <a:custGeom>
              <a:avLst/>
              <a:gdLst>
                <a:gd name="T0" fmla="*/ 31 w 63"/>
                <a:gd name="T1" fmla="*/ 0 h 63"/>
                <a:gd name="T2" fmla="*/ 31 w 63"/>
                <a:gd name="T3" fmla="*/ 0 h 63"/>
                <a:gd name="T4" fmla="*/ 30 w 63"/>
                <a:gd name="T5" fmla="*/ 0 h 63"/>
                <a:gd name="T6" fmla="*/ 26 w 63"/>
                <a:gd name="T7" fmla="*/ 0 h 63"/>
                <a:gd name="T8" fmla="*/ 12 w 63"/>
                <a:gd name="T9" fmla="*/ 6 h 63"/>
                <a:gd name="T10" fmla="*/ 9 w 63"/>
                <a:gd name="T11" fmla="*/ 9 h 63"/>
                <a:gd name="T12" fmla="*/ 0 w 63"/>
                <a:gd name="T13" fmla="*/ 32 h 63"/>
                <a:gd name="T14" fmla="*/ 14 w 63"/>
                <a:gd name="T15" fmla="*/ 58 h 63"/>
                <a:gd name="T16" fmla="*/ 18 w 63"/>
                <a:gd name="T17" fmla="*/ 60 h 63"/>
                <a:gd name="T18" fmla="*/ 31 w 63"/>
                <a:gd name="T19" fmla="*/ 63 h 63"/>
                <a:gd name="T20" fmla="*/ 31 w 63"/>
                <a:gd name="T21" fmla="*/ 63 h 63"/>
                <a:gd name="T22" fmla="*/ 32 w 63"/>
                <a:gd name="T23" fmla="*/ 63 h 63"/>
                <a:gd name="T24" fmla="*/ 35 w 63"/>
                <a:gd name="T25" fmla="*/ 63 h 63"/>
                <a:gd name="T26" fmla="*/ 52 w 63"/>
                <a:gd name="T27" fmla="*/ 55 h 63"/>
                <a:gd name="T28" fmla="*/ 55 w 63"/>
                <a:gd name="T29" fmla="*/ 52 h 63"/>
                <a:gd name="T30" fmla="*/ 63 w 63"/>
                <a:gd name="T31" fmla="*/ 31 h 63"/>
                <a:gd name="T32" fmla="*/ 58 w 63"/>
                <a:gd name="T33" fmla="*/ 15 h 63"/>
                <a:gd name="T34" fmla="*/ 56 w 63"/>
                <a:gd name="T35" fmla="*/ 12 h 63"/>
                <a:gd name="T36" fmla="*/ 47 w 63"/>
                <a:gd name="T37" fmla="*/ 4 h 63"/>
                <a:gd name="T38" fmla="*/ 43 w 63"/>
                <a:gd name="T39" fmla="*/ 2 h 63"/>
                <a:gd name="T40" fmla="*/ 31 w 63"/>
                <a:gd name="T41"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3" h="63">
                  <a:moveTo>
                    <a:pt x="31" y="0"/>
                  </a:moveTo>
                  <a:cubicBezTo>
                    <a:pt x="31" y="0"/>
                    <a:pt x="31" y="0"/>
                    <a:pt x="31" y="0"/>
                  </a:cubicBezTo>
                  <a:cubicBezTo>
                    <a:pt x="31" y="0"/>
                    <a:pt x="30" y="0"/>
                    <a:pt x="30" y="0"/>
                  </a:cubicBezTo>
                  <a:cubicBezTo>
                    <a:pt x="29" y="0"/>
                    <a:pt x="27" y="0"/>
                    <a:pt x="26" y="0"/>
                  </a:cubicBezTo>
                  <a:cubicBezTo>
                    <a:pt x="21" y="1"/>
                    <a:pt x="16" y="3"/>
                    <a:pt x="12" y="6"/>
                  </a:cubicBezTo>
                  <a:cubicBezTo>
                    <a:pt x="11" y="7"/>
                    <a:pt x="10" y="8"/>
                    <a:pt x="9" y="9"/>
                  </a:cubicBezTo>
                  <a:cubicBezTo>
                    <a:pt x="3" y="15"/>
                    <a:pt x="0" y="23"/>
                    <a:pt x="0" y="32"/>
                  </a:cubicBezTo>
                  <a:cubicBezTo>
                    <a:pt x="0" y="43"/>
                    <a:pt x="6" y="52"/>
                    <a:pt x="14" y="58"/>
                  </a:cubicBezTo>
                  <a:cubicBezTo>
                    <a:pt x="15" y="59"/>
                    <a:pt x="17" y="59"/>
                    <a:pt x="18" y="60"/>
                  </a:cubicBezTo>
                  <a:cubicBezTo>
                    <a:pt x="22" y="62"/>
                    <a:pt x="26" y="63"/>
                    <a:pt x="31" y="63"/>
                  </a:cubicBezTo>
                  <a:cubicBezTo>
                    <a:pt x="31" y="63"/>
                    <a:pt x="31" y="63"/>
                    <a:pt x="31" y="63"/>
                  </a:cubicBezTo>
                  <a:cubicBezTo>
                    <a:pt x="31" y="63"/>
                    <a:pt x="32" y="63"/>
                    <a:pt x="32" y="63"/>
                  </a:cubicBezTo>
                  <a:cubicBezTo>
                    <a:pt x="33" y="63"/>
                    <a:pt x="34" y="63"/>
                    <a:pt x="35" y="63"/>
                  </a:cubicBezTo>
                  <a:cubicBezTo>
                    <a:pt x="41" y="62"/>
                    <a:pt x="47" y="59"/>
                    <a:pt x="52" y="55"/>
                  </a:cubicBezTo>
                  <a:cubicBezTo>
                    <a:pt x="53" y="54"/>
                    <a:pt x="54" y="53"/>
                    <a:pt x="55" y="52"/>
                  </a:cubicBezTo>
                  <a:cubicBezTo>
                    <a:pt x="60" y="47"/>
                    <a:pt x="63" y="39"/>
                    <a:pt x="63" y="31"/>
                  </a:cubicBezTo>
                  <a:cubicBezTo>
                    <a:pt x="63" y="25"/>
                    <a:pt x="61" y="20"/>
                    <a:pt x="58" y="15"/>
                  </a:cubicBezTo>
                  <a:cubicBezTo>
                    <a:pt x="57" y="14"/>
                    <a:pt x="57" y="13"/>
                    <a:pt x="56" y="12"/>
                  </a:cubicBezTo>
                  <a:cubicBezTo>
                    <a:pt x="53" y="9"/>
                    <a:pt x="50" y="6"/>
                    <a:pt x="47" y="4"/>
                  </a:cubicBezTo>
                  <a:cubicBezTo>
                    <a:pt x="46" y="4"/>
                    <a:pt x="44" y="3"/>
                    <a:pt x="43" y="2"/>
                  </a:cubicBezTo>
                  <a:cubicBezTo>
                    <a:pt x="39" y="1"/>
                    <a:pt x="35" y="0"/>
                    <a:pt x="31"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47" name="Freeform 20257">
              <a:extLst>
                <a:ext uri="{FF2B5EF4-FFF2-40B4-BE49-F238E27FC236}">
                  <a16:creationId xmlns:a16="http://schemas.microsoft.com/office/drawing/2014/main" id="{459C7694-2A86-4C5C-A264-2DF551C9E358}"/>
                </a:ext>
              </a:extLst>
            </p:cNvPr>
            <p:cNvSpPr/>
            <p:nvPr/>
          </p:nvSpPr>
          <p:spPr bwMode="auto">
            <a:xfrm>
              <a:off x="5660826" y="-439748"/>
              <a:ext cx="64700" cy="64700"/>
            </a:xfrm>
            <a:custGeom>
              <a:avLst/>
              <a:gdLst>
                <a:gd name="T0" fmla="*/ 21 w 41"/>
                <a:gd name="T1" fmla="*/ 0 h 41"/>
                <a:gd name="T2" fmla="*/ 20 w 41"/>
                <a:gd name="T3" fmla="*/ 0 h 41"/>
                <a:gd name="T4" fmla="*/ 4 w 41"/>
                <a:gd name="T5" fmla="*/ 9 h 41"/>
                <a:gd name="T6" fmla="*/ 2 w 41"/>
                <a:gd name="T7" fmla="*/ 13 h 41"/>
                <a:gd name="T8" fmla="*/ 0 w 41"/>
                <a:gd name="T9" fmla="*/ 21 h 41"/>
                <a:gd name="T10" fmla="*/ 11 w 41"/>
                <a:gd name="T11" fmla="*/ 39 h 41"/>
                <a:gd name="T12" fmla="*/ 15 w 41"/>
                <a:gd name="T13" fmla="*/ 40 h 41"/>
                <a:gd name="T14" fmla="*/ 21 w 41"/>
                <a:gd name="T15" fmla="*/ 41 h 41"/>
                <a:gd name="T16" fmla="*/ 21 w 41"/>
                <a:gd name="T17" fmla="*/ 41 h 41"/>
                <a:gd name="T18" fmla="*/ 30 w 41"/>
                <a:gd name="T19" fmla="*/ 39 h 41"/>
                <a:gd name="T20" fmla="*/ 34 w 41"/>
                <a:gd name="T21" fmla="*/ 36 h 41"/>
                <a:gd name="T22" fmla="*/ 40 w 41"/>
                <a:gd name="T23" fmla="*/ 28 h 41"/>
                <a:gd name="T24" fmla="*/ 41 w 41"/>
                <a:gd name="T25" fmla="*/ 24 h 41"/>
                <a:gd name="T26" fmla="*/ 41 w 41"/>
                <a:gd name="T27" fmla="*/ 20 h 41"/>
                <a:gd name="T28" fmla="*/ 29 w 41"/>
                <a:gd name="T29" fmla="*/ 2 h 41"/>
                <a:gd name="T30" fmla="*/ 25 w 41"/>
                <a:gd name="T31" fmla="*/ 0 h 41"/>
                <a:gd name="T32" fmla="*/ 21 w 41"/>
                <a:gd name="T33"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1" h="41">
                  <a:moveTo>
                    <a:pt x="21" y="0"/>
                  </a:moveTo>
                  <a:cubicBezTo>
                    <a:pt x="21" y="0"/>
                    <a:pt x="21" y="0"/>
                    <a:pt x="20" y="0"/>
                  </a:cubicBezTo>
                  <a:cubicBezTo>
                    <a:pt x="14" y="0"/>
                    <a:pt x="7" y="4"/>
                    <a:pt x="4" y="9"/>
                  </a:cubicBezTo>
                  <a:cubicBezTo>
                    <a:pt x="3" y="10"/>
                    <a:pt x="2" y="11"/>
                    <a:pt x="2" y="13"/>
                  </a:cubicBezTo>
                  <a:cubicBezTo>
                    <a:pt x="1" y="15"/>
                    <a:pt x="0" y="18"/>
                    <a:pt x="0" y="21"/>
                  </a:cubicBezTo>
                  <a:cubicBezTo>
                    <a:pt x="0" y="29"/>
                    <a:pt x="5" y="35"/>
                    <a:pt x="11" y="39"/>
                  </a:cubicBezTo>
                  <a:cubicBezTo>
                    <a:pt x="12" y="39"/>
                    <a:pt x="14" y="40"/>
                    <a:pt x="15" y="40"/>
                  </a:cubicBezTo>
                  <a:cubicBezTo>
                    <a:pt x="17" y="41"/>
                    <a:pt x="19" y="41"/>
                    <a:pt x="21" y="41"/>
                  </a:cubicBezTo>
                  <a:cubicBezTo>
                    <a:pt x="21" y="41"/>
                    <a:pt x="21" y="41"/>
                    <a:pt x="21" y="41"/>
                  </a:cubicBezTo>
                  <a:cubicBezTo>
                    <a:pt x="24" y="41"/>
                    <a:pt x="28" y="40"/>
                    <a:pt x="30" y="39"/>
                  </a:cubicBezTo>
                  <a:cubicBezTo>
                    <a:pt x="32" y="38"/>
                    <a:pt x="33" y="37"/>
                    <a:pt x="34" y="36"/>
                  </a:cubicBezTo>
                  <a:cubicBezTo>
                    <a:pt x="37" y="34"/>
                    <a:pt x="39" y="31"/>
                    <a:pt x="40" y="28"/>
                  </a:cubicBezTo>
                  <a:cubicBezTo>
                    <a:pt x="40" y="27"/>
                    <a:pt x="41" y="25"/>
                    <a:pt x="41" y="24"/>
                  </a:cubicBezTo>
                  <a:cubicBezTo>
                    <a:pt x="41" y="23"/>
                    <a:pt x="41" y="21"/>
                    <a:pt x="41" y="20"/>
                  </a:cubicBezTo>
                  <a:cubicBezTo>
                    <a:pt x="41" y="12"/>
                    <a:pt x="36" y="5"/>
                    <a:pt x="29" y="2"/>
                  </a:cubicBezTo>
                  <a:cubicBezTo>
                    <a:pt x="27" y="1"/>
                    <a:pt x="26" y="1"/>
                    <a:pt x="25" y="0"/>
                  </a:cubicBezTo>
                  <a:cubicBezTo>
                    <a:pt x="23" y="0"/>
                    <a:pt x="22" y="0"/>
                    <a:pt x="21"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48" name="Freeform 20258">
              <a:extLst>
                <a:ext uri="{FF2B5EF4-FFF2-40B4-BE49-F238E27FC236}">
                  <a16:creationId xmlns:a16="http://schemas.microsoft.com/office/drawing/2014/main" id="{3B98CB2E-9684-410B-9ED3-B328D8ECD097}"/>
                </a:ext>
              </a:extLst>
            </p:cNvPr>
            <p:cNvSpPr/>
            <p:nvPr/>
          </p:nvSpPr>
          <p:spPr bwMode="auto">
            <a:xfrm>
              <a:off x="6135734" y="-717222"/>
              <a:ext cx="119394" cy="119394"/>
            </a:xfrm>
            <a:custGeom>
              <a:avLst/>
              <a:gdLst>
                <a:gd name="T0" fmla="*/ 38 w 76"/>
                <a:gd name="T1" fmla="*/ 0 h 76"/>
                <a:gd name="T2" fmla="*/ 38 w 76"/>
                <a:gd name="T3" fmla="*/ 1 h 76"/>
                <a:gd name="T4" fmla="*/ 22 w 76"/>
                <a:gd name="T5" fmla="*/ 4 h 76"/>
                <a:gd name="T6" fmla="*/ 18 w 76"/>
                <a:gd name="T7" fmla="*/ 6 h 76"/>
                <a:gd name="T8" fmla="*/ 1 w 76"/>
                <a:gd name="T9" fmla="*/ 39 h 76"/>
                <a:gd name="T10" fmla="*/ 2 w 76"/>
                <a:gd name="T11" fmla="*/ 46 h 76"/>
                <a:gd name="T12" fmla="*/ 3 w 76"/>
                <a:gd name="T13" fmla="*/ 51 h 76"/>
                <a:gd name="T14" fmla="*/ 38 w 76"/>
                <a:gd name="T15" fmla="*/ 76 h 76"/>
                <a:gd name="T16" fmla="*/ 39 w 76"/>
                <a:gd name="T17" fmla="*/ 76 h 76"/>
                <a:gd name="T18" fmla="*/ 52 w 76"/>
                <a:gd name="T19" fmla="*/ 73 h 76"/>
                <a:gd name="T20" fmla="*/ 56 w 76"/>
                <a:gd name="T21" fmla="*/ 72 h 76"/>
                <a:gd name="T22" fmla="*/ 76 w 76"/>
                <a:gd name="T23" fmla="*/ 38 h 76"/>
                <a:gd name="T24" fmla="*/ 76 w 76"/>
                <a:gd name="T25" fmla="*/ 33 h 76"/>
                <a:gd name="T26" fmla="*/ 75 w 76"/>
                <a:gd name="T27" fmla="*/ 29 h 76"/>
                <a:gd name="T28" fmla="*/ 38 w 76"/>
                <a:gd name="T29"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76">
                  <a:moveTo>
                    <a:pt x="38" y="0"/>
                  </a:moveTo>
                  <a:cubicBezTo>
                    <a:pt x="38" y="0"/>
                    <a:pt x="38" y="1"/>
                    <a:pt x="38" y="1"/>
                  </a:cubicBezTo>
                  <a:cubicBezTo>
                    <a:pt x="32" y="1"/>
                    <a:pt x="27" y="2"/>
                    <a:pt x="22" y="4"/>
                  </a:cubicBezTo>
                  <a:cubicBezTo>
                    <a:pt x="21" y="5"/>
                    <a:pt x="20" y="5"/>
                    <a:pt x="18" y="6"/>
                  </a:cubicBezTo>
                  <a:cubicBezTo>
                    <a:pt x="8" y="13"/>
                    <a:pt x="0" y="25"/>
                    <a:pt x="1" y="39"/>
                  </a:cubicBezTo>
                  <a:cubicBezTo>
                    <a:pt x="1" y="42"/>
                    <a:pt x="1" y="44"/>
                    <a:pt x="2" y="46"/>
                  </a:cubicBezTo>
                  <a:cubicBezTo>
                    <a:pt x="2" y="48"/>
                    <a:pt x="2" y="49"/>
                    <a:pt x="3" y="51"/>
                  </a:cubicBezTo>
                  <a:cubicBezTo>
                    <a:pt x="8" y="65"/>
                    <a:pt x="22" y="76"/>
                    <a:pt x="38" y="76"/>
                  </a:cubicBezTo>
                  <a:cubicBezTo>
                    <a:pt x="39" y="76"/>
                    <a:pt x="39" y="76"/>
                    <a:pt x="39" y="76"/>
                  </a:cubicBezTo>
                  <a:cubicBezTo>
                    <a:pt x="44" y="76"/>
                    <a:pt x="48" y="75"/>
                    <a:pt x="52" y="73"/>
                  </a:cubicBezTo>
                  <a:cubicBezTo>
                    <a:pt x="54" y="73"/>
                    <a:pt x="55" y="72"/>
                    <a:pt x="56" y="72"/>
                  </a:cubicBezTo>
                  <a:cubicBezTo>
                    <a:pt x="68" y="65"/>
                    <a:pt x="76" y="52"/>
                    <a:pt x="76" y="38"/>
                  </a:cubicBezTo>
                  <a:cubicBezTo>
                    <a:pt x="76" y="36"/>
                    <a:pt x="76" y="35"/>
                    <a:pt x="76" y="33"/>
                  </a:cubicBezTo>
                  <a:cubicBezTo>
                    <a:pt x="76" y="32"/>
                    <a:pt x="75" y="31"/>
                    <a:pt x="75" y="29"/>
                  </a:cubicBezTo>
                  <a:cubicBezTo>
                    <a:pt x="71" y="13"/>
                    <a:pt x="56" y="0"/>
                    <a:pt x="38"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49" name="Freeform 20259">
              <a:extLst>
                <a:ext uri="{FF2B5EF4-FFF2-40B4-BE49-F238E27FC236}">
                  <a16:creationId xmlns:a16="http://schemas.microsoft.com/office/drawing/2014/main" id="{0B424FBA-E7A6-4045-8850-C5B3B67E15D4}"/>
                </a:ext>
              </a:extLst>
            </p:cNvPr>
            <p:cNvSpPr/>
            <p:nvPr/>
          </p:nvSpPr>
          <p:spPr bwMode="auto">
            <a:xfrm>
              <a:off x="6909460" y="362657"/>
              <a:ext cx="119394" cy="119394"/>
            </a:xfrm>
            <a:custGeom>
              <a:avLst/>
              <a:gdLst>
                <a:gd name="T0" fmla="*/ 38 w 76"/>
                <a:gd name="T1" fmla="*/ 0 h 76"/>
                <a:gd name="T2" fmla="*/ 37 w 76"/>
                <a:gd name="T3" fmla="*/ 0 h 76"/>
                <a:gd name="T4" fmla="*/ 31 w 76"/>
                <a:gd name="T5" fmla="*/ 1 h 76"/>
                <a:gd name="T6" fmla="*/ 26 w 76"/>
                <a:gd name="T7" fmla="*/ 2 h 76"/>
                <a:gd name="T8" fmla="*/ 13 w 76"/>
                <a:gd name="T9" fmla="*/ 10 h 76"/>
                <a:gd name="T10" fmla="*/ 10 w 76"/>
                <a:gd name="T11" fmla="*/ 13 h 76"/>
                <a:gd name="T12" fmla="*/ 2 w 76"/>
                <a:gd name="T13" fmla="*/ 26 h 76"/>
                <a:gd name="T14" fmla="*/ 1 w 76"/>
                <a:gd name="T15" fmla="*/ 30 h 76"/>
                <a:gd name="T16" fmla="*/ 0 w 76"/>
                <a:gd name="T17" fmla="*/ 39 h 76"/>
                <a:gd name="T18" fmla="*/ 12 w 76"/>
                <a:gd name="T19" fmla="*/ 66 h 76"/>
                <a:gd name="T20" fmla="*/ 16 w 76"/>
                <a:gd name="T21" fmla="*/ 69 h 76"/>
                <a:gd name="T22" fmla="*/ 38 w 76"/>
                <a:gd name="T23" fmla="*/ 76 h 76"/>
                <a:gd name="T24" fmla="*/ 39 w 76"/>
                <a:gd name="T25" fmla="*/ 76 h 76"/>
                <a:gd name="T26" fmla="*/ 68 w 76"/>
                <a:gd name="T27" fmla="*/ 62 h 76"/>
                <a:gd name="T28" fmla="*/ 70 w 76"/>
                <a:gd name="T29" fmla="*/ 58 h 76"/>
                <a:gd name="T30" fmla="*/ 76 w 76"/>
                <a:gd name="T31" fmla="*/ 38 h 76"/>
                <a:gd name="T32" fmla="*/ 65 w 76"/>
                <a:gd name="T33" fmla="*/ 12 h 76"/>
                <a:gd name="T34" fmla="*/ 62 w 76"/>
                <a:gd name="T35" fmla="*/ 9 h 76"/>
                <a:gd name="T36" fmla="*/ 43 w 76"/>
                <a:gd name="T37" fmla="*/ 1 h 76"/>
                <a:gd name="T38" fmla="*/ 39 w 76"/>
                <a:gd name="T39" fmla="*/ 0 h 76"/>
                <a:gd name="T40" fmla="*/ 38 w 76"/>
                <a:gd name="T41"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6" h="76">
                  <a:moveTo>
                    <a:pt x="38" y="0"/>
                  </a:moveTo>
                  <a:cubicBezTo>
                    <a:pt x="38" y="0"/>
                    <a:pt x="38" y="0"/>
                    <a:pt x="37" y="0"/>
                  </a:cubicBezTo>
                  <a:cubicBezTo>
                    <a:pt x="35" y="0"/>
                    <a:pt x="33" y="1"/>
                    <a:pt x="31" y="1"/>
                  </a:cubicBezTo>
                  <a:cubicBezTo>
                    <a:pt x="29" y="1"/>
                    <a:pt x="28" y="2"/>
                    <a:pt x="26" y="2"/>
                  </a:cubicBezTo>
                  <a:cubicBezTo>
                    <a:pt x="21" y="4"/>
                    <a:pt x="17" y="7"/>
                    <a:pt x="13" y="10"/>
                  </a:cubicBezTo>
                  <a:cubicBezTo>
                    <a:pt x="12" y="11"/>
                    <a:pt x="11" y="12"/>
                    <a:pt x="10" y="13"/>
                  </a:cubicBezTo>
                  <a:cubicBezTo>
                    <a:pt x="7" y="17"/>
                    <a:pt x="4" y="21"/>
                    <a:pt x="2" y="26"/>
                  </a:cubicBezTo>
                  <a:cubicBezTo>
                    <a:pt x="2" y="27"/>
                    <a:pt x="2" y="28"/>
                    <a:pt x="1" y="30"/>
                  </a:cubicBezTo>
                  <a:cubicBezTo>
                    <a:pt x="1" y="33"/>
                    <a:pt x="0" y="36"/>
                    <a:pt x="0" y="39"/>
                  </a:cubicBezTo>
                  <a:cubicBezTo>
                    <a:pt x="0" y="50"/>
                    <a:pt x="5" y="59"/>
                    <a:pt x="12" y="66"/>
                  </a:cubicBezTo>
                  <a:cubicBezTo>
                    <a:pt x="13" y="67"/>
                    <a:pt x="15" y="68"/>
                    <a:pt x="16" y="69"/>
                  </a:cubicBezTo>
                  <a:cubicBezTo>
                    <a:pt x="22" y="73"/>
                    <a:pt x="30" y="76"/>
                    <a:pt x="38" y="76"/>
                  </a:cubicBezTo>
                  <a:cubicBezTo>
                    <a:pt x="38" y="76"/>
                    <a:pt x="39" y="76"/>
                    <a:pt x="39" y="76"/>
                  </a:cubicBezTo>
                  <a:cubicBezTo>
                    <a:pt x="50" y="76"/>
                    <a:pt x="61" y="70"/>
                    <a:pt x="68" y="62"/>
                  </a:cubicBezTo>
                  <a:cubicBezTo>
                    <a:pt x="68" y="61"/>
                    <a:pt x="69" y="60"/>
                    <a:pt x="70" y="58"/>
                  </a:cubicBezTo>
                  <a:cubicBezTo>
                    <a:pt x="74" y="52"/>
                    <a:pt x="76" y="45"/>
                    <a:pt x="76" y="38"/>
                  </a:cubicBezTo>
                  <a:cubicBezTo>
                    <a:pt x="76" y="27"/>
                    <a:pt x="72" y="18"/>
                    <a:pt x="65" y="12"/>
                  </a:cubicBezTo>
                  <a:cubicBezTo>
                    <a:pt x="64" y="11"/>
                    <a:pt x="63" y="10"/>
                    <a:pt x="62" y="9"/>
                  </a:cubicBezTo>
                  <a:cubicBezTo>
                    <a:pt x="57" y="5"/>
                    <a:pt x="50" y="2"/>
                    <a:pt x="43" y="1"/>
                  </a:cubicBezTo>
                  <a:cubicBezTo>
                    <a:pt x="42" y="1"/>
                    <a:pt x="40" y="0"/>
                    <a:pt x="39" y="0"/>
                  </a:cubicBezTo>
                  <a:cubicBezTo>
                    <a:pt x="39" y="0"/>
                    <a:pt x="38" y="0"/>
                    <a:pt x="38"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50" name="Freeform 20260">
              <a:extLst>
                <a:ext uri="{FF2B5EF4-FFF2-40B4-BE49-F238E27FC236}">
                  <a16:creationId xmlns:a16="http://schemas.microsoft.com/office/drawing/2014/main" id="{39852451-9D32-46F3-96D1-B895A9A2B4DD}"/>
                </a:ext>
              </a:extLst>
            </p:cNvPr>
            <p:cNvSpPr/>
            <p:nvPr/>
          </p:nvSpPr>
          <p:spPr bwMode="auto">
            <a:xfrm>
              <a:off x="6668004" y="-811936"/>
              <a:ext cx="76038" cy="75372"/>
            </a:xfrm>
            <a:custGeom>
              <a:avLst/>
              <a:gdLst>
                <a:gd name="T0" fmla="*/ 24 w 48"/>
                <a:gd name="T1" fmla="*/ 0 h 48"/>
                <a:gd name="T2" fmla="*/ 24 w 48"/>
                <a:gd name="T3" fmla="*/ 0 h 48"/>
                <a:gd name="T4" fmla="*/ 4 w 48"/>
                <a:gd name="T5" fmla="*/ 11 h 48"/>
                <a:gd name="T6" fmla="*/ 2 w 48"/>
                <a:gd name="T7" fmla="*/ 15 h 48"/>
                <a:gd name="T8" fmla="*/ 0 w 48"/>
                <a:gd name="T9" fmla="*/ 24 h 48"/>
                <a:gd name="T10" fmla="*/ 1 w 48"/>
                <a:gd name="T11" fmla="*/ 27 h 48"/>
                <a:gd name="T12" fmla="*/ 2 w 48"/>
                <a:gd name="T13" fmla="*/ 31 h 48"/>
                <a:gd name="T14" fmla="*/ 15 w 48"/>
                <a:gd name="T15" fmla="*/ 46 h 48"/>
                <a:gd name="T16" fmla="*/ 19 w 48"/>
                <a:gd name="T17" fmla="*/ 47 h 48"/>
                <a:gd name="T18" fmla="*/ 19 w 48"/>
                <a:gd name="T19" fmla="*/ 47 h 48"/>
                <a:gd name="T20" fmla="*/ 24 w 48"/>
                <a:gd name="T21" fmla="*/ 48 h 48"/>
                <a:gd name="T22" fmla="*/ 25 w 48"/>
                <a:gd name="T23" fmla="*/ 48 h 48"/>
                <a:gd name="T24" fmla="*/ 27 w 48"/>
                <a:gd name="T25" fmla="*/ 47 h 48"/>
                <a:gd name="T26" fmla="*/ 32 w 48"/>
                <a:gd name="T27" fmla="*/ 47 h 48"/>
                <a:gd name="T28" fmla="*/ 39 w 48"/>
                <a:gd name="T29" fmla="*/ 43 h 48"/>
                <a:gd name="T30" fmla="*/ 42 w 48"/>
                <a:gd name="T31" fmla="*/ 40 h 48"/>
                <a:gd name="T32" fmla="*/ 48 w 48"/>
                <a:gd name="T33" fmla="*/ 23 h 48"/>
                <a:gd name="T34" fmla="*/ 48 w 48"/>
                <a:gd name="T35" fmla="*/ 22 h 48"/>
                <a:gd name="T36" fmla="*/ 48 w 48"/>
                <a:gd name="T37" fmla="*/ 18 h 48"/>
                <a:gd name="T38" fmla="*/ 30 w 48"/>
                <a:gd name="T39" fmla="*/ 0 h 48"/>
                <a:gd name="T40" fmla="*/ 26 w 48"/>
                <a:gd name="T41" fmla="*/ 0 h 48"/>
                <a:gd name="T42" fmla="*/ 24 w 48"/>
                <a:gd name="T43"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8" h="48">
                  <a:moveTo>
                    <a:pt x="24" y="0"/>
                  </a:moveTo>
                  <a:cubicBezTo>
                    <a:pt x="24" y="0"/>
                    <a:pt x="24" y="0"/>
                    <a:pt x="24" y="0"/>
                  </a:cubicBezTo>
                  <a:cubicBezTo>
                    <a:pt x="15" y="0"/>
                    <a:pt x="8" y="5"/>
                    <a:pt x="4" y="11"/>
                  </a:cubicBezTo>
                  <a:cubicBezTo>
                    <a:pt x="3" y="13"/>
                    <a:pt x="2" y="14"/>
                    <a:pt x="2" y="15"/>
                  </a:cubicBezTo>
                  <a:cubicBezTo>
                    <a:pt x="1" y="18"/>
                    <a:pt x="0" y="21"/>
                    <a:pt x="0" y="24"/>
                  </a:cubicBezTo>
                  <a:cubicBezTo>
                    <a:pt x="0" y="25"/>
                    <a:pt x="1" y="26"/>
                    <a:pt x="1" y="27"/>
                  </a:cubicBezTo>
                  <a:cubicBezTo>
                    <a:pt x="1" y="28"/>
                    <a:pt x="1" y="30"/>
                    <a:pt x="2" y="31"/>
                  </a:cubicBezTo>
                  <a:cubicBezTo>
                    <a:pt x="4" y="38"/>
                    <a:pt x="9" y="43"/>
                    <a:pt x="15" y="46"/>
                  </a:cubicBezTo>
                  <a:cubicBezTo>
                    <a:pt x="16" y="46"/>
                    <a:pt x="17" y="47"/>
                    <a:pt x="19" y="47"/>
                  </a:cubicBezTo>
                  <a:cubicBezTo>
                    <a:pt x="19" y="47"/>
                    <a:pt x="19" y="47"/>
                    <a:pt x="19" y="47"/>
                  </a:cubicBezTo>
                  <a:cubicBezTo>
                    <a:pt x="20" y="47"/>
                    <a:pt x="22" y="48"/>
                    <a:pt x="24" y="48"/>
                  </a:cubicBezTo>
                  <a:cubicBezTo>
                    <a:pt x="25" y="48"/>
                    <a:pt x="25" y="48"/>
                    <a:pt x="25" y="48"/>
                  </a:cubicBezTo>
                  <a:cubicBezTo>
                    <a:pt x="26" y="48"/>
                    <a:pt x="27" y="48"/>
                    <a:pt x="27" y="47"/>
                  </a:cubicBezTo>
                  <a:cubicBezTo>
                    <a:pt x="29" y="47"/>
                    <a:pt x="30" y="47"/>
                    <a:pt x="32" y="47"/>
                  </a:cubicBezTo>
                  <a:cubicBezTo>
                    <a:pt x="34" y="46"/>
                    <a:pt x="37" y="44"/>
                    <a:pt x="39" y="43"/>
                  </a:cubicBezTo>
                  <a:cubicBezTo>
                    <a:pt x="40" y="42"/>
                    <a:pt x="41" y="41"/>
                    <a:pt x="42" y="40"/>
                  </a:cubicBezTo>
                  <a:cubicBezTo>
                    <a:pt x="46" y="35"/>
                    <a:pt x="48" y="30"/>
                    <a:pt x="48" y="23"/>
                  </a:cubicBezTo>
                  <a:cubicBezTo>
                    <a:pt x="48" y="23"/>
                    <a:pt x="48" y="22"/>
                    <a:pt x="48" y="22"/>
                  </a:cubicBezTo>
                  <a:cubicBezTo>
                    <a:pt x="48" y="20"/>
                    <a:pt x="48" y="19"/>
                    <a:pt x="48" y="18"/>
                  </a:cubicBezTo>
                  <a:cubicBezTo>
                    <a:pt x="45" y="9"/>
                    <a:pt x="39" y="3"/>
                    <a:pt x="30" y="0"/>
                  </a:cubicBezTo>
                  <a:cubicBezTo>
                    <a:pt x="29" y="0"/>
                    <a:pt x="27" y="0"/>
                    <a:pt x="26" y="0"/>
                  </a:cubicBezTo>
                  <a:cubicBezTo>
                    <a:pt x="25" y="0"/>
                    <a:pt x="25" y="0"/>
                    <a:pt x="24"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51" name="Freeform 20262">
              <a:extLst>
                <a:ext uri="{FF2B5EF4-FFF2-40B4-BE49-F238E27FC236}">
                  <a16:creationId xmlns:a16="http://schemas.microsoft.com/office/drawing/2014/main" id="{7DFD80A3-611B-4AFD-8F8A-39E6665E5FD5}"/>
                </a:ext>
              </a:extLst>
            </p:cNvPr>
            <p:cNvSpPr/>
            <p:nvPr/>
          </p:nvSpPr>
          <p:spPr bwMode="auto">
            <a:xfrm>
              <a:off x="7177596" y="-893978"/>
              <a:ext cx="69368" cy="68034"/>
            </a:xfrm>
            <a:custGeom>
              <a:avLst/>
              <a:gdLst>
                <a:gd name="T0" fmla="*/ 22 w 44"/>
                <a:gd name="T1" fmla="*/ 0 h 43"/>
                <a:gd name="T2" fmla="*/ 22 w 44"/>
                <a:gd name="T3" fmla="*/ 0 h 43"/>
                <a:gd name="T4" fmla="*/ 10 w 44"/>
                <a:gd name="T5" fmla="*/ 3 h 43"/>
                <a:gd name="T6" fmla="*/ 7 w 44"/>
                <a:gd name="T7" fmla="*/ 6 h 43"/>
                <a:gd name="T8" fmla="*/ 0 w 44"/>
                <a:gd name="T9" fmla="*/ 22 h 43"/>
                <a:gd name="T10" fmla="*/ 0 w 44"/>
                <a:gd name="T11" fmla="*/ 23 h 43"/>
                <a:gd name="T12" fmla="*/ 1 w 44"/>
                <a:gd name="T13" fmla="*/ 27 h 43"/>
                <a:gd name="T14" fmla="*/ 13 w 44"/>
                <a:gd name="T15" fmla="*/ 41 h 43"/>
                <a:gd name="T16" fmla="*/ 17 w 44"/>
                <a:gd name="T17" fmla="*/ 43 h 43"/>
                <a:gd name="T18" fmla="*/ 22 w 44"/>
                <a:gd name="T19" fmla="*/ 43 h 43"/>
                <a:gd name="T20" fmla="*/ 22 w 44"/>
                <a:gd name="T21" fmla="*/ 43 h 43"/>
                <a:gd name="T22" fmla="*/ 27 w 44"/>
                <a:gd name="T23" fmla="*/ 42 h 43"/>
                <a:gd name="T24" fmla="*/ 31 w 44"/>
                <a:gd name="T25" fmla="*/ 41 h 43"/>
                <a:gd name="T26" fmla="*/ 36 w 44"/>
                <a:gd name="T27" fmla="*/ 38 h 43"/>
                <a:gd name="T28" fmla="*/ 39 w 44"/>
                <a:gd name="T29" fmla="*/ 35 h 43"/>
                <a:gd name="T30" fmla="*/ 44 w 44"/>
                <a:gd name="T31" fmla="*/ 21 h 43"/>
                <a:gd name="T32" fmla="*/ 34 w 44"/>
                <a:gd name="T33" fmla="*/ 4 h 43"/>
                <a:gd name="T34" fmla="*/ 31 w 44"/>
                <a:gd name="T35" fmla="*/ 2 h 43"/>
                <a:gd name="T36" fmla="*/ 22 w 44"/>
                <a:gd name="T37"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4" h="43">
                  <a:moveTo>
                    <a:pt x="22" y="0"/>
                  </a:moveTo>
                  <a:cubicBezTo>
                    <a:pt x="22" y="0"/>
                    <a:pt x="22" y="0"/>
                    <a:pt x="22" y="0"/>
                  </a:cubicBezTo>
                  <a:cubicBezTo>
                    <a:pt x="17" y="0"/>
                    <a:pt x="13" y="1"/>
                    <a:pt x="10" y="3"/>
                  </a:cubicBezTo>
                  <a:cubicBezTo>
                    <a:pt x="9" y="4"/>
                    <a:pt x="8" y="5"/>
                    <a:pt x="7" y="6"/>
                  </a:cubicBezTo>
                  <a:cubicBezTo>
                    <a:pt x="3" y="10"/>
                    <a:pt x="0" y="16"/>
                    <a:pt x="0" y="22"/>
                  </a:cubicBezTo>
                  <a:cubicBezTo>
                    <a:pt x="0" y="22"/>
                    <a:pt x="0" y="23"/>
                    <a:pt x="0" y="23"/>
                  </a:cubicBezTo>
                  <a:cubicBezTo>
                    <a:pt x="0" y="24"/>
                    <a:pt x="1" y="26"/>
                    <a:pt x="1" y="27"/>
                  </a:cubicBezTo>
                  <a:cubicBezTo>
                    <a:pt x="3" y="34"/>
                    <a:pt x="7" y="39"/>
                    <a:pt x="13" y="41"/>
                  </a:cubicBezTo>
                  <a:cubicBezTo>
                    <a:pt x="15" y="42"/>
                    <a:pt x="16" y="42"/>
                    <a:pt x="17" y="43"/>
                  </a:cubicBezTo>
                  <a:cubicBezTo>
                    <a:pt x="19" y="43"/>
                    <a:pt x="20" y="43"/>
                    <a:pt x="22" y="43"/>
                  </a:cubicBezTo>
                  <a:cubicBezTo>
                    <a:pt x="22" y="43"/>
                    <a:pt x="22" y="43"/>
                    <a:pt x="22" y="43"/>
                  </a:cubicBezTo>
                  <a:cubicBezTo>
                    <a:pt x="24" y="43"/>
                    <a:pt x="26" y="43"/>
                    <a:pt x="27" y="42"/>
                  </a:cubicBezTo>
                  <a:cubicBezTo>
                    <a:pt x="29" y="42"/>
                    <a:pt x="30" y="42"/>
                    <a:pt x="31" y="41"/>
                  </a:cubicBezTo>
                  <a:cubicBezTo>
                    <a:pt x="33" y="40"/>
                    <a:pt x="34" y="39"/>
                    <a:pt x="36" y="38"/>
                  </a:cubicBezTo>
                  <a:cubicBezTo>
                    <a:pt x="37" y="37"/>
                    <a:pt x="38" y="36"/>
                    <a:pt x="39" y="35"/>
                  </a:cubicBezTo>
                  <a:cubicBezTo>
                    <a:pt x="42" y="31"/>
                    <a:pt x="44" y="26"/>
                    <a:pt x="44" y="21"/>
                  </a:cubicBezTo>
                  <a:cubicBezTo>
                    <a:pt x="43" y="14"/>
                    <a:pt x="40" y="8"/>
                    <a:pt x="34" y="4"/>
                  </a:cubicBezTo>
                  <a:cubicBezTo>
                    <a:pt x="33" y="3"/>
                    <a:pt x="32" y="2"/>
                    <a:pt x="31" y="2"/>
                  </a:cubicBezTo>
                  <a:cubicBezTo>
                    <a:pt x="28" y="0"/>
                    <a:pt x="25" y="0"/>
                    <a:pt x="22"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52" name="Freeform 20263">
              <a:extLst>
                <a:ext uri="{FF2B5EF4-FFF2-40B4-BE49-F238E27FC236}">
                  <a16:creationId xmlns:a16="http://schemas.microsoft.com/office/drawing/2014/main" id="{AD5C9FD8-45E0-4E0F-B2A6-8A6E07878A79}"/>
                </a:ext>
              </a:extLst>
            </p:cNvPr>
            <p:cNvSpPr/>
            <p:nvPr/>
          </p:nvSpPr>
          <p:spPr bwMode="auto">
            <a:xfrm>
              <a:off x="7429724" y="-162275"/>
              <a:ext cx="105387" cy="105387"/>
            </a:xfrm>
            <a:custGeom>
              <a:avLst/>
              <a:gdLst>
                <a:gd name="T0" fmla="*/ 33 w 67"/>
                <a:gd name="T1" fmla="*/ 0 h 67"/>
                <a:gd name="T2" fmla="*/ 33 w 67"/>
                <a:gd name="T3" fmla="*/ 0 h 67"/>
                <a:gd name="T4" fmla="*/ 24 w 67"/>
                <a:gd name="T5" fmla="*/ 1 h 67"/>
                <a:gd name="T6" fmla="*/ 20 w 67"/>
                <a:gd name="T7" fmla="*/ 3 h 67"/>
                <a:gd name="T8" fmla="*/ 7 w 67"/>
                <a:gd name="T9" fmla="*/ 13 h 67"/>
                <a:gd name="T10" fmla="*/ 4 w 67"/>
                <a:gd name="T11" fmla="*/ 17 h 67"/>
                <a:gd name="T12" fmla="*/ 0 w 67"/>
                <a:gd name="T13" fmla="*/ 34 h 67"/>
                <a:gd name="T14" fmla="*/ 8 w 67"/>
                <a:gd name="T15" fmla="*/ 56 h 67"/>
                <a:gd name="T16" fmla="*/ 12 w 67"/>
                <a:gd name="T17" fmla="*/ 59 h 67"/>
                <a:gd name="T18" fmla="*/ 27 w 67"/>
                <a:gd name="T19" fmla="*/ 67 h 67"/>
                <a:gd name="T20" fmla="*/ 32 w 67"/>
                <a:gd name="T21" fmla="*/ 67 h 67"/>
                <a:gd name="T22" fmla="*/ 33 w 67"/>
                <a:gd name="T23" fmla="*/ 67 h 67"/>
                <a:gd name="T24" fmla="*/ 34 w 67"/>
                <a:gd name="T25" fmla="*/ 67 h 67"/>
                <a:gd name="T26" fmla="*/ 48 w 67"/>
                <a:gd name="T27" fmla="*/ 64 h 67"/>
                <a:gd name="T28" fmla="*/ 51 w 67"/>
                <a:gd name="T29" fmla="*/ 62 h 67"/>
                <a:gd name="T30" fmla="*/ 67 w 67"/>
                <a:gd name="T31" fmla="*/ 33 h 67"/>
                <a:gd name="T32" fmla="*/ 67 w 67"/>
                <a:gd name="T33" fmla="*/ 32 h 67"/>
                <a:gd name="T34" fmla="*/ 66 w 67"/>
                <a:gd name="T35" fmla="*/ 28 h 67"/>
                <a:gd name="T36" fmla="*/ 33 w 67"/>
                <a:gd name="T37"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7" h="67">
                  <a:moveTo>
                    <a:pt x="33" y="0"/>
                  </a:moveTo>
                  <a:cubicBezTo>
                    <a:pt x="33" y="0"/>
                    <a:pt x="33" y="0"/>
                    <a:pt x="33" y="0"/>
                  </a:cubicBezTo>
                  <a:cubicBezTo>
                    <a:pt x="30" y="0"/>
                    <a:pt x="27" y="1"/>
                    <a:pt x="24" y="1"/>
                  </a:cubicBezTo>
                  <a:cubicBezTo>
                    <a:pt x="23" y="2"/>
                    <a:pt x="21" y="2"/>
                    <a:pt x="20" y="3"/>
                  </a:cubicBezTo>
                  <a:cubicBezTo>
                    <a:pt x="15" y="5"/>
                    <a:pt x="10" y="9"/>
                    <a:pt x="7" y="13"/>
                  </a:cubicBezTo>
                  <a:cubicBezTo>
                    <a:pt x="6" y="14"/>
                    <a:pt x="5" y="15"/>
                    <a:pt x="4" y="17"/>
                  </a:cubicBezTo>
                  <a:cubicBezTo>
                    <a:pt x="1" y="22"/>
                    <a:pt x="0" y="28"/>
                    <a:pt x="0" y="34"/>
                  </a:cubicBezTo>
                  <a:cubicBezTo>
                    <a:pt x="0" y="43"/>
                    <a:pt x="3" y="50"/>
                    <a:pt x="8" y="56"/>
                  </a:cubicBezTo>
                  <a:cubicBezTo>
                    <a:pt x="9" y="57"/>
                    <a:pt x="10" y="58"/>
                    <a:pt x="12" y="59"/>
                  </a:cubicBezTo>
                  <a:cubicBezTo>
                    <a:pt x="16" y="63"/>
                    <a:pt x="21" y="65"/>
                    <a:pt x="27" y="67"/>
                  </a:cubicBezTo>
                  <a:cubicBezTo>
                    <a:pt x="29" y="67"/>
                    <a:pt x="30" y="67"/>
                    <a:pt x="32" y="67"/>
                  </a:cubicBezTo>
                  <a:cubicBezTo>
                    <a:pt x="32" y="67"/>
                    <a:pt x="33" y="67"/>
                    <a:pt x="33" y="67"/>
                  </a:cubicBezTo>
                  <a:cubicBezTo>
                    <a:pt x="33" y="67"/>
                    <a:pt x="34" y="67"/>
                    <a:pt x="34" y="67"/>
                  </a:cubicBezTo>
                  <a:cubicBezTo>
                    <a:pt x="39" y="67"/>
                    <a:pt x="43" y="66"/>
                    <a:pt x="48" y="64"/>
                  </a:cubicBezTo>
                  <a:cubicBezTo>
                    <a:pt x="49" y="63"/>
                    <a:pt x="50" y="63"/>
                    <a:pt x="51" y="62"/>
                  </a:cubicBezTo>
                  <a:cubicBezTo>
                    <a:pt x="61" y="56"/>
                    <a:pt x="67" y="45"/>
                    <a:pt x="67" y="33"/>
                  </a:cubicBezTo>
                  <a:cubicBezTo>
                    <a:pt x="67" y="33"/>
                    <a:pt x="67" y="32"/>
                    <a:pt x="67" y="32"/>
                  </a:cubicBezTo>
                  <a:cubicBezTo>
                    <a:pt x="67" y="31"/>
                    <a:pt x="66" y="29"/>
                    <a:pt x="66" y="28"/>
                  </a:cubicBezTo>
                  <a:cubicBezTo>
                    <a:pt x="63" y="12"/>
                    <a:pt x="50" y="0"/>
                    <a:pt x="33"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53" name="Freeform 20292">
              <a:extLst>
                <a:ext uri="{FF2B5EF4-FFF2-40B4-BE49-F238E27FC236}">
                  <a16:creationId xmlns:a16="http://schemas.microsoft.com/office/drawing/2014/main" id="{B97896EF-973B-4029-8071-8864EACFA381}"/>
                </a:ext>
              </a:extLst>
            </p:cNvPr>
            <p:cNvSpPr/>
            <p:nvPr/>
          </p:nvSpPr>
          <p:spPr bwMode="auto">
            <a:xfrm>
              <a:off x="5911620" y="-1176121"/>
              <a:ext cx="78706" cy="77372"/>
            </a:xfrm>
            <a:custGeom>
              <a:avLst/>
              <a:gdLst>
                <a:gd name="T0" fmla="*/ 25 w 50"/>
                <a:gd name="T1" fmla="*/ 0 h 49"/>
                <a:gd name="T2" fmla="*/ 25 w 50"/>
                <a:gd name="T3" fmla="*/ 0 h 49"/>
                <a:gd name="T4" fmla="*/ 0 w 50"/>
                <a:gd name="T5" fmla="*/ 25 h 49"/>
                <a:gd name="T6" fmla="*/ 8 w 50"/>
                <a:gd name="T7" fmla="*/ 42 h 49"/>
                <a:gd name="T8" fmla="*/ 12 w 50"/>
                <a:gd name="T9" fmla="*/ 45 h 49"/>
                <a:gd name="T10" fmla="*/ 14 w 50"/>
                <a:gd name="T11" fmla="*/ 46 h 49"/>
                <a:gd name="T12" fmla="*/ 18 w 50"/>
                <a:gd name="T13" fmla="*/ 48 h 49"/>
                <a:gd name="T14" fmla="*/ 25 w 50"/>
                <a:gd name="T15" fmla="*/ 49 h 49"/>
                <a:gd name="T16" fmla="*/ 26 w 50"/>
                <a:gd name="T17" fmla="*/ 49 h 49"/>
                <a:gd name="T18" fmla="*/ 34 w 50"/>
                <a:gd name="T19" fmla="*/ 48 h 49"/>
                <a:gd name="T20" fmla="*/ 38 w 50"/>
                <a:gd name="T21" fmla="*/ 46 h 49"/>
                <a:gd name="T22" fmla="*/ 47 w 50"/>
                <a:gd name="T23" fmla="*/ 37 h 49"/>
                <a:gd name="T24" fmla="*/ 48 w 50"/>
                <a:gd name="T25" fmla="*/ 33 h 49"/>
                <a:gd name="T26" fmla="*/ 50 w 50"/>
                <a:gd name="T27" fmla="*/ 29 h 49"/>
                <a:gd name="T28" fmla="*/ 50 w 50"/>
                <a:gd name="T29" fmla="*/ 24 h 49"/>
                <a:gd name="T30" fmla="*/ 49 w 50"/>
                <a:gd name="T31" fmla="*/ 19 h 49"/>
                <a:gd name="T32" fmla="*/ 48 w 50"/>
                <a:gd name="T33" fmla="*/ 15 h 49"/>
                <a:gd name="T34" fmla="*/ 25 w 50"/>
                <a:gd name="T35"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 h="49">
                  <a:moveTo>
                    <a:pt x="25" y="0"/>
                  </a:moveTo>
                  <a:cubicBezTo>
                    <a:pt x="25" y="0"/>
                    <a:pt x="25" y="0"/>
                    <a:pt x="25" y="0"/>
                  </a:cubicBezTo>
                  <a:cubicBezTo>
                    <a:pt x="11" y="0"/>
                    <a:pt x="0" y="11"/>
                    <a:pt x="0" y="25"/>
                  </a:cubicBezTo>
                  <a:cubicBezTo>
                    <a:pt x="0" y="32"/>
                    <a:pt x="3" y="38"/>
                    <a:pt x="8" y="42"/>
                  </a:cubicBezTo>
                  <a:cubicBezTo>
                    <a:pt x="9" y="43"/>
                    <a:pt x="10" y="44"/>
                    <a:pt x="12" y="45"/>
                  </a:cubicBezTo>
                  <a:cubicBezTo>
                    <a:pt x="12" y="46"/>
                    <a:pt x="13" y="46"/>
                    <a:pt x="14" y="46"/>
                  </a:cubicBezTo>
                  <a:cubicBezTo>
                    <a:pt x="15" y="47"/>
                    <a:pt x="16" y="48"/>
                    <a:pt x="18" y="48"/>
                  </a:cubicBezTo>
                  <a:cubicBezTo>
                    <a:pt x="20" y="49"/>
                    <a:pt x="23" y="49"/>
                    <a:pt x="25" y="49"/>
                  </a:cubicBezTo>
                  <a:cubicBezTo>
                    <a:pt x="25" y="49"/>
                    <a:pt x="25" y="49"/>
                    <a:pt x="26" y="49"/>
                  </a:cubicBezTo>
                  <a:cubicBezTo>
                    <a:pt x="29" y="49"/>
                    <a:pt x="31" y="49"/>
                    <a:pt x="34" y="48"/>
                  </a:cubicBezTo>
                  <a:cubicBezTo>
                    <a:pt x="35" y="47"/>
                    <a:pt x="37" y="46"/>
                    <a:pt x="38" y="46"/>
                  </a:cubicBezTo>
                  <a:cubicBezTo>
                    <a:pt x="42" y="44"/>
                    <a:pt x="45" y="40"/>
                    <a:pt x="47" y="37"/>
                  </a:cubicBezTo>
                  <a:cubicBezTo>
                    <a:pt x="47" y="36"/>
                    <a:pt x="48" y="34"/>
                    <a:pt x="48" y="33"/>
                  </a:cubicBezTo>
                  <a:cubicBezTo>
                    <a:pt x="49" y="32"/>
                    <a:pt x="49" y="31"/>
                    <a:pt x="50" y="29"/>
                  </a:cubicBezTo>
                  <a:cubicBezTo>
                    <a:pt x="50" y="27"/>
                    <a:pt x="50" y="26"/>
                    <a:pt x="50" y="24"/>
                  </a:cubicBezTo>
                  <a:cubicBezTo>
                    <a:pt x="50" y="22"/>
                    <a:pt x="50" y="20"/>
                    <a:pt x="49" y="19"/>
                  </a:cubicBezTo>
                  <a:cubicBezTo>
                    <a:pt x="49" y="17"/>
                    <a:pt x="49" y="16"/>
                    <a:pt x="48" y="15"/>
                  </a:cubicBezTo>
                  <a:cubicBezTo>
                    <a:pt x="44" y="6"/>
                    <a:pt x="35" y="0"/>
                    <a:pt x="25"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54" name="Freeform 20293">
              <a:extLst>
                <a:ext uri="{FF2B5EF4-FFF2-40B4-BE49-F238E27FC236}">
                  <a16:creationId xmlns:a16="http://schemas.microsoft.com/office/drawing/2014/main" id="{AE3F8BF9-428E-44B6-9B1D-03C05F34DFD8}"/>
                </a:ext>
              </a:extLst>
            </p:cNvPr>
            <p:cNvSpPr>
              <a:spLocks noEditPoints="1"/>
            </p:cNvSpPr>
            <p:nvPr/>
          </p:nvSpPr>
          <p:spPr bwMode="auto">
            <a:xfrm>
              <a:off x="5870933" y="-1216808"/>
              <a:ext cx="160748" cy="158747"/>
            </a:xfrm>
            <a:custGeom>
              <a:avLst/>
              <a:gdLst>
                <a:gd name="T0" fmla="*/ 27 w 102"/>
                <a:gd name="T1" fmla="*/ 78 h 101"/>
                <a:gd name="T2" fmla="*/ 14 w 102"/>
                <a:gd name="T3" fmla="*/ 51 h 101"/>
                <a:gd name="T4" fmla="*/ 51 w 102"/>
                <a:gd name="T5" fmla="*/ 13 h 101"/>
                <a:gd name="T6" fmla="*/ 51 w 102"/>
                <a:gd name="T7" fmla="*/ 13 h 101"/>
                <a:gd name="T8" fmla="*/ 86 w 102"/>
                <a:gd name="T9" fmla="*/ 37 h 101"/>
                <a:gd name="T10" fmla="*/ 87 w 102"/>
                <a:gd name="T11" fmla="*/ 41 h 101"/>
                <a:gd name="T12" fmla="*/ 88 w 102"/>
                <a:gd name="T13" fmla="*/ 50 h 101"/>
                <a:gd name="T14" fmla="*/ 87 w 102"/>
                <a:gd name="T15" fmla="*/ 59 h 101"/>
                <a:gd name="T16" fmla="*/ 86 w 102"/>
                <a:gd name="T17" fmla="*/ 63 h 101"/>
                <a:gd name="T18" fmla="*/ 86 w 102"/>
                <a:gd name="T19" fmla="*/ 64 h 101"/>
                <a:gd name="T20" fmla="*/ 84 w 102"/>
                <a:gd name="T21" fmla="*/ 68 h 101"/>
                <a:gd name="T22" fmla="*/ 69 w 102"/>
                <a:gd name="T23" fmla="*/ 83 h 101"/>
                <a:gd name="T24" fmla="*/ 66 w 102"/>
                <a:gd name="T25" fmla="*/ 84 h 101"/>
                <a:gd name="T26" fmla="*/ 52 w 102"/>
                <a:gd name="T27" fmla="*/ 87 h 101"/>
                <a:gd name="T28" fmla="*/ 51 w 102"/>
                <a:gd name="T29" fmla="*/ 87 h 101"/>
                <a:gd name="T30" fmla="*/ 40 w 102"/>
                <a:gd name="T31" fmla="*/ 85 h 101"/>
                <a:gd name="T32" fmla="*/ 36 w 102"/>
                <a:gd name="T33" fmla="*/ 84 h 101"/>
                <a:gd name="T34" fmla="*/ 31 w 102"/>
                <a:gd name="T35" fmla="*/ 81 h 101"/>
                <a:gd name="T36" fmla="*/ 27 w 102"/>
                <a:gd name="T37" fmla="*/ 78 h 101"/>
                <a:gd name="T38" fmla="*/ 51 w 102"/>
                <a:gd name="T39" fmla="*/ 0 h 101"/>
                <a:gd name="T40" fmla="*/ 50 w 102"/>
                <a:gd name="T41" fmla="*/ 0 h 101"/>
                <a:gd name="T42" fmla="*/ 1 w 102"/>
                <a:gd name="T43" fmla="*/ 51 h 101"/>
                <a:gd name="T44" fmla="*/ 19 w 102"/>
                <a:gd name="T45" fmla="*/ 90 h 101"/>
                <a:gd name="T46" fmla="*/ 23 w 102"/>
                <a:gd name="T47" fmla="*/ 92 h 101"/>
                <a:gd name="T48" fmla="*/ 31 w 102"/>
                <a:gd name="T49" fmla="*/ 97 h 101"/>
                <a:gd name="T50" fmla="*/ 35 w 102"/>
                <a:gd name="T51" fmla="*/ 98 h 101"/>
                <a:gd name="T52" fmla="*/ 51 w 102"/>
                <a:gd name="T53" fmla="*/ 101 h 101"/>
                <a:gd name="T54" fmla="*/ 52 w 102"/>
                <a:gd name="T55" fmla="*/ 101 h 101"/>
                <a:gd name="T56" fmla="*/ 72 w 102"/>
                <a:gd name="T57" fmla="*/ 97 h 101"/>
                <a:gd name="T58" fmla="*/ 76 w 102"/>
                <a:gd name="T59" fmla="*/ 95 h 101"/>
                <a:gd name="T60" fmla="*/ 96 w 102"/>
                <a:gd name="T61" fmla="*/ 74 h 101"/>
                <a:gd name="T62" fmla="*/ 98 w 102"/>
                <a:gd name="T63" fmla="*/ 70 h 101"/>
                <a:gd name="T64" fmla="*/ 99 w 102"/>
                <a:gd name="T65" fmla="*/ 67 h 101"/>
                <a:gd name="T66" fmla="*/ 100 w 102"/>
                <a:gd name="T67" fmla="*/ 63 h 101"/>
                <a:gd name="T68" fmla="*/ 102 w 102"/>
                <a:gd name="T69" fmla="*/ 49 h 101"/>
                <a:gd name="T70" fmla="*/ 100 w 102"/>
                <a:gd name="T71" fmla="*/ 38 h 101"/>
                <a:gd name="T72" fmla="*/ 99 w 102"/>
                <a:gd name="T73" fmla="*/ 34 h 101"/>
                <a:gd name="T74" fmla="*/ 51 w 102"/>
                <a:gd name="T75"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2" h="101">
                  <a:moveTo>
                    <a:pt x="27" y="78"/>
                  </a:moveTo>
                  <a:cubicBezTo>
                    <a:pt x="19" y="72"/>
                    <a:pt x="14" y="62"/>
                    <a:pt x="14" y="51"/>
                  </a:cubicBezTo>
                  <a:cubicBezTo>
                    <a:pt x="14" y="31"/>
                    <a:pt x="30" y="14"/>
                    <a:pt x="51" y="13"/>
                  </a:cubicBezTo>
                  <a:cubicBezTo>
                    <a:pt x="51" y="13"/>
                    <a:pt x="51" y="13"/>
                    <a:pt x="51" y="13"/>
                  </a:cubicBezTo>
                  <a:cubicBezTo>
                    <a:pt x="67" y="13"/>
                    <a:pt x="80" y="23"/>
                    <a:pt x="86" y="37"/>
                  </a:cubicBezTo>
                  <a:cubicBezTo>
                    <a:pt x="86" y="39"/>
                    <a:pt x="87" y="40"/>
                    <a:pt x="87" y="41"/>
                  </a:cubicBezTo>
                  <a:cubicBezTo>
                    <a:pt x="88" y="44"/>
                    <a:pt x="88" y="47"/>
                    <a:pt x="88" y="50"/>
                  </a:cubicBezTo>
                  <a:cubicBezTo>
                    <a:pt x="88" y="53"/>
                    <a:pt x="88" y="56"/>
                    <a:pt x="87" y="59"/>
                  </a:cubicBezTo>
                  <a:cubicBezTo>
                    <a:pt x="87" y="60"/>
                    <a:pt x="86" y="62"/>
                    <a:pt x="86" y="63"/>
                  </a:cubicBezTo>
                  <a:cubicBezTo>
                    <a:pt x="86" y="63"/>
                    <a:pt x="86" y="64"/>
                    <a:pt x="86" y="64"/>
                  </a:cubicBezTo>
                  <a:cubicBezTo>
                    <a:pt x="85" y="65"/>
                    <a:pt x="84" y="67"/>
                    <a:pt x="84" y="68"/>
                  </a:cubicBezTo>
                  <a:cubicBezTo>
                    <a:pt x="80" y="74"/>
                    <a:pt x="75" y="79"/>
                    <a:pt x="69" y="83"/>
                  </a:cubicBezTo>
                  <a:cubicBezTo>
                    <a:pt x="68" y="83"/>
                    <a:pt x="67" y="84"/>
                    <a:pt x="66" y="84"/>
                  </a:cubicBezTo>
                  <a:cubicBezTo>
                    <a:pt x="61" y="86"/>
                    <a:pt x="57" y="87"/>
                    <a:pt x="52" y="87"/>
                  </a:cubicBezTo>
                  <a:cubicBezTo>
                    <a:pt x="52" y="87"/>
                    <a:pt x="51" y="87"/>
                    <a:pt x="51" y="87"/>
                  </a:cubicBezTo>
                  <a:cubicBezTo>
                    <a:pt x="47" y="87"/>
                    <a:pt x="43" y="87"/>
                    <a:pt x="40" y="85"/>
                  </a:cubicBezTo>
                  <a:cubicBezTo>
                    <a:pt x="38" y="85"/>
                    <a:pt x="37" y="84"/>
                    <a:pt x="36" y="84"/>
                  </a:cubicBezTo>
                  <a:cubicBezTo>
                    <a:pt x="34" y="83"/>
                    <a:pt x="32" y="82"/>
                    <a:pt x="31" y="81"/>
                  </a:cubicBezTo>
                  <a:cubicBezTo>
                    <a:pt x="29" y="80"/>
                    <a:pt x="28" y="79"/>
                    <a:pt x="27" y="78"/>
                  </a:cubicBezTo>
                  <a:moveTo>
                    <a:pt x="51" y="0"/>
                  </a:moveTo>
                  <a:cubicBezTo>
                    <a:pt x="51" y="0"/>
                    <a:pt x="51" y="0"/>
                    <a:pt x="50" y="0"/>
                  </a:cubicBezTo>
                  <a:cubicBezTo>
                    <a:pt x="22" y="0"/>
                    <a:pt x="0" y="23"/>
                    <a:pt x="1" y="51"/>
                  </a:cubicBezTo>
                  <a:cubicBezTo>
                    <a:pt x="1" y="67"/>
                    <a:pt x="8" y="81"/>
                    <a:pt x="19" y="90"/>
                  </a:cubicBezTo>
                  <a:cubicBezTo>
                    <a:pt x="21" y="90"/>
                    <a:pt x="22" y="91"/>
                    <a:pt x="23" y="92"/>
                  </a:cubicBezTo>
                  <a:cubicBezTo>
                    <a:pt x="25" y="94"/>
                    <a:pt x="28" y="95"/>
                    <a:pt x="31" y="97"/>
                  </a:cubicBezTo>
                  <a:cubicBezTo>
                    <a:pt x="32" y="97"/>
                    <a:pt x="34" y="98"/>
                    <a:pt x="35" y="98"/>
                  </a:cubicBezTo>
                  <a:cubicBezTo>
                    <a:pt x="40" y="100"/>
                    <a:pt x="46" y="101"/>
                    <a:pt x="51" y="101"/>
                  </a:cubicBezTo>
                  <a:cubicBezTo>
                    <a:pt x="51" y="101"/>
                    <a:pt x="52" y="101"/>
                    <a:pt x="52" y="101"/>
                  </a:cubicBezTo>
                  <a:cubicBezTo>
                    <a:pt x="59" y="101"/>
                    <a:pt x="66" y="99"/>
                    <a:pt x="72" y="97"/>
                  </a:cubicBezTo>
                  <a:cubicBezTo>
                    <a:pt x="73" y="96"/>
                    <a:pt x="74" y="95"/>
                    <a:pt x="76" y="95"/>
                  </a:cubicBezTo>
                  <a:cubicBezTo>
                    <a:pt x="84" y="90"/>
                    <a:pt x="91" y="83"/>
                    <a:pt x="96" y="74"/>
                  </a:cubicBezTo>
                  <a:cubicBezTo>
                    <a:pt x="97" y="72"/>
                    <a:pt x="97" y="71"/>
                    <a:pt x="98" y="70"/>
                  </a:cubicBezTo>
                  <a:cubicBezTo>
                    <a:pt x="98" y="69"/>
                    <a:pt x="98" y="68"/>
                    <a:pt x="99" y="67"/>
                  </a:cubicBezTo>
                  <a:cubicBezTo>
                    <a:pt x="99" y="66"/>
                    <a:pt x="100" y="64"/>
                    <a:pt x="100" y="63"/>
                  </a:cubicBezTo>
                  <a:cubicBezTo>
                    <a:pt x="101" y="59"/>
                    <a:pt x="102" y="54"/>
                    <a:pt x="102" y="49"/>
                  </a:cubicBezTo>
                  <a:cubicBezTo>
                    <a:pt x="102" y="46"/>
                    <a:pt x="101" y="42"/>
                    <a:pt x="100" y="38"/>
                  </a:cubicBezTo>
                  <a:cubicBezTo>
                    <a:pt x="100" y="37"/>
                    <a:pt x="99" y="35"/>
                    <a:pt x="99" y="34"/>
                  </a:cubicBezTo>
                  <a:cubicBezTo>
                    <a:pt x="92" y="14"/>
                    <a:pt x="73" y="0"/>
                    <a:pt x="51"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55" name="Freeform 20294">
              <a:extLst>
                <a:ext uri="{FF2B5EF4-FFF2-40B4-BE49-F238E27FC236}">
                  <a16:creationId xmlns:a16="http://schemas.microsoft.com/office/drawing/2014/main" id="{8A89165F-7384-46E8-8FFF-E9C659DDED74}"/>
                </a:ext>
              </a:extLst>
            </p:cNvPr>
            <p:cNvSpPr/>
            <p:nvPr/>
          </p:nvSpPr>
          <p:spPr bwMode="auto">
            <a:xfrm>
              <a:off x="7021516" y="-438414"/>
              <a:ext cx="78706" cy="77372"/>
            </a:xfrm>
            <a:custGeom>
              <a:avLst/>
              <a:gdLst>
                <a:gd name="T0" fmla="*/ 25 w 50"/>
                <a:gd name="T1" fmla="*/ 0 h 49"/>
                <a:gd name="T2" fmla="*/ 25 w 50"/>
                <a:gd name="T3" fmla="*/ 0 h 49"/>
                <a:gd name="T4" fmla="*/ 20 w 50"/>
                <a:gd name="T5" fmla="*/ 0 h 49"/>
                <a:gd name="T6" fmla="*/ 16 w 50"/>
                <a:gd name="T7" fmla="*/ 1 h 49"/>
                <a:gd name="T8" fmla="*/ 8 w 50"/>
                <a:gd name="T9" fmla="*/ 6 h 49"/>
                <a:gd name="T10" fmla="*/ 5 w 50"/>
                <a:gd name="T11" fmla="*/ 10 h 49"/>
                <a:gd name="T12" fmla="*/ 0 w 50"/>
                <a:gd name="T13" fmla="*/ 25 h 49"/>
                <a:gd name="T14" fmla="*/ 3 w 50"/>
                <a:gd name="T15" fmla="*/ 36 h 49"/>
                <a:gd name="T16" fmla="*/ 6 w 50"/>
                <a:gd name="T17" fmla="*/ 40 h 49"/>
                <a:gd name="T18" fmla="*/ 21 w 50"/>
                <a:gd name="T19" fmla="*/ 49 h 49"/>
                <a:gd name="T20" fmla="*/ 25 w 50"/>
                <a:gd name="T21" fmla="*/ 49 h 49"/>
                <a:gd name="T22" fmla="*/ 25 w 50"/>
                <a:gd name="T23" fmla="*/ 49 h 49"/>
                <a:gd name="T24" fmla="*/ 26 w 50"/>
                <a:gd name="T25" fmla="*/ 49 h 49"/>
                <a:gd name="T26" fmla="*/ 29 w 50"/>
                <a:gd name="T27" fmla="*/ 49 h 49"/>
                <a:gd name="T28" fmla="*/ 33 w 50"/>
                <a:gd name="T29" fmla="*/ 48 h 49"/>
                <a:gd name="T30" fmla="*/ 43 w 50"/>
                <a:gd name="T31" fmla="*/ 42 h 49"/>
                <a:gd name="T32" fmla="*/ 45 w 50"/>
                <a:gd name="T33" fmla="*/ 39 h 49"/>
                <a:gd name="T34" fmla="*/ 50 w 50"/>
                <a:gd name="T35" fmla="*/ 24 h 49"/>
                <a:gd name="T36" fmla="*/ 36 w 50"/>
                <a:gd name="T37" fmla="*/ 2 h 49"/>
                <a:gd name="T38" fmla="*/ 32 w 50"/>
                <a:gd name="T39" fmla="*/ 0 h 49"/>
                <a:gd name="T40" fmla="*/ 25 w 50"/>
                <a:gd name="T41"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49">
                  <a:moveTo>
                    <a:pt x="25" y="0"/>
                  </a:moveTo>
                  <a:cubicBezTo>
                    <a:pt x="25" y="0"/>
                    <a:pt x="25" y="0"/>
                    <a:pt x="25" y="0"/>
                  </a:cubicBezTo>
                  <a:cubicBezTo>
                    <a:pt x="23" y="0"/>
                    <a:pt x="22" y="0"/>
                    <a:pt x="20" y="0"/>
                  </a:cubicBezTo>
                  <a:cubicBezTo>
                    <a:pt x="19" y="0"/>
                    <a:pt x="17" y="1"/>
                    <a:pt x="16" y="1"/>
                  </a:cubicBezTo>
                  <a:cubicBezTo>
                    <a:pt x="13" y="3"/>
                    <a:pt x="10" y="4"/>
                    <a:pt x="8" y="6"/>
                  </a:cubicBezTo>
                  <a:cubicBezTo>
                    <a:pt x="7" y="7"/>
                    <a:pt x="6" y="8"/>
                    <a:pt x="5" y="10"/>
                  </a:cubicBezTo>
                  <a:cubicBezTo>
                    <a:pt x="2" y="14"/>
                    <a:pt x="0" y="19"/>
                    <a:pt x="0" y="25"/>
                  </a:cubicBezTo>
                  <a:cubicBezTo>
                    <a:pt x="0" y="29"/>
                    <a:pt x="1" y="33"/>
                    <a:pt x="3" y="36"/>
                  </a:cubicBezTo>
                  <a:cubicBezTo>
                    <a:pt x="4" y="38"/>
                    <a:pt x="5" y="39"/>
                    <a:pt x="6" y="40"/>
                  </a:cubicBezTo>
                  <a:cubicBezTo>
                    <a:pt x="9" y="45"/>
                    <a:pt x="15" y="48"/>
                    <a:pt x="21" y="49"/>
                  </a:cubicBezTo>
                  <a:cubicBezTo>
                    <a:pt x="22" y="49"/>
                    <a:pt x="23" y="49"/>
                    <a:pt x="25" y="49"/>
                  </a:cubicBezTo>
                  <a:cubicBezTo>
                    <a:pt x="25" y="49"/>
                    <a:pt x="25" y="49"/>
                    <a:pt x="25" y="49"/>
                  </a:cubicBezTo>
                  <a:cubicBezTo>
                    <a:pt x="25" y="49"/>
                    <a:pt x="25" y="49"/>
                    <a:pt x="26" y="49"/>
                  </a:cubicBezTo>
                  <a:cubicBezTo>
                    <a:pt x="27" y="49"/>
                    <a:pt x="28" y="49"/>
                    <a:pt x="29" y="49"/>
                  </a:cubicBezTo>
                  <a:cubicBezTo>
                    <a:pt x="31" y="49"/>
                    <a:pt x="32" y="48"/>
                    <a:pt x="33" y="48"/>
                  </a:cubicBezTo>
                  <a:cubicBezTo>
                    <a:pt x="37" y="47"/>
                    <a:pt x="40" y="45"/>
                    <a:pt x="43" y="42"/>
                  </a:cubicBezTo>
                  <a:cubicBezTo>
                    <a:pt x="44" y="41"/>
                    <a:pt x="45" y="40"/>
                    <a:pt x="45" y="39"/>
                  </a:cubicBezTo>
                  <a:cubicBezTo>
                    <a:pt x="48" y="35"/>
                    <a:pt x="50" y="30"/>
                    <a:pt x="50" y="24"/>
                  </a:cubicBezTo>
                  <a:cubicBezTo>
                    <a:pt x="50" y="14"/>
                    <a:pt x="44" y="6"/>
                    <a:pt x="36" y="2"/>
                  </a:cubicBezTo>
                  <a:cubicBezTo>
                    <a:pt x="35" y="1"/>
                    <a:pt x="33" y="1"/>
                    <a:pt x="32" y="0"/>
                  </a:cubicBezTo>
                  <a:cubicBezTo>
                    <a:pt x="30" y="0"/>
                    <a:pt x="27" y="0"/>
                    <a:pt x="25"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56" name="Freeform 20295">
              <a:extLst>
                <a:ext uri="{FF2B5EF4-FFF2-40B4-BE49-F238E27FC236}">
                  <a16:creationId xmlns:a16="http://schemas.microsoft.com/office/drawing/2014/main" id="{3D1623C3-F433-47E9-9FA3-AEABAF2BB3F5}"/>
                </a:ext>
              </a:extLst>
            </p:cNvPr>
            <p:cNvSpPr>
              <a:spLocks noEditPoints="1"/>
            </p:cNvSpPr>
            <p:nvPr/>
          </p:nvSpPr>
          <p:spPr bwMode="auto">
            <a:xfrm>
              <a:off x="6980162" y="-479102"/>
              <a:ext cx="160748" cy="158747"/>
            </a:xfrm>
            <a:custGeom>
              <a:avLst/>
              <a:gdLst>
                <a:gd name="T0" fmla="*/ 43 w 102"/>
                <a:gd name="T1" fmla="*/ 14 h 101"/>
                <a:gd name="T2" fmla="*/ 51 w 102"/>
                <a:gd name="T3" fmla="*/ 13 h 101"/>
                <a:gd name="T4" fmla="*/ 51 w 102"/>
                <a:gd name="T5" fmla="*/ 13 h 101"/>
                <a:gd name="T6" fmla="*/ 62 w 102"/>
                <a:gd name="T7" fmla="*/ 15 h 101"/>
                <a:gd name="T8" fmla="*/ 66 w 102"/>
                <a:gd name="T9" fmla="*/ 16 h 101"/>
                <a:gd name="T10" fmla="*/ 88 w 102"/>
                <a:gd name="T11" fmla="*/ 50 h 101"/>
                <a:gd name="T12" fmla="*/ 81 w 102"/>
                <a:gd name="T13" fmla="*/ 72 h 101"/>
                <a:gd name="T14" fmla="*/ 79 w 102"/>
                <a:gd name="T15" fmla="*/ 75 h 101"/>
                <a:gd name="T16" fmla="*/ 63 w 102"/>
                <a:gd name="T17" fmla="*/ 85 h 101"/>
                <a:gd name="T18" fmla="*/ 59 w 102"/>
                <a:gd name="T19" fmla="*/ 87 h 101"/>
                <a:gd name="T20" fmla="*/ 52 w 102"/>
                <a:gd name="T21" fmla="*/ 87 h 101"/>
                <a:gd name="T22" fmla="*/ 51 w 102"/>
                <a:gd name="T23" fmla="*/ 87 h 101"/>
                <a:gd name="T24" fmla="*/ 50 w 102"/>
                <a:gd name="T25" fmla="*/ 87 h 101"/>
                <a:gd name="T26" fmla="*/ 45 w 102"/>
                <a:gd name="T27" fmla="*/ 87 h 101"/>
                <a:gd name="T28" fmla="*/ 21 w 102"/>
                <a:gd name="T29" fmla="*/ 71 h 101"/>
                <a:gd name="T30" fmla="*/ 19 w 102"/>
                <a:gd name="T31" fmla="*/ 68 h 101"/>
                <a:gd name="T32" fmla="*/ 14 w 102"/>
                <a:gd name="T33" fmla="*/ 51 h 101"/>
                <a:gd name="T34" fmla="*/ 23 w 102"/>
                <a:gd name="T35" fmla="*/ 27 h 101"/>
                <a:gd name="T36" fmla="*/ 26 w 102"/>
                <a:gd name="T37" fmla="*/ 24 h 101"/>
                <a:gd name="T38" fmla="*/ 39 w 102"/>
                <a:gd name="T39" fmla="*/ 16 h 101"/>
                <a:gd name="T40" fmla="*/ 43 w 102"/>
                <a:gd name="T41" fmla="*/ 14 h 101"/>
                <a:gd name="T42" fmla="*/ 51 w 102"/>
                <a:gd name="T43" fmla="*/ 0 h 101"/>
                <a:gd name="T44" fmla="*/ 50 w 102"/>
                <a:gd name="T45" fmla="*/ 0 h 101"/>
                <a:gd name="T46" fmla="*/ 39 w 102"/>
                <a:gd name="T47" fmla="*/ 1 h 101"/>
                <a:gd name="T48" fmla="*/ 35 w 102"/>
                <a:gd name="T49" fmla="*/ 3 h 101"/>
                <a:gd name="T50" fmla="*/ 17 w 102"/>
                <a:gd name="T51" fmla="*/ 14 h 101"/>
                <a:gd name="T52" fmla="*/ 14 w 102"/>
                <a:gd name="T53" fmla="*/ 17 h 101"/>
                <a:gd name="T54" fmla="*/ 1 w 102"/>
                <a:gd name="T55" fmla="*/ 51 h 101"/>
                <a:gd name="T56" fmla="*/ 6 w 102"/>
                <a:gd name="T57" fmla="*/ 74 h 101"/>
                <a:gd name="T58" fmla="*/ 9 w 102"/>
                <a:gd name="T59" fmla="*/ 78 h 101"/>
                <a:gd name="T60" fmla="*/ 44 w 102"/>
                <a:gd name="T61" fmla="*/ 100 h 101"/>
                <a:gd name="T62" fmla="*/ 48 w 102"/>
                <a:gd name="T63" fmla="*/ 101 h 101"/>
                <a:gd name="T64" fmla="*/ 51 w 102"/>
                <a:gd name="T65" fmla="*/ 101 h 101"/>
                <a:gd name="T66" fmla="*/ 52 w 102"/>
                <a:gd name="T67" fmla="*/ 101 h 101"/>
                <a:gd name="T68" fmla="*/ 63 w 102"/>
                <a:gd name="T69" fmla="*/ 100 h 101"/>
                <a:gd name="T70" fmla="*/ 67 w 102"/>
                <a:gd name="T71" fmla="*/ 98 h 101"/>
                <a:gd name="T72" fmla="*/ 90 w 102"/>
                <a:gd name="T73" fmla="*/ 83 h 101"/>
                <a:gd name="T74" fmla="*/ 93 w 102"/>
                <a:gd name="T75" fmla="*/ 79 h 101"/>
                <a:gd name="T76" fmla="*/ 102 w 102"/>
                <a:gd name="T77" fmla="*/ 49 h 101"/>
                <a:gd name="T78" fmla="*/ 70 w 102"/>
                <a:gd name="T79" fmla="*/ 3 h 101"/>
                <a:gd name="T80" fmla="*/ 66 w 102"/>
                <a:gd name="T81" fmla="*/ 2 h 101"/>
                <a:gd name="T82" fmla="*/ 51 w 102"/>
                <a:gd name="T8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02" h="101">
                  <a:moveTo>
                    <a:pt x="43" y="14"/>
                  </a:moveTo>
                  <a:cubicBezTo>
                    <a:pt x="45" y="14"/>
                    <a:pt x="48" y="14"/>
                    <a:pt x="51" y="13"/>
                  </a:cubicBezTo>
                  <a:cubicBezTo>
                    <a:pt x="51" y="13"/>
                    <a:pt x="51" y="13"/>
                    <a:pt x="51" y="13"/>
                  </a:cubicBezTo>
                  <a:cubicBezTo>
                    <a:pt x="55" y="13"/>
                    <a:pt x="58" y="14"/>
                    <a:pt x="62" y="15"/>
                  </a:cubicBezTo>
                  <a:cubicBezTo>
                    <a:pt x="63" y="15"/>
                    <a:pt x="64" y="16"/>
                    <a:pt x="66" y="16"/>
                  </a:cubicBezTo>
                  <a:cubicBezTo>
                    <a:pt x="79" y="22"/>
                    <a:pt x="88" y="35"/>
                    <a:pt x="88" y="50"/>
                  </a:cubicBezTo>
                  <a:cubicBezTo>
                    <a:pt x="88" y="58"/>
                    <a:pt x="86" y="65"/>
                    <a:pt x="81" y="72"/>
                  </a:cubicBezTo>
                  <a:cubicBezTo>
                    <a:pt x="81" y="73"/>
                    <a:pt x="80" y="74"/>
                    <a:pt x="79" y="75"/>
                  </a:cubicBezTo>
                  <a:cubicBezTo>
                    <a:pt x="74" y="80"/>
                    <a:pt x="69" y="83"/>
                    <a:pt x="63" y="85"/>
                  </a:cubicBezTo>
                  <a:cubicBezTo>
                    <a:pt x="61" y="86"/>
                    <a:pt x="60" y="86"/>
                    <a:pt x="59" y="87"/>
                  </a:cubicBezTo>
                  <a:cubicBezTo>
                    <a:pt x="56" y="87"/>
                    <a:pt x="54" y="87"/>
                    <a:pt x="52" y="87"/>
                  </a:cubicBezTo>
                  <a:cubicBezTo>
                    <a:pt x="52" y="87"/>
                    <a:pt x="51" y="87"/>
                    <a:pt x="51" y="87"/>
                  </a:cubicBezTo>
                  <a:cubicBezTo>
                    <a:pt x="51" y="87"/>
                    <a:pt x="50" y="87"/>
                    <a:pt x="50" y="87"/>
                  </a:cubicBezTo>
                  <a:cubicBezTo>
                    <a:pt x="48" y="87"/>
                    <a:pt x="47" y="87"/>
                    <a:pt x="45" y="87"/>
                  </a:cubicBezTo>
                  <a:cubicBezTo>
                    <a:pt x="35" y="85"/>
                    <a:pt x="26" y="80"/>
                    <a:pt x="21" y="71"/>
                  </a:cubicBezTo>
                  <a:cubicBezTo>
                    <a:pt x="20" y="70"/>
                    <a:pt x="19" y="69"/>
                    <a:pt x="19" y="68"/>
                  </a:cubicBezTo>
                  <a:cubicBezTo>
                    <a:pt x="16" y="63"/>
                    <a:pt x="14" y="57"/>
                    <a:pt x="14" y="51"/>
                  </a:cubicBezTo>
                  <a:cubicBezTo>
                    <a:pt x="14" y="42"/>
                    <a:pt x="17" y="33"/>
                    <a:pt x="23" y="27"/>
                  </a:cubicBezTo>
                  <a:cubicBezTo>
                    <a:pt x="24" y="26"/>
                    <a:pt x="25" y="25"/>
                    <a:pt x="26" y="24"/>
                  </a:cubicBezTo>
                  <a:cubicBezTo>
                    <a:pt x="30" y="20"/>
                    <a:pt x="34" y="17"/>
                    <a:pt x="39" y="16"/>
                  </a:cubicBezTo>
                  <a:cubicBezTo>
                    <a:pt x="40" y="15"/>
                    <a:pt x="41" y="15"/>
                    <a:pt x="43" y="14"/>
                  </a:cubicBezTo>
                  <a:moveTo>
                    <a:pt x="51" y="0"/>
                  </a:moveTo>
                  <a:cubicBezTo>
                    <a:pt x="51" y="0"/>
                    <a:pt x="51" y="0"/>
                    <a:pt x="50" y="0"/>
                  </a:cubicBezTo>
                  <a:cubicBezTo>
                    <a:pt x="46" y="0"/>
                    <a:pt x="43" y="0"/>
                    <a:pt x="39" y="1"/>
                  </a:cubicBezTo>
                  <a:cubicBezTo>
                    <a:pt x="38" y="2"/>
                    <a:pt x="36" y="2"/>
                    <a:pt x="35" y="3"/>
                  </a:cubicBezTo>
                  <a:cubicBezTo>
                    <a:pt x="28" y="5"/>
                    <a:pt x="22" y="9"/>
                    <a:pt x="17" y="14"/>
                  </a:cubicBezTo>
                  <a:cubicBezTo>
                    <a:pt x="16" y="15"/>
                    <a:pt x="15" y="16"/>
                    <a:pt x="14" y="17"/>
                  </a:cubicBezTo>
                  <a:cubicBezTo>
                    <a:pt x="5" y="26"/>
                    <a:pt x="0" y="38"/>
                    <a:pt x="1" y="51"/>
                  </a:cubicBezTo>
                  <a:cubicBezTo>
                    <a:pt x="1" y="59"/>
                    <a:pt x="3" y="67"/>
                    <a:pt x="6" y="74"/>
                  </a:cubicBezTo>
                  <a:cubicBezTo>
                    <a:pt x="7" y="75"/>
                    <a:pt x="8" y="76"/>
                    <a:pt x="9" y="78"/>
                  </a:cubicBezTo>
                  <a:cubicBezTo>
                    <a:pt x="16" y="90"/>
                    <a:pt x="29" y="98"/>
                    <a:pt x="44" y="100"/>
                  </a:cubicBezTo>
                  <a:cubicBezTo>
                    <a:pt x="45" y="101"/>
                    <a:pt x="47" y="101"/>
                    <a:pt x="48" y="101"/>
                  </a:cubicBezTo>
                  <a:cubicBezTo>
                    <a:pt x="49" y="101"/>
                    <a:pt x="50" y="101"/>
                    <a:pt x="51" y="101"/>
                  </a:cubicBezTo>
                  <a:cubicBezTo>
                    <a:pt x="51" y="101"/>
                    <a:pt x="52" y="101"/>
                    <a:pt x="52" y="101"/>
                  </a:cubicBezTo>
                  <a:cubicBezTo>
                    <a:pt x="56" y="101"/>
                    <a:pt x="59" y="100"/>
                    <a:pt x="63" y="100"/>
                  </a:cubicBezTo>
                  <a:cubicBezTo>
                    <a:pt x="64" y="99"/>
                    <a:pt x="65" y="99"/>
                    <a:pt x="67" y="98"/>
                  </a:cubicBezTo>
                  <a:cubicBezTo>
                    <a:pt x="76" y="95"/>
                    <a:pt x="84" y="90"/>
                    <a:pt x="90" y="83"/>
                  </a:cubicBezTo>
                  <a:cubicBezTo>
                    <a:pt x="91" y="82"/>
                    <a:pt x="92" y="80"/>
                    <a:pt x="93" y="79"/>
                  </a:cubicBezTo>
                  <a:cubicBezTo>
                    <a:pt x="98" y="71"/>
                    <a:pt x="102" y="61"/>
                    <a:pt x="102" y="49"/>
                  </a:cubicBezTo>
                  <a:cubicBezTo>
                    <a:pt x="101" y="29"/>
                    <a:pt x="88" y="11"/>
                    <a:pt x="70" y="3"/>
                  </a:cubicBezTo>
                  <a:cubicBezTo>
                    <a:pt x="68" y="3"/>
                    <a:pt x="67" y="2"/>
                    <a:pt x="66" y="2"/>
                  </a:cubicBezTo>
                  <a:cubicBezTo>
                    <a:pt x="61" y="1"/>
                    <a:pt x="56" y="0"/>
                    <a:pt x="51"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57" name="Freeform 20296">
              <a:extLst>
                <a:ext uri="{FF2B5EF4-FFF2-40B4-BE49-F238E27FC236}">
                  <a16:creationId xmlns:a16="http://schemas.microsoft.com/office/drawing/2014/main" id="{AB9B90B9-296C-4E9A-A72A-6192402EEE4E}"/>
                </a:ext>
              </a:extLst>
            </p:cNvPr>
            <p:cNvSpPr/>
            <p:nvPr/>
          </p:nvSpPr>
          <p:spPr bwMode="auto">
            <a:xfrm>
              <a:off x="7349016" y="669479"/>
              <a:ext cx="77372" cy="79374"/>
            </a:xfrm>
            <a:custGeom>
              <a:avLst/>
              <a:gdLst>
                <a:gd name="T0" fmla="*/ 25 w 49"/>
                <a:gd name="T1" fmla="*/ 0 h 50"/>
                <a:gd name="T2" fmla="*/ 24 w 49"/>
                <a:gd name="T3" fmla="*/ 0 h 50"/>
                <a:gd name="T4" fmla="*/ 20 w 49"/>
                <a:gd name="T5" fmla="*/ 1 h 50"/>
                <a:gd name="T6" fmla="*/ 15 w 49"/>
                <a:gd name="T7" fmla="*/ 2 h 50"/>
                <a:gd name="T8" fmla="*/ 5 w 49"/>
                <a:gd name="T9" fmla="*/ 9 h 50"/>
                <a:gd name="T10" fmla="*/ 3 w 49"/>
                <a:gd name="T11" fmla="*/ 13 h 50"/>
                <a:gd name="T12" fmla="*/ 0 w 49"/>
                <a:gd name="T13" fmla="*/ 25 h 50"/>
                <a:gd name="T14" fmla="*/ 0 w 49"/>
                <a:gd name="T15" fmla="*/ 31 h 50"/>
                <a:gd name="T16" fmla="*/ 2 w 49"/>
                <a:gd name="T17" fmla="*/ 35 h 50"/>
                <a:gd name="T18" fmla="*/ 25 w 49"/>
                <a:gd name="T19" fmla="*/ 50 h 50"/>
                <a:gd name="T20" fmla="*/ 25 w 49"/>
                <a:gd name="T21" fmla="*/ 50 h 50"/>
                <a:gd name="T22" fmla="*/ 47 w 49"/>
                <a:gd name="T23" fmla="*/ 36 h 50"/>
                <a:gd name="T24" fmla="*/ 48 w 49"/>
                <a:gd name="T25" fmla="*/ 32 h 50"/>
                <a:gd name="T26" fmla="*/ 49 w 49"/>
                <a:gd name="T27" fmla="*/ 24 h 50"/>
                <a:gd name="T28" fmla="*/ 30 w 49"/>
                <a:gd name="T29" fmla="*/ 1 h 50"/>
                <a:gd name="T30" fmla="*/ 25 w 49"/>
                <a:gd name="T31" fmla="*/ 0 h 50"/>
                <a:gd name="T32" fmla="*/ 25 w 49"/>
                <a:gd name="T33"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9" h="50">
                  <a:moveTo>
                    <a:pt x="25" y="0"/>
                  </a:moveTo>
                  <a:cubicBezTo>
                    <a:pt x="24" y="0"/>
                    <a:pt x="24" y="0"/>
                    <a:pt x="24" y="0"/>
                  </a:cubicBezTo>
                  <a:cubicBezTo>
                    <a:pt x="23" y="0"/>
                    <a:pt x="21" y="0"/>
                    <a:pt x="20" y="1"/>
                  </a:cubicBezTo>
                  <a:cubicBezTo>
                    <a:pt x="18" y="1"/>
                    <a:pt x="17" y="1"/>
                    <a:pt x="15" y="2"/>
                  </a:cubicBezTo>
                  <a:cubicBezTo>
                    <a:pt x="11" y="3"/>
                    <a:pt x="8" y="6"/>
                    <a:pt x="5" y="9"/>
                  </a:cubicBezTo>
                  <a:cubicBezTo>
                    <a:pt x="4" y="10"/>
                    <a:pt x="4" y="12"/>
                    <a:pt x="3" y="13"/>
                  </a:cubicBezTo>
                  <a:cubicBezTo>
                    <a:pt x="1" y="17"/>
                    <a:pt x="0" y="21"/>
                    <a:pt x="0" y="25"/>
                  </a:cubicBezTo>
                  <a:cubicBezTo>
                    <a:pt x="0" y="27"/>
                    <a:pt x="0" y="29"/>
                    <a:pt x="0" y="31"/>
                  </a:cubicBezTo>
                  <a:cubicBezTo>
                    <a:pt x="1" y="32"/>
                    <a:pt x="1" y="33"/>
                    <a:pt x="2" y="35"/>
                  </a:cubicBezTo>
                  <a:cubicBezTo>
                    <a:pt x="6" y="44"/>
                    <a:pt x="14" y="50"/>
                    <a:pt x="25" y="50"/>
                  </a:cubicBezTo>
                  <a:cubicBezTo>
                    <a:pt x="25" y="50"/>
                    <a:pt x="25" y="50"/>
                    <a:pt x="25" y="50"/>
                  </a:cubicBezTo>
                  <a:cubicBezTo>
                    <a:pt x="35" y="50"/>
                    <a:pt x="43" y="44"/>
                    <a:pt x="47" y="36"/>
                  </a:cubicBezTo>
                  <a:cubicBezTo>
                    <a:pt x="47" y="35"/>
                    <a:pt x="48" y="33"/>
                    <a:pt x="48" y="32"/>
                  </a:cubicBezTo>
                  <a:cubicBezTo>
                    <a:pt x="49" y="30"/>
                    <a:pt x="49" y="27"/>
                    <a:pt x="49" y="24"/>
                  </a:cubicBezTo>
                  <a:cubicBezTo>
                    <a:pt x="49" y="13"/>
                    <a:pt x="41" y="3"/>
                    <a:pt x="30" y="1"/>
                  </a:cubicBezTo>
                  <a:cubicBezTo>
                    <a:pt x="28" y="0"/>
                    <a:pt x="27" y="0"/>
                    <a:pt x="25" y="0"/>
                  </a:cubicBezTo>
                  <a:cubicBezTo>
                    <a:pt x="25" y="0"/>
                    <a:pt x="25" y="0"/>
                    <a:pt x="25"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58" name="Freeform 20297">
              <a:extLst>
                <a:ext uri="{FF2B5EF4-FFF2-40B4-BE49-F238E27FC236}">
                  <a16:creationId xmlns:a16="http://schemas.microsoft.com/office/drawing/2014/main" id="{A5AEDAE8-B63C-42C1-8862-4D1DE03A5C45}"/>
                </a:ext>
              </a:extLst>
            </p:cNvPr>
            <p:cNvSpPr>
              <a:spLocks noEditPoints="1"/>
            </p:cNvSpPr>
            <p:nvPr/>
          </p:nvSpPr>
          <p:spPr bwMode="auto">
            <a:xfrm>
              <a:off x="7308329" y="628791"/>
              <a:ext cx="158747" cy="159414"/>
            </a:xfrm>
            <a:custGeom>
              <a:avLst/>
              <a:gdLst>
                <a:gd name="T0" fmla="*/ 42 w 101"/>
                <a:gd name="T1" fmla="*/ 15 h 101"/>
                <a:gd name="T2" fmla="*/ 50 w 101"/>
                <a:gd name="T3" fmla="*/ 14 h 101"/>
                <a:gd name="T4" fmla="*/ 51 w 101"/>
                <a:gd name="T5" fmla="*/ 14 h 101"/>
                <a:gd name="T6" fmla="*/ 53 w 101"/>
                <a:gd name="T7" fmla="*/ 14 h 101"/>
                <a:gd name="T8" fmla="*/ 57 w 101"/>
                <a:gd name="T9" fmla="*/ 15 h 101"/>
                <a:gd name="T10" fmla="*/ 87 w 101"/>
                <a:gd name="T11" fmla="*/ 50 h 101"/>
                <a:gd name="T12" fmla="*/ 86 w 101"/>
                <a:gd name="T13" fmla="*/ 63 h 101"/>
                <a:gd name="T14" fmla="*/ 84 w 101"/>
                <a:gd name="T15" fmla="*/ 67 h 101"/>
                <a:gd name="T16" fmla="*/ 51 w 101"/>
                <a:gd name="T17" fmla="*/ 88 h 101"/>
                <a:gd name="T18" fmla="*/ 51 w 101"/>
                <a:gd name="T19" fmla="*/ 88 h 101"/>
                <a:gd name="T20" fmla="*/ 16 w 101"/>
                <a:gd name="T21" fmla="*/ 65 h 101"/>
                <a:gd name="T22" fmla="*/ 15 w 101"/>
                <a:gd name="T23" fmla="*/ 60 h 101"/>
                <a:gd name="T24" fmla="*/ 14 w 101"/>
                <a:gd name="T25" fmla="*/ 52 h 101"/>
                <a:gd name="T26" fmla="*/ 19 w 101"/>
                <a:gd name="T27" fmla="*/ 32 h 101"/>
                <a:gd name="T28" fmla="*/ 21 w 101"/>
                <a:gd name="T29" fmla="*/ 28 h 101"/>
                <a:gd name="T30" fmla="*/ 38 w 101"/>
                <a:gd name="T31" fmla="*/ 16 h 101"/>
                <a:gd name="T32" fmla="*/ 42 w 101"/>
                <a:gd name="T33" fmla="*/ 15 h 101"/>
                <a:gd name="T34" fmla="*/ 51 w 101"/>
                <a:gd name="T35" fmla="*/ 0 h 101"/>
                <a:gd name="T36" fmla="*/ 50 w 101"/>
                <a:gd name="T37" fmla="*/ 0 h 101"/>
                <a:gd name="T38" fmla="*/ 38 w 101"/>
                <a:gd name="T39" fmla="*/ 2 h 101"/>
                <a:gd name="T40" fmla="*/ 34 w 101"/>
                <a:gd name="T41" fmla="*/ 3 h 101"/>
                <a:gd name="T42" fmla="*/ 10 w 101"/>
                <a:gd name="T43" fmla="*/ 21 h 101"/>
                <a:gd name="T44" fmla="*/ 8 w 101"/>
                <a:gd name="T45" fmla="*/ 24 h 101"/>
                <a:gd name="T46" fmla="*/ 0 w 101"/>
                <a:gd name="T47" fmla="*/ 52 h 101"/>
                <a:gd name="T48" fmla="*/ 2 w 101"/>
                <a:gd name="T49" fmla="*/ 65 h 101"/>
                <a:gd name="T50" fmla="*/ 3 w 101"/>
                <a:gd name="T51" fmla="*/ 69 h 101"/>
                <a:gd name="T52" fmla="*/ 51 w 101"/>
                <a:gd name="T53" fmla="*/ 101 h 101"/>
                <a:gd name="T54" fmla="*/ 51 w 101"/>
                <a:gd name="T55" fmla="*/ 101 h 101"/>
                <a:gd name="T56" fmla="*/ 97 w 101"/>
                <a:gd name="T57" fmla="*/ 72 h 101"/>
                <a:gd name="T58" fmla="*/ 98 w 101"/>
                <a:gd name="T59" fmla="*/ 68 h 101"/>
                <a:gd name="T60" fmla="*/ 101 w 101"/>
                <a:gd name="T61" fmla="*/ 50 h 101"/>
                <a:gd name="T62" fmla="*/ 58 w 101"/>
                <a:gd name="T63" fmla="*/ 1 h 101"/>
                <a:gd name="T64" fmla="*/ 54 w 101"/>
                <a:gd name="T65" fmla="*/ 1 h 101"/>
                <a:gd name="T66" fmla="*/ 51 w 101"/>
                <a:gd name="T67"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1" h="101">
                  <a:moveTo>
                    <a:pt x="42" y="15"/>
                  </a:moveTo>
                  <a:cubicBezTo>
                    <a:pt x="45" y="14"/>
                    <a:pt x="47" y="14"/>
                    <a:pt x="50" y="14"/>
                  </a:cubicBezTo>
                  <a:cubicBezTo>
                    <a:pt x="50" y="14"/>
                    <a:pt x="50" y="14"/>
                    <a:pt x="51" y="14"/>
                  </a:cubicBezTo>
                  <a:cubicBezTo>
                    <a:pt x="51" y="14"/>
                    <a:pt x="52" y="14"/>
                    <a:pt x="53" y="14"/>
                  </a:cubicBezTo>
                  <a:cubicBezTo>
                    <a:pt x="54" y="14"/>
                    <a:pt x="56" y="14"/>
                    <a:pt x="57" y="15"/>
                  </a:cubicBezTo>
                  <a:cubicBezTo>
                    <a:pt x="74" y="18"/>
                    <a:pt x="87" y="32"/>
                    <a:pt x="87" y="50"/>
                  </a:cubicBezTo>
                  <a:cubicBezTo>
                    <a:pt x="88" y="55"/>
                    <a:pt x="87" y="59"/>
                    <a:pt x="86" y="63"/>
                  </a:cubicBezTo>
                  <a:cubicBezTo>
                    <a:pt x="85" y="64"/>
                    <a:pt x="85" y="65"/>
                    <a:pt x="84" y="67"/>
                  </a:cubicBezTo>
                  <a:cubicBezTo>
                    <a:pt x="78" y="79"/>
                    <a:pt x="66" y="88"/>
                    <a:pt x="51" y="88"/>
                  </a:cubicBezTo>
                  <a:cubicBezTo>
                    <a:pt x="51" y="88"/>
                    <a:pt x="51" y="88"/>
                    <a:pt x="51" y="88"/>
                  </a:cubicBezTo>
                  <a:cubicBezTo>
                    <a:pt x="35" y="88"/>
                    <a:pt x="22" y="78"/>
                    <a:pt x="16" y="65"/>
                  </a:cubicBezTo>
                  <a:cubicBezTo>
                    <a:pt x="16" y="63"/>
                    <a:pt x="15" y="62"/>
                    <a:pt x="15" y="60"/>
                  </a:cubicBezTo>
                  <a:cubicBezTo>
                    <a:pt x="14" y="58"/>
                    <a:pt x="14" y="55"/>
                    <a:pt x="14" y="52"/>
                  </a:cubicBezTo>
                  <a:cubicBezTo>
                    <a:pt x="14" y="44"/>
                    <a:pt x="15" y="38"/>
                    <a:pt x="19" y="32"/>
                  </a:cubicBezTo>
                  <a:cubicBezTo>
                    <a:pt x="20" y="31"/>
                    <a:pt x="20" y="30"/>
                    <a:pt x="21" y="28"/>
                  </a:cubicBezTo>
                  <a:cubicBezTo>
                    <a:pt x="26" y="23"/>
                    <a:pt x="31" y="19"/>
                    <a:pt x="38" y="16"/>
                  </a:cubicBezTo>
                  <a:cubicBezTo>
                    <a:pt x="39" y="16"/>
                    <a:pt x="41" y="15"/>
                    <a:pt x="42" y="15"/>
                  </a:cubicBezTo>
                  <a:moveTo>
                    <a:pt x="51" y="0"/>
                  </a:moveTo>
                  <a:cubicBezTo>
                    <a:pt x="50" y="0"/>
                    <a:pt x="50" y="0"/>
                    <a:pt x="50" y="0"/>
                  </a:cubicBezTo>
                  <a:cubicBezTo>
                    <a:pt x="46" y="1"/>
                    <a:pt x="42" y="1"/>
                    <a:pt x="38" y="2"/>
                  </a:cubicBezTo>
                  <a:cubicBezTo>
                    <a:pt x="37" y="2"/>
                    <a:pt x="36" y="3"/>
                    <a:pt x="34" y="3"/>
                  </a:cubicBezTo>
                  <a:cubicBezTo>
                    <a:pt x="24" y="7"/>
                    <a:pt x="16" y="13"/>
                    <a:pt x="10" y="21"/>
                  </a:cubicBezTo>
                  <a:cubicBezTo>
                    <a:pt x="9" y="22"/>
                    <a:pt x="8" y="23"/>
                    <a:pt x="8" y="24"/>
                  </a:cubicBezTo>
                  <a:cubicBezTo>
                    <a:pt x="3" y="32"/>
                    <a:pt x="0" y="42"/>
                    <a:pt x="0" y="52"/>
                  </a:cubicBezTo>
                  <a:cubicBezTo>
                    <a:pt x="0" y="56"/>
                    <a:pt x="1" y="61"/>
                    <a:pt x="2" y="65"/>
                  </a:cubicBezTo>
                  <a:cubicBezTo>
                    <a:pt x="2" y="66"/>
                    <a:pt x="3" y="68"/>
                    <a:pt x="3" y="69"/>
                  </a:cubicBezTo>
                  <a:cubicBezTo>
                    <a:pt x="11" y="88"/>
                    <a:pt x="29" y="101"/>
                    <a:pt x="51" y="101"/>
                  </a:cubicBezTo>
                  <a:cubicBezTo>
                    <a:pt x="51" y="101"/>
                    <a:pt x="51" y="101"/>
                    <a:pt x="51" y="101"/>
                  </a:cubicBezTo>
                  <a:cubicBezTo>
                    <a:pt x="72" y="101"/>
                    <a:pt x="89" y="89"/>
                    <a:pt x="97" y="72"/>
                  </a:cubicBezTo>
                  <a:cubicBezTo>
                    <a:pt x="97" y="70"/>
                    <a:pt x="98" y="69"/>
                    <a:pt x="98" y="68"/>
                  </a:cubicBezTo>
                  <a:cubicBezTo>
                    <a:pt x="100" y="62"/>
                    <a:pt x="101" y="56"/>
                    <a:pt x="101" y="50"/>
                  </a:cubicBezTo>
                  <a:cubicBezTo>
                    <a:pt x="101" y="25"/>
                    <a:pt x="82" y="5"/>
                    <a:pt x="58" y="1"/>
                  </a:cubicBezTo>
                  <a:cubicBezTo>
                    <a:pt x="57" y="1"/>
                    <a:pt x="56" y="1"/>
                    <a:pt x="54" y="1"/>
                  </a:cubicBezTo>
                  <a:cubicBezTo>
                    <a:pt x="53" y="0"/>
                    <a:pt x="52" y="0"/>
                    <a:pt x="51"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59" name="Freeform 20298">
              <a:extLst>
                <a:ext uri="{FF2B5EF4-FFF2-40B4-BE49-F238E27FC236}">
                  <a16:creationId xmlns:a16="http://schemas.microsoft.com/office/drawing/2014/main" id="{5C756244-1380-447D-9040-85D09D928E60}"/>
                </a:ext>
              </a:extLst>
            </p:cNvPr>
            <p:cNvSpPr/>
            <p:nvPr/>
          </p:nvSpPr>
          <p:spPr bwMode="auto">
            <a:xfrm>
              <a:off x="6920132" y="-843286"/>
              <a:ext cx="54027" cy="53360"/>
            </a:xfrm>
            <a:custGeom>
              <a:avLst/>
              <a:gdLst>
                <a:gd name="T0" fmla="*/ 17 w 34"/>
                <a:gd name="T1" fmla="*/ 0 h 34"/>
                <a:gd name="T2" fmla="*/ 17 w 34"/>
                <a:gd name="T3" fmla="*/ 0 h 34"/>
                <a:gd name="T4" fmla="*/ 15 w 34"/>
                <a:gd name="T5" fmla="*/ 0 h 34"/>
                <a:gd name="T6" fmla="*/ 11 w 34"/>
                <a:gd name="T7" fmla="*/ 1 h 34"/>
                <a:gd name="T8" fmla="*/ 2 w 34"/>
                <a:gd name="T9" fmla="*/ 10 h 34"/>
                <a:gd name="T10" fmla="*/ 0 w 34"/>
                <a:gd name="T11" fmla="*/ 14 h 34"/>
                <a:gd name="T12" fmla="*/ 0 w 34"/>
                <a:gd name="T13" fmla="*/ 17 h 34"/>
                <a:gd name="T14" fmla="*/ 0 w 34"/>
                <a:gd name="T15" fmla="*/ 19 h 34"/>
                <a:gd name="T16" fmla="*/ 1 w 34"/>
                <a:gd name="T17" fmla="*/ 23 h 34"/>
                <a:gd name="T18" fmla="*/ 17 w 34"/>
                <a:gd name="T19" fmla="*/ 34 h 34"/>
                <a:gd name="T20" fmla="*/ 17 w 34"/>
                <a:gd name="T21" fmla="*/ 34 h 34"/>
                <a:gd name="T22" fmla="*/ 19 w 34"/>
                <a:gd name="T23" fmla="*/ 34 h 34"/>
                <a:gd name="T24" fmla="*/ 23 w 34"/>
                <a:gd name="T25" fmla="*/ 33 h 34"/>
                <a:gd name="T26" fmla="*/ 34 w 34"/>
                <a:gd name="T27" fmla="*/ 17 h 34"/>
                <a:gd name="T28" fmla="*/ 34 w 34"/>
                <a:gd name="T29" fmla="*/ 17 h 34"/>
                <a:gd name="T30" fmla="*/ 33 w 34"/>
                <a:gd name="T31" fmla="*/ 13 h 34"/>
                <a:gd name="T32" fmla="*/ 17 w 34"/>
                <a:gd name="T33"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34">
                  <a:moveTo>
                    <a:pt x="17" y="0"/>
                  </a:moveTo>
                  <a:cubicBezTo>
                    <a:pt x="17" y="0"/>
                    <a:pt x="17" y="0"/>
                    <a:pt x="17" y="0"/>
                  </a:cubicBezTo>
                  <a:cubicBezTo>
                    <a:pt x="16" y="0"/>
                    <a:pt x="15" y="0"/>
                    <a:pt x="15" y="0"/>
                  </a:cubicBezTo>
                  <a:cubicBezTo>
                    <a:pt x="13" y="0"/>
                    <a:pt x="12" y="1"/>
                    <a:pt x="11" y="1"/>
                  </a:cubicBezTo>
                  <a:cubicBezTo>
                    <a:pt x="7" y="3"/>
                    <a:pt x="3" y="6"/>
                    <a:pt x="2" y="10"/>
                  </a:cubicBezTo>
                  <a:cubicBezTo>
                    <a:pt x="1" y="11"/>
                    <a:pt x="1" y="12"/>
                    <a:pt x="0" y="14"/>
                  </a:cubicBezTo>
                  <a:cubicBezTo>
                    <a:pt x="0" y="15"/>
                    <a:pt x="0" y="16"/>
                    <a:pt x="0" y="17"/>
                  </a:cubicBezTo>
                  <a:cubicBezTo>
                    <a:pt x="0" y="18"/>
                    <a:pt x="0" y="18"/>
                    <a:pt x="0" y="19"/>
                  </a:cubicBezTo>
                  <a:cubicBezTo>
                    <a:pt x="0" y="20"/>
                    <a:pt x="0" y="21"/>
                    <a:pt x="1" y="23"/>
                  </a:cubicBezTo>
                  <a:cubicBezTo>
                    <a:pt x="3" y="29"/>
                    <a:pt x="10" y="34"/>
                    <a:pt x="17" y="34"/>
                  </a:cubicBezTo>
                  <a:cubicBezTo>
                    <a:pt x="17" y="34"/>
                    <a:pt x="17" y="34"/>
                    <a:pt x="17" y="34"/>
                  </a:cubicBezTo>
                  <a:cubicBezTo>
                    <a:pt x="18" y="34"/>
                    <a:pt x="19" y="34"/>
                    <a:pt x="19" y="34"/>
                  </a:cubicBezTo>
                  <a:cubicBezTo>
                    <a:pt x="21" y="34"/>
                    <a:pt x="22" y="33"/>
                    <a:pt x="23" y="33"/>
                  </a:cubicBezTo>
                  <a:cubicBezTo>
                    <a:pt x="30" y="30"/>
                    <a:pt x="34" y="24"/>
                    <a:pt x="34" y="17"/>
                  </a:cubicBezTo>
                  <a:cubicBezTo>
                    <a:pt x="34" y="17"/>
                    <a:pt x="34" y="17"/>
                    <a:pt x="34" y="17"/>
                  </a:cubicBezTo>
                  <a:cubicBezTo>
                    <a:pt x="34" y="15"/>
                    <a:pt x="34" y="14"/>
                    <a:pt x="33" y="13"/>
                  </a:cubicBezTo>
                  <a:cubicBezTo>
                    <a:pt x="32" y="5"/>
                    <a:pt x="25" y="0"/>
                    <a:pt x="17"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60" name="Freeform 20299">
              <a:extLst>
                <a:ext uri="{FF2B5EF4-FFF2-40B4-BE49-F238E27FC236}">
                  <a16:creationId xmlns:a16="http://schemas.microsoft.com/office/drawing/2014/main" id="{C74CD98F-DB69-4658-8BFC-EF150FB85546}"/>
                </a:ext>
              </a:extLst>
            </p:cNvPr>
            <p:cNvSpPr>
              <a:spLocks noEditPoints="1"/>
            </p:cNvSpPr>
            <p:nvPr/>
          </p:nvSpPr>
          <p:spPr bwMode="auto">
            <a:xfrm>
              <a:off x="6892118" y="-871967"/>
              <a:ext cx="110056" cy="108722"/>
            </a:xfrm>
            <a:custGeom>
              <a:avLst/>
              <a:gdLst>
                <a:gd name="T0" fmla="*/ 31 w 70"/>
                <a:gd name="T1" fmla="*/ 10 h 69"/>
                <a:gd name="T2" fmla="*/ 34 w 70"/>
                <a:gd name="T3" fmla="*/ 10 h 69"/>
                <a:gd name="T4" fmla="*/ 35 w 70"/>
                <a:gd name="T5" fmla="*/ 10 h 69"/>
                <a:gd name="T6" fmla="*/ 60 w 70"/>
                <a:gd name="T7" fmla="*/ 30 h 69"/>
                <a:gd name="T8" fmla="*/ 60 w 70"/>
                <a:gd name="T9" fmla="*/ 34 h 69"/>
                <a:gd name="T10" fmla="*/ 60 w 70"/>
                <a:gd name="T11" fmla="*/ 35 h 69"/>
                <a:gd name="T12" fmla="*/ 44 w 70"/>
                <a:gd name="T13" fmla="*/ 59 h 69"/>
                <a:gd name="T14" fmla="*/ 39 w 70"/>
                <a:gd name="T15" fmla="*/ 60 h 69"/>
                <a:gd name="T16" fmla="*/ 35 w 70"/>
                <a:gd name="T17" fmla="*/ 60 h 69"/>
                <a:gd name="T18" fmla="*/ 35 w 70"/>
                <a:gd name="T19" fmla="*/ 60 h 69"/>
                <a:gd name="T20" fmla="*/ 11 w 70"/>
                <a:gd name="T21" fmla="*/ 42 h 69"/>
                <a:gd name="T22" fmla="*/ 10 w 70"/>
                <a:gd name="T23" fmla="*/ 38 h 69"/>
                <a:gd name="T24" fmla="*/ 10 w 70"/>
                <a:gd name="T25" fmla="*/ 35 h 69"/>
                <a:gd name="T26" fmla="*/ 10 w 70"/>
                <a:gd name="T27" fmla="*/ 29 h 69"/>
                <a:gd name="T28" fmla="*/ 12 w 70"/>
                <a:gd name="T29" fmla="*/ 25 h 69"/>
                <a:gd name="T30" fmla="*/ 26 w 70"/>
                <a:gd name="T31" fmla="*/ 11 h 69"/>
                <a:gd name="T32" fmla="*/ 31 w 70"/>
                <a:gd name="T33" fmla="*/ 10 h 69"/>
                <a:gd name="T34" fmla="*/ 35 w 70"/>
                <a:gd name="T35" fmla="*/ 0 h 69"/>
                <a:gd name="T36" fmla="*/ 34 w 70"/>
                <a:gd name="T37" fmla="*/ 0 h 69"/>
                <a:gd name="T38" fmla="*/ 28 w 70"/>
                <a:gd name="T39" fmla="*/ 1 h 69"/>
                <a:gd name="T40" fmla="*/ 24 w 70"/>
                <a:gd name="T41" fmla="*/ 2 h 69"/>
                <a:gd name="T42" fmla="*/ 3 w 70"/>
                <a:gd name="T43" fmla="*/ 22 h 69"/>
                <a:gd name="T44" fmla="*/ 2 w 70"/>
                <a:gd name="T45" fmla="*/ 26 h 69"/>
                <a:gd name="T46" fmla="*/ 0 w 70"/>
                <a:gd name="T47" fmla="*/ 36 h 69"/>
                <a:gd name="T48" fmla="*/ 1 w 70"/>
                <a:gd name="T49" fmla="*/ 39 h 69"/>
                <a:gd name="T50" fmla="*/ 2 w 70"/>
                <a:gd name="T51" fmla="*/ 44 h 69"/>
                <a:gd name="T52" fmla="*/ 35 w 70"/>
                <a:gd name="T53" fmla="*/ 69 h 69"/>
                <a:gd name="T54" fmla="*/ 36 w 70"/>
                <a:gd name="T55" fmla="*/ 69 h 69"/>
                <a:gd name="T56" fmla="*/ 42 w 70"/>
                <a:gd name="T57" fmla="*/ 69 h 69"/>
                <a:gd name="T58" fmla="*/ 46 w 70"/>
                <a:gd name="T59" fmla="*/ 68 h 69"/>
                <a:gd name="T60" fmla="*/ 69 w 70"/>
                <a:gd name="T61" fmla="*/ 34 h 69"/>
                <a:gd name="T62" fmla="*/ 69 w 70"/>
                <a:gd name="T63" fmla="*/ 32 h 69"/>
                <a:gd name="T64" fmla="*/ 69 w 70"/>
                <a:gd name="T65" fmla="*/ 28 h 69"/>
                <a:gd name="T66" fmla="*/ 35 w 70"/>
                <a:gd name="T67"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0" h="69">
                  <a:moveTo>
                    <a:pt x="31" y="10"/>
                  </a:moveTo>
                  <a:cubicBezTo>
                    <a:pt x="32" y="10"/>
                    <a:pt x="33" y="10"/>
                    <a:pt x="34" y="10"/>
                  </a:cubicBezTo>
                  <a:cubicBezTo>
                    <a:pt x="35" y="10"/>
                    <a:pt x="35" y="10"/>
                    <a:pt x="35" y="10"/>
                  </a:cubicBezTo>
                  <a:cubicBezTo>
                    <a:pt x="47" y="10"/>
                    <a:pt x="57" y="18"/>
                    <a:pt x="60" y="30"/>
                  </a:cubicBezTo>
                  <a:cubicBezTo>
                    <a:pt x="60" y="31"/>
                    <a:pt x="60" y="32"/>
                    <a:pt x="60" y="34"/>
                  </a:cubicBezTo>
                  <a:cubicBezTo>
                    <a:pt x="60" y="34"/>
                    <a:pt x="60" y="34"/>
                    <a:pt x="60" y="35"/>
                  </a:cubicBezTo>
                  <a:cubicBezTo>
                    <a:pt x="60" y="46"/>
                    <a:pt x="53" y="55"/>
                    <a:pt x="44" y="59"/>
                  </a:cubicBezTo>
                  <a:cubicBezTo>
                    <a:pt x="42" y="59"/>
                    <a:pt x="41" y="60"/>
                    <a:pt x="39" y="60"/>
                  </a:cubicBezTo>
                  <a:cubicBezTo>
                    <a:pt x="38" y="60"/>
                    <a:pt x="37" y="60"/>
                    <a:pt x="35" y="60"/>
                  </a:cubicBezTo>
                  <a:cubicBezTo>
                    <a:pt x="35" y="60"/>
                    <a:pt x="35" y="60"/>
                    <a:pt x="35" y="60"/>
                  </a:cubicBezTo>
                  <a:cubicBezTo>
                    <a:pt x="24" y="60"/>
                    <a:pt x="14" y="53"/>
                    <a:pt x="11" y="42"/>
                  </a:cubicBezTo>
                  <a:cubicBezTo>
                    <a:pt x="10" y="41"/>
                    <a:pt x="10" y="39"/>
                    <a:pt x="10" y="38"/>
                  </a:cubicBezTo>
                  <a:cubicBezTo>
                    <a:pt x="10" y="37"/>
                    <a:pt x="10" y="36"/>
                    <a:pt x="10" y="35"/>
                  </a:cubicBezTo>
                  <a:cubicBezTo>
                    <a:pt x="10" y="33"/>
                    <a:pt x="10" y="31"/>
                    <a:pt x="10" y="29"/>
                  </a:cubicBezTo>
                  <a:cubicBezTo>
                    <a:pt x="11" y="28"/>
                    <a:pt x="11" y="26"/>
                    <a:pt x="12" y="25"/>
                  </a:cubicBezTo>
                  <a:cubicBezTo>
                    <a:pt x="15" y="19"/>
                    <a:pt x="20" y="14"/>
                    <a:pt x="26" y="11"/>
                  </a:cubicBezTo>
                  <a:cubicBezTo>
                    <a:pt x="28" y="11"/>
                    <a:pt x="29" y="10"/>
                    <a:pt x="31" y="10"/>
                  </a:cubicBezTo>
                  <a:moveTo>
                    <a:pt x="35" y="0"/>
                  </a:moveTo>
                  <a:cubicBezTo>
                    <a:pt x="35" y="0"/>
                    <a:pt x="35" y="0"/>
                    <a:pt x="34" y="0"/>
                  </a:cubicBezTo>
                  <a:cubicBezTo>
                    <a:pt x="32" y="1"/>
                    <a:pt x="30" y="1"/>
                    <a:pt x="28" y="1"/>
                  </a:cubicBezTo>
                  <a:cubicBezTo>
                    <a:pt x="27" y="1"/>
                    <a:pt x="25" y="2"/>
                    <a:pt x="24" y="2"/>
                  </a:cubicBezTo>
                  <a:cubicBezTo>
                    <a:pt x="14" y="5"/>
                    <a:pt x="7" y="13"/>
                    <a:pt x="3" y="22"/>
                  </a:cubicBezTo>
                  <a:cubicBezTo>
                    <a:pt x="2" y="23"/>
                    <a:pt x="2" y="25"/>
                    <a:pt x="2" y="26"/>
                  </a:cubicBezTo>
                  <a:cubicBezTo>
                    <a:pt x="1" y="29"/>
                    <a:pt x="0" y="32"/>
                    <a:pt x="0" y="36"/>
                  </a:cubicBezTo>
                  <a:cubicBezTo>
                    <a:pt x="0" y="37"/>
                    <a:pt x="1" y="38"/>
                    <a:pt x="1" y="39"/>
                  </a:cubicBezTo>
                  <a:cubicBezTo>
                    <a:pt x="1" y="41"/>
                    <a:pt x="1" y="42"/>
                    <a:pt x="2" y="44"/>
                  </a:cubicBezTo>
                  <a:cubicBezTo>
                    <a:pt x="5" y="59"/>
                    <a:pt x="19" y="69"/>
                    <a:pt x="35" y="69"/>
                  </a:cubicBezTo>
                  <a:cubicBezTo>
                    <a:pt x="35" y="69"/>
                    <a:pt x="35" y="69"/>
                    <a:pt x="36" y="69"/>
                  </a:cubicBezTo>
                  <a:cubicBezTo>
                    <a:pt x="38" y="69"/>
                    <a:pt x="40" y="69"/>
                    <a:pt x="42" y="69"/>
                  </a:cubicBezTo>
                  <a:cubicBezTo>
                    <a:pt x="43" y="68"/>
                    <a:pt x="45" y="68"/>
                    <a:pt x="46" y="68"/>
                  </a:cubicBezTo>
                  <a:cubicBezTo>
                    <a:pt x="60" y="63"/>
                    <a:pt x="70" y="50"/>
                    <a:pt x="69" y="34"/>
                  </a:cubicBezTo>
                  <a:cubicBezTo>
                    <a:pt x="69" y="34"/>
                    <a:pt x="69" y="33"/>
                    <a:pt x="69" y="32"/>
                  </a:cubicBezTo>
                  <a:cubicBezTo>
                    <a:pt x="69" y="31"/>
                    <a:pt x="69" y="29"/>
                    <a:pt x="69" y="28"/>
                  </a:cubicBezTo>
                  <a:cubicBezTo>
                    <a:pt x="65" y="12"/>
                    <a:pt x="52" y="0"/>
                    <a:pt x="35"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61" name="Freeform 20306">
              <a:extLst>
                <a:ext uri="{FF2B5EF4-FFF2-40B4-BE49-F238E27FC236}">
                  <a16:creationId xmlns:a16="http://schemas.microsoft.com/office/drawing/2014/main" id="{1F3EFCF4-7A0D-4D54-9F3D-0AD1BB7A5972}"/>
                </a:ext>
              </a:extLst>
            </p:cNvPr>
            <p:cNvSpPr/>
            <p:nvPr/>
          </p:nvSpPr>
          <p:spPr bwMode="auto">
            <a:xfrm>
              <a:off x="6452561" y="-122922"/>
              <a:ext cx="45356" cy="45356"/>
            </a:xfrm>
            <a:custGeom>
              <a:avLst/>
              <a:gdLst>
                <a:gd name="T0" fmla="*/ 15 w 29"/>
                <a:gd name="T1" fmla="*/ 0 h 29"/>
                <a:gd name="T2" fmla="*/ 14 w 29"/>
                <a:gd name="T3" fmla="*/ 0 h 29"/>
                <a:gd name="T4" fmla="*/ 10 w 29"/>
                <a:gd name="T5" fmla="*/ 1 h 29"/>
                <a:gd name="T6" fmla="*/ 6 w 29"/>
                <a:gd name="T7" fmla="*/ 3 h 29"/>
                <a:gd name="T8" fmla="*/ 2 w 29"/>
                <a:gd name="T9" fmla="*/ 7 h 29"/>
                <a:gd name="T10" fmla="*/ 1 w 29"/>
                <a:gd name="T11" fmla="*/ 11 h 29"/>
                <a:gd name="T12" fmla="*/ 0 w 29"/>
                <a:gd name="T13" fmla="*/ 15 h 29"/>
                <a:gd name="T14" fmla="*/ 1 w 29"/>
                <a:gd name="T15" fmla="*/ 19 h 29"/>
                <a:gd name="T16" fmla="*/ 2 w 29"/>
                <a:gd name="T17" fmla="*/ 22 h 29"/>
                <a:gd name="T18" fmla="*/ 13 w 29"/>
                <a:gd name="T19" fmla="*/ 29 h 29"/>
                <a:gd name="T20" fmla="*/ 15 w 29"/>
                <a:gd name="T21" fmla="*/ 29 h 29"/>
                <a:gd name="T22" fmla="*/ 15 w 29"/>
                <a:gd name="T23" fmla="*/ 29 h 29"/>
                <a:gd name="T24" fmla="*/ 17 w 29"/>
                <a:gd name="T25" fmla="*/ 29 h 29"/>
                <a:gd name="T26" fmla="*/ 23 w 29"/>
                <a:gd name="T27" fmla="*/ 26 h 29"/>
                <a:gd name="T28" fmla="*/ 26 w 29"/>
                <a:gd name="T29" fmla="*/ 23 h 29"/>
                <a:gd name="T30" fmla="*/ 29 w 29"/>
                <a:gd name="T31" fmla="*/ 14 h 29"/>
                <a:gd name="T32" fmla="*/ 28 w 29"/>
                <a:gd name="T33" fmla="*/ 10 h 29"/>
                <a:gd name="T34" fmla="*/ 26 w 29"/>
                <a:gd name="T35" fmla="*/ 6 h 29"/>
                <a:gd name="T36" fmla="*/ 21 w 29"/>
                <a:gd name="T37" fmla="*/ 2 h 29"/>
                <a:gd name="T38" fmla="*/ 21 w 29"/>
                <a:gd name="T39" fmla="*/ 2 h 29"/>
                <a:gd name="T40" fmla="*/ 17 w 29"/>
                <a:gd name="T41" fmla="*/ 0 h 29"/>
                <a:gd name="T42" fmla="*/ 17 w 29"/>
                <a:gd name="T43" fmla="*/ 0 h 29"/>
                <a:gd name="T44" fmla="*/ 15 w 29"/>
                <a:gd name="T45"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9" h="29">
                  <a:moveTo>
                    <a:pt x="15" y="0"/>
                  </a:moveTo>
                  <a:cubicBezTo>
                    <a:pt x="14" y="0"/>
                    <a:pt x="14" y="0"/>
                    <a:pt x="14" y="0"/>
                  </a:cubicBezTo>
                  <a:cubicBezTo>
                    <a:pt x="13" y="0"/>
                    <a:pt x="12" y="0"/>
                    <a:pt x="10" y="1"/>
                  </a:cubicBezTo>
                  <a:cubicBezTo>
                    <a:pt x="9" y="1"/>
                    <a:pt x="8" y="2"/>
                    <a:pt x="6" y="3"/>
                  </a:cubicBezTo>
                  <a:cubicBezTo>
                    <a:pt x="5" y="4"/>
                    <a:pt x="3" y="5"/>
                    <a:pt x="2" y="7"/>
                  </a:cubicBezTo>
                  <a:cubicBezTo>
                    <a:pt x="2" y="8"/>
                    <a:pt x="1" y="9"/>
                    <a:pt x="1" y="11"/>
                  </a:cubicBezTo>
                  <a:cubicBezTo>
                    <a:pt x="0" y="12"/>
                    <a:pt x="0" y="13"/>
                    <a:pt x="0" y="15"/>
                  </a:cubicBezTo>
                  <a:cubicBezTo>
                    <a:pt x="0" y="16"/>
                    <a:pt x="0" y="17"/>
                    <a:pt x="1" y="19"/>
                  </a:cubicBezTo>
                  <a:cubicBezTo>
                    <a:pt x="1" y="20"/>
                    <a:pt x="2" y="21"/>
                    <a:pt x="2" y="22"/>
                  </a:cubicBezTo>
                  <a:cubicBezTo>
                    <a:pt x="5" y="26"/>
                    <a:pt x="9" y="29"/>
                    <a:pt x="13" y="29"/>
                  </a:cubicBezTo>
                  <a:cubicBezTo>
                    <a:pt x="13" y="29"/>
                    <a:pt x="14" y="29"/>
                    <a:pt x="15" y="29"/>
                  </a:cubicBezTo>
                  <a:cubicBezTo>
                    <a:pt x="15" y="29"/>
                    <a:pt x="15" y="29"/>
                    <a:pt x="15" y="29"/>
                  </a:cubicBezTo>
                  <a:cubicBezTo>
                    <a:pt x="16" y="29"/>
                    <a:pt x="17" y="29"/>
                    <a:pt x="17" y="29"/>
                  </a:cubicBezTo>
                  <a:cubicBezTo>
                    <a:pt x="19" y="28"/>
                    <a:pt x="21" y="27"/>
                    <a:pt x="23" y="26"/>
                  </a:cubicBezTo>
                  <a:cubicBezTo>
                    <a:pt x="24" y="25"/>
                    <a:pt x="25" y="24"/>
                    <a:pt x="26" y="23"/>
                  </a:cubicBezTo>
                  <a:cubicBezTo>
                    <a:pt x="28" y="21"/>
                    <a:pt x="29" y="18"/>
                    <a:pt x="29" y="14"/>
                  </a:cubicBezTo>
                  <a:cubicBezTo>
                    <a:pt x="29" y="13"/>
                    <a:pt x="29" y="11"/>
                    <a:pt x="28" y="10"/>
                  </a:cubicBezTo>
                  <a:cubicBezTo>
                    <a:pt x="28" y="8"/>
                    <a:pt x="27" y="7"/>
                    <a:pt x="26" y="6"/>
                  </a:cubicBezTo>
                  <a:cubicBezTo>
                    <a:pt x="25" y="4"/>
                    <a:pt x="23" y="3"/>
                    <a:pt x="21" y="2"/>
                  </a:cubicBezTo>
                  <a:cubicBezTo>
                    <a:pt x="21" y="2"/>
                    <a:pt x="21" y="2"/>
                    <a:pt x="21" y="2"/>
                  </a:cubicBezTo>
                  <a:cubicBezTo>
                    <a:pt x="20" y="1"/>
                    <a:pt x="18" y="1"/>
                    <a:pt x="17" y="0"/>
                  </a:cubicBezTo>
                  <a:cubicBezTo>
                    <a:pt x="17" y="0"/>
                    <a:pt x="17" y="0"/>
                    <a:pt x="17" y="0"/>
                  </a:cubicBezTo>
                  <a:cubicBezTo>
                    <a:pt x="16" y="0"/>
                    <a:pt x="15" y="0"/>
                    <a:pt x="15"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62" name="Freeform 20307">
              <a:extLst>
                <a:ext uri="{FF2B5EF4-FFF2-40B4-BE49-F238E27FC236}">
                  <a16:creationId xmlns:a16="http://schemas.microsoft.com/office/drawing/2014/main" id="{FDD4B0BC-318C-4AA0-B355-91EF54B953E3}"/>
                </a:ext>
              </a:extLst>
            </p:cNvPr>
            <p:cNvSpPr>
              <a:spLocks noEditPoints="1"/>
            </p:cNvSpPr>
            <p:nvPr/>
          </p:nvSpPr>
          <p:spPr bwMode="auto">
            <a:xfrm>
              <a:off x="6428549" y="-146934"/>
              <a:ext cx="92714" cy="93380"/>
            </a:xfrm>
            <a:custGeom>
              <a:avLst/>
              <a:gdLst>
                <a:gd name="T0" fmla="*/ 22 w 59"/>
                <a:gd name="T1" fmla="*/ 9 h 59"/>
                <a:gd name="T2" fmla="*/ 29 w 59"/>
                <a:gd name="T3" fmla="*/ 8 h 59"/>
                <a:gd name="T4" fmla="*/ 30 w 59"/>
                <a:gd name="T5" fmla="*/ 8 h 59"/>
                <a:gd name="T6" fmla="*/ 34 w 59"/>
                <a:gd name="T7" fmla="*/ 9 h 59"/>
                <a:gd name="T8" fmla="*/ 34 w 59"/>
                <a:gd name="T9" fmla="*/ 9 h 59"/>
                <a:gd name="T10" fmla="*/ 38 w 59"/>
                <a:gd name="T11" fmla="*/ 10 h 59"/>
                <a:gd name="T12" fmla="*/ 38 w 59"/>
                <a:gd name="T13" fmla="*/ 10 h 59"/>
                <a:gd name="T14" fmla="*/ 47 w 59"/>
                <a:gd name="T15" fmla="*/ 18 h 59"/>
                <a:gd name="T16" fmla="*/ 49 w 59"/>
                <a:gd name="T17" fmla="*/ 21 h 59"/>
                <a:gd name="T18" fmla="*/ 51 w 59"/>
                <a:gd name="T19" fmla="*/ 29 h 59"/>
                <a:gd name="T20" fmla="*/ 46 w 59"/>
                <a:gd name="T21" fmla="*/ 43 h 59"/>
                <a:gd name="T22" fmla="*/ 43 w 59"/>
                <a:gd name="T23" fmla="*/ 46 h 59"/>
                <a:gd name="T24" fmla="*/ 33 w 59"/>
                <a:gd name="T25" fmla="*/ 51 h 59"/>
                <a:gd name="T26" fmla="*/ 30 w 59"/>
                <a:gd name="T27" fmla="*/ 51 h 59"/>
                <a:gd name="T28" fmla="*/ 30 w 59"/>
                <a:gd name="T29" fmla="*/ 51 h 59"/>
                <a:gd name="T30" fmla="*/ 28 w 59"/>
                <a:gd name="T31" fmla="*/ 51 h 59"/>
                <a:gd name="T32" fmla="*/ 11 w 59"/>
                <a:gd name="T33" fmla="*/ 41 h 59"/>
                <a:gd name="T34" fmla="*/ 9 w 59"/>
                <a:gd name="T35" fmla="*/ 37 h 59"/>
                <a:gd name="T36" fmla="*/ 8 w 59"/>
                <a:gd name="T37" fmla="*/ 30 h 59"/>
                <a:gd name="T38" fmla="*/ 9 w 59"/>
                <a:gd name="T39" fmla="*/ 23 h 59"/>
                <a:gd name="T40" fmla="*/ 11 w 59"/>
                <a:gd name="T41" fmla="*/ 19 h 59"/>
                <a:gd name="T42" fmla="*/ 18 w 59"/>
                <a:gd name="T43" fmla="*/ 11 h 59"/>
                <a:gd name="T44" fmla="*/ 22 w 59"/>
                <a:gd name="T45" fmla="*/ 9 h 59"/>
                <a:gd name="T46" fmla="*/ 30 w 59"/>
                <a:gd name="T47" fmla="*/ 0 h 59"/>
                <a:gd name="T48" fmla="*/ 29 w 59"/>
                <a:gd name="T49" fmla="*/ 0 h 59"/>
                <a:gd name="T50" fmla="*/ 19 w 59"/>
                <a:gd name="T51" fmla="*/ 2 h 59"/>
                <a:gd name="T52" fmla="*/ 15 w 59"/>
                <a:gd name="T53" fmla="*/ 4 h 59"/>
                <a:gd name="T54" fmla="*/ 3 w 59"/>
                <a:gd name="T55" fmla="*/ 16 h 59"/>
                <a:gd name="T56" fmla="*/ 2 w 59"/>
                <a:gd name="T57" fmla="*/ 20 h 59"/>
                <a:gd name="T58" fmla="*/ 0 w 59"/>
                <a:gd name="T59" fmla="*/ 30 h 59"/>
                <a:gd name="T60" fmla="*/ 2 w 59"/>
                <a:gd name="T61" fmla="*/ 40 h 59"/>
                <a:gd name="T62" fmla="*/ 4 w 59"/>
                <a:gd name="T63" fmla="*/ 44 h 59"/>
                <a:gd name="T64" fmla="*/ 29 w 59"/>
                <a:gd name="T65" fmla="*/ 59 h 59"/>
                <a:gd name="T66" fmla="*/ 30 w 59"/>
                <a:gd name="T67" fmla="*/ 59 h 59"/>
                <a:gd name="T68" fmla="*/ 30 w 59"/>
                <a:gd name="T69" fmla="*/ 59 h 59"/>
                <a:gd name="T70" fmla="*/ 33 w 59"/>
                <a:gd name="T71" fmla="*/ 59 h 59"/>
                <a:gd name="T72" fmla="*/ 48 w 59"/>
                <a:gd name="T73" fmla="*/ 52 h 59"/>
                <a:gd name="T74" fmla="*/ 51 w 59"/>
                <a:gd name="T75" fmla="*/ 49 h 59"/>
                <a:gd name="T76" fmla="*/ 59 w 59"/>
                <a:gd name="T77" fmla="*/ 29 h 59"/>
                <a:gd name="T78" fmla="*/ 56 w 59"/>
                <a:gd name="T79" fmla="*/ 18 h 59"/>
                <a:gd name="T80" fmla="*/ 54 w 59"/>
                <a:gd name="T81" fmla="*/ 14 h 59"/>
                <a:gd name="T82" fmla="*/ 41 w 59"/>
                <a:gd name="T83" fmla="*/ 3 h 59"/>
                <a:gd name="T84" fmla="*/ 41 w 59"/>
                <a:gd name="T85" fmla="*/ 3 h 59"/>
                <a:gd name="T86" fmla="*/ 37 w 59"/>
                <a:gd name="T87" fmla="*/ 1 h 59"/>
                <a:gd name="T88" fmla="*/ 37 w 59"/>
                <a:gd name="T89" fmla="*/ 1 h 59"/>
                <a:gd name="T90" fmla="*/ 30 w 59"/>
                <a:gd name="T91"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9" h="59">
                  <a:moveTo>
                    <a:pt x="22" y="9"/>
                  </a:moveTo>
                  <a:cubicBezTo>
                    <a:pt x="24" y="9"/>
                    <a:pt x="27" y="8"/>
                    <a:pt x="29" y="8"/>
                  </a:cubicBezTo>
                  <a:cubicBezTo>
                    <a:pt x="29" y="8"/>
                    <a:pt x="29" y="8"/>
                    <a:pt x="30" y="8"/>
                  </a:cubicBezTo>
                  <a:cubicBezTo>
                    <a:pt x="31" y="8"/>
                    <a:pt x="33" y="8"/>
                    <a:pt x="34" y="9"/>
                  </a:cubicBezTo>
                  <a:cubicBezTo>
                    <a:pt x="34" y="9"/>
                    <a:pt x="34" y="9"/>
                    <a:pt x="34" y="9"/>
                  </a:cubicBezTo>
                  <a:cubicBezTo>
                    <a:pt x="36" y="9"/>
                    <a:pt x="37" y="9"/>
                    <a:pt x="38" y="10"/>
                  </a:cubicBezTo>
                  <a:cubicBezTo>
                    <a:pt x="38" y="10"/>
                    <a:pt x="38" y="10"/>
                    <a:pt x="38" y="10"/>
                  </a:cubicBezTo>
                  <a:cubicBezTo>
                    <a:pt x="42" y="12"/>
                    <a:pt x="45" y="14"/>
                    <a:pt x="47" y="18"/>
                  </a:cubicBezTo>
                  <a:cubicBezTo>
                    <a:pt x="48" y="19"/>
                    <a:pt x="49" y="20"/>
                    <a:pt x="49" y="21"/>
                  </a:cubicBezTo>
                  <a:cubicBezTo>
                    <a:pt x="50" y="24"/>
                    <a:pt x="51" y="26"/>
                    <a:pt x="51" y="29"/>
                  </a:cubicBezTo>
                  <a:cubicBezTo>
                    <a:pt x="51" y="35"/>
                    <a:pt x="49" y="40"/>
                    <a:pt x="46" y="43"/>
                  </a:cubicBezTo>
                  <a:cubicBezTo>
                    <a:pt x="45" y="44"/>
                    <a:pt x="44" y="45"/>
                    <a:pt x="43" y="46"/>
                  </a:cubicBezTo>
                  <a:cubicBezTo>
                    <a:pt x="40" y="49"/>
                    <a:pt x="37" y="50"/>
                    <a:pt x="33" y="51"/>
                  </a:cubicBezTo>
                  <a:cubicBezTo>
                    <a:pt x="32" y="51"/>
                    <a:pt x="31" y="51"/>
                    <a:pt x="30" y="51"/>
                  </a:cubicBezTo>
                  <a:cubicBezTo>
                    <a:pt x="30" y="51"/>
                    <a:pt x="30" y="51"/>
                    <a:pt x="30" y="51"/>
                  </a:cubicBezTo>
                  <a:cubicBezTo>
                    <a:pt x="29" y="51"/>
                    <a:pt x="29" y="51"/>
                    <a:pt x="28" y="51"/>
                  </a:cubicBezTo>
                  <a:cubicBezTo>
                    <a:pt x="21" y="51"/>
                    <a:pt x="15" y="47"/>
                    <a:pt x="11" y="41"/>
                  </a:cubicBezTo>
                  <a:cubicBezTo>
                    <a:pt x="10" y="39"/>
                    <a:pt x="10" y="38"/>
                    <a:pt x="9" y="37"/>
                  </a:cubicBezTo>
                  <a:cubicBezTo>
                    <a:pt x="9" y="35"/>
                    <a:pt x="8" y="32"/>
                    <a:pt x="8" y="30"/>
                  </a:cubicBezTo>
                  <a:cubicBezTo>
                    <a:pt x="8" y="28"/>
                    <a:pt x="8" y="25"/>
                    <a:pt x="9" y="23"/>
                  </a:cubicBezTo>
                  <a:cubicBezTo>
                    <a:pt x="10" y="22"/>
                    <a:pt x="10" y="20"/>
                    <a:pt x="11" y="19"/>
                  </a:cubicBezTo>
                  <a:cubicBezTo>
                    <a:pt x="13" y="16"/>
                    <a:pt x="15" y="13"/>
                    <a:pt x="18" y="11"/>
                  </a:cubicBezTo>
                  <a:cubicBezTo>
                    <a:pt x="19" y="11"/>
                    <a:pt x="21" y="10"/>
                    <a:pt x="22" y="9"/>
                  </a:cubicBezTo>
                  <a:moveTo>
                    <a:pt x="30" y="0"/>
                  </a:moveTo>
                  <a:cubicBezTo>
                    <a:pt x="29" y="0"/>
                    <a:pt x="29" y="0"/>
                    <a:pt x="29" y="0"/>
                  </a:cubicBezTo>
                  <a:cubicBezTo>
                    <a:pt x="25" y="0"/>
                    <a:pt x="22" y="1"/>
                    <a:pt x="19" y="2"/>
                  </a:cubicBezTo>
                  <a:cubicBezTo>
                    <a:pt x="17" y="3"/>
                    <a:pt x="16" y="4"/>
                    <a:pt x="15" y="4"/>
                  </a:cubicBezTo>
                  <a:cubicBezTo>
                    <a:pt x="10" y="7"/>
                    <a:pt x="6" y="11"/>
                    <a:pt x="3" y="16"/>
                  </a:cubicBezTo>
                  <a:cubicBezTo>
                    <a:pt x="3" y="17"/>
                    <a:pt x="2" y="19"/>
                    <a:pt x="2" y="20"/>
                  </a:cubicBezTo>
                  <a:cubicBezTo>
                    <a:pt x="1" y="23"/>
                    <a:pt x="0" y="27"/>
                    <a:pt x="0" y="30"/>
                  </a:cubicBezTo>
                  <a:cubicBezTo>
                    <a:pt x="0" y="34"/>
                    <a:pt x="1" y="37"/>
                    <a:pt x="2" y="40"/>
                  </a:cubicBezTo>
                  <a:cubicBezTo>
                    <a:pt x="3" y="42"/>
                    <a:pt x="3" y="43"/>
                    <a:pt x="4" y="44"/>
                  </a:cubicBezTo>
                  <a:cubicBezTo>
                    <a:pt x="9" y="53"/>
                    <a:pt x="18" y="59"/>
                    <a:pt x="29" y="59"/>
                  </a:cubicBezTo>
                  <a:cubicBezTo>
                    <a:pt x="29" y="59"/>
                    <a:pt x="29" y="59"/>
                    <a:pt x="30" y="59"/>
                  </a:cubicBezTo>
                  <a:cubicBezTo>
                    <a:pt x="30" y="59"/>
                    <a:pt x="30" y="59"/>
                    <a:pt x="30" y="59"/>
                  </a:cubicBezTo>
                  <a:cubicBezTo>
                    <a:pt x="31" y="59"/>
                    <a:pt x="32" y="59"/>
                    <a:pt x="33" y="59"/>
                  </a:cubicBezTo>
                  <a:cubicBezTo>
                    <a:pt x="39" y="58"/>
                    <a:pt x="44" y="56"/>
                    <a:pt x="48" y="52"/>
                  </a:cubicBezTo>
                  <a:cubicBezTo>
                    <a:pt x="49" y="51"/>
                    <a:pt x="51" y="50"/>
                    <a:pt x="51" y="49"/>
                  </a:cubicBezTo>
                  <a:cubicBezTo>
                    <a:pt x="56" y="44"/>
                    <a:pt x="59" y="37"/>
                    <a:pt x="59" y="29"/>
                  </a:cubicBezTo>
                  <a:cubicBezTo>
                    <a:pt x="59" y="25"/>
                    <a:pt x="58" y="21"/>
                    <a:pt x="56" y="18"/>
                  </a:cubicBezTo>
                  <a:cubicBezTo>
                    <a:pt x="56" y="17"/>
                    <a:pt x="55" y="15"/>
                    <a:pt x="54" y="14"/>
                  </a:cubicBezTo>
                  <a:cubicBezTo>
                    <a:pt x="51" y="9"/>
                    <a:pt x="46" y="5"/>
                    <a:pt x="41" y="3"/>
                  </a:cubicBezTo>
                  <a:cubicBezTo>
                    <a:pt x="41" y="3"/>
                    <a:pt x="41" y="3"/>
                    <a:pt x="41" y="3"/>
                  </a:cubicBezTo>
                  <a:cubicBezTo>
                    <a:pt x="40" y="2"/>
                    <a:pt x="38" y="2"/>
                    <a:pt x="37" y="1"/>
                  </a:cubicBezTo>
                  <a:cubicBezTo>
                    <a:pt x="37" y="1"/>
                    <a:pt x="37" y="1"/>
                    <a:pt x="37" y="1"/>
                  </a:cubicBezTo>
                  <a:cubicBezTo>
                    <a:pt x="34" y="1"/>
                    <a:pt x="32" y="0"/>
                    <a:pt x="30"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63" name="Freeform 20308">
              <a:extLst>
                <a:ext uri="{FF2B5EF4-FFF2-40B4-BE49-F238E27FC236}">
                  <a16:creationId xmlns:a16="http://schemas.microsoft.com/office/drawing/2014/main" id="{A84ED91E-DDC7-4FB9-851D-A52849A4D301}"/>
                </a:ext>
              </a:extLst>
            </p:cNvPr>
            <p:cNvSpPr/>
            <p:nvPr/>
          </p:nvSpPr>
          <p:spPr bwMode="auto">
            <a:xfrm>
              <a:off x="5969649" y="89852"/>
              <a:ext cx="90046" cy="88044"/>
            </a:xfrm>
            <a:custGeom>
              <a:avLst/>
              <a:gdLst>
                <a:gd name="T0" fmla="*/ 29 w 57"/>
                <a:gd name="T1" fmla="*/ 0 h 56"/>
                <a:gd name="T2" fmla="*/ 28 w 57"/>
                <a:gd name="T3" fmla="*/ 0 h 56"/>
                <a:gd name="T4" fmla="*/ 16 w 57"/>
                <a:gd name="T5" fmla="*/ 3 h 56"/>
                <a:gd name="T6" fmla="*/ 13 w 57"/>
                <a:gd name="T7" fmla="*/ 5 h 56"/>
                <a:gd name="T8" fmla="*/ 0 w 57"/>
                <a:gd name="T9" fmla="*/ 29 h 56"/>
                <a:gd name="T10" fmla="*/ 2 w 57"/>
                <a:gd name="T11" fmla="*/ 38 h 56"/>
                <a:gd name="T12" fmla="*/ 4 w 57"/>
                <a:gd name="T13" fmla="*/ 42 h 56"/>
                <a:gd name="T14" fmla="*/ 14 w 57"/>
                <a:gd name="T15" fmla="*/ 52 h 56"/>
                <a:gd name="T16" fmla="*/ 18 w 57"/>
                <a:gd name="T17" fmla="*/ 54 h 56"/>
                <a:gd name="T18" fmla="*/ 28 w 57"/>
                <a:gd name="T19" fmla="*/ 56 h 56"/>
                <a:gd name="T20" fmla="*/ 29 w 57"/>
                <a:gd name="T21" fmla="*/ 56 h 56"/>
                <a:gd name="T22" fmla="*/ 41 w 57"/>
                <a:gd name="T23" fmla="*/ 53 h 56"/>
                <a:gd name="T24" fmla="*/ 45 w 57"/>
                <a:gd name="T25" fmla="*/ 51 h 56"/>
                <a:gd name="T26" fmla="*/ 55 w 57"/>
                <a:gd name="T27" fmla="*/ 38 h 56"/>
                <a:gd name="T28" fmla="*/ 56 w 57"/>
                <a:gd name="T29" fmla="*/ 34 h 56"/>
                <a:gd name="T30" fmla="*/ 57 w 57"/>
                <a:gd name="T31" fmla="*/ 28 h 56"/>
                <a:gd name="T32" fmla="*/ 54 w 57"/>
                <a:gd name="T33" fmla="*/ 17 h 56"/>
                <a:gd name="T34" fmla="*/ 52 w 57"/>
                <a:gd name="T35" fmla="*/ 13 h 56"/>
                <a:gd name="T36" fmla="*/ 29 w 57"/>
                <a:gd name="T37"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7" h="56">
                  <a:moveTo>
                    <a:pt x="29" y="0"/>
                  </a:moveTo>
                  <a:cubicBezTo>
                    <a:pt x="28" y="0"/>
                    <a:pt x="28" y="0"/>
                    <a:pt x="28" y="0"/>
                  </a:cubicBezTo>
                  <a:cubicBezTo>
                    <a:pt x="24" y="0"/>
                    <a:pt x="20" y="1"/>
                    <a:pt x="16" y="3"/>
                  </a:cubicBezTo>
                  <a:cubicBezTo>
                    <a:pt x="15" y="3"/>
                    <a:pt x="14" y="4"/>
                    <a:pt x="13" y="5"/>
                  </a:cubicBezTo>
                  <a:cubicBezTo>
                    <a:pt x="5" y="10"/>
                    <a:pt x="0" y="19"/>
                    <a:pt x="0" y="29"/>
                  </a:cubicBezTo>
                  <a:cubicBezTo>
                    <a:pt x="0" y="32"/>
                    <a:pt x="1" y="35"/>
                    <a:pt x="2" y="38"/>
                  </a:cubicBezTo>
                  <a:cubicBezTo>
                    <a:pt x="3" y="40"/>
                    <a:pt x="3" y="41"/>
                    <a:pt x="4" y="42"/>
                  </a:cubicBezTo>
                  <a:cubicBezTo>
                    <a:pt x="7" y="47"/>
                    <a:pt x="10" y="50"/>
                    <a:pt x="14" y="52"/>
                  </a:cubicBezTo>
                  <a:cubicBezTo>
                    <a:pt x="15" y="53"/>
                    <a:pt x="17" y="54"/>
                    <a:pt x="18" y="54"/>
                  </a:cubicBezTo>
                  <a:cubicBezTo>
                    <a:pt x="21" y="56"/>
                    <a:pt x="25" y="56"/>
                    <a:pt x="28" y="56"/>
                  </a:cubicBezTo>
                  <a:cubicBezTo>
                    <a:pt x="29" y="56"/>
                    <a:pt x="29" y="56"/>
                    <a:pt x="29" y="56"/>
                  </a:cubicBezTo>
                  <a:cubicBezTo>
                    <a:pt x="33" y="56"/>
                    <a:pt x="38" y="55"/>
                    <a:pt x="41" y="53"/>
                  </a:cubicBezTo>
                  <a:cubicBezTo>
                    <a:pt x="43" y="53"/>
                    <a:pt x="44" y="52"/>
                    <a:pt x="45" y="51"/>
                  </a:cubicBezTo>
                  <a:cubicBezTo>
                    <a:pt x="49" y="48"/>
                    <a:pt x="53" y="43"/>
                    <a:pt x="55" y="38"/>
                  </a:cubicBezTo>
                  <a:cubicBezTo>
                    <a:pt x="55" y="36"/>
                    <a:pt x="56" y="35"/>
                    <a:pt x="56" y="34"/>
                  </a:cubicBezTo>
                  <a:cubicBezTo>
                    <a:pt x="56" y="32"/>
                    <a:pt x="57" y="30"/>
                    <a:pt x="57" y="28"/>
                  </a:cubicBezTo>
                  <a:cubicBezTo>
                    <a:pt x="57" y="24"/>
                    <a:pt x="56" y="20"/>
                    <a:pt x="54" y="17"/>
                  </a:cubicBezTo>
                  <a:cubicBezTo>
                    <a:pt x="54" y="15"/>
                    <a:pt x="53" y="14"/>
                    <a:pt x="52" y="13"/>
                  </a:cubicBezTo>
                  <a:cubicBezTo>
                    <a:pt x="47" y="5"/>
                    <a:pt x="38" y="0"/>
                    <a:pt x="29"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64" name="Freeform 20309">
              <a:extLst>
                <a:ext uri="{FF2B5EF4-FFF2-40B4-BE49-F238E27FC236}">
                  <a16:creationId xmlns:a16="http://schemas.microsoft.com/office/drawing/2014/main" id="{9B129AF3-B7E7-4C1C-B8BD-2241BE116EF2}"/>
                </a:ext>
              </a:extLst>
            </p:cNvPr>
            <p:cNvSpPr>
              <a:spLocks noEditPoints="1"/>
            </p:cNvSpPr>
            <p:nvPr/>
          </p:nvSpPr>
          <p:spPr bwMode="auto">
            <a:xfrm>
              <a:off x="5924293" y="43829"/>
              <a:ext cx="181425" cy="180091"/>
            </a:xfrm>
            <a:custGeom>
              <a:avLst/>
              <a:gdLst>
                <a:gd name="T0" fmla="*/ 38 w 115"/>
                <a:gd name="T1" fmla="*/ 20 h 114"/>
                <a:gd name="T2" fmla="*/ 57 w 115"/>
                <a:gd name="T3" fmla="*/ 15 h 114"/>
                <a:gd name="T4" fmla="*/ 58 w 115"/>
                <a:gd name="T5" fmla="*/ 15 h 114"/>
                <a:gd name="T6" fmla="*/ 93 w 115"/>
                <a:gd name="T7" fmla="*/ 36 h 114"/>
                <a:gd name="T8" fmla="*/ 95 w 115"/>
                <a:gd name="T9" fmla="*/ 40 h 114"/>
                <a:gd name="T10" fmla="*/ 99 w 115"/>
                <a:gd name="T11" fmla="*/ 56 h 114"/>
                <a:gd name="T12" fmla="*/ 98 w 115"/>
                <a:gd name="T13" fmla="*/ 67 h 114"/>
                <a:gd name="T14" fmla="*/ 97 w 115"/>
                <a:gd name="T15" fmla="*/ 71 h 114"/>
                <a:gd name="T16" fmla="*/ 81 w 115"/>
                <a:gd name="T17" fmla="*/ 92 h 114"/>
                <a:gd name="T18" fmla="*/ 77 w 115"/>
                <a:gd name="T19" fmla="*/ 94 h 114"/>
                <a:gd name="T20" fmla="*/ 58 w 115"/>
                <a:gd name="T21" fmla="*/ 99 h 114"/>
                <a:gd name="T22" fmla="*/ 57 w 115"/>
                <a:gd name="T23" fmla="*/ 99 h 114"/>
                <a:gd name="T24" fmla="*/ 41 w 115"/>
                <a:gd name="T25" fmla="*/ 96 h 114"/>
                <a:gd name="T26" fmla="*/ 37 w 115"/>
                <a:gd name="T27" fmla="*/ 94 h 114"/>
                <a:gd name="T28" fmla="*/ 21 w 115"/>
                <a:gd name="T29" fmla="*/ 78 h 114"/>
                <a:gd name="T30" fmla="*/ 19 w 115"/>
                <a:gd name="T31" fmla="*/ 74 h 114"/>
                <a:gd name="T32" fmla="*/ 16 w 115"/>
                <a:gd name="T33" fmla="*/ 58 h 114"/>
                <a:gd name="T34" fmla="*/ 35 w 115"/>
                <a:gd name="T35" fmla="*/ 22 h 114"/>
                <a:gd name="T36" fmla="*/ 38 w 115"/>
                <a:gd name="T37" fmla="*/ 20 h 114"/>
                <a:gd name="T38" fmla="*/ 57 w 115"/>
                <a:gd name="T39" fmla="*/ 0 h 114"/>
                <a:gd name="T40" fmla="*/ 56 w 115"/>
                <a:gd name="T41" fmla="*/ 0 h 114"/>
                <a:gd name="T42" fmla="*/ 31 w 115"/>
                <a:gd name="T43" fmla="*/ 7 h 114"/>
                <a:gd name="T44" fmla="*/ 27 w 115"/>
                <a:gd name="T45" fmla="*/ 9 h 114"/>
                <a:gd name="T46" fmla="*/ 0 w 115"/>
                <a:gd name="T47" fmla="*/ 58 h 114"/>
                <a:gd name="T48" fmla="*/ 5 w 115"/>
                <a:gd name="T49" fmla="*/ 81 h 114"/>
                <a:gd name="T50" fmla="*/ 7 w 115"/>
                <a:gd name="T51" fmla="*/ 85 h 114"/>
                <a:gd name="T52" fmla="*/ 31 w 115"/>
                <a:gd name="T53" fmla="*/ 108 h 114"/>
                <a:gd name="T54" fmla="*/ 35 w 115"/>
                <a:gd name="T55" fmla="*/ 110 h 114"/>
                <a:gd name="T56" fmla="*/ 57 w 115"/>
                <a:gd name="T57" fmla="*/ 114 h 114"/>
                <a:gd name="T58" fmla="*/ 59 w 115"/>
                <a:gd name="T59" fmla="*/ 114 h 114"/>
                <a:gd name="T60" fmla="*/ 85 w 115"/>
                <a:gd name="T61" fmla="*/ 107 h 114"/>
                <a:gd name="T62" fmla="*/ 89 w 115"/>
                <a:gd name="T63" fmla="*/ 105 h 114"/>
                <a:gd name="T64" fmla="*/ 112 w 115"/>
                <a:gd name="T65" fmla="*/ 75 h 114"/>
                <a:gd name="T66" fmla="*/ 113 w 115"/>
                <a:gd name="T67" fmla="*/ 71 h 114"/>
                <a:gd name="T68" fmla="*/ 115 w 115"/>
                <a:gd name="T69" fmla="*/ 56 h 114"/>
                <a:gd name="T70" fmla="*/ 109 w 115"/>
                <a:gd name="T71" fmla="*/ 33 h 114"/>
                <a:gd name="T72" fmla="*/ 107 w 115"/>
                <a:gd name="T73" fmla="*/ 29 h 114"/>
                <a:gd name="T74" fmla="*/ 57 w 115"/>
                <a:gd name="T7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5" h="114">
                  <a:moveTo>
                    <a:pt x="38" y="20"/>
                  </a:moveTo>
                  <a:cubicBezTo>
                    <a:pt x="44" y="17"/>
                    <a:pt x="50" y="15"/>
                    <a:pt x="57" y="15"/>
                  </a:cubicBezTo>
                  <a:cubicBezTo>
                    <a:pt x="57" y="15"/>
                    <a:pt x="57" y="15"/>
                    <a:pt x="58" y="15"/>
                  </a:cubicBezTo>
                  <a:cubicBezTo>
                    <a:pt x="73" y="15"/>
                    <a:pt x="86" y="24"/>
                    <a:pt x="93" y="36"/>
                  </a:cubicBezTo>
                  <a:cubicBezTo>
                    <a:pt x="94" y="37"/>
                    <a:pt x="95" y="38"/>
                    <a:pt x="95" y="40"/>
                  </a:cubicBezTo>
                  <a:cubicBezTo>
                    <a:pt x="98" y="45"/>
                    <a:pt x="99" y="50"/>
                    <a:pt x="99" y="56"/>
                  </a:cubicBezTo>
                  <a:cubicBezTo>
                    <a:pt x="99" y="60"/>
                    <a:pt x="99" y="63"/>
                    <a:pt x="98" y="67"/>
                  </a:cubicBezTo>
                  <a:cubicBezTo>
                    <a:pt x="98" y="68"/>
                    <a:pt x="97" y="69"/>
                    <a:pt x="97" y="71"/>
                  </a:cubicBezTo>
                  <a:cubicBezTo>
                    <a:pt x="94" y="79"/>
                    <a:pt x="88" y="87"/>
                    <a:pt x="81" y="92"/>
                  </a:cubicBezTo>
                  <a:cubicBezTo>
                    <a:pt x="80" y="93"/>
                    <a:pt x="78" y="93"/>
                    <a:pt x="77" y="94"/>
                  </a:cubicBezTo>
                  <a:cubicBezTo>
                    <a:pt x="72" y="97"/>
                    <a:pt x="65" y="99"/>
                    <a:pt x="58" y="99"/>
                  </a:cubicBezTo>
                  <a:cubicBezTo>
                    <a:pt x="58" y="99"/>
                    <a:pt x="58" y="99"/>
                    <a:pt x="57" y="99"/>
                  </a:cubicBezTo>
                  <a:cubicBezTo>
                    <a:pt x="52" y="99"/>
                    <a:pt x="46" y="98"/>
                    <a:pt x="41" y="96"/>
                  </a:cubicBezTo>
                  <a:cubicBezTo>
                    <a:pt x="40" y="95"/>
                    <a:pt x="39" y="94"/>
                    <a:pt x="37" y="94"/>
                  </a:cubicBezTo>
                  <a:cubicBezTo>
                    <a:pt x="31" y="90"/>
                    <a:pt x="25" y="84"/>
                    <a:pt x="21" y="78"/>
                  </a:cubicBezTo>
                  <a:cubicBezTo>
                    <a:pt x="20" y="76"/>
                    <a:pt x="20" y="75"/>
                    <a:pt x="19" y="74"/>
                  </a:cubicBezTo>
                  <a:cubicBezTo>
                    <a:pt x="17" y="69"/>
                    <a:pt x="16" y="63"/>
                    <a:pt x="16" y="58"/>
                  </a:cubicBezTo>
                  <a:cubicBezTo>
                    <a:pt x="15" y="43"/>
                    <a:pt x="23" y="30"/>
                    <a:pt x="35" y="22"/>
                  </a:cubicBezTo>
                  <a:cubicBezTo>
                    <a:pt x="36" y="21"/>
                    <a:pt x="37" y="21"/>
                    <a:pt x="38" y="20"/>
                  </a:cubicBezTo>
                  <a:moveTo>
                    <a:pt x="57" y="0"/>
                  </a:moveTo>
                  <a:cubicBezTo>
                    <a:pt x="57" y="0"/>
                    <a:pt x="57" y="0"/>
                    <a:pt x="56" y="0"/>
                  </a:cubicBezTo>
                  <a:cubicBezTo>
                    <a:pt x="47" y="0"/>
                    <a:pt x="38" y="3"/>
                    <a:pt x="31" y="7"/>
                  </a:cubicBezTo>
                  <a:cubicBezTo>
                    <a:pt x="29" y="7"/>
                    <a:pt x="28" y="8"/>
                    <a:pt x="27" y="9"/>
                  </a:cubicBezTo>
                  <a:cubicBezTo>
                    <a:pt x="11" y="19"/>
                    <a:pt x="0" y="37"/>
                    <a:pt x="0" y="58"/>
                  </a:cubicBezTo>
                  <a:cubicBezTo>
                    <a:pt x="0" y="66"/>
                    <a:pt x="2" y="74"/>
                    <a:pt x="5" y="81"/>
                  </a:cubicBezTo>
                  <a:cubicBezTo>
                    <a:pt x="6" y="82"/>
                    <a:pt x="7" y="83"/>
                    <a:pt x="7" y="85"/>
                  </a:cubicBezTo>
                  <a:cubicBezTo>
                    <a:pt x="13" y="94"/>
                    <a:pt x="21" y="102"/>
                    <a:pt x="31" y="108"/>
                  </a:cubicBezTo>
                  <a:cubicBezTo>
                    <a:pt x="32" y="108"/>
                    <a:pt x="33" y="109"/>
                    <a:pt x="35" y="110"/>
                  </a:cubicBezTo>
                  <a:cubicBezTo>
                    <a:pt x="42" y="113"/>
                    <a:pt x="49" y="114"/>
                    <a:pt x="57" y="114"/>
                  </a:cubicBezTo>
                  <a:cubicBezTo>
                    <a:pt x="58" y="114"/>
                    <a:pt x="58" y="114"/>
                    <a:pt x="59" y="114"/>
                  </a:cubicBezTo>
                  <a:cubicBezTo>
                    <a:pt x="68" y="114"/>
                    <a:pt x="77" y="112"/>
                    <a:pt x="85" y="107"/>
                  </a:cubicBezTo>
                  <a:cubicBezTo>
                    <a:pt x="86" y="107"/>
                    <a:pt x="88" y="106"/>
                    <a:pt x="89" y="105"/>
                  </a:cubicBezTo>
                  <a:cubicBezTo>
                    <a:pt x="99" y="98"/>
                    <a:pt x="108" y="88"/>
                    <a:pt x="112" y="75"/>
                  </a:cubicBezTo>
                  <a:cubicBezTo>
                    <a:pt x="112" y="74"/>
                    <a:pt x="113" y="72"/>
                    <a:pt x="113" y="71"/>
                  </a:cubicBezTo>
                  <a:cubicBezTo>
                    <a:pt x="114" y="66"/>
                    <a:pt x="115" y="61"/>
                    <a:pt x="115" y="56"/>
                  </a:cubicBezTo>
                  <a:cubicBezTo>
                    <a:pt x="114" y="48"/>
                    <a:pt x="113" y="40"/>
                    <a:pt x="109" y="33"/>
                  </a:cubicBezTo>
                  <a:cubicBezTo>
                    <a:pt x="109" y="31"/>
                    <a:pt x="108" y="30"/>
                    <a:pt x="107" y="29"/>
                  </a:cubicBezTo>
                  <a:cubicBezTo>
                    <a:pt x="97" y="12"/>
                    <a:pt x="79" y="0"/>
                    <a:pt x="57"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65" name="Freeform 20310">
              <a:extLst>
                <a:ext uri="{FF2B5EF4-FFF2-40B4-BE49-F238E27FC236}">
                  <a16:creationId xmlns:a16="http://schemas.microsoft.com/office/drawing/2014/main" id="{957EA9C1-8CE2-40B5-A045-5F9A9DA32F0A}"/>
                </a:ext>
              </a:extLst>
            </p:cNvPr>
            <p:cNvSpPr/>
            <p:nvPr/>
          </p:nvSpPr>
          <p:spPr bwMode="auto">
            <a:xfrm>
              <a:off x="4789050" y="-657191"/>
              <a:ext cx="79374" cy="78706"/>
            </a:xfrm>
            <a:custGeom>
              <a:avLst/>
              <a:gdLst>
                <a:gd name="T0" fmla="*/ 25 w 50"/>
                <a:gd name="T1" fmla="*/ 0 h 50"/>
                <a:gd name="T2" fmla="*/ 24 w 50"/>
                <a:gd name="T3" fmla="*/ 0 h 50"/>
                <a:gd name="T4" fmla="*/ 24 w 50"/>
                <a:gd name="T5" fmla="*/ 0 h 50"/>
                <a:gd name="T6" fmla="*/ 20 w 50"/>
                <a:gd name="T7" fmla="*/ 0 h 50"/>
                <a:gd name="T8" fmla="*/ 1 w 50"/>
                <a:gd name="T9" fmla="*/ 19 h 50"/>
                <a:gd name="T10" fmla="*/ 0 w 50"/>
                <a:gd name="T11" fmla="*/ 23 h 50"/>
                <a:gd name="T12" fmla="*/ 0 w 50"/>
                <a:gd name="T13" fmla="*/ 25 h 50"/>
                <a:gd name="T14" fmla="*/ 24 w 50"/>
                <a:gd name="T15" fmla="*/ 50 h 50"/>
                <a:gd name="T16" fmla="*/ 25 w 50"/>
                <a:gd name="T17" fmla="*/ 50 h 50"/>
                <a:gd name="T18" fmla="*/ 25 w 50"/>
                <a:gd name="T19" fmla="*/ 50 h 50"/>
                <a:gd name="T20" fmla="*/ 29 w 50"/>
                <a:gd name="T21" fmla="*/ 49 h 50"/>
                <a:gd name="T22" fmla="*/ 49 w 50"/>
                <a:gd name="T23" fmla="*/ 31 h 50"/>
                <a:gd name="T24" fmla="*/ 49 w 50"/>
                <a:gd name="T25" fmla="*/ 26 h 50"/>
                <a:gd name="T26" fmla="*/ 50 w 50"/>
                <a:gd name="T27" fmla="*/ 24 h 50"/>
                <a:gd name="T28" fmla="*/ 25 w 50"/>
                <a:gd name="T2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0" h="50">
                  <a:moveTo>
                    <a:pt x="25" y="0"/>
                  </a:moveTo>
                  <a:cubicBezTo>
                    <a:pt x="25" y="0"/>
                    <a:pt x="24" y="0"/>
                    <a:pt x="24" y="0"/>
                  </a:cubicBezTo>
                  <a:cubicBezTo>
                    <a:pt x="24" y="0"/>
                    <a:pt x="24" y="0"/>
                    <a:pt x="24" y="0"/>
                  </a:cubicBezTo>
                  <a:cubicBezTo>
                    <a:pt x="22" y="0"/>
                    <a:pt x="21" y="0"/>
                    <a:pt x="20" y="0"/>
                  </a:cubicBezTo>
                  <a:cubicBezTo>
                    <a:pt x="10" y="2"/>
                    <a:pt x="3" y="9"/>
                    <a:pt x="1" y="19"/>
                  </a:cubicBezTo>
                  <a:cubicBezTo>
                    <a:pt x="0" y="20"/>
                    <a:pt x="0" y="21"/>
                    <a:pt x="0" y="23"/>
                  </a:cubicBezTo>
                  <a:cubicBezTo>
                    <a:pt x="0" y="24"/>
                    <a:pt x="0" y="24"/>
                    <a:pt x="0" y="25"/>
                  </a:cubicBezTo>
                  <a:cubicBezTo>
                    <a:pt x="0" y="39"/>
                    <a:pt x="11" y="49"/>
                    <a:pt x="24" y="50"/>
                  </a:cubicBezTo>
                  <a:cubicBezTo>
                    <a:pt x="25" y="50"/>
                    <a:pt x="25" y="50"/>
                    <a:pt x="25" y="50"/>
                  </a:cubicBezTo>
                  <a:cubicBezTo>
                    <a:pt x="25" y="50"/>
                    <a:pt x="25" y="50"/>
                    <a:pt x="25" y="50"/>
                  </a:cubicBezTo>
                  <a:cubicBezTo>
                    <a:pt x="26" y="49"/>
                    <a:pt x="28" y="49"/>
                    <a:pt x="29" y="49"/>
                  </a:cubicBezTo>
                  <a:cubicBezTo>
                    <a:pt x="39" y="48"/>
                    <a:pt x="46" y="40"/>
                    <a:pt x="49" y="31"/>
                  </a:cubicBezTo>
                  <a:cubicBezTo>
                    <a:pt x="49" y="29"/>
                    <a:pt x="49" y="28"/>
                    <a:pt x="49" y="26"/>
                  </a:cubicBezTo>
                  <a:cubicBezTo>
                    <a:pt x="50" y="26"/>
                    <a:pt x="50" y="25"/>
                    <a:pt x="50" y="24"/>
                  </a:cubicBezTo>
                  <a:cubicBezTo>
                    <a:pt x="49" y="11"/>
                    <a:pt x="38" y="0"/>
                    <a:pt x="25"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66" name="Freeform 20312">
              <a:extLst>
                <a:ext uri="{FF2B5EF4-FFF2-40B4-BE49-F238E27FC236}">
                  <a16:creationId xmlns:a16="http://schemas.microsoft.com/office/drawing/2014/main" id="{85DCA704-6EFE-4ACE-A36F-172AE43502E8}"/>
                </a:ext>
              </a:extLst>
            </p:cNvPr>
            <p:cNvSpPr>
              <a:spLocks noEditPoints="1"/>
            </p:cNvSpPr>
            <p:nvPr/>
          </p:nvSpPr>
          <p:spPr bwMode="auto">
            <a:xfrm>
              <a:off x="4748355" y="-698546"/>
              <a:ext cx="159414" cy="159414"/>
            </a:xfrm>
            <a:custGeom>
              <a:avLst/>
              <a:gdLst>
                <a:gd name="T0" fmla="*/ 49 w 101"/>
                <a:gd name="T1" fmla="*/ 14 h 101"/>
                <a:gd name="T2" fmla="*/ 50 w 101"/>
                <a:gd name="T3" fmla="*/ 14 h 101"/>
                <a:gd name="T4" fmla="*/ 51 w 101"/>
                <a:gd name="T5" fmla="*/ 14 h 101"/>
                <a:gd name="T6" fmla="*/ 88 w 101"/>
                <a:gd name="T7" fmla="*/ 50 h 101"/>
                <a:gd name="T8" fmla="*/ 87 w 101"/>
                <a:gd name="T9" fmla="*/ 54 h 101"/>
                <a:gd name="T10" fmla="*/ 87 w 101"/>
                <a:gd name="T11" fmla="*/ 59 h 101"/>
                <a:gd name="T12" fmla="*/ 56 w 101"/>
                <a:gd name="T13" fmla="*/ 87 h 101"/>
                <a:gd name="T14" fmla="*/ 52 w 101"/>
                <a:gd name="T15" fmla="*/ 88 h 101"/>
                <a:gd name="T16" fmla="*/ 51 w 101"/>
                <a:gd name="T17" fmla="*/ 88 h 101"/>
                <a:gd name="T18" fmla="*/ 51 w 101"/>
                <a:gd name="T19" fmla="*/ 88 h 101"/>
                <a:gd name="T20" fmla="*/ 14 w 101"/>
                <a:gd name="T21" fmla="*/ 51 h 101"/>
                <a:gd name="T22" fmla="*/ 14 w 101"/>
                <a:gd name="T23" fmla="*/ 47 h 101"/>
                <a:gd name="T24" fmla="*/ 15 w 101"/>
                <a:gd name="T25" fmla="*/ 43 h 101"/>
                <a:gd name="T26" fmla="*/ 44 w 101"/>
                <a:gd name="T27" fmla="*/ 14 h 101"/>
                <a:gd name="T28" fmla="*/ 49 w 101"/>
                <a:gd name="T29" fmla="*/ 14 h 101"/>
                <a:gd name="T30" fmla="*/ 51 w 101"/>
                <a:gd name="T31" fmla="*/ 0 h 101"/>
                <a:gd name="T32" fmla="*/ 50 w 101"/>
                <a:gd name="T33" fmla="*/ 0 h 101"/>
                <a:gd name="T34" fmla="*/ 47 w 101"/>
                <a:gd name="T35" fmla="*/ 0 h 101"/>
                <a:gd name="T36" fmla="*/ 43 w 101"/>
                <a:gd name="T37" fmla="*/ 1 h 101"/>
                <a:gd name="T38" fmla="*/ 1 w 101"/>
                <a:gd name="T39" fmla="*/ 41 h 101"/>
                <a:gd name="T40" fmla="*/ 1 w 101"/>
                <a:gd name="T41" fmla="*/ 45 h 101"/>
                <a:gd name="T42" fmla="*/ 0 w 101"/>
                <a:gd name="T43" fmla="*/ 52 h 101"/>
                <a:gd name="T44" fmla="*/ 51 w 101"/>
                <a:gd name="T45" fmla="*/ 101 h 101"/>
                <a:gd name="T46" fmla="*/ 52 w 101"/>
                <a:gd name="T47" fmla="*/ 101 h 101"/>
                <a:gd name="T48" fmla="*/ 53 w 101"/>
                <a:gd name="T49" fmla="*/ 101 h 101"/>
                <a:gd name="T50" fmla="*/ 57 w 101"/>
                <a:gd name="T51" fmla="*/ 101 h 101"/>
                <a:gd name="T52" fmla="*/ 100 w 101"/>
                <a:gd name="T53" fmla="*/ 61 h 101"/>
                <a:gd name="T54" fmla="*/ 101 w 101"/>
                <a:gd name="T55" fmla="*/ 57 h 101"/>
                <a:gd name="T56" fmla="*/ 101 w 101"/>
                <a:gd name="T57" fmla="*/ 50 h 101"/>
                <a:gd name="T58" fmla="*/ 51 w 101"/>
                <a:gd name="T5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01" h="101">
                  <a:moveTo>
                    <a:pt x="49" y="14"/>
                  </a:moveTo>
                  <a:cubicBezTo>
                    <a:pt x="49" y="14"/>
                    <a:pt x="50" y="14"/>
                    <a:pt x="50" y="14"/>
                  </a:cubicBezTo>
                  <a:cubicBezTo>
                    <a:pt x="50" y="14"/>
                    <a:pt x="50" y="14"/>
                    <a:pt x="51" y="14"/>
                  </a:cubicBezTo>
                  <a:cubicBezTo>
                    <a:pt x="71" y="14"/>
                    <a:pt x="87" y="30"/>
                    <a:pt x="88" y="50"/>
                  </a:cubicBezTo>
                  <a:cubicBezTo>
                    <a:pt x="88" y="51"/>
                    <a:pt x="88" y="53"/>
                    <a:pt x="87" y="54"/>
                  </a:cubicBezTo>
                  <a:cubicBezTo>
                    <a:pt x="87" y="56"/>
                    <a:pt x="87" y="57"/>
                    <a:pt x="87" y="59"/>
                  </a:cubicBezTo>
                  <a:cubicBezTo>
                    <a:pt x="83" y="73"/>
                    <a:pt x="71" y="85"/>
                    <a:pt x="56" y="87"/>
                  </a:cubicBezTo>
                  <a:cubicBezTo>
                    <a:pt x="55" y="87"/>
                    <a:pt x="53" y="88"/>
                    <a:pt x="52" y="88"/>
                  </a:cubicBezTo>
                  <a:cubicBezTo>
                    <a:pt x="52" y="88"/>
                    <a:pt x="51" y="88"/>
                    <a:pt x="51" y="88"/>
                  </a:cubicBezTo>
                  <a:cubicBezTo>
                    <a:pt x="51" y="88"/>
                    <a:pt x="51" y="88"/>
                    <a:pt x="51" y="88"/>
                  </a:cubicBezTo>
                  <a:cubicBezTo>
                    <a:pt x="31" y="88"/>
                    <a:pt x="14" y="71"/>
                    <a:pt x="14" y="51"/>
                  </a:cubicBezTo>
                  <a:cubicBezTo>
                    <a:pt x="14" y="50"/>
                    <a:pt x="14" y="48"/>
                    <a:pt x="14" y="47"/>
                  </a:cubicBezTo>
                  <a:cubicBezTo>
                    <a:pt x="14" y="46"/>
                    <a:pt x="14" y="44"/>
                    <a:pt x="15" y="43"/>
                  </a:cubicBezTo>
                  <a:cubicBezTo>
                    <a:pt x="18" y="28"/>
                    <a:pt x="30" y="17"/>
                    <a:pt x="44" y="14"/>
                  </a:cubicBezTo>
                  <a:cubicBezTo>
                    <a:pt x="46" y="14"/>
                    <a:pt x="47" y="14"/>
                    <a:pt x="49" y="14"/>
                  </a:cubicBezTo>
                  <a:moveTo>
                    <a:pt x="51" y="0"/>
                  </a:moveTo>
                  <a:cubicBezTo>
                    <a:pt x="50" y="0"/>
                    <a:pt x="50" y="0"/>
                    <a:pt x="50" y="0"/>
                  </a:cubicBezTo>
                  <a:cubicBezTo>
                    <a:pt x="49" y="0"/>
                    <a:pt x="48" y="0"/>
                    <a:pt x="47" y="0"/>
                  </a:cubicBezTo>
                  <a:cubicBezTo>
                    <a:pt x="46" y="0"/>
                    <a:pt x="44" y="1"/>
                    <a:pt x="43" y="1"/>
                  </a:cubicBezTo>
                  <a:cubicBezTo>
                    <a:pt x="22" y="4"/>
                    <a:pt x="5" y="20"/>
                    <a:pt x="1" y="41"/>
                  </a:cubicBezTo>
                  <a:cubicBezTo>
                    <a:pt x="1" y="42"/>
                    <a:pt x="1" y="43"/>
                    <a:pt x="1" y="45"/>
                  </a:cubicBezTo>
                  <a:cubicBezTo>
                    <a:pt x="0" y="47"/>
                    <a:pt x="0" y="49"/>
                    <a:pt x="0" y="52"/>
                  </a:cubicBezTo>
                  <a:cubicBezTo>
                    <a:pt x="1" y="79"/>
                    <a:pt x="23" y="101"/>
                    <a:pt x="51" y="101"/>
                  </a:cubicBezTo>
                  <a:cubicBezTo>
                    <a:pt x="51" y="101"/>
                    <a:pt x="51" y="101"/>
                    <a:pt x="52" y="101"/>
                  </a:cubicBezTo>
                  <a:cubicBezTo>
                    <a:pt x="52" y="101"/>
                    <a:pt x="53" y="101"/>
                    <a:pt x="53" y="101"/>
                  </a:cubicBezTo>
                  <a:cubicBezTo>
                    <a:pt x="54" y="101"/>
                    <a:pt x="56" y="101"/>
                    <a:pt x="57" y="101"/>
                  </a:cubicBezTo>
                  <a:cubicBezTo>
                    <a:pt x="79" y="98"/>
                    <a:pt x="96" y="82"/>
                    <a:pt x="100" y="61"/>
                  </a:cubicBezTo>
                  <a:cubicBezTo>
                    <a:pt x="100" y="59"/>
                    <a:pt x="101" y="58"/>
                    <a:pt x="101" y="57"/>
                  </a:cubicBezTo>
                  <a:cubicBezTo>
                    <a:pt x="101" y="54"/>
                    <a:pt x="101" y="52"/>
                    <a:pt x="101" y="50"/>
                  </a:cubicBezTo>
                  <a:cubicBezTo>
                    <a:pt x="101" y="22"/>
                    <a:pt x="78" y="0"/>
                    <a:pt x="51"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67" name="Freeform 20313">
              <a:extLst>
                <a:ext uri="{FF2B5EF4-FFF2-40B4-BE49-F238E27FC236}">
                  <a16:creationId xmlns:a16="http://schemas.microsoft.com/office/drawing/2014/main" id="{BF873867-3F7D-435C-98AC-C254D189E0EA}"/>
                </a:ext>
              </a:extLst>
            </p:cNvPr>
            <p:cNvSpPr/>
            <p:nvPr/>
          </p:nvSpPr>
          <p:spPr bwMode="auto">
            <a:xfrm>
              <a:off x="4494894" y="476047"/>
              <a:ext cx="110056" cy="108722"/>
            </a:xfrm>
            <a:custGeom>
              <a:avLst/>
              <a:gdLst>
                <a:gd name="T0" fmla="*/ 35 w 70"/>
                <a:gd name="T1" fmla="*/ 0 h 69"/>
                <a:gd name="T2" fmla="*/ 34 w 70"/>
                <a:gd name="T3" fmla="*/ 0 h 69"/>
                <a:gd name="T4" fmla="*/ 31 w 70"/>
                <a:gd name="T5" fmla="*/ 0 h 69"/>
                <a:gd name="T6" fmla="*/ 27 w 70"/>
                <a:gd name="T7" fmla="*/ 1 h 69"/>
                <a:gd name="T8" fmla="*/ 20 w 70"/>
                <a:gd name="T9" fmla="*/ 3 h 69"/>
                <a:gd name="T10" fmla="*/ 16 w 70"/>
                <a:gd name="T11" fmla="*/ 6 h 69"/>
                <a:gd name="T12" fmla="*/ 3 w 70"/>
                <a:gd name="T13" fmla="*/ 21 h 69"/>
                <a:gd name="T14" fmla="*/ 2 w 70"/>
                <a:gd name="T15" fmla="*/ 25 h 69"/>
                <a:gd name="T16" fmla="*/ 0 w 70"/>
                <a:gd name="T17" fmla="*/ 35 h 69"/>
                <a:gd name="T18" fmla="*/ 26 w 70"/>
                <a:gd name="T19" fmla="*/ 68 h 69"/>
                <a:gd name="T20" fmla="*/ 30 w 70"/>
                <a:gd name="T21" fmla="*/ 69 h 69"/>
                <a:gd name="T22" fmla="*/ 35 w 70"/>
                <a:gd name="T23" fmla="*/ 69 h 69"/>
                <a:gd name="T24" fmla="*/ 36 w 70"/>
                <a:gd name="T25" fmla="*/ 69 h 69"/>
                <a:gd name="T26" fmla="*/ 57 w 70"/>
                <a:gd name="T27" fmla="*/ 61 h 69"/>
                <a:gd name="T28" fmla="*/ 60 w 70"/>
                <a:gd name="T29" fmla="*/ 58 h 69"/>
                <a:gd name="T30" fmla="*/ 69 w 70"/>
                <a:gd name="T31" fmla="*/ 34 h 69"/>
                <a:gd name="T32" fmla="*/ 53 w 70"/>
                <a:gd name="T33" fmla="*/ 5 h 69"/>
                <a:gd name="T34" fmla="*/ 49 w 70"/>
                <a:gd name="T35" fmla="*/ 3 h 69"/>
                <a:gd name="T36" fmla="*/ 35 w 70"/>
                <a:gd name="T37"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0" h="69">
                  <a:moveTo>
                    <a:pt x="35" y="0"/>
                  </a:moveTo>
                  <a:cubicBezTo>
                    <a:pt x="35" y="0"/>
                    <a:pt x="35" y="0"/>
                    <a:pt x="34" y="0"/>
                  </a:cubicBezTo>
                  <a:cubicBezTo>
                    <a:pt x="33" y="0"/>
                    <a:pt x="32" y="0"/>
                    <a:pt x="31" y="0"/>
                  </a:cubicBezTo>
                  <a:cubicBezTo>
                    <a:pt x="29" y="0"/>
                    <a:pt x="28" y="1"/>
                    <a:pt x="27" y="1"/>
                  </a:cubicBezTo>
                  <a:cubicBezTo>
                    <a:pt x="24" y="2"/>
                    <a:pt x="22" y="2"/>
                    <a:pt x="20" y="3"/>
                  </a:cubicBezTo>
                  <a:cubicBezTo>
                    <a:pt x="19" y="4"/>
                    <a:pt x="17" y="5"/>
                    <a:pt x="16" y="6"/>
                  </a:cubicBezTo>
                  <a:cubicBezTo>
                    <a:pt x="10" y="9"/>
                    <a:pt x="6" y="15"/>
                    <a:pt x="3" y="21"/>
                  </a:cubicBezTo>
                  <a:cubicBezTo>
                    <a:pt x="3" y="22"/>
                    <a:pt x="2" y="24"/>
                    <a:pt x="2" y="25"/>
                  </a:cubicBezTo>
                  <a:cubicBezTo>
                    <a:pt x="1" y="28"/>
                    <a:pt x="0" y="32"/>
                    <a:pt x="0" y="35"/>
                  </a:cubicBezTo>
                  <a:cubicBezTo>
                    <a:pt x="1" y="51"/>
                    <a:pt x="12" y="64"/>
                    <a:pt x="26" y="68"/>
                  </a:cubicBezTo>
                  <a:cubicBezTo>
                    <a:pt x="28" y="68"/>
                    <a:pt x="29" y="69"/>
                    <a:pt x="30" y="69"/>
                  </a:cubicBezTo>
                  <a:cubicBezTo>
                    <a:pt x="32" y="69"/>
                    <a:pt x="33" y="69"/>
                    <a:pt x="35" y="69"/>
                  </a:cubicBezTo>
                  <a:cubicBezTo>
                    <a:pt x="35" y="69"/>
                    <a:pt x="35" y="69"/>
                    <a:pt x="36" y="69"/>
                  </a:cubicBezTo>
                  <a:cubicBezTo>
                    <a:pt x="44" y="69"/>
                    <a:pt x="51" y="66"/>
                    <a:pt x="57" y="61"/>
                  </a:cubicBezTo>
                  <a:cubicBezTo>
                    <a:pt x="58" y="60"/>
                    <a:pt x="59" y="59"/>
                    <a:pt x="60" y="58"/>
                  </a:cubicBezTo>
                  <a:cubicBezTo>
                    <a:pt x="66" y="52"/>
                    <a:pt x="70" y="43"/>
                    <a:pt x="69" y="34"/>
                  </a:cubicBezTo>
                  <a:cubicBezTo>
                    <a:pt x="69" y="22"/>
                    <a:pt x="63" y="11"/>
                    <a:pt x="53" y="5"/>
                  </a:cubicBezTo>
                  <a:cubicBezTo>
                    <a:pt x="52" y="4"/>
                    <a:pt x="50" y="4"/>
                    <a:pt x="49" y="3"/>
                  </a:cubicBezTo>
                  <a:cubicBezTo>
                    <a:pt x="45" y="1"/>
                    <a:pt x="40" y="0"/>
                    <a:pt x="35"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68" name="Freeform 20314">
              <a:extLst>
                <a:ext uri="{FF2B5EF4-FFF2-40B4-BE49-F238E27FC236}">
                  <a16:creationId xmlns:a16="http://schemas.microsoft.com/office/drawing/2014/main" id="{12CBFB26-CC0C-4DA4-8028-48432AFD2A46}"/>
                </a:ext>
              </a:extLst>
            </p:cNvPr>
            <p:cNvSpPr>
              <a:spLocks noEditPoints="1"/>
            </p:cNvSpPr>
            <p:nvPr/>
          </p:nvSpPr>
          <p:spPr bwMode="auto">
            <a:xfrm>
              <a:off x="4439532" y="419351"/>
              <a:ext cx="220778" cy="222112"/>
            </a:xfrm>
            <a:custGeom>
              <a:avLst/>
              <a:gdLst>
                <a:gd name="T0" fmla="*/ 63 w 140"/>
                <a:gd name="T1" fmla="*/ 20 h 141"/>
                <a:gd name="T2" fmla="*/ 69 w 140"/>
                <a:gd name="T3" fmla="*/ 19 h 141"/>
                <a:gd name="T4" fmla="*/ 70 w 140"/>
                <a:gd name="T5" fmla="*/ 19 h 141"/>
                <a:gd name="T6" fmla="*/ 92 w 140"/>
                <a:gd name="T7" fmla="*/ 24 h 141"/>
                <a:gd name="T8" fmla="*/ 96 w 140"/>
                <a:gd name="T9" fmla="*/ 26 h 141"/>
                <a:gd name="T10" fmla="*/ 121 w 140"/>
                <a:gd name="T11" fmla="*/ 70 h 141"/>
                <a:gd name="T12" fmla="*/ 106 w 140"/>
                <a:gd name="T13" fmla="*/ 107 h 141"/>
                <a:gd name="T14" fmla="*/ 103 w 140"/>
                <a:gd name="T15" fmla="*/ 110 h 141"/>
                <a:gd name="T16" fmla="*/ 71 w 140"/>
                <a:gd name="T17" fmla="*/ 122 h 141"/>
                <a:gd name="T18" fmla="*/ 70 w 140"/>
                <a:gd name="T19" fmla="*/ 122 h 141"/>
                <a:gd name="T20" fmla="*/ 62 w 140"/>
                <a:gd name="T21" fmla="*/ 121 h 141"/>
                <a:gd name="T22" fmla="*/ 58 w 140"/>
                <a:gd name="T23" fmla="*/ 120 h 141"/>
                <a:gd name="T24" fmla="*/ 19 w 140"/>
                <a:gd name="T25" fmla="*/ 71 h 141"/>
                <a:gd name="T26" fmla="*/ 21 w 140"/>
                <a:gd name="T27" fmla="*/ 56 h 141"/>
                <a:gd name="T28" fmla="*/ 22 w 140"/>
                <a:gd name="T29" fmla="*/ 51 h 141"/>
                <a:gd name="T30" fmla="*/ 43 w 140"/>
                <a:gd name="T31" fmla="*/ 27 h 141"/>
                <a:gd name="T32" fmla="*/ 47 w 140"/>
                <a:gd name="T33" fmla="*/ 25 h 141"/>
                <a:gd name="T34" fmla="*/ 59 w 140"/>
                <a:gd name="T35" fmla="*/ 21 h 141"/>
                <a:gd name="T36" fmla="*/ 63 w 140"/>
                <a:gd name="T37" fmla="*/ 20 h 141"/>
                <a:gd name="T38" fmla="*/ 70 w 140"/>
                <a:gd name="T39" fmla="*/ 0 h 141"/>
                <a:gd name="T40" fmla="*/ 69 w 140"/>
                <a:gd name="T41" fmla="*/ 0 h 141"/>
                <a:gd name="T42" fmla="*/ 60 w 140"/>
                <a:gd name="T43" fmla="*/ 1 h 141"/>
                <a:gd name="T44" fmla="*/ 55 w 140"/>
                <a:gd name="T45" fmla="*/ 2 h 141"/>
                <a:gd name="T46" fmla="*/ 38 w 140"/>
                <a:gd name="T47" fmla="*/ 8 h 141"/>
                <a:gd name="T48" fmla="*/ 34 w 140"/>
                <a:gd name="T49" fmla="*/ 10 h 141"/>
                <a:gd name="T50" fmla="*/ 5 w 140"/>
                <a:gd name="T51" fmla="*/ 45 h 141"/>
                <a:gd name="T52" fmla="*/ 3 w 140"/>
                <a:gd name="T53" fmla="*/ 49 h 141"/>
                <a:gd name="T54" fmla="*/ 0 w 140"/>
                <a:gd name="T55" fmla="*/ 72 h 141"/>
                <a:gd name="T56" fmla="*/ 54 w 140"/>
                <a:gd name="T57" fmla="*/ 139 h 141"/>
                <a:gd name="T58" fmla="*/ 59 w 140"/>
                <a:gd name="T59" fmla="*/ 140 h 141"/>
                <a:gd name="T60" fmla="*/ 70 w 140"/>
                <a:gd name="T61" fmla="*/ 141 h 141"/>
                <a:gd name="T62" fmla="*/ 71 w 140"/>
                <a:gd name="T63" fmla="*/ 141 h 141"/>
                <a:gd name="T64" fmla="*/ 116 w 140"/>
                <a:gd name="T65" fmla="*/ 123 h 141"/>
                <a:gd name="T66" fmla="*/ 119 w 140"/>
                <a:gd name="T67" fmla="*/ 120 h 141"/>
                <a:gd name="T68" fmla="*/ 140 w 140"/>
                <a:gd name="T69" fmla="*/ 69 h 141"/>
                <a:gd name="T70" fmla="*/ 105 w 140"/>
                <a:gd name="T71" fmla="*/ 10 h 141"/>
                <a:gd name="T72" fmla="*/ 101 w 140"/>
                <a:gd name="T73" fmla="*/ 8 h 141"/>
                <a:gd name="T74" fmla="*/ 70 w 140"/>
                <a:gd name="T75" fmla="*/ 0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0" h="141">
                  <a:moveTo>
                    <a:pt x="63" y="20"/>
                  </a:moveTo>
                  <a:cubicBezTo>
                    <a:pt x="65" y="19"/>
                    <a:pt x="67" y="19"/>
                    <a:pt x="69" y="19"/>
                  </a:cubicBezTo>
                  <a:cubicBezTo>
                    <a:pt x="69" y="19"/>
                    <a:pt x="70" y="19"/>
                    <a:pt x="70" y="19"/>
                  </a:cubicBezTo>
                  <a:cubicBezTo>
                    <a:pt x="78" y="19"/>
                    <a:pt x="85" y="21"/>
                    <a:pt x="92" y="24"/>
                  </a:cubicBezTo>
                  <a:cubicBezTo>
                    <a:pt x="93" y="25"/>
                    <a:pt x="94" y="26"/>
                    <a:pt x="96" y="26"/>
                  </a:cubicBezTo>
                  <a:cubicBezTo>
                    <a:pt x="111" y="35"/>
                    <a:pt x="121" y="51"/>
                    <a:pt x="121" y="70"/>
                  </a:cubicBezTo>
                  <a:cubicBezTo>
                    <a:pt x="121" y="84"/>
                    <a:pt x="116" y="97"/>
                    <a:pt x="106" y="107"/>
                  </a:cubicBezTo>
                  <a:cubicBezTo>
                    <a:pt x="105" y="108"/>
                    <a:pt x="104" y="109"/>
                    <a:pt x="103" y="110"/>
                  </a:cubicBezTo>
                  <a:cubicBezTo>
                    <a:pt x="94" y="117"/>
                    <a:pt x="83" y="122"/>
                    <a:pt x="71" y="122"/>
                  </a:cubicBezTo>
                  <a:cubicBezTo>
                    <a:pt x="71" y="122"/>
                    <a:pt x="70" y="122"/>
                    <a:pt x="70" y="122"/>
                  </a:cubicBezTo>
                  <a:cubicBezTo>
                    <a:pt x="67" y="122"/>
                    <a:pt x="65" y="122"/>
                    <a:pt x="62" y="121"/>
                  </a:cubicBezTo>
                  <a:cubicBezTo>
                    <a:pt x="61" y="121"/>
                    <a:pt x="59" y="121"/>
                    <a:pt x="58" y="120"/>
                  </a:cubicBezTo>
                  <a:cubicBezTo>
                    <a:pt x="36" y="115"/>
                    <a:pt x="19" y="95"/>
                    <a:pt x="19" y="71"/>
                  </a:cubicBezTo>
                  <a:cubicBezTo>
                    <a:pt x="19" y="66"/>
                    <a:pt x="19" y="61"/>
                    <a:pt x="21" y="56"/>
                  </a:cubicBezTo>
                  <a:cubicBezTo>
                    <a:pt x="21" y="54"/>
                    <a:pt x="22" y="53"/>
                    <a:pt x="22" y="51"/>
                  </a:cubicBezTo>
                  <a:cubicBezTo>
                    <a:pt x="27" y="41"/>
                    <a:pt x="34" y="33"/>
                    <a:pt x="43" y="27"/>
                  </a:cubicBezTo>
                  <a:cubicBezTo>
                    <a:pt x="44" y="26"/>
                    <a:pt x="46" y="25"/>
                    <a:pt x="47" y="25"/>
                  </a:cubicBezTo>
                  <a:cubicBezTo>
                    <a:pt x="51" y="23"/>
                    <a:pt x="55" y="21"/>
                    <a:pt x="59" y="21"/>
                  </a:cubicBezTo>
                  <a:cubicBezTo>
                    <a:pt x="60" y="20"/>
                    <a:pt x="61" y="20"/>
                    <a:pt x="63" y="20"/>
                  </a:cubicBezTo>
                  <a:moveTo>
                    <a:pt x="70" y="0"/>
                  </a:moveTo>
                  <a:cubicBezTo>
                    <a:pt x="70" y="0"/>
                    <a:pt x="69" y="0"/>
                    <a:pt x="69" y="0"/>
                  </a:cubicBezTo>
                  <a:cubicBezTo>
                    <a:pt x="66" y="1"/>
                    <a:pt x="63" y="1"/>
                    <a:pt x="60" y="1"/>
                  </a:cubicBezTo>
                  <a:cubicBezTo>
                    <a:pt x="58" y="1"/>
                    <a:pt x="57" y="2"/>
                    <a:pt x="55" y="2"/>
                  </a:cubicBezTo>
                  <a:cubicBezTo>
                    <a:pt x="49" y="3"/>
                    <a:pt x="43" y="6"/>
                    <a:pt x="38" y="8"/>
                  </a:cubicBezTo>
                  <a:cubicBezTo>
                    <a:pt x="36" y="9"/>
                    <a:pt x="35" y="10"/>
                    <a:pt x="34" y="10"/>
                  </a:cubicBezTo>
                  <a:cubicBezTo>
                    <a:pt x="21" y="18"/>
                    <a:pt x="10" y="31"/>
                    <a:pt x="5" y="45"/>
                  </a:cubicBezTo>
                  <a:cubicBezTo>
                    <a:pt x="4" y="46"/>
                    <a:pt x="4" y="48"/>
                    <a:pt x="3" y="49"/>
                  </a:cubicBezTo>
                  <a:cubicBezTo>
                    <a:pt x="1" y="56"/>
                    <a:pt x="0" y="64"/>
                    <a:pt x="0" y="72"/>
                  </a:cubicBezTo>
                  <a:cubicBezTo>
                    <a:pt x="0" y="105"/>
                    <a:pt x="24" y="132"/>
                    <a:pt x="54" y="139"/>
                  </a:cubicBezTo>
                  <a:cubicBezTo>
                    <a:pt x="56" y="139"/>
                    <a:pt x="57" y="139"/>
                    <a:pt x="59" y="140"/>
                  </a:cubicBezTo>
                  <a:cubicBezTo>
                    <a:pt x="62" y="140"/>
                    <a:pt x="66" y="141"/>
                    <a:pt x="70" y="141"/>
                  </a:cubicBezTo>
                  <a:cubicBezTo>
                    <a:pt x="70" y="141"/>
                    <a:pt x="71" y="141"/>
                    <a:pt x="71" y="141"/>
                  </a:cubicBezTo>
                  <a:cubicBezTo>
                    <a:pt x="88" y="140"/>
                    <a:pt x="104" y="134"/>
                    <a:pt x="116" y="123"/>
                  </a:cubicBezTo>
                  <a:cubicBezTo>
                    <a:pt x="117" y="122"/>
                    <a:pt x="118" y="121"/>
                    <a:pt x="119" y="120"/>
                  </a:cubicBezTo>
                  <a:cubicBezTo>
                    <a:pt x="132" y="107"/>
                    <a:pt x="140" y="89"/>
                    <a:pt x="140" y="69"/>
                  </a:cubicBezTo>
                  <a:cubicBezTo>
                    <a:pt x="140" y="44"/>
                    <a:pt x="125" y="21"/>
                    <a:pt x="105" y="10"/>
                  </a:cubicBezTo>
                  <a:cubicBezTo>
                    <a:pt x="103" y="9"/>
                    <a:pt x="102" y="8"/>
                    <a:pt x="101" y="8"/>
                  </a:cubicBezTo>
                  <a:cubicBezTo>
                    <a:pt x="91" y="3"/>
                    <a:pt x="81" y="0"/>
                    <a:pt x="70"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69" name="Freeform 20315">
              <a:extLst>
                <a:ext uri="{FF2B5EF4-FFF2-40B4-BE49-F238E27FC236}">
                  <a16:creationId xmlns:a16="http://schemas.microsoft.com/office/drawing/2014/main" id="{157EEE33-FCF7-4FDE-A1BC-94F1543EE402}"/>
                </a:ext>
              </a:extLst>
            </p:cNvPr>
            <p:cNvSpPr/>
            <p:nvPr/>
          </p:nvSpPr>
          <p:spPr bwMode="auto">
            <a:xfrm>
              <a:off x="5096531" y="-592493"/>
              <a:ext cx="46023" cy="45356"/>
            </a:xfrm>
            <a:custGeom>
              <a:avLst/>
              <a:gdLst>
                <a:gd name="T0" fmla="*/ 15 w 29"/>
                <a:gd name="T1" fmla="*/ 0 h 29"/>
                <a:gd name="T2" fmla="*/ 15 w 29"/>
                <a:gd name="T3" fmla="*/ 0 h 29"/>
                <a:gd name="T4" fmla="*/ 10 w 29"/>
                <a:gd name="T5" fmla="*/ 1 h 29"/>
                <a:gd name="T6" fmla="*/ 6 w 29"/>
                <a:gd name="T7" fmla="*/ 3 h 29"/>
                <a:gd name="T8" fmla="*/ 1 w 29"/>
                <a:gd name="T9" fmla="*/ 9 h 29"/>
                <a:gd name="T10" fmla="*/ 0 w 29"/>
                <a:gd name="T11" fmla="*/ 13 h 29"/>
                <a:gd name="T12" fmla="*/ 0 w 29"/>
                <a:gd name="T13" fmla="*/ 14 h 29"/>
                <a:gd name="T14" fmla="*/ 9 w 29"/>
                <a:gd name="T15" fmla="*/ 27 h 29"/>
                <a:gd name="T16" fmla="*/ 13 w 29"/>
                <a:gd name="T17" fmla="*/ 29 h 29"/>
                <a:gd name="T18" fmla="*/ 15 w 29"/>
                <a:gd name="T19" fmla="*/ 29 h 29"/>
                <a:gd name="T20" fmla="*/ 15 w 29"/>
                <a:gd name="T21" fmla="*/ 29 h 29"/>
                <a:gd name="T22" fmla="*/ 29 w 29"/>
                <a:gd name="T23" fmla="*/ 19 h 29"/>
                <a:gd name="T24" fmla="*/ 29 w 29"/>
                <a:gd name="T25" fmla="*/ 14 h 29"/>
                <a:gd name="T26" fmla="*/ 29 w 29"/>
                <a:gd name="T27" fmla="*/ 14 h 29"/>
                <a:gd name="T28" fmla="*/ 15 w 29"/>
                <a:gd name="T29"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9" h="29">
                  <a:moveTo>
                    <a:pt x="15" y="0"/>
                  </a:moveTo>
                  <a:cubicBezTo>
                    <a:pt x="15" y="0"/>
                    <a:pt x="15" y="0"/>
                    <a:pt x="15" y="0"/>
                  </a:cubicBezTo>
                  <a:cubicBezTo>
                    <a:pt x="13" y="0"/>
                    <a:pt x="11" y="0"/>
                    <a:pt x="10" y="1"/>
                  </a:cubicBezTo>
                  <a:cubicBezTo>
                    <a:pt x="8" y="1"/>
                    <a:pt x="7" y="2"/>
                    <a:pt x="6" y="3"/>
                  </a:cubicBezTo>
                  <a:cubicBezTo>
                    <a:pt x="4" y="5"/>
                    <a:pt x="2" y="7"/>
                    <a:pt x="1" y="9"/>
                  </a:cubicBezTo>
                  <a:cubicBezTo>
                    <a:pt x="1" y="10"/>
                    <a:pt x="1" y="12"/>
                    <a:pt x="0" y="13"/>
                  </a:cubicBezTo>
                  <a:cubicBezTo>
                    <a:pt x="0" y="14"/>
                    <a:pt x="0" y="14"/>
                    <a:pt x="0" y="14"/>
                  </a:cubicBezTo>
                  <a:cubicBezTo>
                    <a:pt x="1" y="20"/>
                    <a:pt x="4" y="25"/>
                    <a:pt x="9" y="27"/>
                  </a:cubicBezTo>
                  <a:cubicBezTo>
                    <a:pt x="10" y="28"/>
                    <a:pt x="11" y="28"/>
                    <a:pt x="13" y="29"/>
                  </a:cubicBezTo>
                  <a:cubicBezTo>
                    <a:pt x="14" y="29"/>
                    <a:pt x="14" y="29"/>
                    <a:pt x="15" y="29"/>
                  </a:cubicBezTo>
                  <a:cubicBezTo>
                    <a:pt x="15" y="29"/>
                    <a:pt x="15" y="29"/>
                    <a:pt x="15" y="29"/>
                  </a:cubicBezTo>
                  <a:cubicBezTo>
                    <a:pt x="22" y="29"/>
                    <a:pt x="27" y="24"/>
                    <a:pt x="29" y="19"/>
                  </a:cubicBezTo>
                  <a:cubicBezTo>
                    <a:pt x="29" y="17"/>
                    <a:pt x="29" y="16"/>
                    <a:pt x="29" y="14"/>
                  </a:cubicBezTo>
                  <a:cubicBezTo>
                    <a:pt x="29" y="14"/>
                    <a:pt x="29" y="14"/>
                    <a:pt x="29" y="14"/>
                  </a:cubicBezTo>
                  <a:cubicBezTo>
                    <a:pt x="29" y="6"/>
                    <a:pt x="23" y="0"/>
                    <a:pt x="15"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70" name="Freeform 20316">
              <a:extLst>
                <a:ext uri="{FF2B5EF4-FFF2-40B4-BE49-F238E27FC236}">
                  <a16:creationId xmlns:a16="http://schemas.microsoft.com/office/drawing/2014/main" id="{01031274-A385-42A9-BFAE-8220BD47ADDC}"/>
                </a:ext>
              </a:extLst>
            </p:cNvPr>
            <p:cNvSpPr>
              <a:spLocks noEditPoints="1"/>
            </p:cNvSpPr>
            <p:nvPr/>
          </p:nvSpPr>
          <p:spPr bwMode="auto">
            <a:xfrm>
              <a:off x="5074520" y="-616505"/>
              <a:ext cx="91380" cy="92714"/>
            </a:xfrm>
            <a:custGeom>
              <a:avLst/>
              <a:gdLst>
                <a:gd name="T0" fmla="*/ 19 w 58"/>
                <a:gd name="T1" fmla="*/ 10 h 59"/>
                <a:gd name="T2" fmla="*/ 29 w 58"/>
                <a:gd name="T3" fmla="*/ 8 h 59"/>
                <a:gd name="T4" fmla="*/ 29 w 58"/>
                <a:gd name="T5" fmla="*/ 8 h 59"/>
                <a:gd name="T6" fmla="*/ 50 w 58"/>
                <a:gd name="T7" fmla="*/ 29 h 59"/>
                <a:gd name="T8" fmla="*/ 50 w 58"/>
                <a:gd name="T9" fmla="*/ 31 h 59"/>
                <a:gd name="T10" fmla="*/ 50 w 58"/>
                <a:gd name="T11" fmla="*/ 35 h 59"/>
                <a:gd name="T12" fmla="*/ 29 w 58"/>
                <a:gd name="T13" fmla="*/ 51 h 59"/>
                <a:gd name="T14" fmla="*/ 29 w 58"/>
                <a:gd name="T15" fmla="*/ 51 h 59"/>
                <a:gd name="T16" fmla="*/ 24 w 58"/>
                <a:gd name="T17" fmla="*/ 50 h 59"/>
                <a:gd name="T18" fmla="*/ 20 w 58"/>
                <a:gd name="T19" fmla="*/ 49 h 59"/>
                <a:gd name="T20" fmla="*/ 7 w 58"/>
                <a:gd name="T21" fmla="*/ 30 h 59"/>
                <a:gd name="T22" fmla="*/ 8 w 58"/>
                <a:gd name="T23" fmla="*/ 27 h 59"/>
                <a:gd name="T24" fmla="*/ 8 w 58"/>
                <a:gd name="T25" fmla="*/ 23 h 59"/>
                <a:gd name="T26" fmla="*/ 15 w 58"/>
                <a:gd name="T27" fmla="*/ 13 h 59"/>
                <a:gd name="T28" fmla="*/ 19 w 58"/>
                <a:gd name="T29" fmla="*/ 10 h 59"/>
                <a:gd name="T30" fmla="*/ 29 w 58"/>
                <a:gd name="T31" fmla="*/ 0 h 59"/>
                <a:gd name="T32" fmla="*/ 28 w 58"/>
                <a:gd name="T33" fmla="*/ 0 h 59"/>
                <a:gd name="T34" fmla="*/ 14 w 58"/>
                <a:gd name="T35" fmla="*/ 4 h 59"/>
                <a:gd name="T36" fmla="*/ 10 w 58"/>
                <a:gd name="T37" fmla="*/ 7 h 59"/>
                <a:gd name="T38" fmla="*/ 1 w 58"/>
                <a:gd name="T39" fmla="*/ 22 h 59"/>
                <a:gd name="T40" fmla="*/ 0 w 58"/>
                <a:gd name="T41" fmla="*/ 26 h 59"/>
                <a:gd name="T42" fmla="*/ 0 w 58"/>
                <a:gd name="T43" fmla="*/ 30 h 59"/>
                <a:gd name="T44" fmla="*/ 16 w 58"/>
                <a:gd name="T45" fmla="*/ 56 h 59"/>
                <a:gd name="T46" fmla="*/ 20 w 58"/>
                <a:gd name="T47" fmla="*/ 57 h 59"/>
                <a:gd name="T48" fmla="*/ 29 w 58"/>
                <a:gd name="T49" fmla="*/ 59 h 59"/>
                <a:gd name="T50" fmla="*/ 29 w 58"/>
                <a:gd name="T51" fmla="*/ 59 h 59"/>
                <a:gd name="T52" fmla="*/ 57 w 58"/>
                <a:gd name="T53" fmla="*/ 37 h 59"/>
                <a:gd name="T54" fmla="*/ 58 w 58"/>
                <a:gd name="T55" fmla="*/ 32 h 59"/>
                <a:gd name="T56" fmla="*/ 58 w 58"/>
                <a:gd name="T57" fmla="*/ 29 h 59"/>
                <a:gd name="T58" fmla="*/ 29 w 58"/>
                <a:gd name="T59"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8" h="59">
                  <a:moveTo>
                    <a:pt x="19" y="10"/>
                  </a:moveTo>
                  <a:cubicBezTo>
                    <a:pt x="22" y="9"/>
                    <a:pt x="25" y="8"/>
                    <a:pt x="29" y="8"/>
                  </a:cubicBezTo>
                  <a:cubicBezTo>
                    <a:pt x="29" y="8"/>
                    <a:pt x="29" y="8"/>
                    <a:pt x="29" y="8"/>
                  </a:cubicBezTo>
                  <a:cubicBezTo>
                    <a:pt x="41" y="8"/>
                    <a:pt x="50" y="17"/>
                    <a:pt x="50" y="29"/>
                  </a:cubicBezTo>
                  <a:cubicBezTo>
                    <a:pt x="50" y="29"/>
                    <a:pt x="50" y="30"/>
                    <a:pt x="50" y="31"/>
                  </a:cubicBezTo>
                  <a:cubicBezTo>
                    <a:pt x="50" y="32"/>
                    <a:pt x="50" y="34"/>
                    <a:pt x="50" y="35"/>
                  </a:cubicBezTo>
                  <a:cubicBezTo>
                    <a:pt x="47" y="44"/>
                    <a:pt x="39" y="50"/>
                    <a:pt x="29" y="51"/>
                  </a:cubicBezTo>
                  <a:cubicBezTo>
                    <a:pt x="29" y="51"/>
                    <a:pt x="29" y="51"/>
                    <a:pt x="29" y="51"/>
                  </a:cubicBezTo>
                  <a:cubicBezTo>
                    <a:pt x="27" y="51"/>
                    <a:pt x="25" y="50"/>
                    <a:pt x="24" y="50"/>
                  </a:cubicBezTo>
                  <a:cubicBezTo>
                    <a:pt x="22" y="50"/>
                    <a:pt x="21" y="49"/>
                    <a:pt x="20" y="49"/>
                  </a:cubicBezTo>
                  <a:cubicBezTo>
                    <a:pt x="13" y="45"/>
                    <a:pt x="8" y="38"/>
                    <a:pt x="7" y="30"/>
                  </a:cubicBezTo>
                  <a:cubicBezTo>
                    <a:pt x="7" y="29"/>
                    <a:pt x="7" y="28"/>
                    <a:pt x="8" y="27"/>
                  </a:cubicBezTo>
                  <a:cubicBezTo>
                    <a:pt x="8" y="26"/>
                    <a:pt x="8" y="24"/>
                    <a:pt x="8" y="23"/>
                  </a:cubicBezTo>
                  <a:cubicBezTo>
                    <a:pt x="10" y="19"/>
                    <a:pt x="12" y="15"/>
                    <a:pt x="15" y="13"/>
                  </a:cubicBezTo>
                  <a:cubicBezTo>
                    <a:pt x="16" y="12"/>
                    <a:pt x="18" y="11"/>
                    <a:pt x="19" y="10"/>
                  </a:cubicBezTo>
                  <a:moveTo>
                    <a:pt x="29" y="0"/>
                  </a:moveTo>
                  <a:cubicBezTo>
                    <a:pt x="29" y="0"/>
                    <a:pt x="29" y="0"/>
                    <a:pt x="28" y="0"/>
                  </a:cubicBezTo>
                  <a:cubicBezTo>
                    <a:pt x="23" y="0"/>
                    <a:pt x="18" y="2"/>
                    <a:pt x="14" y="4"/>
                  </a:cubicBezTo>
                  <a:cubicBezTo>
                    <a:pt x="12" y="5"/>
                    <a:pt x="11" y="6"/>
                    <a:pt x="10" y="7"/>
                  </a:cubicBezTo>
                  <a:cubicBezTo>
                    <a:pt x="6" y="10"/>
                    <a:pt x="2" y="16"/>
                    <a:pt x="1" y="22"/>
                  </a:cubicBezTo>
                  <a:cubicBezTo>
                    <a:pt x="0" y="23"/>
                    <a:pt x="0" y="25"/>
                    <a:pt x="0" y="26"/>
                  </a:cubicBezTo>
                  <a:cubicBezTo>
                    <a:pt x="0" y="27"/>
                    <a:pt x="0" y="28"/>
                    <a:pt x="0" y="30"/>
                  </a:cubicBezTo>
                  <a:cubicBezTo>
                    <a:pt x="0" y="41"/>
                    <a:pt x="6" y="51"/>
                    <a:pt x="16" y="56"/>
                  </a:cubicBezTo>
                  <a:cubicBezTo>
                    <a:pt x="17" y="56"/>
                    <a:pt x="19" y="57"/>
                    <a:pt x="20" y="57"/>
                  </a:cubicBezTo>
                  <a:cubicBezTo>
                    <a:pt x="23" y="58"/>
                    <a:pt x="26" y="59"/>
                    <a:pt x="29" y="59"/>
                  </a:cubicBezTo>
                  <a:cubicBezTo>
                    <a:pt x="29" y="59"/>
                    <a:pt x="29" y="59"/>
                    <a:pt x="29" y="59"/>
                  </a:cubicBezTo>
                  <a:cubicBezTo>
                    <a:pt x="43" y="58"/>
                    <a:pt x="54" y="49"/>
                    <a:pt x="57" y="37"/>
                  </a:cubicBezTo>
                  <a:cubicBezTo>
                    <a:pt x="58" y="35"/>
                    <a:pt x="58" y="34"/>
                    <a:pt x="58" y="32"/>
                  </a:cubicBezTo>
                  <a:cubicBezTo>
                    <a:pt x="58" y="31"/>
                    <a:pt x="58" y="30"/>
                    <a:pt x="58" y="29"/>
                  </a:cubicBezTo>
                  <a:cubicBezTo>
                    <a:pt x="58" y="13"/>
                    <a:pt x="45" y="0"/>
                    <a:pt x="29"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71" name="Freeform 20317">
              <a:extLst>
                <a:ext uri="{FF2B5EF4-FFF2-40B4-BE49-F238E27FC236}">
                  <a16:creationId xmlns:a16="http://schemas.microsoft.com/office/drawing/2014/main" id="{8DDC304F-3CC3-469B-9A4F-52131A19B3D4}"/>
                </a:ext>
              </a:extLst>
            </p:cNvPr>
            <p:cNvSpPr/>
            <p:nvPr/>
          </p:nvSpPr>
          <p:spPr bwMode="auto">
            <a:xfrm>
              <a:off x="5359997" y="420685"/>
              <a:ext cx="60030" cy="60030"/>
            </a:xfrm>
            <a:custGeom>
              <a:avLst/>
              <a:gdLst>
                <a:gd name="T0" fmla="*/ 19 w 38"/>
                <a:gd name="T1" fmla="*/ 0 h 38"/>
                <a:gd name="T2" fmla="*/ 19 w 38"/>
                <a:gd name="T3" fmla="*/ 0 h 38"/>
                <a:gd name="T4" fmla="*/ 19 w 38"/>
                <a:gd name="T5" fmla="*/ 0 h 38"/>
                <a:gd name="T6" fmla="*/ 8 w 38"/>
                <a:gd name="T7" fmla="*/ 4 h 38"/>
                <a:gd name="T8" fmla="*/ 5 w 38"/>
                <a:gd name="T9" fmla="*/ 7 h 38"/>
                <a:gd name="T10" fmla="*/ 0 w 38"/>
                <a:gd name="T11" fmla="*/ 20 h 38"/>
                <a:gd name="T12" fmla="*/ 5 w 38"/>
                <a:gd name="T13" fmla="*/ 32 h 38"/>
                <a:gd name="T14" fmla="*/ 8 w 38"/>
                <a:gd name="T15" fmla="*/ 35 h 38"/>
                <a:gd name="T16" fmla="*/ 19 w 38"/>
                <a:gd name="T17" fmla="*/ 38 h 38"/>
                <a:gd name="T18" fmla="*/ 20 w 38"/>
                <a:gd name="T19" fmla="*/ 38 h 38"/>
                <a:gd name="T20" fmla="*/ 36 w 38"/>
                <a:gd name="T21" fmla="*/ 29 h 38"/>
                <a:gd name="T22" fmla="*/ 37 w 38"/>
                <a:gd name="T23" fmla="*/ 26 h 38"/>
                <a:gd name="T24" fmla="*/ 38 w 38"/>
                <a:gd name="T25" fmla="*/ 19 h 38"/>
                <a:gd name="T26" fmla="*/ 37 w 38"/>
                <a:gd name="T27" fmla="*/ 13 h 38"/>
                <a:gd name="T28" fmla="*/ 35 w 38"/>
                <a:gd name="T29" fmla="*/ 9 h 38"/>
                <a:gd name="T30" fmla="*/ 28 w 38"/>
                <a:gd name="T31" fmla="*/ 2 h 38"/>
                <a:gd name="T32" fmla="*/ 24 w 38"/>
                <a:gd name="T33" fmla="*/ 1 h 38"/>
                <a:gd name="T34" fmla="*/ 19 w 38"/>
                <a:gd name="T3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 h="38">
                  <a:moveTo>
                    <a:pt x="19" y="0"/>
                  </a:moveTo>
                  <a:cubicBezTo>
                    <a:pt x="19" y="0"/>
                    <a:pt x="19" y="0"/>
                    <a:pt x="19" y="0"/>
                  </a:cubicBezTo>
                  <a:cubicBezTo>
                    <a:pt x="19" y="0"/>
                    <a:pt x="19" y="0"/>
                    <a:pt x="19" y="0"/>
                  </a:cubicBezTo>
                  <a:cubicBezTo>
                    <a:pt x="15" y="0"/>
                    <a:pt x="11" y="2"/>
                    <a:pt x="8" y="4"/>
                  </a:cubicBezTo>
                  <a:cubicBezTo>
                    <a:pt x="7" y="5"/>
                    <a:pt x="6" y="6"/>
                    <a:pt x="5" y="7"/>
                  </a:cubicBezTo>
                  <a:cubicBezTo>
                    <a:pt x="2" y="10"/>
                    <a:pt x="0" y="15"/>
                    <a:pt x="0" y="20"/>
                  </a:cubicBezTo>
                  <a:cubicBezTo>
                    <a:pt x="0" y="24"/>
                    <a:pt x="2" y="28"/>
                    <a:pt x="5" y="32"/>
                  </a:cubicBezTo>
                  <a:cubicBezTo>
                    <a:pt x="6" y="33"/>
                    <a:pt x="7" y="34"/>
                    <a:pt x="8" y="35"/>
                  </a:cubicBezTo>
                  <a:cubicBezTo>
                    <a:pt x="11" y="37"/>
                    <a:pt x="15" y="38"/>
                    <a:pt x="19" y="38"/>
                  </a:cubicBezTo>
                  <a:cubicBezTo>
                    <a:pt x="19" y="38"/>
                    <a:pt x="20" y="38"/>
                    <a:pt x="20" y="38"/>
                  </a:cubicBezTo>
                  <a:cubicBezTo>
                    <a:pt x="26" y="38"/>
                    <a:pt x="32" y="35"/>
                    <a:pt x="36" y="29"/>
                  </a:cubicBezTo>
                  <a:cubicBezTo>
                    <a:pt x="36" y="28"/>
                    <a:pt x="37" y="27"/>
                    <a:pt x="37" y="26"/>
                  </a:cubicBezTo>
                  <a:cubicBezTo>
                    <a:pt x="38" y="23"/>
                    <a:pt x="38" y="21"/>
                    <a:pt x="38" y="19"/>
                  </a:cubicBezTo>
                  <a:cubicBezTo>
                    <a:pt x="38" y="17"/>
                    <a:pt x="38" y="15"/>
                    <a:pt x="37" y="13"/>
                  </a:cubicBezTo>
                  <a:cubicBezTo>
                    <a:pt x="37" y="11"/>
                    <a:pt x="36" y="10"/>
                    <a:pt x="35" y="9"/>
                  </a:cubicBezTo>
                  <a:cubicBezTo>
                    <a:pt x="33" y="6"/>
                    <a:pt x="31" y="3"/>
                    <a:pt x="28" y="2"/>
                  </a:cubicBezTo>
                  <a:cubicBezTo>
                    <a:pt x="26" y="1"/>
                    <a:pt x="25" y="1"/>
                    <a:pt x="24" y="1"/>
                  </a:cubicBezTo>
                  <a:cubicBezTo>
                    <a:pt x="22" y="0"/>
                    <a:pt x="21" y="0"/>
                    <a:pt x="19"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72" name="Freeform 20318">
              <a:extLst>
                <a:ext uri="{FF2B5EF4-FFF2-40B4-BE49-F238E27FC236}">
                  <a16:creationId xmlns:a16="http://schemas.microsoft.com/office/drawing/2014/main" id="{979237A1-47BA-438C-A8BF-3E8234E05EF3}"/>
                </a:ext>
              </a:extLst>
            </p:cNvPr>
            <p:cNvSpPr>
              <a:spLocks noEditPoints="1"/>
            </p:cNvSpPr>
            <p:nvPr/>
          </p:nvSpPr>
          <p:spPr bwMode="auto">
            <a:xfrm>
              <a:off x="5328648" y="389336"/>
              <a:ext cx="122729" cy="122729"/>
            </a:xfrm>
            <a:custGeom>
              <a:avLst/>
              <a:gdLst>
                <a:gd name="T0" fmla="*/ 22 w 78"/>
                <a:gd name="T1" fmla="*/ 17 h 78"/>
                <a:gd name="T2" fmla="*/ 39 w 78"/>
                <a:gd name="T3" fmla="*/ 11 h 78"/>
                <a:gd name="T4" fmla="*/ 39 w 78"/>
                <a:gd name="T5" fmla="*/ 11 h 78"/>
                <a:gd name="T6" fmla="*/ 40 w 78"/>
                <a:gd name="T7" fmla="*/ 11 h 78"/>
                <a:gd name="T8" fmla="*/ 45 w 78"/>
                <a:gd name="T9" fmla="*/ 11 h 78"/>
                <a:gd name="T10" fmla="*/ 47 w 78"/>
                <a:gd name="T11" fmla="*/ 12 h 78"/>
                <a:gd name="T12" fmla="*/ 51 w 78"/>
                <a:gd name="T13" fmla="*/ 13 h 78"/>
                <a:gd name="T14" fmla="*/ 64 w 78"/>
                <a:gd name="T15" fmla="*/ 24 h 78"/>
                <a:gd name="T16" fmla="*/ 66 w 78"/>
                <a:gd name="T17" fmla="*/ 28 h 78"/>
                <a:gd name="T18" fmla="*/ 68 w 78"/>
                <a:gd name="T19" fmla="*/ 39 h 78"/>
                <a:gd name="T20" fmla="*/ 66 w 78"/>
                <a:gd name="T21" fmla="*/ 50 h 78"/>
                <a:gd name="T22" fmla="*/ 64 w 78"/>
                <a:gd name="T23" fmla="*/ 53 h 78"/>
                <a:gd name="T24" fmla="*/ 40 w 78"/>
                <a:gd name="T25" fmla="*/ 68 h 78"/>
                <a:gd name="T26" fmla="*/ 39 w 78"/>
                <a:gd name="T27" fmla="*/ 68 h 78"/>
                <a:gd name="T28" fmla="*/ 21 w 78"/>
                <a:gd name="T29" fmla="*/ 61 h 78"/>
                <a:gd name="T30" fmla="*/ 18 w 78"/>
                <a:gd name="T31" fmla="*/ 58 h 78"/>
                <a:gd name="T32" fmla="*/ 11 w 78"/>
                <a:gd name="T33" fmla="*/ 40 h 78"/>
                <a:gd name="T34" fmla="*/ 18 w 78"/>
                <a:gd name="T35" fmla="*/ 20 h 78"/>
                <a:gd name="T36" fmla="*/ 22 w 78"/>
                <a:gd name="T37" fmla="*/ 17 h 78"/>
                <a:gd name="T38" fmla="*/ 39 w 78"/>
                <a:gd name="T39" fmla="*/ 0 h 78"/>
                <a:gd name="T40" fmla="*/ 39 w 78"/>
                <a:gd name="T41" fmla="*/ 0 h 78"/>
                <a:gd name="T42" fmla="*/ 14 w 78"/>
                <a:gd name="T43" fmla="*/ 9 h 78"/>
                <a:gd name="T44" fmla="*/ 11 w 78"/>
                <a:gd name="T45" fmla="*/ 12 h 78"/>
                <a:gd name="T46" fmla="*/ 0 w 78"/>
                <a:gd name="T47" fmla="*/ 40 h 78"/>
                <a:gd name="T48" fmla="*/ 11 w 78"/>
                <a:gd name="T49" fmla="*/ 66 h 78"/>
                <a:gd name="T50" fmla="*/ 14 w 78"/>
                <a:gd name="T51" fmla="*/ 69 h 78"/>
                <a:gd name="T52" fmla="*/ 39 w 78"/>
                <a:gd name="T53" fmla="*/ 78 h 78"/>
                <a:gd name="T54" fmla="*/ 40 w 78"/>
                <a:gd name="T55" fmla="*/ 78 h 78"/>
                <a:gd name="T56" fmla="*/ 73 w 78"/>
                <a:gd name="T57" fmla="*/ 58 h 78"/>
                <a:gd name="T58" fmla="*/ 75 w 78"/>
                <a:gd name="T59" fmla="*/ 54 h 78"/>
                <a:gd name="T60" fmla="*/ 78 w 78"/>
                <a:gd name="T61" fmla="*/ 39 h 78"/>
                <a:gd name="T62" fmla="*/ 75 w 78"/>
                <a:gd name="T63" fmla="*/ 24 h 78"/>
                <a:gd name="T64" fmla="*/ 73 w 78"/>
                <a:gd name="T65" fmla="*/ 20 h 78"/>
                <a:gd name="T66" fmla="*/ 54 w 78"/>
                <a:gd name="T67" fmla="*/ 3 h 78"/>
                <a:gd name="T68" fmla="*/ 50 w 78"/>
                <a:gd name="T69" fmla="*/ 2 h 78"/>
                <a:gd name="T70" fmla="*/ 46 w 78"/>
                <a:gd name="T71" fmla="*/ 1 h 78"/>
                <a:gd name="T72" fmla="*/ 42 w 78"/>
                <a:gd name="T73" fmla="*/ 0 h 78"/>
                <a:gd name="T74" fmla="*/ 39 w 78"/>
                <a:gd name="T75"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8" h="78">
                  <a:moveTo>
                    <a:pt x="22" y="17"/>
                  </a:moveTo>
                  <a:cubicBezTo>
                    <a:pt x="26" y="13"/>
                    <a:pt x="32" y="11"/>
                    <a:pt x="39" y="11"/>
                  </a:cubicBezTo>
                  <a:cubicBezTo>
                    <a:pt x="39" y="11"/>
                    <a:pt x="39" y="11"/>
                    <a:pt x="39" y="11"/>
                  </a:cubicBezTo>
                  <a:cubicBezTo>
                    <a:pt x="40" y="11"/>
                    <a:pt x="40" y="11"/>
                    <a:pt x="40" y="11"/>
                  </a:cubicBezTo>
                  <a:cubicBezTo>
                    <a:pt x="42" y="11"/>
                    <a:pt x="43" y="11"/>
                    <a:pt x="45" y="11"/>
                  </a:cubicBezTo>
                  <a:cubicBezTo>
                    <a:pt x="45" y="11"/>
                    <a:pt x="46" y="12"/>
                    <a:pt x="47" y="12"/>
                  </a:cubicBezTo>
                  <a:cubicBezTo>
                    <a:pt x="48" y="12"/>
                    <a:pt x="49" y="13"/>
                    <a:pt x="51" y="13"/>
                  </a:cubicBezTo>
                  <a:cubicBezTo>
                    <a:pt x="56" y="16"/>
                    <a:pt x="61" y="20"/>
                    <a:pt x="64" y="24"/>
                  </a:cubicBezTo>
                  <a:cubicBezTo>
                    <a:pt x="64" y="26"/>
                    <a:pt x="65" y="27"/>
                    <a:pt x="66" y="28"/>
                  </a:cubicBezTo>
                  <a:cubicBezTo>
                    <a:pt x="67" y="32"/>
                    <a:pt x="68" y="35"/>
                    <a:pt x="68" y="39"/>
                  </a:cubicBezTo>
                  <a:cubicBezTo>
                    <a:pt x="68" y="43"/>
                    <a:pt x="67" y="46"/>
                    <a:pt x="66" y="50"/>
                  </a:cubicBezTo>
                  <a:cubicBezTo>
                    <a:pt x="65" y="51"/>
                    <a:pt x="65" y="52"/>
                    <a:pt x="64" y="53"/>
                  </a:cubicBezTo>
                  <a:cubicBezTo>
                    <a:pt x="59" y="62"/>
                    <a:pt x="50" y="68"/>
                    <a:pt x="40" y="68"/>
                  </a:cubicBezTo>
                  <a:cubicBezTo>
                    <a:pt x="40" y="68"/>
                    <a:pt x="39" y="68"/>
                    <a:pt x="39" y="68"/>
                  </a:cubicBezTo>
                  <a:cubicBezTo>
                    <a:pt x="33" y="68"/>
                    <a:pt x="26" y="65"/>
                    <a:pt x="21" y="61"/>
                  </a:cubicBezTo>
                  <a:cubicBezTo>
                    <a:pt x="20" y="60"/>
                    <a:pt x="19" y="59"/>
                    <a:pt x="18" y="58"/>
                  </a:cubicBezTo>
                  <a:cubicBezTo>
                    <a:pt x="14" y="53"/>
                    <a:pt x="11" y="47"/>
                    <a:pt x="11" y="40"/>
                  </a:cubicBezTo>
                  <a:cubicBezTo>
                    <a:pt x="11" y="32"/>
                    <a:pt x="14" y="25"/>
                    <a:pt x="18" y="20"/>
                  </a:cubicBezTo>
                  <a:cubicBezTo>
                    <a:pt x="19" y="19"/>
                    <a:pt x="20" y="18"/>
                    <a:pt x="22" y="17"/>
                  </a:cubicBezTo>
                  <a:moveTo>
                    <a:pt x="39" y="0"/>
                  </a:moveTo>
                  <a:cubicBezTo>
                    <a:pt x="39" y="0"/>
                    <a:pt x="39" y="0"/>
                    <a:pt x="39" y="0"/>
                  </a:cubicBezTo>
                  <a:cubicBezTo>
                    <a:pt x="29" y="1"/>
                    <a:pt x="21" y="4"/>
                    <a:pt x="14" y="9"/>
                  </a:cubicBezTo>
                  <a:cubicBezTo>
                    <a:pt x="13" y="10"/>
                    <a:pt x="12" y="11"/>
                    <a:pt x="11" y="12"/>
                  </a:cubicBezTo>
                  <a:cubicBezTo>
                    <a:pt x="4" y="20"/>
                    <a:pt x="0" y="29"/>
                    <a:pt x="0" y="40"/>
                  </a:cubicBezTo>
                  <a:cubicBezTo>
                    <a:pt x="1" y="50"/>
                    <a:pt x="5" y="59"/>
                    <a:pt x="11" y="66"/>
                  </a:cubicBezTo>
                  <a:cubicBezTo>
                    <a:pt x="12" y="67"/>
                    <a:pt x="13" y="68"/>
                    <a:pt x="14" y="69"/>
                  </a:cubicBezTo>
                  <a:cubicBezTo>
                    <a:pt x="21" y="75"/>
                    <a:pt x="30" y="78"/>
                    <a:pt x="39" y="78"/>
                  </a:cubicBezTo>
                  <a:cubicBezTo>
                    <a:pt x="40" y="78"/>
                    <a:pt x="40" y="78"/>
                    <a:pt x="40" y="78"/>
                  </a:cubicBezTo>
                  <a:cubicBezTo>
                    <a:pt x="54" y="78"/>
                    <a:pt x="67" y="70"/>
                    <a:pt x="73" y="58"/>
                  </a:cubicBezTo>
                  <a:cubicBezTo>
                    <a:pt x="74" y="57"/>
                    <a:pt x="75" y="55"/>
                    <a:pt x="75" y="54"/>
                  </a:cubicBezTo>
                  <a:cubicBezTo>
                    <a:pt x="77" y="49"/>
                    <a:pt x="78" y="44"/>
                    <a:pt x="78" y="39"/>
                  </a:cubicBezTo>
                  <a:cubicBezTo>
                    <a:pt x="78" y="33"/>
                    <a:pt x="77" y="28"/>
                    <a:pt x="75" y="24"/>
                  </a:cubicBezTo>
                  <a:cubicBezTo>
                    <a:pt x="74" y="22"/>
                    <a:pt x="74" y="21"/>
                    <a:pt x="73" y="20"/>
                  </a:cubicBezTo>
                  <a:cubicBezTo>
                    <a:pt x="69" y="12"/>
                    <a:pt x="62" y="7"/>
                    <a:pt x="54" y="3"/>
                  </a:cubicBezTo>
                  <a:cubicBezTo>
                    <a:pt x="53" y="3"/>
                    <a:pt x="52" y="2"/>
                    <a:pt x="50" y="2"/>
                  </a:cubicBezTo>
                  <a:cubicBezTo>
                    <a:pt x="49" y="1"/>
                    <a:pt x="47" y="1"/>
                    <a:pt x="46" y="1"/>
                  </a:cubicBezTo>
                  <a:cubicBezTo>
                    <a:pt x="44" y="1"/>
                    <a:pt x="43" y="0"/>
                    <a:pt x="42" y="0"/>
                  </a:cubicBezTo>
                  <a:cubicBezTo>
                    <a:pt x="41" y="0"/>
                    <a:pt x="40" y="0"/>
                    <a:pt x="39"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73" name="Freeform 20423">
              <a:extLst>
                <a:ext uri="{FF2B5EF4-FFF2-40B4-BE49-F238E27FC236}">
                  <a16:creationId xmlns:a16="http://schemas.microsoft.com/office/drawing/2014/main" id="{315EE0A8-6C5A-480F-9C98-90C773269830}"/>
                </a:ext>
              </a:extLst>
            </p:cNvPr>
            <p:cNvSpPr/>
            <p:nvPr/>
          </p:nvSpPr>
          <p:spPr bwMode="auto">
            <a:xfrm>
              <a:off x="5276622" y="-947339"/>
              <a:ext cx="113391" cy="106721"/>
            </a:xfrm>
            <a:custGeom>
              <a:avLst/>
              <a:gdLst>
                <a:gd name="T0" fmla="*/ 36 w 72"/>
                <a:gd name="T1" fmla="*/ 0 h 68"/>
                <a:gd name="T2" fmla="*/ 24 w 72"/>
                <a:gd name="T3" fmla="*/ 2 h 68"/>
                <a:gd name="T4" fmla="*/ 20 w 72"/>
                <a:gd name="T5" fmla="*/ 4 h 68"/>
                <a:gd name="T6" fmla="*/ 3 w 72"/>
                <a:gd name="T7" fmla="*/ 29 h 68"/>
                <a:gd name="T8" fmla="*/ 32 w 72"/>
                <a:gd name="T9" fmla="*/ 67 h 68"/>
                <a:gd name="T10" fmla="*/ 37 w 72"/>
                <a:gd name="T11" fmla="*/ 68 h 68"/>
                <a:gd name="T12" fmla="*/ 70 w 72"/>
                <a:gd name="T13" fmla="*/ 39 h 68"/>
                <a:gd name="T14" fmla="*/ 56 w 72"/>
                <a:gd name="T15" fmla="*/ 6 h 68"/>
                <a:gd name="T16" fmla="*/ 53 w 72"/>
                <a:gd name="T17" fmla="*/ 4 h 68"/>
                <a:gd name="T18" fmla="*/ 43 w 72"/>
                <a:gd name="T19" fmla="*/ 0 h 68"/>
                <a:gd name="T20" fmla="*/ 42 w 72"/>
                <a:gd name="T21" fmla="*/ 0 h 68"/>
                <a:gd name="T22" fmla="*/ 38 w 72"/>
                <a:gd name="T23" fmla="*/ 0 h 68"/>
                <a:gd name="T24" fmla="*/ 36 w 72"/>
                <a:gd name="T25"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2" h="68">
                  <a:moveTo>
                    <a:pt x="36" y="0"/>
                  </a:moveTo>
                  <a:cubicBezTo>
                    <a:pt x="32" y="0"/>
                    <a:pt x="28" y="1"/>
                    <a:pt x="24" y="2"/>
                  </a:cubicBezTo>
                  <a:cubicBezTo>
                    <a:pt x="23" y="3"/>
                    <a:pt x="21" y="3"/>
                    <a:pt x="20" y="4"/>
                  </a:cubicBezTo>
                  <a:cubicBezTo>
                    <a:pt x="11" y="9"/>
                    <a:pt x="5" y="18"/>
                    <a:pt x="3" y="29"/>
                  </a:cubicBezTo>
                  <a:cubicBezTo>
                    <a:pt x="0" y="47"/>
                    <a:pt x="13" y="65"/>
                    <a:pt x="32" y="67"/>
                  </a:cubicBezTo>
                  <a:cubicBezTo>
                    <a:pt x="33" y="68"/>
                    <a:pt x="35" y="68"/>
                    <a:pt x="37" y="68"/>
                  </a:cubicBezTo>
                  <a:cubicBezTo>
                    <a:pt x="53" y="68"/>
                    <a:pt x="68" y="56"/>
                    <a:pt x="70" y="39"/>
                  </a:cubicBezTo>
                  <a:cubicBezTo>
                    <a:pt x="72" y="26"/>
                    <a:pt x="66" y="13"/>
                    <a:pt x="56" y="6"/>
                  </a:cubicBezTo>
                  <a:cubicBezTo>
                    <a:pt x="55" y="5"/>
                    <a:pt x="54" y="4"/>
                    <a:pt x="53" y="4"/>
                  </a:cubicBezTo>
                  <a:cubicBezTo>
                    <a:pt x="49" y="2"/>
                    <a:pt x="46" y="1"/>
                    <a:pt x="43" y="0"/>
                  </a:cubicBezTo>
                  <a:cubicBezTo>
                    <a:pt x="42" y="0"/>
                    <a:pt x="42" y="0"/>
                    <a:pt x="42" y="0"/>
                  </a:cubicBezTo>
                  <a:cubicBezTo>
                    <a:pt x="40" y="0"/>
                    <a:pt x="39" y="0"/>
                    <a:pt x="38" y="0"/>
                  </a:cubicBezTo>
                  <a:cubicBezTo>
                    <a:pt x="38" y="0"/>
                    <a:pt x="37" y="0"/>
                    <a:pt x="36"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74" name="Freeform 20541">
              <a:extLst>
                <a:ext uri="{FF2B5EF4-FFF2-40B4-BE49-F238E27FC236}">
                  <a16:creationId xmlns:a16="http://schemas.microsoft.com/office/drawing/2014/main" id="{6851BD9A-0E50-4F8E-8AD4-96036B004A94}"/>
                </a:ext>
              </a:extLst>
            </p:cNvPr>
            <p:cNvSpPr/>
            <p:nvPr/>
          </p:nvSpPr>
          <p:spPr bwMode="auto">
            <a:xfrm>
              <a:off x="6887440" y="-1084740"/>
              <a:ext cx="132067" cy="132734"/>
            </a:xfrm>
            <a:custGeom>
              <a:avLst/>
              <a:gdLst>
                <a:gd name="T0" fmla="*/ 8 w 84"/>
                <a:gd name="T1" fmla="*/ 29 h 84"/>
                <a:gd name="T2" fmla="*/ 55 w 84"/>
                <a:gd name="T3" fmla="*/ 8 h 84"/>
                <a:gd name="T4" fmla="*/ 77 w 84"/>
                <a:gd name="T5" fmla="*/ 55 h 84"/>
                <a:gd name="T6" fmla="*/ 29 w 84"/>
                <a:gd name="T7" fmla="*/ 77 h 84"/>
                <a:gd name="T8" fmla="*/ 8 w 84"/>
                <a:gd name="T9" fmla="*/ 29 h 84"/>
              </a:gdLst>
              <a:ahLst/>
              <a:cxnLst>
                <a:cxn ang="0">
                  <a:pos x="T0" y="T1"/>
                </a:cxn>
                <a:cxn ang="0">
                  <a:pos x="T2" y="T3"/>
                </a:cxn>
                <a:cxn ang="0">
                  <a:pos x="T4" y="T5"/>
                </a:cxn>
                <a:cxn ang="0">
                  <a:pos x="T6" y="T7"/>
                </a:cxn>
                <a:cxn ang="0">
                  <a:pos x="T8" y="T9"/>
                </a:cxn>
              </a:cxnLst>
              <a:rect l="0" t="0" r="r" b="b"/>
              <a:pathLst>
                <a:path w="84" h="84">
                  <a:moveTo>
                    <a:pt x="8" y="29"/>
                  </a:moveTo>
                  <a:cubicBezTo>
                    <a:pt x="15" y="10"/>
                    <a:pt x="36" y="0"/>
                    <a:pt x="55" y="8"/>
                  </a:cubicBezTo>
                  <a:cubicBezTo>
                    <a:pt x="74" y="15"/>
                    <a:pt x="84" y="36"/>
                    <a:pt x="77" y="55"/>
                  </a:cubicBezTo>
                  <a:cubicBezTo>
                    <a:pt x="70" y="74"/>
                    <a:pt x="48" y="84"/>
                    <a:pt x="29" y="77"/>
                  </a:cubicBezTo>
                  <a:cubicBezTo>
                    <a:pt x="10" y="70"/>
                    <a:pt x="0" y="48"/>
                    <a:pt x="8" y="29"/>
                  </a:cubicBezTo>
                  <a:close/>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75" name="Freeform 20648">
              <a:extLst>
                <a:ext uri="{FF2B5EF4-FFF2-40B4-BE49-F238E27FC236}">
                  <a16:creationId xmlns:a16="http://schemas.microsoft.com/office/drawing/2014/main" id="{88161A9A-0130-4267-90FC-58E0CEB08244}"/>
                </a:ext>
              </a:extLst>
            </p:cNvPr>
            <p:cNvSpPr/>
            <p:nvPr/>
          </p:nvSpPr>
          <p:spPr bwMode="auto">
            <a:xfrm>
              <a:off x="5875595" y="-168944"/>
              <a:ext cx="530935" cy="781729"/>
            </a:xfrm>
            <a:custGeom>
              <a:avLst/>
              <a:gdLst>
                <a:gd name="T0" fmla="*/ 787 w 796"/>
                <a:gd name="T1" fmla="*/ 0 h 1172"/>
                <a:gd name="T2" fmla="*/ 796 w 796"/>
                <a:gd name="T3" fmla="*/ 5 h 1172"/>
                <a:gd name="T4" fmla="*/ 9 w 796"/>
                <a:gd name="T5" fmla="*/ 1172 h 1172"/>
                <a:gd name="T6" fmla="*/ 0 w 796"/>
                <a:gd name="T7" fmla="*/ 1165 h 1172"/>
                <a:gd name="T8" fmla="*/ 787 w 796"/>
                <a:gd name="T9" fmla="*/ 0 h 1172"/>
              </a:gdLst>
              <a:ahLst/>
              <a:cxnLst>
                <a:cxn ang="0">
                  <a:pos x="T0" y="T1"/>
                </a:cxn>
                <a:cxn ang="0">
                  <a:pos x="T2" y="T3"/>
                </a:cxn>
                <a:cxn ang="0">
                  <a:pos x="T4" y="T5"/>
                </a:cxn>
                <a:cxn ang="0">
                  <a:pos x="T6" y="T7"/>
                </a:cxn>
                <a:cxn ang="0">
                  <a:pos x="T8" y="T9"/>
                </a:cxn>
              </a:cxnLst>
              <a:rect l="0" t="0" r="r" b="b"/>
              <a:pathLst>
                <a:path w="796" h="1172">
                  <a:moveTo>
                    <a:pt x="787" y="0"/>
                  </a:moveTo>
                  <a:lnTo>
                    <a:pt x="796" y="5"/>
                  </a:lnTo>
                  <a:lnTo>
                    <a:pt x="9" y="1172"/>
                  </a:lnTo>
                  <a:lnTo>
                    <a:pt x="0" y="1165"/>
                  </a:lnTo>
                  <a:lnTo>
                    <a:pt x="787" y="0"/>
                  </a:lnTo>
                  <a:close/>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76" name="Freeform 20654">
              <a:extLst>
                <a:ext uri="{FF2B5EF4-FFF2-40B4-BE49-F238E27FC236}">
                  <a16:creationId xmlns:a16="http://schemas.microsoft.com/office/drawing/2014/main" id="{4F227F7F-C4C8-4470-9E48-EEE763EF81F0}"/>
                </a:ext>
              </a:extLst>
            </p:cNvPr>
            <p:cNvSpPr>
              <a:spLocks noEditPoints="1"/>
            </p:cNvSpPr>
            <p:nvPr/>
          </p:nvSpPr>
          <p:spPr bwMode="auto">
            <a:xfrm>
              <a:off x="5484730" y="-172279"/>
              <a:ext cx="1446732" cy="1485418"/>
            </a:xfrm>
            <a:custGeom>
              <a:avLst/>
              <a:gdLst>
                <a:gd name="T0" fmla="*/ 2169 w 2169"/>
                <a:gd name="T1" fmla="*/ 154 h 2227"/>
                <a:gd name="T2" fmla="*/ 1422 w 2169"/>
                <a:gd name="T3" fmla="*/ 639 h 2227"/>
                <a:gd name="T4" fmla="*/ 1493 w 2169"/>
                <a:gd name="T5" fmla="*/ 1773 h 2227"/>
                <a:gd name="T6" fmla="*/ 1498 w 2169"/>
                <a:gd name="T7" fmla="*/ 1775 h 2227"/>
                <a:gd name="T8" fmla="*/ 791 w 2169"/>
                <a:gd name="T9" fmla="*/ 2227 h 2227"/>
                <a:gd name="T10" fmla="*/ 0 w 2169"/>
                <a:gd name="T11" fmla="*/ 1960 h 2227"/>
                <a:gd name="T12" fmla="*/ 2 w 2169"/>
                <a:gd name="T13" fmla="*/ 1950 h 2227"/>
                <a:gd name="T14" fmla="*/ 789 w 2169"/>
                <a:gd name="T15" fmla="*/ 2215 h 2227"/>
                <a:gd name="T16" fmla="*/ 1479 w 2169"/>
                <a:gd name="T17" fmla="*/ 1775 h 2227"/>
                <a:gd name="T18" fmla="*/ 581 w 2169"/>
                <a:gd name="T19" fmla="*/ 1173 h 2227"/>
                <a:gd name="T20" fmla="*/ 1413 w 2169"/>
                <a:gd name="T21" fmla="*/ 634 h 2227"/>
                <a:gd name="T22" fmla="*/ 1373 w 2169"/>
                <a:gd name="T23" fmla="*/ 0 h 2227"/>
                <a:gd name="T24" fmla="*/ 1380 w 2169"/>
                <a:gd name="T25" fmla="*/ 3 h 2227"/>
                <a:gd name="T26" fmla="*/ 2169 w 2169"/>
                <a:gd name="T27" fmla="*/ 154 h 2227"/>
                <a:gd name="T28" fmla="*/ 1422 w 2169"/>
                <a:gd name="T29" fmla="*/ 627 h 2227"/>
                <a:gd name="T30" fmla="*/ 2141 w 2169"/>
                <a:gd name="T31" fmla="*/ 159 h 2227"/>
                <a:gd name="T32" fmla="*/ 1384 w 2169"/>
                <a:gd name="T33" fmla="*/ 15 h 2227"/>
                <a:gd name="T34" fmla="*/ 1422 w 2169"/>
                <a:gd name="T35" fmla="*/ 627 h 2227"/>
                <a:gd name="T36" fmla="*/ 1484 w 2169"/>
                <a:gd name="T37" fmla="*/ 1766 h 2227"/>
                <a:gd name="T38" fmla="*/ 1413 w 2169"/>
                <a:gd name="T39" fmla="*/ 646 h 2227"/>
                <a:gd name="T40" fmla="*/ 600 w 2169"/>
                <a:gd name="T41" fmla="*/ 1173 h 2227"/>
                <a:gd name="T42" fmla="*/ 1484 w 2169"/>
                <a:gd name="T43" fmla="*/ 1766 h 2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69" h="2227">
                  <a:moveTo>
                    <a:pt x="2169" y="154"/>
                  </a:moveTo>
                  <a:lnTo>
                    <a:pt x="1422" y="639"/>
                  </a:lnTo>
                  <a:lnTo>
                    <a:pt x="1493" y="1773"/>
                  </a:lnTo>
                  <a:lnTo>
                    <a:pt x="1498" y="1775"/>
                  </a:lnTo>
                  <a:lnTo>
                    <a:pt x="791" y="2227"/>
                  </a:lnTo>
                  <a:lnTo>
                    <a:pt x="0" y="1960"/>
                  </a:lnTo>
                  <a:lnTo>
                    <a:pt x="2" y="1950"/>
                  </a:lnTo>
                  <a:lnTo>
                    <a:pt x="789" y="2215"/>
                  </a:lnTo>
                  <a:lnTo>
                    <a:pt x="1479" y="1775"/>
                  </a:lnTo>
                  <a:lnTo>
                    <a:pt x="581" y="1173"/>
                  </a:lnTo>
                  <a:lnTo>
                    <a:pt x="1413" y="634"/>
                  </a:lnTo>
                  <a:lnTo>
                    <a:pt x="1373" y="0"/>
                  </a:lnTo>
                  <a:lnTo>
                    <a:pt x="1380" y="3"/>
                  </a:lnTo>
                  <a:lnTo>
                    <a:pt x="2169" y="154"/>
                  </a:lnTo>
                  <a:close/>
                  <a:moveTo>
                    <a:pt x="1422" y="627"/>
                  </a:moveTo>
                  <a:lnTo>
                    <a:pt x="2141" y="159"/>
                  </a:lnTo>
                  <a:lnTo>
                    <a:pt x="1384" y="15"/>
                  </a:lnTo>
                  <a:lnTo>
                    <a:pt x="1422" y="627"/>
                  </a:lnTo>
                  <a:close/>
                  <a:moveTo>
                    <a:pt x="1484" y="1766"/>
                  </a:moveTo>
                  <a:lnTo>
                    <a:pt x="1413" y="646"/>
                  </a:lnTo>
                  <a:lnTo>
                    <a:pt x="600" y="1173"/>
                  </a:lnTo>
                  <a:lnTo>
                    <a:pt x="1484" y="1766"/>
                  </a:lnTo>
                  <a:close/>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77" name="Freeform 20656">
              <a:extLst>
                <a:ext uri="{FF2B5EF4-FFF2-40B4-BE49-F238E27FC236}">
                  <a16:creationId xmlns:a16="http://schemas.microsoft.com/office/drawing/2014/main" id="{3676122B-071D-43F8-82C1-05A8085FEC81}"/>
                </a:ext>
              </a:extLst>
            </p:cNvPr>
            <p:cNvSpPr/>
            <p:nvPr/>
          </p:nvSpPr>
          <p:spPr bwMode="auto">
            <a:xfrm>
              <a:off x="6870098" y="-638515"/>
              <a:ext cx="620981" cy="1255969"/>
            </a:xfrm>
            <a:custGeom>
              <a:avLst/>
              <a:gdLst>
                <a:gd name="T0" fmla="*/ 921 w 931"/>
                <a:gd name="T1" fmla="*/ 0 h 1883"/>
                <a:gd name="T2" fmla="*/ 931 w 931"/>
                <a:gd name="T3" fmla="*/ 9 h 1883"/>
                <a:gd name="T4" fmla="*/ 85 w 931"/>
                <a:gd name="T5" fmla="*/ 858 h 1883"/>
                <a:gd name="T6" fmla="*/ 12 w 931"/>
                <a:gd name="T7" fmla="*/ 1883 h 1883"/>
                <a:gd name="T8" fmla="*/ 0 w 931"/>
                <a:gd name="T9" fmla="*/ 1881 h 1883"/>
                <a:gd name="T10" fmla="*/ 73 w 931"/>
                <a:gd name="T11" fmla="*/ 853 h 1883"/>
                <a:gd name="T12" fmla="*/ 75 w 931"/>
                <a:gd name="T13" fmla="*/ 853 h 1883"/>
                <a:gd name="T14" fmla="*/ 921 w 931"/>
                <a:gd name="T15" fmla="*/ 0 h 18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1" h="1883">
                  <a:moveTo>
                    <a:pt x="921" y="0"/>
                  </a:moveTo>
                  <a:lnTo>
                    <a:pt x="931" y="9"/>
                  </a:lnTo>
                  <a:lnTo>
                    <a:pt x="85" y="858"/>
                  </a:lnTo>
                  <a:lnTo>
                    <a:pt x="12" y="1883"/>
                  </a:lnTo>
                  <a:lnTo>
                    <a:pt x="0" y="1881"/>
                  </a:lnTo>
                  <a:lnTo>
                    <a:pt x="73" y="853"/>
                  </a:lnTo>
                  <a:lnTo>
                    <a:pt x="75" y="853"/>
                  </a:lnTo>
                  <a:lnTo>
                    <a:pt x="921" y="0"/>
                  </a:lnTo>
                  <a:close/>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78" name="Freeform 20676">
              <a:extLst>
                <a:ext uri="{FF2B5EF4-FFF2-40B4-BE49-F238E27FC236}">
                  <a16:creationId xmlns:a16="http://schemas.microsoft.com/office/drawing/2014/main" id="{7E1C1C7C-0B5E-4571-89A8-E85E9BD0D2D1}"/>
                </a:ext>
              </a:extLst>
            </p:cNvPr>
            <p:cNvSpPr/>
            <p:nvPr/>
          </p:nvSpPr>
          <p:spPr bwMode="auto">
            <a:xfrm>
              <a:off x="4289459" y="922275"/>
              <a:ext cx="80708" cy="80040"/>
            </a:xfrm>
            <a:custGeom>
              <a:avLst/>
              <a:gdLst>
                <a:gd name="T0" fmla="*/ 45 w 51"/>
                <a:gd name="T1" fmla="*/ 35 h 51"/>
                <a:gd name="T2" fmla="*/ 15 w 51"/>
                <a:gd name="T3" fmla="*/ 45 h 51"/>
                <a:gd name="T4" fmla="*/ 5 w 51"/>
                <a:gd name="T5" fmla="*/ 15 h 51"/>
                <a:gd name="T6" fmla="*/ 35 w 51"/>
                <a:gd name="T7" fmla="*/ 5 h 51"/>
                <a:gd name="T8" fmla="*/ 45 w 51"/>
                <a:gd name="T9" fmla="*/ 35 h 51"/>
              </a:gdLst>
              <a:ahLst/>
              <a:cxnLst>
                <a:cxn ang="0">
                  <a:pos x="T0" y="T1"/>
                </a:cxn>
                <a:cxn ang="0">
                  <a:pos x="T2" y="T3"/>
                </a:cxn>
                <a:cxn ang="0">
                  <a:pos x="T4" y="T5"/>
                </a:cxn>
                <a:cxn ang="0">
                  <a:pos x="T6" y="T7"/>
                </a:cxn>
                <a:cxn ang="0">
                  <a:pos x="T8" y="T9"/>
                </a:cxn>
              </a:cxnLst>
              <a:rect l="0" t="0" r="r" b="b"/>
              <a:pathLst>
                <a:path w="51" h="51">
                  <a:moveTo>
                    <a:pt x="45" y="35"/>
                  </a:moveTo>
                  <a:cubicBezTo>
                    <a:pt x="39" y="46"/>
                    <a:pt x="26" y="51"/>
                    <a:pt x="15" y="45"/>
                  </a:cubicBezTo>
                  <a:cubicBezTo>
                    <a:pt x="4" y="39"/>
                    <a:pt x="0" y="26"/>
                    <a:pt x="5" y="15"/>
                  </a:cubicBezTo>
                  <a:cubicBezTo>
                    <a:pt x="11" y="4"/>
                    <a:pt x="24" y="0"/>
                    <a:pt x="35" y="5"/>
                  </a:cubicBezTo>
                  <a:cubicBezTo>
                    <a:pt x="46" y="11"/>
                    <a:pt x="51" y="24"/>
                    <a:pt x="45" y="35"/>
                  </a:cubicBezTo>
                  <a:close/>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79" name="Freeform 20677">
              <a:extLst>
                <a:ext uri="{FF2B5EF4-FFF2-40B4-BE49-F238E27FC236}">
                  <a16:creationId xmlns:a16="http://schemas.microsoft.com/office/drawing/2014/main" id="{EA9327F7-F3E3-4585-AA4D-3B4DB955058D}"/>
                </a:ext>
              </a:extLst>
            </p:cNvPr>
            <p:cNvSpPr/>
            <p:nvPr/>
          </p:nvSpPr>
          <p:spPr bwMode="auto">
            <a:xfrm>
              <a:off x="4863082" y="907601"/>
              <a:ext cx="148742" cy="146741"/>
            </a:xfrm>
            <a:custGeom>
              <a:avLst/>
              <a:gdLst>
                <a:gd name="T0" fmla="*/ 83 w 94"/>
                <a:gd name="T1" fmla="*/ 65 h 93"/>
                <a:gd name="T2" fmla="*/ 28 w 94"/>
                <a:gd name="T3" fmla="*/ 83 h 93"/>
                <a:gd name="T4" fmla="*/ 10 w 94"/>
                <a:gd name="T5" fmla="*/ 28 h 93"/>
                <a:gd name="T6" fmla="*/ 66 w 94"/>
                <a:gd name="T7" fmla="*/ 10 h 93"/>
                <a:gd name="T8" fmla="*/ 83 w 94"/>
                <a:gd name="T9" fmla="*/ 65 h 93"/>
              </a:gdLst>
              <a:ahLst/>
              <a:cxnLst>
                <a:cxn ang="0">
                  <a:pos x="T0" y="T1"/>
                </a:cxn>
                <a:cxn ang="0">
                  <a:pos x="T2" y="T3"/>
                </a:cxn>
                <a:cxn ang="0">
                  <a:pos x="T4" y="T5"/>
                </a:cxn>
                <a:cxn ang="0">
                  <a:pos x="T6" y="T7"/>
                </a:cxn>
                <a:cxn ang="0">
                  <a:pos x="T8" y="T9"/>
                </a:cxn>
              </a:cxnLst>
              <a:rect l="0" t="0" r="r" b="b"/>
              <a:pathLst>
                <a:path w="94" h="93">
                  <a:moveTo>
                    <a:pt x="83" y="65"/>
                  </a:moveTo>
                  <a:cubicBezTo>
                    <a:pt x="73" y="86"/>
                    <a:pt x="48" y="93"/>
                    <a:pt x="28" y="83"/>
                  </a:cubicBezTo>
                  <a:cubicBezTo>
                    <a:pt x="8" y="73"/>
                    <a:pt x="0" y="48"/>
                    <a:pt x="10" y="28"/>
                  </a:cubicBezTo>
                  <a:cubicBezTo>
                    <a:pt x="21" y="8"/>
                    <a:pt x="45" y="0"/>
                    <a:pt x="66" y="10"/>
                  </a:cubicBezTo>
                  <a:cubicBezTo>
                    <a:pt x="86" y="21"/>
                    <a:pt x="94" y="45"/>
                    <a:pt x="83" y="65"/>
                  </a:cubicBezTo>
                  <a:close/>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80" name="Freeform 20679">
              <a:extLst>
                <a:ext uri="{FF2B5EF4-FFF2-40B4-BE49-F238E27FC236}">
                  <a16:creationId xmlns:a16="http://schemas.microsoft.com/office/drawing/2014/main" id="{9F64F54C-2143-4F7F-94E5-F896B249FC80}"/>
                </a:ext>
              </a:extLst>
            </p:cNvPr>
            <p:cNvSpPr/>
            <p:nvPr/>
          </p:nvSpPr>
          <p:spPr bwMode="auto">
            <a:xfrm>
              <a:off x="5438707" y="1084356"/>
              <a:ext cx="92714" cy="92714"/>
            </a:xfrm>
            <a:custGeom>
              <a:avLst/>
              <a:gdLst>
                <a:gd name="T0" fmla="*/ 53 w 59"/>
                <a:gd name="T1" fmla="*/ 42 h 59"/>
                <a:gd name="T2" fmla="*/ 18 w 59"/>
                <a:gd name="T3" fmla="*/ 53 h 59"/>
                <a:gd name="T4" fmla="*/ 7 w 59"/>
                <a:gd name="T5" fmla="*/ 18 h 59"/>
                <a:gd name="T6" fmla="*/ 42 w 59"/>
                <a:gd name="T7" fmla="*/ 7 h 59"/>
                <a:gd name="T8" fmla="*/ 53 w 59"/>
                <a:gd name="T9" fmla="*/ 42 h 59"/>
              </a:gdLst>
              <a:ahLst/>
              <a:cxnLst>
                <a:cxn ang="0">
                  <a:pos x="T0" y="T1"/>
                </a:cxn>
                <a:cxn ang="0">
                  <a:pos x="T2" y="T3"/>
                </a:cxn>
                <a:cxn ang="0">
                  <a:pos x="T4" y="T5"/>
                </a:cxn>
                <a:cxn ang="0">
                  <a:pos x="T6" y="T7"/>
                </a:cxn>
                <a:cxn ang="0">
                  <a:pos x="T8" y="T9"/>
                </a:cxn>
              </a:cxnLst>
              <a:rect l="0" t="0" r="r" b="b"/>
              <a:pathLst>
                <a:path w="59" h="59">
                  <a:moveTo>
                    <a:pt x="53" y="42"/>
                  </a:moveTo>
                  <a:cubicBezTo>
                    <a:pt x="46" y="54"/>
                    <a:pt x="30" y="59"/>
                    <a:pt x="18" y="53"/>
                  </a:cubicBezTo>
                  <a:cubicBezTo>
                    <a:pt x="5" y="46"/>
                    <a:pt x="0" y="31"/>
                    <a:pt x="7" y="18"/>
                  </a:cubicBezTo>
                  <a:cubicBezTo>
                    <a:pt x="13" y="5"/>
                    <a:pt x="29" y="0"/>
                    <a:pt x="42" y="7"/>
                  </a:cubicBezTo>
                  <a:cubicBezTo>
                    <a:pt x="54" y="13"/>
                    <a:pt x="59" y="29"/>
                    <a:pt x="53" y="42"/>
                  </a:cubicBezTo>
                  <a:close/>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81" name="Freeform 20680">
              <a:extLst>
                <a:ext uri="{FF2B5EF4-FFF2-40B4-BE49-F238E27FC236}">
                  <a16:creationId xmlns:a16="http://schemas.microsoft.com/office/drawing/2014/main" id="{3CA53268-4C8C-4107-BF26-135BFFCC0565}"/>
                </a:ext>
              </a:extLst>
            </p:cNvPr>
            <p:cNvSpPr/>
            <p:nvPr/>
          </p:nvSpPr>
          <p:spPr bwMode="auto">
            <a:xfrm>
              <a:off x="5801557" y="534078"/>
              <a:ext cx="152744" cy="152744"/>
            </a:xfrm>
            <a:custGeom>
              <a:avLst/>
              <a:gdLst>
                <a:gd name="T0" fmla="*/ 87 w 97"/>
                <a:gd name="T1" fmla="*/ 68 h 97"/>
                <a:gd name="T2" fmla="*/ 29 w 97"/>
                <a:gd name="T3" fmla="*/ 86 h 97"/>
                <a:gd name="T4" fmla="*/ 11 w 97"/>
                <a:gd name="T5" fmla="*/ 29 h 97"/>
                <a:gd name="T6" fmla="*/ 68 w 97"/>
                <a:gd name="T7" fmla="*/ 11 h 97"/>
                <a:gd name="T8" fmla="*/ 87 w 97"/>
                <a:gd name="T9" fmla="*/ 68 h 97"/>
              </a:gdLst>
              <a:ahLst/>
              <a:cxnLst>
                <a:cxn ang="0">
                  <a:pos x="T0" y="T1"/>
                </a:cxn>
                <a:cxn ang="0">
                  <a:pos x="T2" y="T3"/>
                </a:cxn>
                <a:cxn ang="0">
                  <a:pos x="T4" y="T5"/>
                </a:cxn>
                <a:cxn ang="0">
                  <a:pos x="T6" y="T7"/>
                </a:cxn>
                <a:cxn ang="0">
                  <a:pos x="T8" y="T9"/>
                </a:cxn>
              </a:cxnLst>
              <a:rect l="0" t="0" r="r" b="b"/>
              <a:pathLst>
                <a:path w="97" h="97">
                  <a:moveTo>
                    <a:pt x="87" y="68"/>
                  </a:moveTo>
                  <a:cubicBezTo>
                    <a:pt x="76" y="89"/>
                    <a:pt x="50" y="97"/>
                    <a:pt x="29" y="86"/>
                  </a:cubicBezTo>
                  <a:cubicBezTo>
                    <a:pt x="9" y="75"/>
                    <a:pt x="0" y="50"/>
                    <a:pt x="11" y="29"/>
                  </a:cubicBezTo>
                  <a:cubicBezTo>
                    <a:pt x="22" y="8"/>
                    <a:pt x="47" y="0"/>
                    <a:pt x="68" y="11"/>
                  </a:cubicBezTo>
                  <a:cubicBezTo>
                    <a:pt x="89" y="21"/>
                    <a:pt x="97" y="47"/>
                    <a:pt x="87" y="68"/>
                  </a:cubicBezTo>
                  <a:close/>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82" name="Freeform 20681">
              <a:extLst>
                <a:ext uri="{FF2B5EF4-FFF2-40B4-BE49-F238E27FC236}">
                  <a16:creationId xmlns:a16="http://schemas.microsoft.com/office/drawing/2014/main" id="{F700C421-C0CA-4B66-96F9-DE45A664923C}"/>
                </a:ext>
              </a:extLst>
            </p:cNvPr>
            <p:cNvSpPr/>
            <p:nvPr/>
          </p:nvSpPr>
          <p:spPr bwMode="auto">
            <a:xfrm>
              <a:off x="5969642" y="1267116"/>
              <a:ext cx="84042" cy="83376"/>
            </a:xfrm>
            <a:custGeom>
              <a:avLst/>
              <a:gdLst>
                <a:gd name="T0" fmla="*/ 48 w 53"/>
                <a:gd name="T1" fmla="*/ 37 h 53"/>
                <a:gd name="T2" fmla="*/ 16 w 53"/>
                <a:gd name="T3" fmla="*/ 47 h 53"/>
                <a:gd name="T4" fmla="*/ 6 w 53"/>
                <a:gd name="T5" fmla="*/ 16 h 53"/>
                <a:gd name="T6" fmla="*/ 37 w 53"/>
                <a:gd name="T7" fmla="*/ 6 h 53"/>
                <a:gd name="T8" fmla="*/ 48 w 53"/>
                <a:gd name="T9" fmla="*/ 37 h 53"/>
              </a:gdLst>
              <a:ahLst/>
              <a:cxnLst>
                <a:cxn ang="0">
                  <a:pos x="T0" y="T1"/>
                </a:cxn>
                <a:cxn ang="0">
                  <a:pos x="T2" y="T3"/>
                </a:cxn>
                <a:cxn ang="0">
                  <a:pos x="T4" y="T5"/>
                </a:cxn>
                <a:cxn ang="0">
                  <a:pos x="T6" y="T7"/>
                </a:cxn>
                <a:cxn ang="0">
                  <a:pos x="T8" y="T9"/>
                </a:cxn>
              </a:cxnLst>
              <a:rect l="0" t="0" r="r" b="b"/>
              <a:pathLst>
                <a:path w="53" h="53">
                  <a:moveTo>
                    <a:pt x="48" y="37"/>
                  </a:moveTo>
                  <a:cubicBezTo>
                    <a:pt x="42" y="49"/>
                    <a:pt x="27" y="53"/>
                    <a:pt x="16" y="47"/>
                  </a:cubicBezTo>
                  <a:cubicBezTo>
                    <a:pt x="4" y="42"/>
                    <a:pt x="0" y="27"/>
                    <a:pt x="6" y="16"/>
                  </a:cubicBezTo>
                  <a:cubicBezTo>
                    <a:pt x="12" y="4"/>
                    <a:pt x="26" y="0"/>
                    <a:pt x="37" y="6"/>
                  </a:cubicBezTo>
                  <a:cubicBezTo>
                    <a:pt x="49" y="12"/>
                    <a:pt x="53" y="26"/>
                    <a:pt x="48" y="37"/>
                  </a:cubicBezTo>
                  <a:close/>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83" name="Freeform 20683">
              <a:extLst>
                <a:ext uri="{FF2B5EF4-FFF2-40B4-BE49-F238E27FC236}">
                  <a16:creationId xmlns:a16="http://schemas.microsoft.com/office/drawing/2014/main" id="{49760966-7CAC-41B6-9BA7-332E2EF499CA}"/>
                </a:ext>
              </a:extLst>
            </p:cNvPr>
            <p:cNvSpPr/>
            <p:nvPr/>
          </p:nvSpPr>
          <p:spPr bwMode="auto">
            <a:xfrm>
              <a:off x="6377849" y="198575"/>
              <a:ext cx="104053" cy="105387"/>
            </a:xfrm>
            <a:custGeom>
              <a:avLst/>
              <a:gdLst>
                <a:gd name="T0" fmla="*/ 59 w 66"/>
                <a:gd name="T1" fmla="*/ 47 h 67"/>
                <a:gd name="T2" fmla="*/ 20 w 66"/>
                <a:gd name="T3" fmla="*/ 60 h 67"/>
                <a:gd name="T4" fmla="*/ 7 w 66"/>
                <a:gd name="T5" fmla="*/ 20 h 67"/>
                <a:gd name="T6" fmla="*/ 47 w 66"/>
                <a:gd name="T7" fmla="*/ 8 h 67"/>
                <a:gd name="T8" fmla="*/ 59 w 66"/>
                <a:gd name="T9" fmla="*/ 47 h 67"/>
              </a:gdLst>
              <a:ahLst/>
              <a:cxnLst>
                <a:cxn ang="0">
                  <a:pos x="T0" y="T1"/>
                </a:cxn>
                <a:cxn ang="0">
                  <a:pos x="T2" y="T3"/>
                </a:cxn>
                <a:cxn ang="0">
                  <a:pos x="T4" y="T5"/>
                </a:cxn>
                <a:cxn ang="0">
                  <a:pos x="T6" y="T7"/>
                </a:cxn>
                <a:cxn ang="0">
                  <a:pos x="T8" y="T9"/>
                </a:cxn>
              </a:cxnLst>
              <a:rect l="0" t="0" r="r" b="b"/>
              <a:pathLst>
                <a:path w="66" h="67">
                  <a:moveTo>
                    <a:pt x="59" y="47"/>
                  </a:moveTo>
                  <a:cubicBezTo>
                    <a:pt x="52" y="61"/>
                    <a:pt x="34" y="67"/>
                    <a:pt x="20" y="60"/>
                  </a:cubicBezTo>
                  <a:cubicBezTo>
                    <a:pt x="6" y="52"/>
                    <a:pt x="0" y="35"/>
                    <a:pt x="7" y="20"/>
                  </a:cubicBezTo>
                  <a:cubicBezTo>
                    <a:pt x="15" y="6"/>
                    <a:pt x="32" y="0"/>
                    <a:pt x="47" y="8"/>
                  </a:cubicBezTo>
                  <a:cubicBezTo>
                    <a:pt x="61" y="15"/>
                    <a:pt x="66" y="33"/>
                    <a:pt x="59" y="47"/>
                  </a:cubicBezTo>
                  <a:close/>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84" name="Freeform 20684">
              <a:extLst>
                <a:ext uri="{FF2B5EF4-FFF2-40B4-BE49-F238E27FC236}">
                  <a16:creationId xmlns:a16="http://schemas.microsoft.com/office/drawing/2014/main" id="{B3F395FE-E610-4A44-898F-D05FFBBB411E}"/>
                </a:ext>
              </a:extLst>
            </p:cNvPr>
            <p:cNvSpPr/>
            <p:nvPr/>
          </p:nvSpPr>
          <p:spPr bwMode="auto">
            <a:xfrm>
              <a:off x="6343165" y="-226973"/>
              <a:ext cx="121395" cy="119394"/>
            </a:xfrm>
            <a:custGeom>
              <a:avLst/>
              <a:gdLst>
                <a:gd name="T0" fmla="*/ 68 w 77"/>
                <a:gd name="T1" fmla="*/ 53 h 76"/>
                <a:gd name="T2" fmla="*/ 23 w 77"/>
                <a:gd name="T3" fmla="*/ 68 h 76"/>
                <a:gd name="T4" fmla="*/ 9 w 77"/>
                <a:gd name="T5" fmla="*/ 23 h 76"/>
                <a:gd name="T6" fmla="*/ 54 w 77"/>
                <a:gd name="T7" fmla="*/ 8 h 76"/>
                <a:gd name="T8" fmla="*/ 68 w 77"/>
                <a:gd name="T9" fmla="*/ 53 h 76"/>
              </a:gdLst>
              <a:ahLst/>
              <a:cxnLst>
                <a:cxn ang="0">
                  <a:pos x="T0" y="T1"/>
                </a:cxn>
                <a:cxn ang="0">
                  <a:pos x="T2" y="T3"/>
                </a:cxn>
                <a:cxn ang="0">
                  <a:pos x="T4" y="T5"/>
                </a:cxn>
                <a:cxn ang="0">
                  <a:pos x="T6" y="T7"/>
                </a:cxn>
                <a:cxn ang="0">
                  <a:pos x="T8" y="T9"/>
                </a:cxn>
              </a:cxnLst>
              <a:rect l="0" t="0" r="r" b="b"/>
              <a:pathLst>
                <a:path w="77" h="76">
                  <a:moveTo>
                    <a:pt x="68" y="53"/>
                  </a:moveTo>
                  <a:cubicBezTo>
                    <a:pt x="60" y="70"/>
                    <a:pt x="40" y="76"/>
                    <a:pt x="23" y="68"/>
                  </a:cubicBezTo>
                  <a:cubicBezTo>
                    <a:pt x="7" y="59"/>
                    <a:pt x="0" y="39"/>
                    <a:pt x="9" y="23"/>
                  </a:cubicBezTo>
                  <a:cubicBezTo>
                    <a:pt x="17" y="6"/>
                    <a:pt x="37" y="0"/>
                    <a:pt x="54" y="8"/>
                  </a:cubicBezTo>
                  <a:cubicBezTo>
                    <a:pt x="70" y="17"/>
                    <a:pt x="77" y="37"/>
                    <a:pt x="68" y="53"/>
                  </a:cubicBezTo>
                  <a:close/>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85" name="Freeform 20709">
              <a:extLst>
                <a:ext uri="{FF2B5EF4-FFF2-40B4-BE49-F238E27FC236}">
                  <a16:creationId xmlns:a16="http://schemas.microsoft.com/office/drawing/2014/main" id="{A5BD627A-2C67-40A0-9845-1DAFE687E876}"/>
                </a:ext>
              </a:extLst>
            </p:cNvPr>
            <p:cNvSpPr/>
            <p:nvPr/>
          </p:nvSpPr>
          <p:spPr bwMode="auto">
            <a:xfrm>
              <a:off x="4901102" y="347984"/>
              <a:ext cx="98050" cy="96048"/>
            </a:xfrm>
            <a:custGeom>
              <a:avLst/>
              <a:gdLst>
                <a:gd name="T0" fmla="*/ 55 w 62"/>
                <a:gd name="T1" fmla="*/ 43 h 61"/>
                <a:gd name="T2" fmla="*/ 19 w 62"/>
                <a:gd name="T3" fmla="*/ 55 h 61"/>
                <a:gd name="T4" fmla="*/ 7 w 62"/>
                <a:gd name="T5" fmla="*/ 18 h 61"/>
                <a:gd name="T6" fmla="*/ 43 w 62"/>
                <a:gd name="T7" fmla="*/ 7 h 61"/>
                <a:gd name="T8" fmla="*/ 55 w 62"/>
                <a:gd name="T9" fmla="*/ 43 h 61"/>
              </a:gdLst>
              <a:ahLst/>
              <a:cxnLst>
                <a:cxn ang="0">
                  <a:pos x="T0" y="T1"/>
                </a:cxn>
                <a:cxn ang="0">
                  <a:pos x="T2" y="T3"/>
                </a:cxn>
                <a:cxn ang="0">
                  <a:pos x="T4" y="T5"/>
                </a:cxn>
                <a:cxn ang="0">
                  <a:pos x="T6" y="T7"/>
                </a:cxn>
                <a:cxn ang="0">
                  <a:pos x="T8" y="T9"/>
                </a:cxn>
              </a:cxnLst>
              <a:rect l="0" t="0" r="r" b="b"/>
              <a:pathLst>
                <a:path w="62" h="61">
                  <a:moveTo>
                    <a:pt x="55" y="43"/>
                  </a:moveTo>
                  <a:cubicBezTo>
                    <a:pt x="48" y="56"/>
                    <a:pt x="32" y="61"/>
                    <a:pt x="19" y="55"/>
                  </a:cubicBezTo>
                  <a:cubicBezTo>
                    <a:pt x="6" y="48"/>
                    <a:pt x="0" y="32"/>
                    <a:pt x="7" y="18"/>
                  </a:cubicBezTo>
                  <a:cubicBezTo>
                    <a:pt x="14" y="5"/>
                    <a:pt x="30" y="0"/>
                    <a:pt x="43" y="7"/>
                  </a:cubicBezTo>
                  <a:cubicBezTo>
                    <a:pt x="57" y="13"/>
                    <a:pt x="62" y="30"/>
                    <a:pt x="55" y="43"/>
                  </a:cubicBezTo>
                  <a:close/>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86" name="Freeform 20710">
              <a:extLst>
                <a:ext uri="{FF2B5EF4-FFF2-40B4-BE49-F238E27FC236}">
                  <a16:creationId xmlns:a16="http://schemas.microsoft.com/office/drawing/2014/main" id="{E853EA2D-D6BB-465E-8E8B-9420E93D3493}"/>
                </a:ext>
              </a:extLst>
            </p:cNvPr>
            <p:cNvSpPr>
              <a:spLocks noEditPoints="1"/>
            </p:cNvSpPr>
            <p:nvPr/>
          </p:nvSpPr>
          <p:spPr bwMode="auto">
            <a:xfrm>
              <a:off x="4852410" y="297959"/>
              <a:ext cx="196766" cy="196766"/>
            </a:xfrm>
            <a:custGeom>
              <a:avLst/>
              <a:gdLst>
                <a:gd name="T0" fmla="*/ 37 w 125"/>
                <a:gd name="T1" fmla="*/ 111 h 125"/>
                <a:gd name="T2" fmla="*/ 13 w 125"/>
                <a:gd name="T3" fmla="*/ 38 h 125"/>
                <a:gd name="T4" fmla="*/ 87 w 125"/>
                <a:gd name="T5" fmla="*/ 14 h 125"/>
                <a:gd name="T6" fmla="*/ 111 w 125"/>
                <a:gd name="T7" fmla="*/ 88 h 125"/>
                <a:gd name="T8" fmla="*/ 37 w 125"/>
                <a:gd name="T9" fmla="*/ 111 h 125"/>
                <a:gd name="T10" fmla="*/ 80 w 125"/>
                <a:gd name="T11" fmla="*/ 27 h 125"/>
                <a:gd name="T12" fmla="*/ 27 w 125"/>
                <a:gd name="T13" fmla="*/ 44 h 125"/>
                <a:gd name="T14" fmla="*/ 44 w 125"/>
                <a:gd name="T15" fmla="*/ 98 h 125"/>
                <a:gd name="T16" fmla="*/ 98 w 125"/>
                <a:gd name="T17" fmla="*/ 81 h 125"/>
                <a:gd name="T18" fmla="*/ 80 w 125"/>
                <a:gd name="T19" fmla="*/ 27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5" h="125">
                  <a:moveTo>
                    <a:pt x="37" y="111"/>
                  </a:moveTo>
                  <a:cubicBezTo>
                    <a:pt x="10" y="98"/>
                    <a:pt x="0" y="64"/>
                    <a:pt x="13" y="38"/>
                  </a:cubicBezTo>
                  <a:cubicBezTo>
                    <a:pt x="27" y="11"/>
                    <a:pt x="60" y="0"/>
                    <a:pt x="87" y="14"/>
                  </a:cubicBezTo>
                  <a:cubicBezTo>
                    <a:pt x="114" y="28"/>
                    <a:pt x="125" y="61"/>
                    <a:pt x="111" y="88"/>
                  </a:cubicBezTo>
                  <a:cubicBezTo>
                    <a:pt x="97" y="115"/>
                    <a:pt x="64" y="125"/>
                    <a:pt x="37" y="111"/>
                  </a:cubicBezTo>
                  <a:close/>
                  <a:moveTo>
                    <a:pt x="80" y="27"/>
                  </a:moveTo>
                  <a:cubicBezTo>
                    <a:pt x="61" y="17"/>
                    <a:pt x="37" y="25"/>
                    <a:pt x="27" y="44"/>
                  </a:cubicBezTo>
                  <a:cubicBezTo>
                    <a:pt x="16" y="64"/>
                    <a:pt x="24" y="88"/>
                    <a:pt x="44" y="98"/>
                  </a:cubicBezTo>
                  <a:cubicBezTo>
                    <a:pt x="63" y="108"/>
                    <a:pt x="88" y="101"/>
                    <a:pt x="98" y="81"/>
                  </a:cubicBezTo>
                  <a:cubicBezTo>
                    <a:pt x="108" y="61"/>
                    <a:pt x="100" y="37"/>
                    <a:pt x="80" y="27"/>
                  </a:cubicBezTo>
                  <a:close/>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87" name="Freeform 20716">
              <a:extLst>
                <a:ext uri="{FF2B5EF4-FFF2-40B4-BE49-F238E27FC236}">
                  <a16:creationId xmlns:a16="http://schemas.microsoft.com/office/drawing/2014/main" id="{E737AF64-34A5-4AF6-ABCD-3C30DFE5B9BC}"/>
                </a:ext>
              </a:extLst>
            </p:cNvPr>
            <p:cNvSpPr/>
            <p:nvPr/>
          </p:nvSpPr>
          <p:spPr bwMode="auto">
            <a:xfrm>
              <a:off x="5703504" y="1181736"/>
              <a:ext cx="66034" cy="66700"/>
            </a:xfrm>
            <a:custGeom>
              <a:avLst/>
              <a:gdLst>
                <a:gd name="T0" fmla="*/ 37 w 42"/>
                <a:gd name="T1" fmla="*/ 29 h 42"/>
                <a:gd name="T2" fmla="*/ 13 w 42"/>
                <a:gd name="T3" fmla="*/ 37 h 42"/>
                <a:gd name="T4" fmla="*/ 5 w 42"/>
                <a:gd name="T5" fmla="*/ 12 h 42"/>
                <a:gd name="T6" fmla="*/ 30 w 42"/>
                <a:gd name="T7" fmla="*/ 4 h 42"/>
                <a:gd name="T8" fmla="*/ 37 w 42"/>
                <a:gd name="T9" fmla="*/ 29 h 42"/>
              </a:gdLst>
              <a:ahLst/>
              <a:cxnLst>
                <a:cxn ang="0">
                  <a:pos x="T0" y="T1"/>
                </a:cxn>
                <a:cxn ang="0">
                  <a:pos x="T2" y="T3"/>
                </a:cxn>
                <a:cxn ang="0">
                  <a:pos x="T4" y="T5"/>
                </a:cxn>
                <a:cxn ang="0">
                  <a:pos x="T6" y="T7"/>
                </a:cxn>
                <a:cxn ang="0">
                  <a:pos x="T8" y="T9"/>
                </a:cxn>
              </a:cxnLst>
              <a:rect l="0" t="0" r="r" b="b"/>
              <a:pathLst>
                <a:path w="42" h="42">
                  <a:moveTo>
                    <a:pt x="37" y="29"/>
                  </a:moveTo>
                  <a:cubicBezTo>
                    <a:pt x="33" y="38"/>
                    <a:pt x="22" y="42"/>
                    <a:pt x="13" y="37"/>
                  </a:cubicBezTo>
                  <a:cubicBezTo>
                    <a:pt x="4" y="32"/>
                    <a:pt x="0" y="21"/>
                    <a:pt x="5" y="12"/>
                  </a:cubicBezTo>
                  <a:cubicBezTo>
                    <a:pt x="9" y="3"/>
                    <a:pt x="20" y="0"/>
                    <a:pt x="30" y="4"/>
                  </a:cubicBezTo>
                  <a:cubicBezTo>
                    <a:pt x="39" y="9"/>
                    <a:pt x="42" y="20"/>
                    <a:pt x="37" y="29"/>
                  </a:cubicBezTo>
                  <a:close/>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88" name="Freeform 20717">
              <a:extLst>
                <a:ext uri="{FF2B5EF4-FFF2-40B4-BE49-F238E27FC236}">
                  <a16:creationId xmlns:a16="http://schemas.microsoft.com/office/drawing/2014/main" id="{A40B4785-A4B8-4D94-BE7F-DC2B6928372C}"/>
                </a:ext>
              </a:extLst>
            </p:cNvPr>
            <p:cNvSpPr>
              <a:spLocks noEditPoints="1"/>
            </p:cNvSpPr>
            <p:nvPr/>
          </p:nvSpPr>
          <p:spPr bwMode="auto">
            <a:xfrm>
              <a:off x="5668820" y="1147052"/>
              <a:ext cx="135402" cy="134068"/>
            </a:xfrm>
            <a:custGeom>
              <a:avLst/>
              <a:gdLst>
                <a:gd name="T0" fmla="*/ 26 w 86"/>
                <a:gd name="T1" fmla="*/ 76 h 85"/>
                <a:gd name="T2" fmla="*/ 10 w 86"/>
                <a:gd name="T3" fmla="*/ 25 h 85"/>
                <a:gd name="T4" fmla="*/ 60 w 86"/>
                <a:gd name="T5" fmla="*/ 9 h 85"/>
                <a:gd name="T6" fmla="*/ 76 w 86"/>
                <a:gd name="T7" fmla="*/ 60 h 85"/>
                <a:gd name="T8" fmla="*/ 26 w 86"/>
                <a:gd name="T9" fmla="*/ 76 h 85"/>
                <a:gd name="T10" fmla="*/ 56 w 86"/>
                <a:gd name="T11" fmla="*/ 18 h 85"/>
                <a:gd name="T12" fmla="*/ 19 w 86"/>
                <a:gd name="T13" fmla="*/ 30 h 85"/>
                <a:gd name="T14" fmla="*/ 31 w 86"/>
                <a:gd name="T15" fmla="*/ 67 h 85"/>
                <a:gd name="T16" fmla="*/ 67 w 86"/>
                <a:gd name="T17" fmla="*/ 55 h 85"/>
                <a:gd name="T18" fmla="*/ 56 w 86"/>
                <a:gd name="T19" fmla="*/ 18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 h="85">
                  <a:moveTo>
                    <a:pt x="26" y="76"/>
                  </a:moveTo>
                  <a:cubicBezTo>
                    <a:pt x="8" y="66"/>
                    <a:pt x="0" y="44"/>
                    <a:pt x="10" y="25"/>
                  </a:cubicBezTo>
                  <a:cubicBezTo>
                    <a:pt x="19" y="7"/>
                    <a:pt x="42" y="0"/>
                    <a:pt x="60" y="9"/>
                  </a:cubicBezTo>
                  <a:cubicBezTo>
                    <a:pt x="79" y="19"/>
                    <a:pt x="86" y="41"/>
                    <a:pt x="76" y="60"/>
                  </a:cubicBezTo>
                  <a:cubicBezTo>
                    <a:pt x="67" y="78"/>
                    <a:pt x="44" y="85"/>
                    <a:pt x="26" y="76"/>
                  </a:cubicBezTo>
                  <a:close/>
                  <a:moveTo>
                    <a:pt x="56" y="18"/>
                  </a:moveTo>
                  <a:cubicBezTo>
                    <a:pt x="42" y="11"/>
                    <a:pt x="26" y="17"/>
                    <a:pt x="19" y="30"/>
                  </a:cubicBezTo>
                  <a:cubicBezTo>
                    <a:pt x="12" y="43"/>
                    <a:pt x="17" y="60"/>
                    <a:pt x="31" y="67"/>
                  </a:cubicBezTo>
                  <a:cubicBezTo>
                    <a:pt x="44" y="74"/>
                    <a:pt x="60" y="69"/>
                    <a:pt x="67" y="55"/>
                  </a:cubicBezTo>
                  <a:cubicBezTo>
                    <a:pt x="74" y="42"/>
                    <a:pt x="69" y="25"/>
                    <a:pt x="56" y="18"/>
                  </a:cubicBezTo>
                  <a:close/>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89" name="Freeform 20718">
              <a:extLst>
                <a:ext uri="{FF2B5EF4-FFF2-40B4-BE49-F238E27FC236}">
                  <a16:creationId xmlns:a16="http://schemas.microsoft.com/office/drawing/2014/main" id="{46A6E6DF-CC39-4F9E-9909-C803EFA4D614}"/>
                </a:ext>
              </a:extLst>
            </p:cNvPr>
            <p:cNvSpPr/>
            <p:nvPr/>
          </p:nvSpPr>
          <p:spPr bwMode="auto">
            <a:xfrm>
              <a:off x="5880260" y="21817"/>
              <a:ext cx="70702" cy="71370"/>
            </a:xfrm>
            <a:custGeom>
              <a:avLst/>
              <a:gdLst>
                <a:gd name="T0" fmla="*/ 40 w 45"/>
                <a:gd name="T1" fmla="*/ 32 h 45"/>
                <a:gd name="T2" fmla="*/ 14 w 45"/>
                <a:gd name="T3" fmla="*/ 40 h 45"/>
                <a:gd name="T4" fmla="*/ 5 w 45"/>
                <a:gd name="T5" fmla="*/ 14 h 45"/>
                <a:gd name="T6" fmla="*/ 32 w 45"/>
                <a:gd name="T7" fmla="*/ 5 h 45"/>
                <a:gd name="T8" fmla="*/ 40 w 45"/>
                <a:gd name="T9" fmla="*/ 32 h 45"/>
              </a:gdLst>
              <a:ahLst/>
              <a:cxnLst>
                <a:cxn ang="0">
                  <a:pos x="T0" y="T1"/>
                </a:cxn>
                <a:cxn ang="0">
                  <a:pos x="T2" y="T3"/>
                </a:cxn>
                <a:cxn ang="0">
                  <a:pos x="T4" y="T5"/>
                </a:cxn>
                <a:cxn ang="0">
                  <a:pos x="T6" y="T7"/>
                </a:cxn>
                <a:cxn ang="0">
                  <a:pos x="T8" y="T9"/>
                </a:cxn>
              </a:cxnLst>
              <a:rect l="0" t="0" r="r" b="b"/>
              <a:pathLst>
                <a:path w="45" h="45">
                  <a:moveTo>
                    <a:pt x="40" y="32"/>
                  </a:moveTo>
                  <a:cubicBezTo>
                    <a:pt x="35" y="41"/>
                    <a:pt x="23" y="45"/>
                    <a:pt x="14" y="40"/>
                  </a:cubicBezTo>
                  <a:cubicBezTo>
                    <a:pt x="4" y="35"/>
                    <a:pt x="0" y="23"/>
                    <a:pt x="5" y="14"/>
                  </a:cubicBezTo>
                  <a:cubicBezTo>
                    <a:pt x="10" y="4"/>
                    <a:pt x="22" y="0"/>
                    <a:pt x="32" y="5"/>
                  </a:cubicBezTo>
                  <a:cubicBezTo>
                    <a:pt x="41" y="10"/>
                    <a:pt x="45" y="22"/>
                    <a:pt x="40" y="32"/>
                  </a:cubicBezTo>
                  <a:close/>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90" name="Freeform 20719">
              <a:extLst>
                <a:ext uri="{FF2B5EF4-FFF2-40B4-BE49-F238E27FC236}">
                  <a16:creationId xmlns:a16="http://schemas.microsoft.com/office/drawing/2014/main" id="{63C354DA-E532-4B6C-8479-C056CA1FEE9E}"/>
                </a:ext>
              </a:extLst>
            </p:cNvPr>
            <p:cNvSpPr>
              <a:spLocks noEditPoints="1"/>
            </p:cNvSpPr>
            <p:nvPr/>
          </p:nvSpPr>
          <p:spPr bwMode="auto">
            <a:xfrm>
              <a:off x="5843575" y="-14201"/>
              <a:ext cx="143406" cy="143406"/>
            </a:xfrm>
            <a:custGeom>
              <a:avLst/>
              <a:gdLst>
                <a:gd name="T0" fmla="*/ 27 w 91"/>
                <a:gd name="T1" fmla="*/ 81 h 91"/>
                <a:gd name="T2" fmla="*/ 10 w 91"/>
                <a:gd name="T3" fmla="*/ 27 h 91"/>
                <a:gd name="T4" fmla="*/ 64 w 91"/>
                <a:gd name="T5" fmla="*/ 10 h 91"/>
                <a:gd name="T6" fmla="*/ 81 w 91"/>
                <a:gd name="T7" fmla="*/ 64 h 91"/>
                <a:gd name="T8" fmla="*/ 27 w 91"/>
                <a:gd name="T9" fmla="*/ 81 h 91"/>
                <a:gd name="T10" fmla="*/ 59 w 91"/>
                <a:gd name="T11" fmla="*/ 20 h 91"/>
                <a:gd name="T12" fmla="*/ 20 w 91"/>
                <a:gd name="T13" fmla="*/ 32 h 91"/>
                <a:gd name="T14" fmla="*/ 32 w 91"/>
                <a:gd name="T15" fmla="*/ 72 h 91"/>
                <a:gd name="T16" fmla="*/ 72 w 91"/>
                <a:gd name="T17" fmla="*/ 59 h 91"/>
                <a:gd name="T18" fmla="*/ 59 w 91"/>
                <a:gd name="T19" fmla="*/ 2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1" h="91">
                  <a:moveTo>
                    <a:pt x="27" y="81"/>
                  </a:moveTo>
                  <a:cubicBezTo>
                    <a:pt x="8" y="71"/>
                    <a:pt x="0" y="47"/>
                    <a:pt x="10" y="27"/>
                  </a:cubicBezTo>
                  <a:cubicBezTo>
                    <a:pt x="20" y="8"/>
                    <a:pt x="44" y="0"/>
                    <a:pt x="64" y="10"/>
                  </a:cubicBezTo>
                  <a:cubicBezTo>
                    <a:pt x="84" y="20"/>
                    <a:pt x="91" y="44"/>
                    <a:pt x="81" y="64"/>
                  </a:cubicBezTo>
                  <a:cubicBezTo>
                    <a:pt x="71" y="84"/>
                    <a:pt x="47" y="91"/>
                    <a:pt x="27" y="81"/>
                  </a:cubicBezTo>
                  <a:close/>
                  <a:moveTo>
                    <a:pt x="59" y="20"/>
                  </a:moveTo>
                  <a:cubicBezTo>
                    <a:pt x="45" y="12"/>
                    <a:pt x="27" y="18"/>
                    <a:pt x="20" y="32"/>
                  </a:cubicBezTo>
                  <a:cubicBezTo>
                    <a:pt x="12" y="47"/>
                    <a:pt x="18" y="64"/>
                    <a:pt x="32" y="72"/>
                  </a:cubicBezTo>
                  <a:cubicBezTo>
                    <a:pt x="47" y="79"/>
                    <a:pt x="64" y="74"/>
                    <a:pt x="72" y="59"/>
                  </a:cubicBezTo>
                  <a:cubicBezTo>
                    <a:pt x="79" y="45"/>
                    <a:pt x="74" y="27"/>
                    <a:pt x="59" y="20"/>
                  </a:cubicBezTo>
                  <a:close/>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91" name="Freeform 20720">
              <a:extLst>
                <a:ext uri="{FF2B5EF4-FFF2-40B4-BE49-F238E27FC236}">
                  <a16:creationId xmlns:a16="http://schemas.microsoft.com/office/drawing/2014/main" id="{B976A8CD-0E4F-4BEE-94D3-771DFB841994}"/>
                </a:ext>
              </a:extLst>
            </p:cNvPr>
            <p:cNvSpPr/>
            <p:nvPr/>
          </p:nvSpPr>
          <p:spPr bwMode="auto">
            <a:xfrm>
              <a:off x="6887435" y="-102913"/>
              <a:ext cx="70702" cy="71370"/>
            </a:xfrm>
            <a:custGeom>
              <a:avLst/>
              <a:gdLst>
                <a:gd name="T0" fmla="*/ 40 w 45"/>
                <a:gd name="T1" fmla="*/ 31 h 45"/>
                <a:gd name="T2" fmla="*/ 13 w 45"/>
                <a:gd name="T3" fmla="*/ 40 h 45"/>
                <a:gd name="T4" fmla="*/ 5 w 45"/>
                <a:gd name="T5" fmla="*/ 13 h 45"/>
                <a:gd name="T6" fmla="*/ 31 w 45"/>
                <a:gd name="T7" fmla="*/ 5 h 45"/>
                <a:gd name="T8" fmla="*/ 40 w 45"/>
                <a:gd name="T9" fmla="*/ 31 h 45"/>
              </a:gdLst>
              <a:ahLst/>
              <a:cxnLst>
                <a:cxn ang="0">
                  <a:pos x="T0" y="T1"/>
                </a:cxn>
                <a:cxn ang="0">
                  <a:pos x="T2" y="T3"/>
                </a:cxn>
                <a:cxn ang="0">
                  <a:pos x="T4" y="T5"/>
                </a:cxn>
                <a:cxn ang="0">
                  <a:pos x="T6" y="T7"/>
                </a:cxn>
                <a:cxn ang="0">
                  <a:pos x="T8" y="T9"/>
                </a:cxn>
              </a:cxnLst>
              <a:rect l="0" t="0" r="r" b="b"/>
              <a:pathLst>
                <a:path w="45" h="45">
                  <a:moveTo>
                    <a:pt x="40" y="31"/>
                  </a:moveTo>
                  <a:cubicBezTo>
                    <a:pt x="35" y="41"/>
                    <a:pt x="23" y="45"/>
                    <a:pt x="13" y="40"/>
                  </a:cubicBezTo>
                  <a:cubicBezTo>
                    <a:pt x="4" y="35"/>
                    <a:pt x="0" y="23"/>
                    <a:pt x="5" y="13"/>
                  </a:cubicBezTo>
                  <a:cubicBezTo>
                    <a:pt x="10" y="3"/>
                    <a:pt x="22" y="0"/>
                    <a:pt x="31" y="5"/>
                  </a:cubicBezTo>
                  <a:cubicBezTo>
                    <a:pt x="41" y="10"/>
                    <a:pt x="45" y="22"/>
                    <a:pt x="40" y="31"/>
                  </a:cubicBezTo>
                  <a:close/>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92" name="Freeform 20721">
              <a:extLst>
                <a:ext uri="{FF2B5EF4-FFF2-40B4-BE49-F238E27FC236}">
                  <a16:creationId xmlns:a16="http://schemas.microsoft.com/office/drawing/2014/main" id="{6F95C0C6-55E3-4C1F-8400-F8DE4161D8E0}"/>
                </a:ext>
              </a:extLst>
            </p:cNvPr>
            <p:cNvSpPr>
              <a:spLocks noEditPoints="1"/>
            </p:cNvSpPr>
            <p:nvPr/>
          </p:nvSpPr>
          <p:spPr bwMode="auto">
            <a:xfrm>
              <a:off x="6850750" y="-140265"/>
              <a:ext cx="143406" cy="144740"/>
            </a:xfrm>
            <a:custGeom>
              <a:avLst/>
              <a:gdLst>
                <a:gd name="T0" fmla="*/ 27 w 91"/>
                <a:gd name="T1" fmla="*/ 82 h 92"/>
                <a:gd name="T2" fmla="*/ 10 w 91"/>
                <a:gd name="T3" fmla="*/ 28 h 92"/>
                <a:gd name="T4" fmla="*/ 64 w 91"/>
                <a:gd name="T5" fmla="*/ 11 h 92"/>
                <a:gd name="T6" fmla="*/ 81 w 91"/>
                <a:gd name="T7" fmla="*/ 65 h 92"/>
                <a:gd name="T8" fmla="*/ 27 w 91"/>
                <a:gd name="T9" fmla="*/ 82 h 92"/>
                <a:gd name="T10" fmla="*/ 59 w 91"/>
                <a:gd name="T11" fmla="*/ 20 h 92"/>
                <a:gd name="T12" fmla="*/ 19 w 91"/>
                <a:gd name="T13" fmla="*/ 33 h 92"/>
                <a:gd name="T14" fmla="*/ 32 w 91"/>
                <a:gd name="T15" fmla="*/ 72 h 92"/>
                <a:gd name="T16" fmla="*/ 71 w 91"/>
                <a:gd name="T17" fmla="*/ 60 h 92"/>
                <a:gd name="T18" fmla="*/ 59 w 91"/>
                <a:gd name="T19" fmla="*/ 2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1" h="92">
                  <a:moveTo>
                    <a:pt x="27" y="82"/>
                  </a:moveTo>
                  <a:cubicBezTo>
                    <a:pt x="7" y="72"/>
                    <a:pt x="0" y="48"/>
                    <a:pt x="10" y="28"/>
                  </a:cubicBezTo>
                  <a:cubicBezTo>
                    <a:pt x="20" y="8"/>
                    <a:pt x="44" y="0"/>
                    <a:pt x="64" y="11"/>
                  </a:cubicBezTo>
                  <a:cubicBezTo>
                    <a:pt x="83" y="21"/>
                    <a:pt x="91" y="45"/>
                    <a:pt x="81" y="65"/>
                  </a:cubicBezTo>
                  <a:cubicBezTo>
                    <a:pt x="71" y="84"/>
                    <a:pt x="47" y="92"/>
                    <a:pt x="27" y="82"/>
                  </a:cubicBezTo>
                  <a:close/>
                  <a:moveTo>
                    <a:pt x="59" y="20"/>
                  </a:moveTo>
                  <a:cubicBezTo>
                    <a:pt x="44" y="13"/>
                    <a:pt x="27" y="18"/>
                    <a:pt x="19" y="33"/>
                  </a:cubicBezTo>
                  <a:cubicBezTo>
                    <a:pt x="12" y="47"/>
                    <a:pt x="18" y="65"/>
                    <a:pt x="32" y="72"/>
                  </a:cubicBezTo>
                  <a:cubicBezTo>
                    <a:pt x="46" y="80"/>
                    <a:pt x="64" y="74"/>
                    <a:pt x="71" y="60"/>
                  </a:cubicBezTo>
                  <a:cubicBezTo>
                    <a:pt x="79" y="45"/>
                    <a:pt x="73" y="28"/>
                    <a:pt x="59" y="20"/>
                  </a:cubicBezTo>
                  <a:close/>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93" name="Freeform 20724">
              <a:extLst>
                <a:ext uri="{FF2B5EF4-FFF2-40B4-BE49-F238E27FC236}">
                  <a16:creationId xmlns:a16="http://schemas.microsoft.com/office/drawing/2014/main" id="{422BF568-B9CC-4F5D-BA59-8E3D4E76CD06}"/>
                </a:ext>
              </a:extLst>
            </p:cNvPr>
            <p:cNvSpPr/>
            <p:nvPr/>
          </p:nvSpPr>
          <p:spPr bwMode="auto">
            <a:xfrm>
              <a:off x="4890427" y="1627961"/>
              <a:ext cx="54694" cy="56696"/>
            </a:xfrm>
            <a:custGeom>
              <a:avLst/>
              <a:gdLst>
                <a:gd name="T0" fmla="*/ 31 w 35"/>
                <a:gd name="T1" fmla="*/ 25 h 36"/>
                <a:gd name="T2" fmla="*/ 10 w 35"/>
                <a:gd name="T3" fmla="*/ 32 h 36"/>
                <a:gd name="T4" fmla="*/ 4 w 35"/>
                <a:gd name="T5" fmla="*/ 11 h 36"/>
                <a:gd name="T6" fmla="*/ 25 w 35"/>
                <a:gd name="T7" fmla="*/ 4 h 36"/>
                <a:gd name="T8" fmla="*/ 31 w 35"/>
                <a:gd name="T9" fmla="*/ 25 h 36"/>
              </a:gdLst>
              <a:ahLst/>
              <a:cxnLst>
                <a:cxn ang="0">
                  <a:pos x="T0" y="T1"/>
                </a:cxn>
                <a:cxn ang="0">
                  <a:pos x="T2" y="T3"/>
                </a:cxn>
                <a:cxn ang="0">
                  <a:pos x="T4" y="T5"/>
                </a:cxn>
                <a:cxn ang="0">
                  <a:pos x="T6" y="T7"/>
                </a:cxn>
                <a:cxn ang="0">
                  <a:pos x="T8" y="T9"/>
                </a:cxn>
              </a:cxnLst>
              <a:rect l="0" t="0" r="r" b="b"/>
              <a:pathLst>
                <a:path w="35" h="36">
                  <a:moveTo>
                    <a:pt x="31" y="25"/>
                  </a:moveTo>
                  <a:cubicBezTo>
                    <a:pt x="27" y="33"/>
                    <a:pt x="18" y="36"/>
                    <a:pt x="10" y="32"/>
                  </a:cubicBezTo>
                  <a:cubicBezTo>
                    <a:pt x="3" y="28"/>
                    <a:pt x="0" y="19"/>
                    <a:pt x="4" y="11"/>
                  </a:cubicBezTo>
                  <a:cubicBezTo>
                    <a:pt x="8" y="3"/>
                    <a:pt x="17" y="0"/>
                    <a:pt x="25" y="4"/>
                  </a:cubicBezTo>
                  <a:cubicBezTo>
                    <a:pt x="32" y="8"/>
                    <a:pt x="35" y="18"/>
                    <a:pt x="31" y="25"/>
                  </a:cubicBezTo>
                  <a:close/>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94" name="Freeform 20722">
              <a:extLst>
                <a:ext uri="{FF2B5EF4-FFF2-40B4-BE49-F238E27FC236}">
                  <a16:creationId xmlns:a16="http://schemas.microsoft.com/office/drawing/2014/main" id="{9BE68DE8-1218-4B1E-B8ED-88798898587C}"/>
                </a:ext>
              </a:extLst>
            </p:cNvPr>
            <p:cNvSpPr/>
            <p:nvPr/>
          </p:nvSpPr>
          <p:spPr bwMode="auto">
            <a:xfrm>
              <a:off x="6409873" y="919938"/>
              <a:ext cx="156078" cy="156078"/>
            </a:xfrm>
            <a:custGeom>
              <a:avLst/>
              <a:gdLst>
                <a:gd name="T0" fmla="*/ 52 w 59"/>
                <a:gd name="T1" fmla="*/ 41 h 59"/>
                <a:gd name="T2" fmla="*/ 17 w 59"/>
                <a:gd name="T3" fmla="*/ 52 h 59"/>
                <a:gd name="T4" fmla="*/ 6 w 59"/>
                <a:gd name="T5" fmla="*/ 17 h 59"/>
                <a:gd name="T6" fmla="*/ 41 w 59"/>
                <a:gd name="T7" fmla="*/ 6 h 59"/>
                <a:gd name="T8" fmla="*/ 52 w 59"/>
                <a:gd name="T9" fmla="*/ 41 h 59"/>
              </a:gdLst>
              <a:ahLst/>
              <a:cxnLst>
                <a:cxn ang="0">
                  <a:pos x="T0" y="T1"/>
                </a:cxn>
                <a:cxn ang="0">
                  <a:pos x="T2" y="T3"/>
                </a:cxn>
                <a:cxn ang="0">
                  <a:pos x="T4" y="T5"/>
                </a:cxn>
                <a:cxn ang="0">
                  <a:pos x="T6" y="T7"/>
                </a:cxn>
                <a:cxn ang="0">
                  <a:pos x="T8" y="T9"/>
                </a:cxn>
              </a:cxnLst>
              <a:rect l="0" t="0" r="r" b="b"/>
              <a:pathLst>
                <a:path w="59" h="59">
                  <a:moveTo>
                    <a:pt x="52" y="41"/>
                  </a:moveTo>
                  <a:cubicBezTo>
                    <a:pt x="46" y="54"/>
                    <a:pt x="30" y="59"/>
                    <a:pt x="17" y="52"/>
                  </a:cubicBezTo>
                  <a:cubicBezTo>
                    <a:pt x="5" y="46"/>
                    <a:pt x="0" y="30"/>
                    <a:pt x="6" y="17"/>
                  </a:cubicBezTo>
                  <a:cubicBezTo>
                    <a:pt x="13" y="5"/>
                    <a:pt x="28" y="0"/>
                    <a:pt x="41" y="6"/>
                  </a:cubicBezTo>
                  <a:cubicBezTo>
                    <a:pt x="54" y="13"/>
                    <a:pt x="59" y="28"/>
                    <a:pt x="52" y="41"/>
                  </a:cubicBezTo>
                  <a:close/>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grpSp>
      <p:sp>
        <p:nvSpPr>
          <p:cNvPr id="195" name="椭圆 194">
            <a:extLst>
              <a:ext uri="{FF2B5EF4-FFF2-40B4-BE49-F238E27FC236}">
                <a16:creationId xmlns:a16="http://schemas.microsoft.com/office/drawing/2014/main" id="{1AD6C054-6589-4A29-A8A2-B6C242409B74}"/>
              </a:ext>
            </a:extLst>
          </p:cNvPr>
          <p:cNvSpPr/>
          <p:nvPr/>
        </p:nvSpPr>
        <p:spPr>
          <a:xfrm>
            <a:off x="6016389" y="1993427"/>
            <a:ext cx="159223" cy="159223"/>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196" name="椭圆 195">
            <a:extLst>
              <a:ext uri="{FF2B5EF4-FFF2-40B4-BE49-F238E27FC236}">
                <a16:creationId xmlns:a16="http://schemas.microsoft.com/office/drawing/2014/main" id="{E26AD269-EF27-4B35-9D5D-2D3388EA0B6F}"/>
              </a:ext>
            </a:extLst>
          </p:cNvPr>
          <p:cNvSpPr/>
          <p:nvPr/>
        </p:nvSpPr>
        <p:spPr>
          <a:xfrm>
            <a:off x="6016389" y="4508778"/>
            <a:ext cx="159223" cy="159223"/>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197" name="文本框 196">
            <a:extLst>
              <a:ext uri="{FF2B5EF4-FFF2-40B4-BE49-F238E27FC236}">
                <a16:creationId xmlns:a16="http://schemas.microsoft.com/office/drawing/2014/main" id="{A8EE8826-934D-4F1D-969C-494C238AEE26}"/>
              </a:ext>
            </a:extLst>
          </p:cNvPr>
          <p:cNvSpPr txBox="1"/>
          <p:nvPr/>
        </p:nvSpPr>
        <p:spPr>
          <a:xfrm>
            <a:off x="258644" y="66146"/>
            <a:ext cx="1040590" cy="923330"/>
          </a:xfrm>
          <a:prstGeom prst="rect">
            <a:avLst/>
          </a:prstGeom>
          <a:noFill/>
        </p:spPr>
        <p:txBody>
          <a:bodyPr wrap="square" rtlCol="0">
            <a:spAutoFit/>
          </a:bodyPr>
          <a:lstStyle>
            <a:defPPr>
              <a:defRPr lang="zh-CN"/>
            </a:defPPr>
            <a:lvl1pPr algn="just">
              <a:defRPr sz="5400">
                <a:latin typeface="Agency FB" panose="020B0503020202020204" pitchFamily="34" charset="0"/>
                <a:cs typeface="+mn-ea"/>
              </a:defRPr>
            </a:lvl1pPr>
          </a:lstStyle>
          <a:p>
            <a:r>
              <a:rPr lang="en-US" altLang="zh-CN" dirty="0">
                <a:sym typeface="+mn-lt"/>
              </a:rPr>
              <a:t>02</a:t>
            </a:r>
            <a:endParaRPr lang="zh-CN" altLang="en-US" dirty="0">
              <a:sym typeface="+mn-lt"/>
            </a:endParaRPr>
          </a:p>
        </p:txBody>
      </p:sp>
      <p:cxnSp>
        <p:nvCxnSpPr>
          <p:cNvPr id="198" name="直接连接符 197">
            <a:extLst>
              <a:ext uri="{FF2B5EF4-FFF2-40B4-BE49-F238E27FC236}">
                <a16:creationId xmlns:a16="http://schemas.microsoft.com/office/drawing/2014/main" id="{6FDC5975-EF65-4514-B4E8-E8315A50CBEF}"/>
              </a:ext>
            </a:extLst>
          </p:cNvPr>
          <p:cNvCxnSpPr/>
          <p:nvPr/>
        </p:nvCxnSpPr>
        <p:spPr>
          <a:xfrm flipH="1">
            <a:off x="973488" y="647670"/>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199" name="弦形 198">
            <a:extLst>
              <a:ext uri="{FF2B5EF4-FFF2-40B4-BE49-F238E27FC236}">
                <a16:creationId xmlns:a16="http://schemas.microsoft.com/office/drawing/2014/main" id="{2035D1EB-DF33-4489-86BC-F21A6D0EE332}"/>
              </a:ext>
            </a:extLst>
          </p:cNvPr>
          <p:cNvSpPr/>
          <p:nvPr/>
        </p:nvSpPr>
        <p:spPr>
          <a:xfrm rot="7898653">
            <a:off x="5601653" y="6474093"/>
            <a:ext cx="988694" cy="950116"/>
          </a:xfrm>
          <a:prstGeom prst="chord">
            <a:avLst>
              <a:gd name="adj1" fmla="val 2412988"/>
              <a:gd name="adj2" fmla="val 14173956"/>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200" name="弦形 199">
            <a:extLst>
              <a:ext uri="{FF2B5EF4-FFF2-40B4-BE49-F238E27FC236}">
                <a16:creationId xmlns:a16="http://schemas.microsoft.com/office/drawing/2014/main" id="{61B248AD-5203-4BF9-8D42-1BC29089CD70}"/>
              </a:ext>
            </a:extLst>
          </p:cNvPr>
          <p:cNvSpPr/>
          <p:nvPr/>
        </p:nvSpPr>
        <p:spPr>
          <a:xfrm rot="18728571">
            <a:off x="5601653" y="-566209"/>
            <a:ext cx="988694" cy="950116"/>
          </a:xfrm>
          <a:prstGeom prst="chord">
            <a:avLst>
              <a:gd name="adj1" fmla="val 2412988"/>
              <a:gd name="adj2" fmla="val 14173956"/>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grpSp>
        <p:nvGrpSpPr>
          <p:cNvPr id="201" name="Group 4">
            <a:extLst>
              <a:ext uri="{FF2B5EF4-FFF2-40B4-BE49-F238E27FC236}">
                <a16:creationId xmlns:a16="http://schemas.microsoft.com/office/drawing/2014/main" id="{FA5B921A-A2CE-4F12-B932-7A0C6FE66C4F}"/>
              </a:ext>
            </a:extLst>
          </p:cNvPr>
          <p:cNvGrpSpPr/>
          <p:nvPr/>
        </p:nvGrpSpPr>
        <p:grpSpPr>
          <a:xfrm>
            <a:off x="690243" y="3818659"/>
            <a:ext cx="5373597" cy="1056259"/>
            <a:chOff x="3503711" y="1287239"/>
            <a:chExt cx="7164797" cy="1408346"/>
          </a:xfrm>
        </p:grpSpPr>
        <p:sp>
          <p:nvSpPr>
            <p:cNvPr id="202" name="TextBox 108">
              <a:extLst>
                <a:ext uri="{FF2B5EF4-FFF2-40B4-BE49-F238E27FC236}">
                  <a16:creationId xmlns:a16="http://schemas.microsoft.com/office/drawing/2014/main" id="{DD2CBAB6-CEAE-4656-A06B-C8BF3A56B26E}"/>
                </a:ext>
              </a:extLst>
            </p:cNvPr>
            <p:cNvSpPr txBox="1"/>
            <p:nvPr/>
          </p:nvSpPr>
          <p:spPr>
            <a:xfrm>
              <a:off x="3503711" y="1864588"/>
              <a:ext cx="7164797" cy="830997"/>
            </a:xfrm>
            <a:prstGeom prst="rect">
              <a:avLst/>
            </a:prstGeom>
          </p:spPr>
          <p:txBody>
            <a:bodyPr vert="horz" wrap="square" lIns="0" tIns="0" rIns="0" bIns="0" anchor="ctr" anchorCtr="0">
              <a:normAutofit/>
            </a:bodyPr>
            <a:lstStyle/>
            <a:p>
              <a:pPr algn="l">
                <a:lnSpc>
                  <a:spcPct val="120000"/>
                </a:lnSpc>
                <a:spcBef>
                  <a:spcPct val="0"/>
                </a:spcBef>
              </a:pPr>
              <a:r>
                <a:rPr lang="zh-CN" altLang="en-US" sz="1050" dirty="0">
                  <a:solidFill>
                    <a:schemeClr val="bg1">
                      <a:lumMod val="50000"/>
                    </a:schemeClr>
                  </a:solidFill>
                  <a:cs typeface="+mn-ea"/>
                  <a:sym typeface="+mn-lt"/>
                </a:rPr>
                <a:t>此部分内容作为文字排版占位显示 （建议使用主题字体）如需更改请在（设置形状格式）菜单下（文本选项）中调整此部分内容作为文字排版占位显示 （建议使用主题字体）如需更改请在（设置形状格式）菜单下（文本选项）中调整</a:t>
              </a:r>
            </a:p>
          </p:txBody>
        </p:sp>
        <p:sp>
          <p:nvSpPr>
            <p:cNvPr id="203" name="Rectangle 2">
              <a:extLst>
                <a:ext uri="{FF2B5EF4-FFF2-40B4-BE49-F238E27FC236}">
                  <a16:creationId xmlns:a16="http://schemas.microsoft.com/office/drawing/2014/main" id="{76FEE83D-5AE9-480E-BF4D-7BF28EFAC01F}"/>
                </a:ext>
              </a:extLst>
            </p:cNvPr>
            <p:cNvSpPr/>
            <p:nvPr/>
          </p:nvSpPr>
          <p:spPr>
            <a:xfrm>
              <a:off x="5688111" y="1287239"/>
              <a:ext cx="1846659" cy="553997"/>
            </a:xfrm>
            <a:prstGeom prst="rect">
              <a:avLst/>
            </a:prstGeom>
          </p:spPr>
          <p:txBody>
            <a:bodyPr wrap="none" lIns="0" tIns="0" rIns="0" bIns="0">
              <a:normAutofit/>
            </a:bodyPr>
            <a:lstStyle/>
            <a:p>
              <a:r>
                <a:rPr lang="zh-CN" altLang="en-US" b="1" dirty="0">
                  <a:solidFill>
                    <a:schemeClr val="bg1">
                      <a:lumMod val="50000"/>
                    </a:schemeClr>
                  </a:solidFill>
                  <a:cs typeface="+mn-ea"/>
                  <a:sym typeface="+mn-lt"/>
                </a:rPr>
                <a:t>标题文本预设</a:t>
              </a:r>
            </a:p>
          </p:txBody>
        </p:sp>
      </p:grpSp>
      <p:grpSp>
        <p:nvGrpSpPr>
          <p:cNvPr id="204" name="Group 4">
            <a:extLst>
              <a:ext uri="{FF2B5EF4-FFF2-40B4-BE49-F238E27FC236}">
                <a16:creationId xmlns:a16="http://schemas.microsoft.com/office/drawing/2014/main" id="{C37B50CA-8842-4ED3-8FBB-92B11979AE88}"/>
              </a:ext>
            </a:extLst>
          </p:cNvPr>
          <p:cNvGrpSpPr/>
          <p:nvPr/>
        </p:nvGrpSpPr>
        <p:grpSpPr>
          <a:xfrm>
            <a:off x="6350448" y="1417483"/>
            <a:ext cx="5373597" cy="1056259"/>
            <a:chOff x="3503711" y="1287239"/>
            <a:chExt cx="7164797" cy="1408346"/>
          </a:xfrm>
        </p:grpSpPr>
        <p:sp>
          <p:nvSpPr>
            <p:cNvPr id="205" name="TextBox 108">
              <a:extLst>
                <a:ext uri="{FF2B5EF4-FFF2-40B4-BE49-F238E27FC236}">
                  <a16:creationId xmlns:a16="http://schemas.microsoft.com/office/drawing/2014/main" id="{0CA568A6-D402-4EE0-8CDF-4C0FE4BDF5EA}"/>
                </a:ext>
              </a:extLst>
            </p:cNvPr>
            <p:cNvSpPr txBox="1"/>
            <p:nvPr/>
          </p:nvSpPr>
          <p:spPr>
            <a:xfrm>
              <a:off x="3503711" y="1864588"/>
              <a:ext cx="7164797" cy="830997"/>
            </a:xfrm>
            <a:prstGeom prst="rect">
              <a:avLst/>
            </a:prstGeom>
          </p:spPr>
          <p:txBody>
            <a:bodyPr vert="horz" wrap="square" lIns="0" tIns="0" rIns="0" bIns="0" anchor="ctr" anchorCtr="0">
              <a:normAutofit/>
            </a:bodyPr>
            <a:lstStyle/>
            <a:p>
              <a:pPr algn="l">
                <a:lnSpc>
                  <a:spcPct val="120000"/>
                </a:lnSpc>
                <a:spcBef>
                  <a:spcPct val="0"/>
                </a:spcBef>
              </a:pPr>
              <a:r>
                <a:rPr lang="zh-CN" altLang="en-US" sz="1050" dirty="0">
                  <a:solidFill>
                    <a:schemeClr val="bg1">
                      <a:lumMod val="50000"/>
                    </a:schemeClr>
                  </a:solidFill>
                  <a:cs typeface="+mn-ea"/>
                  <a:sym typeface="+mn-lt"/>
                </a:rPr>
                <a:t>此部分内容作为文字排版占位显示 （建议使用主题字体）如需更改请在（设置形状格式）菜单下（文本选项）中调整此部分内容作为文字排版占位显示 （建议使用主题字体）如需更改请在（设置形状格式）菜单下（文本选项）中调整</a:t>
              </a:r>
            </a:p>
          </p:txBody>
        </p:sp>
        <p:sp>
          <p:nvSpPr>
            <p:cNvPr id="206" name="Rectangle 2">
              <a:extLst>
                <a:ext uri="{FF2B5EF4-FFF2-40B4-BE49-F238E27FC236}">
                  <a16:creationId xmlns:a16="http://schemas.microsoft.com/office/drawing/2014/main" id="{4E7B57AC-A5D4-4E2B-957C-621677C5B1A7}"/>
                </a:ext>
              </a:extLst>
            </p:cNvPr>
            <p:cNvSpPr/>
            <p:nvPr/>
          </p:nvSpPr>
          <p:spPr>
            <a:xfrm>
              <a:off x="5688111" y="1287239"/>
              <a:ext cx="1846659" cy="553997"/>
            </a:xfrm>
            <a:prstGeom prst="rect">
              <a:avLst/>
            </a:prstGeom>
          </p:spPr>
          <p:txBody>
            <a:bodyPr wrap="none" lIns="0" tIns="0" rIns="0" bIns="0">
              <a:normAutofit/>
            </a:bodyPr>
            <a:lstStyle/>
            <a:p>
              <a:r>
                <a:rPr lang="zh-CN" altLang="en-US" b="1" dirty="0">
                  <a:solidFill>
                    <a:schemeClr val="bg1">
                      <a:lumMod val="50000"/>
                    </a:schemeClr>
                  </a:solidFill>
                  <a:cs typeface="+mn-ea"/>
                  <a:sym typeface="+mn-lt"/>
                </a:rPr>
                <a:t>标题文本预设</a:t>
              </a:r>
            </a:p>
          </p:txBody>
        </p:sp>
      </p:grpSp>
    </p:spTree>
    <p:extLst>
      <p:ext uri="{BB962C8B-B14F-4D97-AF65-F5344CB8AC3E}">
        <p14:creationId xmlns:p14="http://schemas.microsoft.com/office/powerpoint/2010/main" val="3266828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198"/>
                                        </p:tgtEl>
                                        <p:attrNameLst>
                                          <p:attrName>style.visibility</p:attrName>
                                        </p:attrNameLst>
                                      </p:cBhvr>
                                      <p:to>
                                        <p:strVal val="visible"/>
                                      </p:to>
                                    </p:set>
                                    <p:anim calcmode="lin" valueType="num">
                                      <p:cBhvr>
                                        <p:cTn id="7" dur="1000" fill="hold"/>
                                        <p:tgtEl>
                                          <p:spTgt spid="198"/>
                                        </p:tgtEl>
                                        <p:attrNameLst>
                                          <p:attrName>ppt_w</p:attrName>
                                        </p:attrNameLst>
                                      </p:cBhvr>
                                      <p:tavLst>
                                        <p:tav tm="0">
                                          <p:val>
                                            <p:fltVal val="0"/>
                                          </p:val>
                                        </p:tav>
                                        <p:tav tm="100000">
                                          <p:val>
                                            <p:strVal val="#ppt_w"/>
                                          </p:val>
                                        </p:tav>
                                      </p:tavLst>
                                    </p:anim>
                                    <p:anim calcmode="lin" valueType="num">
                                      <p:cBhvr>
                                        <p:cTn id="8" dur="1000" fill="hold"/>
                                        <p:tgtEl>
                                          <p:spTgt spid="198"/>
                                        </p:tgtEl>
                                        <p:attrNameLst>
                                          <p:attrName>ppt_h</p:attrName>
                                        </p:attrNameLst>
                                      </p:cBhvr>
                                      <p:tavLst>
                                        <p:tav tm="0">
                                          <p:val>
                                            <p:fltVal val="0"/>
                                          </p:val>
                                        </p:tav>
                                        <p:tav tm="100000">
                                          <p:val>
                                            <p:strVal val="#ppt_h"/>
                                          </p:val>
                                        </p:tav>
                                      </p:tavLst>
                                    </p:anim>
                                    <p:anim calcmode="lin" valueType="num">
                                      <p:cBhvr>
                                        <p:cTn id="9" dur="1000" fill="hold"/>
                                        <p:tgtEl>
                                          <p:spTgt spid="198"/>
                                        </p:tgtEl>
                                        <p:attrNameLst>
                                          <p:attrName>style.rotation</p:attrName>
                                        </p:attrNameLst>
                                      </p:cBhvr>
                                      <p:tavLst>
                                        <p:tav tm="0">
                                          <p:val>
                                            <p:fltVal val="90"/>
                                          </p:val>
                                        </p:tav>
                                        <p:tav tm="100000">
                                          <p:val>
                                            <p:fltVal val="0"/>
                                          </p:val>
                                        </p:tav>
                                      </p:tavLst>
                                    </p:anim>
                                    <p:animEffect transition="in" filter="fade">
                                      <p:cBhvr>
                                        <p:cTn id="10" dur="1000"/>
                                        <p:tgtEl>
                                          <p:spTgt spid="198"/>
                                        </p:tgtEl>
                                      </p:cBhvr>
                                    </p:animEffect>
                                  </p:childTnLst>
                                </p:cTn>
                              </p:par>
                              <p:par>
                                <p:cTn id="11" presetID="10" presetClass="entr" presetSubtype="0" fill="hold" grpId="0" nodeType="withEffect">
                                  <p:stCondLst>
                                    <p:cond delay="250"/>
                                  </p:stCondLst>
                                  <p:childTnLst>
                                    <p:set>
                                      <p:cBhvr>
                                        <p:cTn id="12" dur="1" fill="hold">
                                          <p:stCondLst>
                                            <p:cond delay="0"/>
                                          </p:stCondLst>
                                        </p:cTn>
                                        <p:tgtEl>
                                          <p:spTgt spid="197"/>
                                        </p:tgtEl>
                                        <p:attrNameLst>
                                          <p:attrName>style.visibility</p:attrName>
                                        </p:attrNameLst>
                                      </p:cBhvr>
                                      <p:to>
                                        <p:strVal val="visible"/>
                                      </p:to>
                                    </p:set>
                                    <p:animEffect transition="in" filter="fade">
                                      <p:cBhvr>
                                        <p:cTn id="13" dur="500"/>
                                        <p:tgtEl>
                                          <p:spTgt spid="197"/>
                                        </p:tgtEl>
                                      </p:cBhvr>
                                    </p:animEffect>
                                  </p:childTnLst>
                                </p:cTn>
                              </p:par>
                              <p:par>
                                <p:cTn id="14" presetID="42" presetClass="path" presetSubtype="0" decel="30000" fill="hold" grpId="1" nodeType="withEffect">
                                  <p:stCondLst>
                                    <p:cond delay="250"/>
                                  </p:stCondLst>
                                  <p:childTnLst>
                                    <p:animMotion origin="layout" path="M -2.08333E-6 -4.81481E-6 L 0.03373 0.04399 " pathEditMode="relative" rAng="0" ptsTypes="AA">
                                      <p:cBhvr>
                                        <p:cTn id="15" dur="750" spd="-100000" fill="hold"/>
                                        <p:tgtEl>
                                          <p:spTgt spid="197"/>
                                        </p:tgtEl>
                                        <p:attrNameLst>
                                          <p:attrName>ppt_x</p:attrName>
                                          <p:attrName>ppt_y</p:attrName>
                                        </p:attrNameLst>
                                      </p:cBhvr>
                                      <p:rCtr x="1680" y="2199"/>
                                    </p:animMotion>
                                  </p:childTnLst>
                                </p:cTn>
                              </p:par>
                              <p:par>
                                <p:cTn id="16" presetID="10" presetClass="entr" presetSubtype="0" fill="hold" nodeType="withEffect">
                                  <p:stCondLst>
                                    <p:cond delay="500"/>
                                  </p:stCondLst>
                                  <p:childTnLst>
                                    <p:set>
                                      <p:cBhvr>
                                        <p:cTn id="17" dur="1" fill="hold">
                                          <p:stCondLst>
                                            <p:cond delay="0"/>
                                          </p:stCondLst>
                                        </p:cTn>
                                        <p:tgtEl>
                                          <p:spTgt spid="97"/>
                                        </p:tgtEl>
                                        <p:attrNameLst>
                                          <p:attrName>style.visibility</p:attrName>
                                        </p:attrNameLst>
                                      </p:cBhvr>
                                      <p:to>
                                        <p:strVal val="visible"/>
                                      </p:to>
                                    </p:set>
                                    <p:animEffect transition="in" filter="fade">
                                      <p:cBhvr>
                                        <p:cTn id="18" dur="1000"/>
                                        <p:tgtEl>
                                          <p:spTgt spid="97"/>
                                        </p:tgtEl>
                                      </p:cBhvr>
                                    </p:animEffect>
                                  </p:childTnLst>
                                </p:cTn>
                              </p:par>
                              <p:par>
                                <p:cTn id="19" presetID="63" presetClass="path" presetSubtype="0" decel="30000" fill="hold" nodeType="withEffect">
                                  <p:stCondLst>
                                    <p:cond delay="500"/>
                                  </p:stCondLst>
                                  <p:childTnLst>
                                    <p:animMotion origin="layout" path="M -0.16341 -0.22315 L -8.33333E-7 -2.59259E-6 " pathEditMode="relative" rAng="0" ptsTypes="AA">
                                      <p:cBhvr>
                                        <p:cTn id="20" dur="1000" fill="hold"/>
                                        <p:tgtEl>
                                          <p:spTgt spid="97"/>
                                        </p:tgtEl>
                                        <p:attrNameLst>
                                          <p:attrName>ppt_x</p:attrName>
                                          <p:attrName>ppt_y</p:attrName>
                                        </p:attrNameLst>
                                      </p:cBhvr>
                                      <p:rCtr x="8164" y="11157"/>
                                    </p:animMotion>
                                  </p:childTnLst>
                                </p:cTn>
                              </p:par>
                              <p:par>
                                <p:cTn id="21" presetID="6" presetClass="emph" presetSubtype="0" decel="30000" fill="hold" nodeType="withEffect">
                                  <p:stCondLst>
                                    <p:cond delay="500"/>
                                  </p:stCondLst>
                                  <p:childTnLst>
                                    <p:animScale>
                                      <p:cBhvr>
                                        <p:cTn id="22" dur="1000" fill="hold"/>
                                        <p:tgtEl>
                                          <p:spTgt spid="97"/>
                                        </p:tgtEl>
                                      </p:cBhvr>
                                      <p:by x="150000" y="150000"/>
                                      <p:from x="146726" y="119179"/>
                                      <p:to x="100000" y="100000"/>
                                    </p:animScale>
                                  </p:childTnLst>
                                </p:cTn>
                              </p:par>
                              <p:par>
                                <p:cTn id="23" presetID="10" presetClass="entr" presetSubtype="0" fill="hold" nodeType="withEffect">
                                  <p:stCondLst>
                                    <p:cond delay="500"/>
                                  </p:stCondLst>
                                  <p:childTnLst>
                                    <p:set>
                                      <p:cBhvr>
                                        <p:cTn id="24" dur="1" fill="hold">
                                          <p:stCondLst>
                                            <p:cond delay="0"/>
                                          </p:stCondLst>
                                        </p:cTn>
                                        <p:tgtEl>
                                          <p:spTgt spid="3"/>
                                        </p:tgtEl>
                                        <p:attrNameLst>
                                          <p:attrName>style.visibility</p:attrName>
                                        </p:attrNameLst>
                                      </p:cBhvr>
                                      <p:to>
                                        <p:strVal val="visible"/>
                                      </p:to>
                                    </p:set>
                                    <p:animEffect transition="in" filter="fade">
                                      <p:cBhvr>
                                        <p:cTn id="25" dur="1000"/>
                                        <p:tgtEl>
                                          <p:spTgt spid="3"/>
                                        </p:tgtEl>
                                      </p:cBhvr>
                                    </p:animEffect>
                                  </p:childTnLst>
                                </p:cTn>
                              </p:par>
                              <p:par>
                                <p:cTn id="26" presetID="63" presetClass="path" presetSubtype="0" decel="30000" fill="hold" nodeType="withEffect">
                                  <p:stCondLst>
                                    <p:cond delay="500"/>
                                  </p:stCondLst>
                                  <p:childTnLst>
                                    <p:animMotion origin="layout" path="M 0.23997 0.22338 L 2.91667E-6 -1.48148E-6 " pathEditMode="relative" rAng="0" ptsTypes="AA">
                                      <p:cBhvr>
                                        <p:cTn id="27" dur="1000" fill="hold"/>
                                        <p:tgtEl>
                                          <p:spTgt spid="3"/>
                                        </p:tgtEl>
                                        <p:attrNameLst>
                                          <p:attrName>ppt_x</p:attrName>
                                          <p:attrName>ppt_y</p:attrName>
                                        </p:attrNameLst>
                                      </p:cBhvr>
                                      <p:rCtr x="-12005" y="-11181"/>
                                    </p:animMotion>
                                  </p:childTnLst>
                                </p:cTn>
                              </p:par>
                              <p:par>
                                <p:cTn id="28" presetID="6" presetClass="emph" presetSubtype="0" decel="30000" fill="hold" nodeType="withEffect">
                                  <p:stCondLst>
                                    <p:cond delay="500"/>
                                  </p:stCondLst>
                                  <p:childTnLst>
                                    <p:animScale>
                                      <p:cBhvr>
                                        <p:cTn id="29" dur="1000" fill="hold"/>
                                        <p:tgtEl>
                                          <p:spTgt spid="3"/>
                                        </p:tgtEl>
                                      </p:cBhvr>
                                      <p:by x="150000" y="150000"/>
                                      <p:from x="146726" y="119179"/>
                                      <p:to x="100000" y="100000"/>
                                    </p:animScale>
                                  </p:childTnLst>
                                </p:cTn>
                              </p:par>
                              <p:par>
                                <p:cTn id="30" presetID="31" presetClass="entr" presetSubtype="0" fill="hold" grpId="0" nodeType="withEffect">
                                  <p:stCondLst>
                                    <p:cond delay="750"/>
                                  </p:stCondLst>
                                  <p:childTnLst>
                                    <p:set>
                                      <p:cBhvr>
                                        <p:cTn id="31" dur="1" fill="hold">
                                          <p:stCondLst>
                                            <p:cond delay="0"/>
                                          </p:stCondLst>
                                        </p:cTn>
                                        <p:tgtEl>
                                          <p:spTgt spid="200"/>
                                        </p:tgtEl>
                                        <p:attrNameLst>
                                          <p:attrName>style.visibility</p:attrName>
                                        </p:attrNameLst>
                                      </p:cBhvr>
                                      <p:to>
                                        <p:strVal val="visible"/>
                                      </p:to>
                                    </p:set>
                                    <p:anim calcmode="lin" valueType="num">
                                      <p:cBhvr>
                                        <p:cTn id="32" dur="1000" fill="hold"/>
                                        <p:tgtEl>
                                          <p:spTgt spid="200"/>
                                        </p:tgtEl>
                                        <p:attrNameLst>
                                          <p:attrName>ppt_w</p:attrName>
                                        </p:attrNameLst>
                                      </p:cBhvr>
                                      <p:tavLst>
                                        <p:tav tm="0">
                                          <p:val>
                                            <p:fltVal val="0"/>
                                          </p:val>
                                        </p:tav>
                                        <p:tav tm="100000">
                                          <p:val>
                                            <p:strVal val="#ppt_w"/>
                                          </p:val>
                                        </p:tav>
                                      </p:tavLst>
                                    </p:anim>
                                    <p:anim calcmode="lin" valueType="num">
                                      <p:cBhvr>
                                        <p:cTn id="33" dur="1000" fill="hold"/>
                                        <p:tgtEl>
                                          <p:spTgt spid="200"/>
                                        </p:tgtEl>
                                        <p:attrNameLst>
                                          <p:attrName>ppt_h</p:attrName>
                                        </p:attrNameLst>
                                      </p:cBhvr>
                                      <p:tavLst>
                                        <p:tav tm="0">
                                          <p:val>
                                            <p:fltVal val="0"/>
                                          </p:val>
                                        </p:tav>
                                        <p:tav tm="100000">
                                          <p:val>
                                            <p:strVal val="#ppt_h"/>
                                          </p:val>
                                        </p:tav>
                                      </p:tavLst>
                                    </p:anim>
                                    <p:anim calcmode="lin" valueType="num">
                                      <p:cBhvr>
                                        <p:cTn id="34" dur="1000" fill="hold"/>
                                        <p:tgtEl>
                                          <p:spTgt spid="200"/>
                                        </p:tgtEl>
                                        <p:attrNameLst>
                                          <p:attrName>style.rotation</p:attrName>
                                        </p:attrNameLst>
                                      </p:cBhvr>
                                      <p:tavLst>
                                        <p:tav tm="0">
                                          <p:val>
                                            <p:fltVal val="90"/>
                                          </p:val>
                                        </p:tav>
                                        <p:tav tm="100000">
                                          <p:val>
                                            <p:fltVal val="0"/>
                                          </p:val>
                                        </p:tav>
                                      </p:tavLst>
                                    </p:anim>
                                    <p:animEffect transition="in" filter="fade">
                                      <p:cBhvr>
                                        <p:cTn id="35" dur="1000"/>
                                        <p:tgtEl>
                                          <p:spTgt spid="200"/>
                                        </p:tgtEl>
                                      </p:cBhvr>
                                    </p:animEffect>
                                  </p:childTnLst>
                                </p:cTn>
                              </p:par>
                              <p:par>
                                <p:cTn id="36" presetID="31" presetClass="entr" presetSubtype="0" fill="hold" grpId="0" nodeType="withEffect">
                                  <p:stCondLst>
                                    <p:cond delay="750"/>
                                  </p:stCondLst>
                                  <p:childTnLst>
                                    <p:set>
                                      <p:cBhvr>
                                        <p:cTn id="37" dur="1" fill="hold">
                                          <p:stCondLst>
                                            <p:cond delay="0"/>
                                          </p:stCondLst>
                                        </p:cTn>
                                        <p:tgtEl>
                                          <p:spTgt spid="199"/>
                                        </p:tgtEl>
                                        <p:attrNameLst>
                                          <p:attrName>style.visibility</p:attrName>
                                        </p:attrNameLst>
                                      </p:cBhvr>
                                      <p:to>
                                        <p:strVal val="visible"/>
                                      </p:to>
                                    </p:set>
                                    <p:anim calcmode="lin" valueType="num">
                                      <p:cBhvr>
                                        <p:cTn id="38" dur="1000" fill="hold"/>
                                        <p:tgtEl>
                                          <p:spTgt spid="199"/>
                                        </p:tgtEl>
                                        <p:attrNameLst>
                                          <p:attrName>ppt_w</p:attrName>
                                        </p:attrNameLst>
                                      </p:cBhvr>
                                      <p:tavLst>
                                        <p:tav tm="0">
                                          <p:val>
                                            <p:fltVal val="0"/>
                                          </p:val>
                                        </p:tav>
                                        <p:tav tm="100000">
                                          <p:val>
                                            <p:strVal val="#ppt_w"/>
                                          </p:val>
                                        </p:tav>
                                      </p:tavLst>
                                    </p:anim>
                                    <p:anim calcmode="lin" valueType="num">
                                      <p:cBhvr>
                                        <p:cTn id="39" dur="1000" fill="hold"/>
                                        <p:tgtEl>
                                          <p:spTgt spid="199"/>
                                        </p:tgtEl>
                                        <p:attrNameLst>
                                          <p:attrName>ppt_h</p:attrName>
                                        </p:attrNameLst>
                                      </p:cBhvr>
                                      <p:tavLst>
                                        <p:tav tm="0">
                                          <p:val>
                                            <p:fltVal val="0"/>
                                          </p:val>
                                        </p:tav>
                                        <p:tav tm="100000">
                                          <p:val>
                                            <p:strVal val="#ppt_h"/>
                                          </p:val>
                                        </p:tav>
                                      </p:tavLst>
                                    </p:anim>
                                    <p:anim calcmode="lin" valueType="num">
                                      <p:cBhvr>
                                        <p:cTn id="40" dur="1000" fill="hold"/>
                                        <p:tgtEl>
                                          <p:spTgt spid="199"/>
                                        </p:tgtEl>
                                        <p:attrNameLst>
                                          <p:attrName>style.rotation</p:attrName>
                                        </p:attrNameLst>
                                      </p:cBhvr>
                                      <p:tavLst>
                                        <p:tav tm="0">
                                          <p:val>
                                            <p:fltVal val="90"/>
                                          </p:val>
                                        </p:tav>
                                        <p:tav tm="100000">
                                          <p:val>
                                            <p:fltVal val="0"/>
                                          </p:val>
                                        </p:tav>
                                      </p:tavLst>
                                    </p:anim>
                                    <p:animEffect transition="in" filter="fade">
                                      <p:cBhvr>
                                        <p:cTn id="41" dur="1000"/>
                                        <p:tgtEl>
                                          <p:spTgt spid="199"/>
                                        </p:tgtEl>
                                      </p:cBhvr>
                                    </p:animEffect>
                                  </p:childTnLst>
                                </p:cTn>
                              </p:par>
                              <p:par>
                                <p:cTn id="42" presetID="16" presetClass="entr" presetSubtype="42" fill="hold" nodeType="withEffect">
                                  <p:stCondLst>
                                    <p:cond delay="750"/>
                                  </p:stCondLst>
                                  <p:childTnLst>
                                    <p:set>
                                      <p:cBhvr>
                                        <p:cTn id="43" dur="1" fill="hold">
                                          <p:stCondLst>
                                            <p:cond delay="0"/>
                                          </p:stCondLst>
                                        </p:cTn>
                                        <p:tgtEl>
                                          <p:spTgt spid="2"/>
                                        </p:tgtEl>
                                        <p:attrNameLst>
                                          <p:attrName>style.visibility</p:attrName>
                                        </p:attrNameLst>
                                      </p:cBhvr>
                                      <p:to>
                                        <p:strVal val="visible"/>
                                      </p:to>
                                    </p:set>
                                    <p:animEffect transition="in" filter="barn(outHorizontal)">
                                      <p:cBhvr>
                                        <p:cTn id="44" dur="1000"/>
                                        <p:tgtEl>
                                          <p:spTgt spid="2"/>
                                        </p:tgtEl>
                                      </p:cBhvr>
                                    </p:animEffect>
                                  </p:childTnLst>
                                </p:cTn>
                              </p:par>
                              <p:par>
                                <p:cTn id="45" presetID="10" presetClass="entr" presetSubtype="0" fill="hold" grpId="0" nodeType="withEffect">
                                  <p:stCondLst>
                                    <p:cond delay="1000"/>
                                  </p:stCondLst>
                                  <p:childTnLst>
                                    <p:set>
                                      <p:cBhvr>
                                        <p:cTn id="46" dur="1" fill="hold">
                                          <p:stCondLst>
                                            <p:cond delay="0"/>
                                          </p:stCondLst>
                                        </p:cTn>
                                        <p:tgtEl>
                                          <p:spTgt spid="195"/>
                                        </p:tgtEl>
                                        <p:attrNameLst>
                                          <p:attrName>style.visibility</p:attrName>
                                        </p:attrNameLst>
                                      </p:cBhvr>
                                      <p:to>
                                        <p:strVal val="visible"/>
                                      </p:to>
                                    </p:set>
                                    <p:animEffect transition="in" filter="fade">
                                      <p:cBhvr>
                                        <p:cTn id="47" dur="500"/>
                                        <p:tgtEl>
                                          <p:spTgt spid="195"/>
                                        </p:tgtEl>
                                      </p:cBhvr>
                                    </p:animEffect>
                                  </p:childTnLst>
                                </p:cTn>
                              </p:par>
                              <p:par>
                                <p:cTn id="48" presetID="63" presetClass="path" presetSubtype="0" decel="50000" fill="hold" grpId="1" nodeType="withEffect">
                                  <p:stCondLst>
                                    <p:cond delay="1000"/>
                                  </p:stCondLst>
                                  <p:childTnLst>
                                    <p:animMotion origin="layout" path="M 0.01523 3.7037E-6 L -0.10886 3.7037E-6 " pathEditMode="relative" rAng="0" ptsTypes="AA">
                                      <p:cBhvr>
                                        <p:cTn id="49" dur="750" spd="-100000" fill="hold"/>
                                        <p:tgtEl>
                                          <p:spTgt spid="195"/>
                                        </p:tgtEl>
                                        <p:attrNameLst>
                                          <p:attrName>ppt_x</p:attrName>
                                          <p:attrName>ppt_y</p:attrName>
                                        </p:attrNameLst>
                                      </p:cBhvr>
                                      <p:rCtr x="-6211" y="0"/>
                                    </p:animMotion>
                                  </p:childTnLst>
                                </p:cTn>
                              </p:par>
                              <p:par>
                                <p:cTn id="50" presetID="35" presetClass="path" presetSubtype="0" accel="50000" decel="50000" fill="hold" grpId="2" nodeType="withEffect">
                                  <p:stCondLst>
                                    <p:cond delay="1750"/>
                                  </p:stCondLst>
                                  <p:childTnLst>
                                    <p:animMotion origin="layout" path="M 0.01601 3.7037E-6 L 1.45833E-6 3.7037E-6 " pathEditMode="relative" rAng="0" ptsTypes="AA">
                                      <p:cBhvr>
                                        <p:cTn id="51" dur="750" fill="hold"/>
                                        <p:tgtEl>
                                          <p:spTgt spid="195"/>
                                        </p:tgtEl>
                                        <p:attrNameLst>
                                          <p:attrName>ppt_x</p:attrName>
                                          <p:attrName>ppt_y</p:attrName>
                                        </p:attrNameLst>
                                      </p:cBhvr>
                                      <p:rCtr x="-807" y="0"/>
                                    </p:animMotion>
                                  </p:childTnLst>
                                </p:cTn>
                              </p:par>
                              <p:par>
                                <p:cTn id="52" presetID="10" presetClass="entr" presetSubtype="0" fill="hold" grpId="0" nodeType="withEffect">
                                  <p:stCondLst>
                                    <p:cond delay="1000"/>
                                  </p:stCondLst>
                                  <p:childTnLst>
                                    <p:set>
                                      <p:cBhvr>
                                        <p:cTn id="53" dur="1" fill="hold">
                                          <p:stCondLst>
                                            <p:cond delay="0"/>
                                          </p:stCondLst>
                                        </p:cTn>
                                        <p:tgtEl>
                                          <p:spTgt spid="196"/>
                                        </p:tgtEl>
                                        <p:attrNameLst>
                                          <p:attrName>style.visibility</p:attrName>
                                        </p:attrNameLst>
                                      </p:cBhvr>
                                      <p:to>
                                        <p:strVal val="visible"/>
                                      </p:to>
                                    </p:set>
                                    <p:animEffect transition="in" filter="fade">
                                      <p:cBhvr>
                                        <p:cTn id="54" dur="500"/>
                                        <p:tgtEl>
                                          <p:spTgt spid="196"/>
                                        </p:tgtEl>
                                      </p:cBhvr>
                                    </p:animEffect>
                                  </p:childTnLst>
                                </p:cTn>
                              </p:par>
                              <p:par>
                                <p:cTn id="55" presetID="63" presetClass="path" presetSubtype="0" decel="50000" fill="hold" grpId="1" nodeType="withEffect">
                                  <p:stCondLst>
                                    <p:cond delay="1000"/>
                                  </p:stCondLst>
                                  <p:childTnLst>
                                    <p:animMotion origin="layout" path="M -0.02774 -4.07407E-6 L 0.11081 -4.07407E-6 " pathEditMode="relative" rAng="0" ptsTypes="AA">
                                      <p:cBhvr>
                                        <p:cTn id="56" dur="750" spd="-100000" fill="hold"/>
                                        <p:tgtEl>
                                          <p:spTgt spid="196"/>
                                        </p:tgtEl>
                                        <p:attrNameLst>
                                          <p:attrName>ppt_x</p:attrName>
                                          <p:attrName>ppt_y</p:attrName>
                                        </p:attrNameLst>
                                      </p:cBhvr>
                                      <p:rCtr x="6927" y="0"/>
                                    </p:animMotion>
                                  </p:childTnLst>
                                </p:cTn>
                              </p:par>
                              <p:par>
                                <p:cTn id="57" presetID="35" presetClass="path" presetSubtype="0" accel="50000" decel="50000" fill="hold" grpId="2" nodeType="withEffect">
                                  <p:stCondLst>
                                    <p:cond delay="1750"/>
                                  </p:stCondLst>
                                  <p:childTnLst>
                                    <p:animMotion origin="layout" path="M -0.028 -4.07407E-6 L 1.66667E-6 -4.07407E-6 " pathEditMode="relative" rAng="0" ptsTypes="AA">
                                      <p:cBhvr>
                                        <p:cTn id="58" dur="750" fill="hold"/>
                                        <p:tgtEl>
                                          <p:spTgt spid="196"/>
                                        </p:tgtEl>
                                        <p:attrNameLst>
                                          <p:attrName>ppt_x</p:attrName>
                                          <p:attrName>ppt_y</p:attrName>
                                        </p:attrNameLst>
                                      </p:cBhvr>
                                      <p:rCtr x="1393" y="0"/>
                                    </p:animMotion>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nodeType="clickEffect">
                                  <p:stCondLst>
                                    <p:cond delay="0"/>
                                  </p:stCondLst>
                                  <p:childTnLst>
                                    <p:set>
                                      <p:cBhvr>
                                        <p:cTn id="62" dur="1" fill="hold">
                                          <p:stCondLst>
                                            <p:cond delay="0"/>
                                          </p:stCondLst>
                                        </p:cTn>
                                        <p:tgtEl>
                                          <p:spTgt spid="201"/>
                                        </p:tgtEl>
                                        <p:attrNameLst>
                                          <p:attrName>style.visibility</p:attrName>
                                        </p:attrNameLst>
                                      </p:cBhvr>
                                      <p:to>
                                        <p:strVal val="visible"/>
                                      </p:to>
                                    </p:set>
                                    <p:animEffect transition="in" filter="fade">
                                      <p:cBhvr>
                                        <p:cTn id="63" dur="1000"/>
                                        <p:tgtEl>
                                          <p:spTgt spid="201"/>
                                        </p:tgtEl>
                                      </p:cBhvr>
                                    </p:animEffect>
                                    <p:anim calcmode="lin" valueType="num">
                                      <p:cBhvr>
                                        <p:cTn id="64" dur="1000" fill="hold"/>
                                        <p:tgtEl>
                                          <p:spTgt spid="201"/>
                                        </p:tgtEl>
                                        <p:attrNameLst>
                                          <p:attrName>ppt_x</p:attrName>
                                        </p:attrNameLst>
                                      </p:cBhvr>
                                      <p:tavLst>
                                        <p:tav tm="0">
                                          <p:val>
                                            <p:strVal val="#ppt_x"/>
                                          </p:val>
                                        </p:tav>
                                        <p:tav tm="100000">
                                          <p:val>
                                            <p:strVal val="#ppt_x"/>
                                          </p:val>
                                        </p:tav>
                                      </p:tavLst>
                                    </p:anim>
                                    <p:anim calcmode="lin" valueType="num">
                                      <p:cBhvr>
                                        <p:cTn id="65" dur="1000" fill="hold"/>
                                        <p:tgtEl>
                                          <p:spTgt spid="201"/>
                                        </p:tgtEl>
                                        <p:attrNameLst>
                                          <p:attrName>ppt_y</p:attrName>
                                        </p:attrNameLst>
                                      </p:cBhvr>
                                      <p:tavLst>
                                        <p:tav tm="0">
                                          <p:val>
                                            <p:strVal val="#ppt_y+.1"/>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42" presetClass="entr" presetSubtype="0" fill="hold" nodeType="clickEffect">
                                  <p:stCondLst>
                                    <p:cond delay="0"/>
                                  </p:stCondLst>
                                  <p:childTnLst>
                                    <p:set>
                                      <p:cBhvr>
                                        <p:cTn id="69" dur="1" fill="hold">
                                          <p:stCondLst>
                                            <p:cond delay="0"/>
                                          </p:stCondLst>
                                        </p:cTn>
                                        <p:tgtEl>
                                          <p:spTgt spid="204"/>
                                        </p:tgtEl>
                                        <p:attrNameLst>
                                          <p:attrName>style.visibility</p:attrName>
                                        </p:attrNameLst>
                                      </p:cBhvr>
                                      <p:to>
                                        <p:strVal val="visible"/>
                                      </p:to>
                                    </p:set>
                                    <p:animEffect transition="in" filter="fade">
                                      <p:cBhvr>
                                        <p:cTn id="70" dur="1000"/>
                                        <p:tgtEl>
                                          <p:spTgt spid="204"/>
                                        </p:tgtEl>
                                      </p:cBhvr>
                                    </p:animEffect>
                                    <p:anim calcmode="lin" valueType="num">
                                      <p:cBhvr>
                                        <p:cTn id="71" dur="1000" fill="hold"/>
                                        <p:tgtEl>
                                          <p:spTgt spid="204"/>
                                        </p:tgtEl>
                                        <p:attrNameLst>
                                          <p:attrName>ppt_x</p:attrName>
                                        </p:attrNameLst>
                                      </p:cBhvr>
                                      <p:tavLst>
                                        <p:tav tm="0">
                                          <p:val>
                                            <p:strVal val="#ppt_x"/>
                                          </p:val>
                                        </p:tav>
                                        <p:tav tm="100000">
                                          <p:val>
                                            <p:strVal val="#ppt_x"/>
                                          </p:val>
                                        </p:tav>
                                      </p:tavLst>
                                    </p:anim>
                                    <p:anim calcmode="lin" valueType="num">
                                      <p:cBhvr>
                                        <p:cTn id="72" dur="1000" fill="hold"/>
                                        <p:tgtEl>
                                          <p:spTgt spid="20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5" grpId="0" animBg="1"/>
      <p:bldP spid="195" grpId="1" animBg="1"/>
      <p:bldP spid="195" grpId="2" animBg="1"/>
      <p:bldP spid="196" grpId="0" animBg="1"/>
      <p:bldP spid="196" grpId="1" animBg="1"/>
      <p:bldP spid="196" grpId="2" animBg="1"/>
      <p:bldP spid="197" grpId="0"/>
      <p:bldP spid="197" grpId="1"/>
      <p:bldP spid="199" grpId="0" animBg="1"/>
      <p:bldP spid="200" grpId="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a:extLst>
              <a:ext uri="{FF2B5EF4-FFF2-40B4-BE49-F238E27FC236}">
                <a16:creationId xmlns:a16="http://schemas.microsoft.com/office/drawing/2014/main" id="{5E944871-F25C-48D9-A8E5-ED560D1E1C7F}"/>
              </a:ext>
            </a:extLst>
          </p:cNvPr>
          <p:cNvSpPr/>
          <p:nvPr/>
        </p:nvSpPr>
        <p:spPr>
          <a:xfrm>
            <a:off x="2118497" y="4018588"/>
            <a:ext cx="224596" cy="224596"/>
          </a:xfrm>
          <a:prstGeom prst="ellipse">
            <a:avLst/>
          </a:prstGeom>
          <a:solidFill>
            <a:schemeClr val="tx1"/>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3" name="椭圆 2">
            <a:extLst>
              <a:ext uri="{FF2B5EF4-FFF2-40B4-BE49-F238E27FC236}">
                <a16:creationId xmlns:a16="http://schemas.microsoft.com/office/drawing/2014/main" id="{B3940989-0B66-4EFB-BDD0-567ED5A7D902}"/>
              </a:ext>
            </a:extLst>
          </p:cNvPr>
          <p:cNvSpPr/>
          <p:nvPr/>
        </p:nvSpPr>
        <p:spPr>
          <a:xfrm>
            <a:off x="3542851" y="4554919"/>
            <a:ext cx="224596" cy="224596"/>
          </a:xfrm>
          <a:prstGeom prst="ellipse">
            <a:avLst/>
          </a:prstGeom>
          <a:solidFill>
            <a:schemeClr val="tx1"/>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4" name="椭圆 3">
            <a:extLst>
              <a:ext uri="{FF2B5EF4-FFF2-40B4-BE49-F238E27FC236}">
                <a16:creationId xmlns:a16="http://schemas.microsoft.com/office/drawing/2014/main" id="{C89DA69A-7C23-4286-AB53-404E15E524D3}"/>
              </a:ext>
            </a:extLst>
          </p:cNvPr>
          <p:cNvSpPr/>
          <p:nvPr/>
        </p:nvSpPr>
        <p:spPr>
          <a:xfrm>
            <a:off x="5074263" y="4582846"/>
            <a:ext cx="168742" cy="168742"/>
          </a:xfrm>
          <a:prstGeom prst="ellipse">
            <a:avLst/>
          </a:prstGeom>
          <a:solidFill>
            <a:schemeClr val="tx1"/>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5" name="椭圆 4">
            <a:extLst>
              <a:ext uri="{FF2B5EF4-FFF2-40B4-BE49-F238E27FC236}">
                <a16:creationId xmlns:a16="http://schemas.microsoft.com/office/drawing/2014/main" id="{D5E06F12-1A71-4DAD-8299-7FADE88D9F3B}"/>
              </a:ext>
            </a:extLst>
          </p:cNvPr>
          <p:cNvSpPr/>
          <p:nvPr/>
        </p:nvSpPr>
        <p:spPr>
          <a:xfrm>
            <a:off x="5046336" y="3904289"/>
            <a:ext cx="224596" cy="224596"/>
          </a:xfrm>
          <a:prstGeom prst="ellipse">
            <a:avLst/>
          </a:prstGeom>
          <a:solidFill>
            <a:schemeClr val="tx1"/>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6" name="椭圆 5">
            <a:extLst>
              <a:ext uri="{FF2B5EF4-FFF2-40B4-BE49-F238E27FC236}">
                <a16:creationId xmlns:a16="http://schemas.microsoft.com/office/drawing/2014/main" id="{B0DDBB23-6FD5-40A9-8F82-8AEC3554BB82}"/>
              </a:ext>
            </a:extLst>
          </p:cNvPr>
          <p:cNvSpPr/>
          <p:nvPr/>
        </p:nvSpPr>
        <p:spPr>
          <a:xfrm>
            <a:off x="2453069" y="3016171"/>
            <a:ext cx="174550" cy="174550"/>
          </a:xfrm>
          <a:prstGeom prst="ellipse">
            <a:avLst/>
          </a:prstGeom>
          <a:solidFill>
            <a:schemeClr val="tx1"/>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lstStyle/>
          <a:p>
            <a:endParaRPr lang="zh-CN" altLang="en-US">
              <a:cs typeface="+mn-ea"/>
              <a:sym typeface="+mn-lt"/>
            </a:endParaRPr>
          </a:p>
        </p:txBody>
      </p:sp>
      <p:sp>
        <p:nvSpPr>
          <p:cNvPr id="7" name="椭圆 6">
            <a:extLst>
              <a:ext uri="{FF2B5EF4-FFF2-40B4-BE49-F238E27FC236}">
                <a16:creationId xmlns:a16="http://schemas.microsoft.com/office/drawing/2014/main" id="{24187722-9431-4A35-B915-E3B1FA1341EA}"/>
              </a:ext>
            </a:extLst>
          </p:cNvPr>
          <p:cNvSpPr>
            <a:spLocks noChangeAspect="1"/>
          </p:cNvSpPr>
          <p:nvPr/>
        </p:nvSpPr>
        <p:spPr>
          <a:xfrm>
            <a:off x="2625069" y="2700287"/>
            <a:ext cx="89256" cy="89256"/>
          </a:xfrm>
          <a:prstGeom prst="ellipse">
            <a:avLst/>
          </a:prstGeom>
          <a:solidFill>
            <a:schemeClr val="tx1"/>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lstStyle/>
          <a:p>
            <a:endParaRPr lang="zh-CN" altLang="en-US">
              <a:cs typeface="+mn-ea"/>
              <a:sym typeface="+mn-lt"/>
            </a:endParaRPr>
          </a:p>
        </p:txBody>
      </p:sp>
      <p:sp>
        <p:nvSpPr>
          <p:cNvPr id="8" name="椭圆 7">
            <a:extLst>
              <a:ext uri="{FF2B5EF4-FFF2-40B4-BE49-F238E27FC236}">
                <a16:creationId xmlns:a16="http://schemas.microsoft.com/office/drawing/2014/main" id="{B655B18E-15E9-44DD-A941-B1ABC52D9C55}"/>
              </a:ext>
            </a:extLst>
          </p:cNvPr>
          <p:cNvSpPr/>
          <p:nvPr/>
        </p:nvSpPr>
        <p:spPr>
          <a:xfrm>
            <a:off x="3022512" y="2772474"/>
            <a:ext cx="274293" cy="274293"/>
          </a:xfrm>
          <a:prstGeom prst="ellipse">
            <a:avLst/>
          </a:prstGeom>
          <a:solidFill>
            <a:schemeClr val="tx1"/>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lstStyle/>
          <a:p>
            <a:endParaRPr lang="zh-CN" altLang="en-US">
              <a:cs typeface="+mn-ea"/>
              <a:sym typeface="+mn-lt"/>
            </a:endParaRPr>
          </a:p>
        </p:txBody>
      </p:sp>
      <p:sp>
        <p:nvSpPr>
          <p:cNvPr id="9" name="椭圆 8">
            <a:extLst>
              <a:ext uri="{FF2B5EF4-FFF2-40B4-BE49-F238E27FC236}">
                <a16:creationId xmlns:a16="http://schemas.microsoft.com/office/drawing/2014/main" id="{D5BA7EC9-0E26-4B67-AA7B-EE6AF33C6717}"/>
              </a:ext>
            </a:extLst>
          </p:cNvPr>
          <p:cNvSpPr>
            <a:spLocks noChangeAspect="1"/>
          </p:cNvSpPr>
          <p:nvPr/>
        </p:nvSpPr>
        <p:spPr>
          <a:xfrm>
            <a:off x="3331260" y="2398185"/>
            <a:ext cx="108000" cy="108000"/>
          </a:xfrm>
          <a:prstGeom prst="ellipse">
            <a:avLst/>
          </a:prstGeom>
          <a:solidFill>
            <a:schemeClr val="tx1"/>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lstStyle/>
          <a:p>
            <a:endParaRPr lang="zh-CN" altLang="en-US">
              <a:cs typeface="+mn-ea"/>
              <a:sym typeface="+mn-lt"/>
            </a:endParaRPr>
          </a:p>
        </p:txBody>
      </p:sp>
      <p:sp>
        <p:nvSpPr>
          <p:cNvPr id="10" name="椭圆 9">
            <a:extLst>
              <a:ext uri="{FF2B5EF4-FFF2-40B4-BE49-F238E27FC236}">
                <a16:creationId xmlns:a16="http://schemas.microsoft.com/office/drawing/2014/main" id="{9A02988E-A7B8-4834-BEBC-100C57AA6C42}"/>
              </a:ext>
            </a:extLst>
          </p:cNvPr>
          <p:cNvSpPr/>
          <p:nvPr/>
        </p:nvSpPr>
        <p:spPr>
          <a:xfrm>
            <a:off x="3754093" y="2268082"/>
            <a:ext cx="174550" cy="174550"/>
          </a:xfrm>
          <a:prstGeom prst="ellipse">
            <a:avLst/>
          </a:prstGeom>
          <a:solidFill>
            <a:schemeClr val="tx1"/>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lstStyle/>
          <a:p>
            <a:endParaRPr lang="zh-CN" altLang="en-US">
              <a:cs typeface="+mn-ea"/>
              <a:sym typeface="+mn-lt"/>
            </a:endParaRPr>
          </a:p>
        </p:txBody>
      </p:sp>
      <p:sp>
        <p:nvSpPr>
          <p:cNvPr id="11" name="椭圆 10">
            <a:extLst>
              <a:ext uri="{FF2B5EF4-FFF2-40B4-BE49-F238E27FC236}">
                <a16:creationId xmlns:a16="http://schemas.microsoft.com/office/drawing/2014/main" id="{C47E8A36-AC35-43B1-86DC-26BB0260F2D8}"/>
              </a:ext>
            </a:extLst>
          </p:cNvPr>
          <p:cNvSpPr/>
          <p:nvPr/>
        </p:nvSpPr>
        <p:spPr>
          <a:xfrm>
            <a:off x="4289649" y="2510909"/>
            <a:ext cx="144256" cy="144256"/>
          </a:xfrm>
          <a:prstGeom prst="ellipse">
            <a:avLst/>
          </a:prstGeom>
          <a:solidFill>
            <a:schemeClr val="tx1"/>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lstStyle/>
          <a:p>
            <a:endParaRPr lang="zh-CN" altLang="en-US">
              <a:cs typeface="+mn-ea"/>
              <a:sym typeface="+mn-lt"/>
            </a:endParaRPr>
          </a:p>
        </p:txBody>
      </p:sp>
      <p:sp>
        <p:nvSpPr>
          <p:cNvPr id="12" name="椭圆 11">
            <a:extLst>
              <a:ext uri="{FF2B5EF4-FFF2-40B4-BE49-F238E27FC236}">
                <a16:creationId xmlns:a16="http://schemas.microsoft.com/office/drawing/2014/main" id="{76920731-A0F0-4C76-BD7A-8C84953A6EA7}"/>
              </a:ext>
            </a:extLst>
          </p:cNvPr>
          <p:cNvSpPr/>
          <p:nvPr/>
        </p:nvSpPr>
        <p:spPr>
          <a:xfrm>
            <a:off x="4616266" y="2674898"/>
            <a:ext cx="274293" cy="274293"/>
          </a:xfrm>
          <a:prstGeom prst="ellipse">
            <a:avLst/>
          </a:prstGeom>
          <a:solidFill>
            <a:schemeClr val="tx1"/>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lstStyle/>
          <a:p>
            <a:endParaRPr lang="zh-CN" altLang="en-US">
              <a:cs typeface="+mn-ea"/>
              <a:sym typeface="+mn-lt"/>
            </a:endParaRPr>
          </a:p>
        </p:txBody>
      </p:sp>
      <p:sp>
        <p:nvSpPr>
          <p:cNvPr id="13" name="椭圆 12">
            <a:extLst>
              <a:ext uri="{FF2B5EF4-FFF2-40B4-BE49-F238E27FC236}">
                <a16:creationId xmlns:a16="http://schemas.microsoft.com/office/drawing/2014/main" id="{6FED225C-45A6-4871-B74F-4D5A200AFE87}"/>
              </a:ext>
            </a:extLst>
          </p:cNvPr>
          <p:cNvSpPr/>
          <p:nvPr/>
        </p:nvSpPr>
        <p:spPr>
          <a:xfrm>
            <a:off x="5055117" y="3016171"/>
            <a:ext cx="174550" cy="174550"/>
          </a:xfrm>
          <a:prstGeom prst="ellipse">
            <a:avLst/>
          </a:prstGeom>
          <a:solidFill>
            <a:schemeClr val="tx1"/>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lstStyle/>
          <a:p>
            <a:endParaRPr lang="zh-CN" altLang="en-US">
              <a:cs typeface="+mn-ea"/>
              <a:sym typeface="+mn-lt"/>
            </a:endParaRPr>
          </a:p>
        </p:txBody>
      </p:sp>
      <p:sp>
        <p:nvSpPr>
          <p:cNvPr id="14" name="椭圆 13">
            <a:extLst>
              <a:ext uri="{FF2B5EF4-FFF2-40B4-BE49-F238E27FC236}">
                <a16:creationId xmlns:a16="http://schemas.microsoft.com/office/drawing/2014/main" id="{2EA5D312-C357-4EF6-A2CE-9B265AAE3963}"/>
              </a:ext>
            </a:extLst>
          </p:cNvPr>
          <p:cNvSpPr>
            <a:spLocks noChangeAspect="1"/>
          </p:cNvSpPr>
          <p:nvPr/>
        </p:nvSpPr>
        <p:spPr>
          <a:xfrm>
            <a:off x="5267388" y="3391071"/>
            <a:ext cx="73765" cy="73765"/>
          </a:xfrm>
          <a:prstGeom prst="ellipse">
            <a:avLst/>
          </a:prstGeom>
          <a:solidFill>
            <a:schemeClr val="tx1"/>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lstStyle/>
          <a:p>
            <a:endParaRPr lang="zh-CN" altLang="en-US">
              <a:cs typeface="+mn-ea"/>
              <a:sym typeface="+mn-lt"/>
            </a:endParaRPr>
          </a:p>
        </p:txBody>
      </p:sp>
      <p:sp>
        <p:nvSpPr>
          <p:cNvPr id="15" name="椭圆 14">
            <a:extLst>
              <a:ext uri="{FF2B5EF4-FFF2-40B4-BE49-F238E27FC236}">
                <a16:creationId xmlns:a16="http://schemas.microsoft.com/office/drawing/2014/main" id="{97332E09-F4D3-41C1-939E-E6CA00F55F75}"/>
              </a:ext>
            </a:extLst>
          </p:cNvPr>
          <p:cNvSpPr/>
          <p:nvPr/>
        </p:nvSpPr>
        <p:spPr>
          <a:xfrm>
            <a:off x="3604336" y="2736312"/>
            <a:ext cx="448841" cy="448841"/>
          </a:xfrm>
          <a:prstGeom prst="ellipse">
            <a:avLst/>
          </a:prstGeom>
          <a:solidFill>
            <a:schemeClr val="tx1"/>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lstStyle/>
          <a:p>
            <a:endParaRPr lang="zh-CN" altLang="en-US">
              <a:cs typeface="+mn-ea"/>
              <a:sym typeface="+mn-lt"/>
            </a:endParaRPr>
          </a:p>
        </p:txBody>
      </p:sp>
      <p:sp>
        <p:nvSpPr>
          <p:cNvPr id="16" name="椭圆 15">
            <a:extLst>
              <a:ext uri="{FF2B5EF4-FFF2-40B4-BE49-F238E27FC236}">
                <a16:creationId xmlns:a16="http://schemas.microsoft.com/office/drawing/2014/main" id="{B5517414-5023-449D-A161-2DB337339AA9}"/>
              </a:ext>
            </a:extLst>
          </p:cNvPr>
          <p:cNvSpPr>
            <a:spLocks noChangeAspect="1"/>
          </p:cNvSpPr>
          <p:nvPr/>
        </p:nvSpPr>
        <p:spPr>
          <a:xfrm>
            <a:off x="2290441" y="3926888"/>
            <a:ext cx="108000" cy="108000"/>
          </a:xfrm>
          <a:prstGeom prst="ellipse">
            <a:avLst/>
          </a:prstGeom>
          <a:solidFill>
            <a:schemeClr val="tx1"/>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lstStyle/>
          <a:p>
            <a:endParaRPr lang="zh-CN" altLang="en-US">
              <a:cs typeface="+mn-ea"/>
              <a:sym typeface="+mn-lt"/>
            </a:endParaRPr>
          </a:p>
        </p:txBody>
      </p:sp>
      <p:sp>
        <p:nvSpPr>
          <p:cNvPr id="17" name="椭圆 16">
            <a:extLst>
              <a:ext uri="{FF2B5EF4-FFF2-40B4-BE49-F238E27FC236}">
                <a16:creationId xmlns:a16="http://schemas.microsoft.com/office/drawing/2014/main" id="{1649B043-F80E-4E90-9B6E-EAE951D1CDF5}"/>
              </a:ext>
            </a:extLst>
          </p:cNvPr>
          <p:cNvSpPr/>
          <p:nvPr/>
        </p:nvSpPr>
        <p:spPr>
          <a:xfrm>
            <a:off x="2502102" y="4236126"/>
            <a:ext cx="274293" cy="274293"/>
          </a:xfrm>
          <a:prstGeom prst="ellipse">
            <a:avLst/>
          </a:prstGeom>
          <a:solidFill>
            <a:schemeClr val="tx1"/>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lstStyle/>
          <a:p>
            <a:endParaRPr lang="zh-CN" altLang="en-US">
              <a:cs typeface="+mn-ea"/>
              <a:sym typeface="+mn-lt"/>
            </a:endParaRPr>
          </a:p>
        </p:txBody>
      </p:sp>
      <p:sp>
        <p:nvSpPr>
          <p:cNvPr id="18" name="椭圆 17">
            <a:extLst>
              <a:ext uri="{FF2B5EF4-FFF2-40B4-BE49-F238E27FC236}">
                <a16:creationId xmlns:a16="http://schemas.microsoft.com/office/drawing/2014/main" id="{9F7CA350-986D-4E10-95AD-0739BAB8598E}"/>
              </a:ext>
            </a:extLst>
          </p:cNvPr>
          <p:cNvSpPr/>
          <p:nvPr/>
        </p:nvSpPr>
        <p:spPr>
          <a:xfrm>
            <a:off x="3010621" y="4516966"/>
            <a:ext cx="398971" cy="398971"/>
          </a:xfrm>
          <a:prstGeom prst="ellipse">
            <a:avLst/>
          </a:prstGeom>
          <a:solidFill>
            <a:schemeClr val="tx1"/>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lstStyle/>
          <a:p>
            <a:endParaRPr lang="zh-CN" altLang="en-US">
              <a:cs typeface="+mn-ea"/>
              <a:sym typeface="+mn-lt"/>
            </a:endParaRPr>
          </a:p>
        </p:txBody>
      </p:sp>
      <p:sp>
        <p:nvSpPr>
          <p:cNvPr id="19" name="椭圆 18">
            <a:extLst>
              <a:ext uri="{FF2B5EF4-FFF2-40B4-BE49-F238E27FC236}">
                <a16:creationId xmlns:a16="http://schemas.microsoft.com/office/drawing/2014/main" id="{7109EBF7-B512-4A3F-BEB4-459DB299F10B}"/>
              </a:ext>
            </a:extLst>
          </p:cNvPr>
          <p:cNvSpPr>
            <a:spLocks noChangeAspect="1"/>
          </p:cNvSpPr>
          <p:nvPr/>
        </p:nvSpPr>
        <p:spPr>
          <a:xfrm>
            <a:off x="3656516" y="4902656"/>
            <a:ext cx="108000" cy="108000"/>
          </a:xfrm>
          <a:prstGeom prst="ellipse">
            <a:avLst/>
          </a:prstGeom>
          <a:solidFill>
            <a:schemeClr val="tx1"/>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lstStyle/>
          <a:p>
            <a:endParaRPr lang="zh-CN" altLang="en-US">
              <a:cs typeface="+mn-ea"/>
              <a:sym typeface="+mn-lt"/>
            </a:endParaRPr>
          </a:p>
        </p:txBody>
      </p:sp>
      <p:sp>
        <p:nvSpPr>
          <p:cNvPr id="20" name="椭圆 19">
            <a:extLst>
              <a:ext uri="{FF2B5EF4-FFF2-40B4-BE49-F238E27FC236}">
                <a16:creationId xmlns:a16="http://schemas.microsoft.com/office/drawing/2014/main" id="{C297F804-391E-4F3B-B799-D72B698A9E5A}"/>
              </a:ext>
            </a:extLst>
          </p:cNvPr>
          <p:cNvSpPr/>
          <p:nvPr/>
        </p:nvSpPr>
        <p:spPr>
          <a:xfrm>
            <a:off x="3803126" y="4496331"/>
            <a:ext cx="274293" cy="274293"/>
          </a:xfrm>
          <a:prstGeom prst="ellipse">
            <a:avLst/>
          </a:prstGeom>
          <a:solidFill>
            <a:schemeClr val="tx1"/>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lstStyle/>
          <a:p>
            <a:endParaRPr lang="zh-CN" altLang="en-US">
              <a:cs typeface="+mn-ea"/>
              <a:sym typeface="+mn-lt"/>
            </a:endParaRPr>
          </a:p>
        </p:txBody>
      </p:sp>
      <p:sp>
        <p:nvSpPr>
          <p:cNvPr id="21" name="椭圆 20">
            <a:extLst>
              <a:ext uri="{FF2B5EF4-FFF2-40B4-BE49-F238E27FC236}">
                <a16:creationId xmlns:a16="http://schemas.microsoft.com/office/drawing/2014/main" id="{7BB5597F-AC76-484A-851D-7FCB7DDDC50E}"/>
              </a:ext>
            </a:extLst>
          </p:cNvPr>
          <p:cNvSpPr/>
          <p:nvPr/>
        </p:nvSpPr>
        <p:spPr>
          <a:xfrm>
            <a:off x="4111874" y="4935182"/>
            <a:ext cx="174550" cy="174550"/>
          </a:xfrm>
          <a:prstGeom prst="ellipse">
            <a:avLst/>
          </a:prstGeom>
          <a:solidFill>
            <a:schemeClr val="tx1"/>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lstStyle/>
          <a:p>
            <a:endParaRPr lang="zh-CN" altLang="en-US">
              <a:cs typeface="+mn-ea"/>
              <a:sym typeface="+mn-lt"/>
            </a:endParaRPr>
          </a:p>
        </p:txBody>
      </p:sp>
      <p:sp>
        <p:nvSpPr>
          <p:cNvPr id="22" name="椭圆 21">
            <a:extLst>
              <a:ext uri="{FF2B5EF4-FFF2-40B4-BE49-F238E27FC236}">
                <a16:creationId xmlns:a16="http://schemas.microsoft.com/office/drawing/2014/main" id="{1D1A7857-CEED-44E5-8FAB-4D6B8075743D}"/>
              </a:ext>
            </a:extLst>
          </p:cNvPr>
          <p:cNvSpPr/>
          <p:nvPr/>
        </p:nvSpPr>
        <p:spPr>
          <a:xfrm>
            <a:off x="4441748" y="4451915"/>
            <a:ext cx="398971" cy="398971"/>
          </a:xfrm>
          <a:prstGeom prst="ellipse">
            <a:avLst/>
          </a:prstGeom>
          <a:solidFill>
            <a:schemeClr val="tx1"/>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lstStyle/>
          <a:p>
            <a:endParaRPr lang="zh-CN" altLang="en-US">
              <a:cs typeface="+mn-ea"/>
              <a:sym typeface="+mn-lt"/>
            </a:endParaRPr>
          </a:p>
        </p:txBody>
      </p:sp>
      <p:sp>
        <p:nvSpPr>
          <p:cNvPr id="23" name="椭圆 22">
            <a:extLst>
              <a:ext uri="{FF2B5EF4-FFF2-40B4-BE49-F238E27FC236}">
                <a16:creationId xmlns:a16="http://schemas.microsoft.com/office/drawing/2014/main" id="{72641B75-6FAE-4EF6-A2C3-E761EA74CC78}"/>
              </a:ext>
            </a:extLst>
          </p:cNvPr>
          <p:cNvSpPr/>
          <p:nvPr/>
        </p:nvSpPr>
        <p:spPr>
          <a:xfrm>
            <a:off x="5136676" y="4301178"/>
            <a:ext cx="274293" cy="274293"/>
          </a:xfrm>
          <a:prstGeom prst="ellipse">
            <a:avLst/>
          </a:prstGeom>
          <a:solidFill>
            <a:schemeClr val="tx1"/>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lstStyle/>
          <a:p>
            <a:endParaRPr lang="zh-CN" altLang="en-US">
              <a:cs typeface="+mn-ea"/>
              <a:sym typeface="+mn-lt"/>
            </a:endParaRPr>
          </a:p>
        </p:txBody>
      </p:sp>
      <p:sp>
        <p:nvSpPr>
          <p:cNvPr id="24" name="燕尾形 31">
            <a:extLst>
              <a:ext uri="{FF2B5EF4-FFF2-40B4-BE49-F238E27FC236}">
                <a16:creationId xmlns:a16="http://schemas.microsoft.com/office/drawing/2014/main" id="{75C936A3-5076-41A4-81CE-D3F747FE9F8E}"/>
              </a:ext>
            </a:extLst>
          </p:cNvPr>
          <p:cNvSpPr/>
          <p:nvPr/>
        </p:nvSpPr>
        <p:spPr>
          <a:xfrm>
            <a:off x="6287018" y="3480497"/>
            <a:ext cx="169036" cy="322710"/>
          </a:xfrm>
          <a:prstGeom prst="chevron">
            <a:avLst>
              <a:gd name="adj" fmla="val 62310"/>
            </a:avLst>
          </a:prstGeom>
          <a:solidFill>
            <a:schemeClr val="tx1"/>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lstStyle/>
          <a:p>
            <a:endParaRPr lang="zh-CN" altLang="en-US">
              <a:cs typeface="+mn-ea"/>
              <a:sym typeface="+mn-lt"/>
            </a:endParaRPr>
          </a:p>
        </p:txBody>
      </p:sp>
      <p:sp>
        <p:nvSpPr>
          <p:cNvPr id="25" name="燕尾形 32">
            <a:extLst>
              <a:ext uri="{FF2B5EF4-FFF2-40B4-BE49-F238E27FC236}">
                <a16:creationId xmlns:a16="http://schemas.microsoft.com/office/drawing/2014/main" id="{7819052A-A51F-474A-B841-794AA44DD33A}"/>
              </a:ext>
            </a:extLst>
          </p:cNvPr>
          <p:cNvSpPr/>
          <p:nvPr/>
        </p:nvSpPr>
        <p:spPr>
          <a:xfrm>
            <a:off x="6728544" y="3480497"/>
            <a:ext cx="169036" cy="322710"/>
          </a:xfrm>
          <a:prstGeom prst="chevron">
            <a:avLst>
              <a:gd name="adj" fmla="val 62310"/>
            </a:avLst>
          </a:prstGeom>
          <a:solidFill>
            <a:schemeClr val="tx1"/>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lstStyle/>
          <a:p>
            <a:endParaRPr lang="zh-CN" altLang="en-US">
              <a:cs typeface="+mn-ea"/>
              <a:sym typeface="+mn-lt"/>
            </a:endParaRPr>
          </a:p>
        </p:txBody>
      </p:sp>
      <p:sp>
        <p:nvSpPr>
          <p:cNvPr id="26" name="任意多边形 33">
            <a:extLst>
              <a:ext uri="{FF2B5EF4-FFF2-40B4-BE49-F238E27FC236}">
                <a16:creationId xmlns:a16="http://schemas.microsoft.com/office/drawing/2014/main" id="{676B8E25-E2EE-442E-B696-AA8D58075396}"/>
              </a:ext>
            </a:extLst>
          </p:cNvPr>
          <p:cNvSpPr/>
          <p:nvPr/>
        </p:nvSpPr>
        <p:spPr>
          <a:xfrm>
            <a:off x="7625127" y="2355357"/>
            <a:ext cx="2485548" cy="2485548"/>
          </a:xfrm>
          <a:custGeom>
            <a:avLst/>
            <a:gdLst>
              <a:gd name="connsiteX0" fmla="*/ 0 w 2485548"/>
              <a:gd name="connsiteY0" fmla="*/ 1242774 h 2485548"/>
              <a:gd name="connsiteX1" fmla="*/ 1242774 w 2485548"/>
              <a:gd name="connsiteY1" fmla="*/ 0 h 2485548"/>
              <a:gd name="connsiteX2" fmla="*/ 2485548 w 2485548"/>
              <a:gd name="connsiteY2" fmla="*/ 1242774 h 2485548"/>
              <a:gd name="connsiteX3" fmla="*/ 1242774 w 2485548"/>
              <a:gd name="connsiteY3" fmla="*/ 2485548 h 2485548"/>
              <a:gd name="connsiteX4" fmla="*/ 0 w 2485548"/>
              <a:gd name="connsiteY4" fmla="*/ 1242774 h 24855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85548" h="2485548">
                <a:moveTo>
                  <a:pt x="0" y="1242774"/>
                </a:moveTo>
                <a:cubicBezTo>
                  <a:pt x="0" y="556409"/>
                  <a:pt x="556409" y="0"/>
                  <a:pt x="1242774" y="0"/>
                </a:cubicBezTo>
                <a:cubicBezTo>
                  <a:pt x="1929139" y="0"/>
                  <a:pt x="2485548" y="556409"/>
                  <a:pt x="2485548" y="1242774"/>
                </a:cubicBezTo>
                <a:cubicBezTo>
                  <a:pt x="2485548" y="1929139"/>
                  <a:pt x="1929139" y="2485548"/>
                  <a:pt x="1242774" y="2485548"/>
                </a:cubicBezTo>
                <a:cubicBezTo>
                  <a:pt x="556409" y="2485548"/>
                  <a:pt x="0" y="1929139"/>
                  <a:pt x="0" y="1242774"/>
                </a:cubicBezTo>
                <a:close/>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27" name="燕尾形 36">
            <a:extLst>
              <a:ext uri="{FF2B5EF4-FFF2-40B4-BE49-F238E27FC236}">
                <a16:creationId xmlns:a16="http://schemas.microsoft.com/office/drawing/2014/main" id="{EF555C65-6B78-4987-8026-F86230C7B18D}"/>
              </a:ext>
            </a:extLst>
          </p:cNvPr>
          <p:cNvSpPr/>
          <p:nvPr/>
        </p:nvSpPr>
        <p:spPr>
          <a:xfrm>
            <a:off x="6079907" y="3480497"/>
            <a:ext cx="169036" cy="322710"/>
          </a:xfrm>
          <a:prstGeom prst="chevron">
            <a:avLst>
              <a:gd name="adj" fmla="val 62310"/>
            </a:avLst>
          </a:prstGeom>
          <a:solidFill>
            <a:schemeClr val="tx1"/>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lstStyle/>
          <a:p>
            <a:endParaRPr lang="zh-CN" altLang="en-US">
              <a:cs typeface="+mn-ea"/>
              <a:sym typeface="+mn-lt"/>
            </a:endParaRPr>
          </a:p>
        </p:txBody>
      </p:sp>
      <p:sp>
        <p:nvSpPr>
          <p:cNvPr id="28" name="燕尾形 37">
            <a:extLst>
              <a:ext uri="{FF2B5EF4-FFF2-40B4-BE49-F238E27FC236}">
                <a16:creationId xmlns:a16="http://schemas.microsoft.com/office/drawing/2014/main" id="{B94A6882-7236-44D6-88B5-9BB65CC7B2E1}"/>
              </a:ext>
            </a:extLst>
          </p:cNvPr>
          <p:cNvSpPr/>
          <p:nvPr/>
        </p:nvSpPr>
        <p:spPr>
          <a:xfrm>
            <a:off x="6521433" y="3480497"/>
            <a:ext cx="169036" cy="322710"/>
          </a:xfrm>
          <a:prstGeom prst="chevron">
            <a:avLst>
              <a:gd name="adj" fmla="val 62310"/>
            </a:avLst>
          </a:prstGeom>
          <a:solidFill>
            <a:schemeClr val="tx1"/>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lstStyle/>
          <a:p>
            <a:endParaRPr lang="zh-CN" altLang="en-US">
              <a:cs typeface="+mn-ea"/>
              <a:sym typeface="+mn-lt"/>
            </a:endParaRPr>
          </a:p>
        </p:txBody>
      </p:sp>
      <p:cxnSp>
        <p:nvCxnSpPr>
          <p:cNvPr id="29" name="直接连接符 28">
            <a:extLst>
              <a:ext uri="{FF2B5EF4-FFF2-40B4-BE49-F238E27FC236}">
                <a16:creationId xmlns:a16="http://schemas.microsoft.com/office/drawing/2014/main" id="{BE370B85-432D-441A-A1CF-13B654E19E68}"/>
              </a:ext>
            </a:extLst>
          </p:cNvPr>
          <p:cNvCxnSpPr>
            <a:stCxn id="5" idx="2"/>
            <a:endCxn id="20" idx="6"/>
          </p:cNvCxnSpPr>
          <p:nvPr/>
        </p:nvCxnSpPr>
        <p:spPr>
          <a:xfrm flipH="1">
            <a:off x="4077419" y="4016587"/>
            <a:ext cx="968917" cy="616891"/>
          </a:xfrm>
          <a:prstGeom prst="line">
            <a:avLst/>
          </a:prstGeom>
          <a:ln>
            <a:solidFill>
              <a:schemeClr val="tx1">
                <a:alpha val="43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4569CA4E-0FE9-476B-9E3F-1A01CAB4C370}"/>
              </a:ext>
            </a:extLst>
          </p:cNvPr>
          <p:cNvCxnSpPr>
            <a:stCxn id="12" idx="3"/>
            <a:endCxn id="15" idx="6"/>
          </p:cNvCxnSpPr>
          <p:nvPr/>
        </p:nvCxnSpPr>
        <p:spPr>
          <a:xfrm flipH="1">
            <a:off x="4080598" y="2909022"/>
            <a:ext cx="548416" cy="51711"/>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B13F6649-2BCD-4F19-8FC6-AA7ECDC3892F}"/>
              </a:ext>
            </a:extLst>
          </p:cNvPr>
          <p:cNvCxnSpPr>
            <a:stCxn id="5" idx="0"/>
            <a:endCxn id="13" idx="4"/>
          </p:cNvCxnSpPr>
          <p:nvPr/>
        </p:nvCxnSpPr>
        <p:spPr>
          <a:xfrm flipH="1" flipV="1">
            <a:off x="5142392" y="3190721"/>
            <a:ext cx="16242" cy="713568"/>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6634EFAA-A6C4-4BD5-ADEE-1FA0307D9F03}"/>
              </a:ext>
            </a:extLst>
          </p:cNvPr>
          <p:cNvCxnSpPr>
            <a:stCxn id="9" idx="5"/>
            <a:endCxn id="8" idx="0"/>
          </p:cNvCxnSpPr>
          <p:nvPr/>
        </p:nvCxnSpPr>
        <p:spPr>
          <a:xfrm flipH="1">
            <a:off x="3159659" y="2490369"/>
            <a:ext cx="263785" cy="282105"/>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8D90F70F-D220-40A3-8976-B1AE35F12497}"/>
              </a:ext>
            </a:extLst>
          </p:cNvPr>
          <p:cNvCxnSpPr>
            <a:stCxn id="20" idx="5"/>
            <a:endCxn id="21" idx="0"/>
          </p:cNvCxnSpPr>
          <p:nvPr/>
        </p:nvCxnSpPr>
        <p:spPr>
          <a:xfrm>
            <a:off x="4044609" y="4730455"/>
            <a:ext cx="147181" cy="204727"/>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099F65AF-A867-4F0C-AF0D-4D120DF3F73F}"/>
              </a:ext>
            </a:extLst>
          </p:cNvPr>
          <p:cNvCxnSpPr>
            <a:stCxn id="6" idx="4"/>
            <a:endCxn id="18" idx="1"/>
          </p:cNvCxnSpPr>
          <p:nvPr/>
        </p:nvCxnSpPr>
        <p:spPr>
          <a:xfrm>
            <a:off x="2564376" y="3190721"/>
            <a:ext cx="480641" cy="1384673"/>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FD643B2C-2FC0-4A3C-827C-F5EF81E0AE5D}"/>
              </a:ext>
            </a:extLst>
          </p:cNvPr>
          <p:cNvCxnSpPr>
            <a:endCxn id="5" idx="0"/>
          </p:cNvCxnSpPr>
          <p:nvPr/>
        </p:nvCxnSpPr>
        <p:spPr>
          <a:xfrm flipH="1">
            <a:off x="5158634" y="3461408"/>
            <a:ext cx="151817" cy="442881"/>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F5C9864D-39CE-44D9-AAFF-37E5724C69EA}"/>
              </a:ext>
            </a:extLst>
          </p:cNvPr>
          <p:cNvCxnSpPr>
            <a:stCxn id="3" idx="1"/>
            <a:endCxn id="18" idx="5"/>
          </p:cNvCxnSpPr>
          <p:nvPr/>
        </p:nvCxnSpPr>
        <p:spPr>
          <a:xfrm flipH="1">
            <a:off x="3361372" y="4587810"/>
            <a:ext cx="204162" cy="269699"/>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A9003520-BFA4-4E74-91F5-50BD5B33A3BA}"/>
              </a:ext>
            </a:extLst>
          </p:cNvPr>
          <p:cNvCxnSpPr>
            <a:stCxn id="4" idx="3"/>
            <a:endCxn id="21" idx="6"/>
          </p:cNvCxnSpPr>
          <p:nvPr/>
        </p:nvCxnSpPr>
        <p:spPr>
          <a:xfrm flipH="1">
            <a:off x="4286424" y="4726876"/>
            <a:ext cx="812551" cy="295581"/>
          </a:xfrm>
          <a:prstGeom prst="line">
            <a:avLst/>
          </a:prstGeom>
          <a:ln>
            <a:solidFill>
              <a:schemeClr val="tx1">
                <a:alpha val="43000"/>
              </a:schemeClr>
            </a:solidFill>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47A60262-E289-464F-9EDA-256FE26EE6D1}"/>
              </a:ext>
            </a:extLst>
          </p:cNvPr>
          <p:cNvCxnSpPr>
            <a:stCxn id="18" idx="2"/>
            <a:endCxn id="17" idx="5"/>
          </p:cNvCxnSpPr>
          <p:nvPr/>
        </p:nvCxnSpPr>
        <p:spPr>
          <a:xfrm flipH="1" flipV="1">
            <a:off x="2736226" y="4470250"/>
            <a:ext cx="274395" cy="246202"/>
          </a:xfrm>
          <a:prstGeom prst="line">
            <a:avLst/>
          </a:prstGeom>
          <a:ln>
            <a:solidFill>
              <a:schemeClr val="tx1">
                <a:alpha val="43000"/>
              </a:schemeClr>
            </a:solidFill>
          </a:ln>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B79E21FA-5F05-4E3D-8E84-285807BEE469}"/>
              </a:ext>
            </a:extLst>
          </p:cNvPr>
          <p:cNvCxnSpPr>
            <a:stCxn id="16" idx="0"/>
            <a:endCxn id="6" idx="3"/>
          </p:cNvCxnSpPr>
          <p:nvPr/>
        </p:nvCxnSpPr>
        <p:spPr>
          <a:xfrm flipV="1">
            <a:off x="2344441" y="3165159"/>
            <a:ext cx="134190" cy="761729"/>
          </a:xfrm>
          <a:prstGeom prst="line">
            <a:avLst/>
          </a:prstGeom>
          <a:ln>
            <a:solidFill>
              <a:schemeClr val="tx1">
                <a:alpha val="43000"/>
              </a:schemeClr>
            </a:solidFill>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5A11CBB0-D121-4BD8-A514-8AA7BAD7CBEE}"/>
              </a:ext>
            </a:extLst>
          </p:cNvPr>
          <p:cNvCxnSpPr>
            <a:stCxn id="9" idx="3"/>
            <a:endCxn id="7" idx="3"/>
          </p:cNvCxnSpPr>
          <p:nvPr/>
        </p:nvCxnSpPr>
        <p:spPr>
          <a:xfrm flipH="1">
            <a:off x="2638140" y="2490369"/>
            <a:ext cx="708936" cy="286103"/>
          </a:xfrm>
          <a:prstGeom prst="line">
            <a:avLst/>
          </a:prstGeom>
          <a:ln>
            <a:solidFill>
              <a:schemeClr val="tx1">
                <a:alpha val="43000"/>
              </a:schemeClr>
            </a:solidFill>
          </a:ln>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id="{3BA7F550-B97D-4803-8760-29D95D2FFFDD}"/>
              </a:ext>
            </a:extLst>
          </p:cNvPr>
          <p:cNvCxnSpPr>
            <a:stCxn id="17" idx="1"/>
            <a:endCxn id="2" idx="5"/>
          </p:cNvCxnSpPr>
          <p:nvPr/>
        </p:nvCxnSpPr>
        <p:spPr>
          <a:xfrm flipH="1" flipV="1">
            <a:off x="2310202" y="4210293"/>
            <a:ext cx="232069" cy="66002"/>
          </a:xfrm>
          <a:prstGeom prst="line">
            <a:avLst/>
          </a:prstGeom>
          <a:ln>
            <a:solidFill>
              <a:schemeClr val="tx1">
                <a:alpha val="43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id="{54E820D5-1713-4F76-A38E-45DB3B5DFCBA}"/>
              </a:ext>
            </a:extLst>
          </p:cNvPr>
          <p:cNvCxnSpPr>
            <a:stCxn id="12" idx="5"/>
            <a:endCxn id="13" idx="1"/>
          </p:cNvCxnSpPr>
          <p:nvPr/>
        </p:nvCxnSpPr>
        <p:spPr>
          <a:xfrm>
            <a:off x="4850390" y="2909022"/>
            <a:ext cx="230289" cy="132711"/>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42">
            <a:extLst>
              <a:ext uri="{FF2B5EF4-FFF2-40B4-BE49-F238E27FC236}">
                <a16:creationId xmlns:a16="http://schemas.microsoft.com/office/drawing/2014/main" id="{FE0C6BBA-99ED-477E-8AF4-531FF656C66C}"/>
              </a:ext>
            </a:extLst>
          </p:cNvPr>
          <p:cNvCxnSpPr>
            <a:stCxn id="10" idx="6"/>
            <a:endCxn id="11" idx="2"/>
          </p:cNvCxnSpPr>
          <p:nvPr/>
        </p:nvCxnSpPr>
        <p:spPr>
          <a:xfrm>
            <a:off x="3928643" y="2355357"/>
            <a:ext cx="361006" cy="227680"/>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a16="http://schemas.microsoft.com/office/drawing/2014/main" id="{95686540-42A2-42AF-979B-078DAF1E2AF1}"/>
              </a:ext>
            </a:extLst>
          </p:cNvPr>
          <p:cNvCxnSpPr>
            <a:stCxn id="10" idx="3"/>
            <a:endCxn id="15" idx="1"/>
          </p:cNvCxnSpPr>
          <p:nvPr/>
        </p:nvCxnSpPr>
        <p:spPr>
          <a:xfrm flipH="1">
            <a:off x="3670067" y="2417070"/>
            <a:ext cx="109588" cy="384973"/>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a16="http://schemas.microsoft.com/office/drawing/2014/main" id="{543C657D-0E47-4F27-9A81-D1350350083E}"/>
              </a:ext>
            </a:extLst>
          </p:cNvPr>
          <p:cNvCxnSpPr>
            <a:stCxn id="5" idx="2"/>
            <a:endCxn id="22" idx="7"/>
          </p:cNvCxnSpPr>
          <p:nvPr/>
        </p:nvCxnSpPr>
        <p:spPr>
          <a:xfrm flipH="1">
            <a:off x="4782291" y="4016587"/>
            <a:ext cx="264045" cy="493756"/>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 45">
            <a:extLst>
              <a:ext uri="{FF2B5EF4-FFF2-40B4-BE49-F238E27FC236}">
                <a16:creationId xmlns:a16="http://schemas.microsoft.com/office/drawing/2014/main" id="{321F04BA-808A-462B-9A61-6854CE60D2D1}"/>
              </a:ext>
            </a:extLst>
          </p:cNvPr>
          <p:cNvCxnSpPr>
            <a:stCxn id="5" idx="4"/>
            <a:endCxn id="4" idx="1"/>
          </p:cNvCxnSpPr>
          <p:nvPr/>
        </p:nvCxnSpPr>
        <p:spPr>
          <a:xfrm flipH="1">
            <a:off x="5098975" y="4128885"/>
            <a:ext cx="59659" cy="478673"/>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sp>
        <p:nvSpPr>
          <p:cNvPr id="47" name="矩形 46">
            <a:extLst>
              <a:ext uri="{FF2B5EF4-FFF2-40B4-BE49-F238E27FC236}">
                <a16:creationId xmlns:a16="http://schemas.microsoft.com/office/drawing/2014/main" id="{B9EB80CC-6CF1-4369-9C7D-CD87F35AD377}"/>
              </a:ext>
            </a:extLst>
          </p:cNvPr>
          <p:cNvSpPr/>
          <p:nvPr/>
        </p:nvSpPr>
        <p:spPr>
          <a:xfrm>
            <a:off x="2873759" y="3524114"/>
            <a:ext cx="1832105" cy="523220"/>
          </a:xfrm>
          <a:prstGeom prst="rect">
            <a:avLst/>
          </a:prstGeom>
        </p:spPr>
        <p:txBody>
          <a:bodyPr wrap="none">
            <a:spAutoFit/>
          </a:bodyPr>
          <a:lstStyle/>
          <a:p>
            <a:r>
              <a:rPr lang="zh-CN" altLang="en-US" sz="2800" dirty="0">
                <a:cs typeface="+mn-ea"/>
                <a:sym typeface="+mn-lt"/>
              </a:rPr>
              <a:t>Whatever</a:t>
            </a:r>
          </a:p>
        </p:txBody>
      </p:sp>
      <p:cxnSp>
        <p:nvCxnSpPr>
          <p:cNvPr id="48" name="直接连接符 47">
            <a:extLst>
              <a:ext uri="{FF2B5EF4-FFF2-40B4-BE49-F238E27FC236}">
                <a16:creationId xmlns:a16="http://schemas.microsoft.com/office/drawing/2014/main" id="{D5C36E48-05E0-4714-9B55-80CDA6E81136}"/>
              </a:ext>
            </a:extLst>
          </p:cNvPr>
          <p:cNvCxnSpPr>
            <a:stCxn id="20" idx="3"/>
            <a:endCxn id="19" idx="4"/>
          </p:cNvCxnSpPr>
          <p:nvPr/>
        </p:nvCxnSpPr>
        <p:spPr>
          <a:xfrm flipH="1">
            <a:off x="3710516" y="4730455"/>
            <a:ext cx="132779" cy="280201"/>
          </a:xfrm>
          <a:prstGeom prst="line">
            <a:avLst/>
          </a:prstGeom>
          <a:ln>
            <a:solidFill>
              <a:schemeClr val="tx1">
                <a:alpha val="43000"/>
              </a:schemeClr>
            </a:solidFill>
          </a:ln>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id="{A72802D9-86C2-4EF0-819F-46C21DFDE787}"/>
              </a:ext>
            </a:extLst>
          </p:cNvPr>
          <p:cNvCxnSpPr>
            <a:stCxn id="9" idx="5"/>
            <a:endCxn id="15" idx="2"/>
          </p:cNvCxnSpPr>
          <p:nvPr/>
        </p:nvCxnSpPr>
        <p:spPr>
          <a:xfrm>
            <a:off x="3423444" y="2490369"/>
            <a:ext cx="180892" cy="470364"/>
          </a:xfrm>
          <a:prstGeom prst="line">
            <a:avLst/>
          </a:prstGeom>
          <a:ln>
            <a:solidFill>
              <a:schemeClr val="tx1">
                <a:alpha val="43000"/>
              </a:schemeClr>
            </a:solidFill>
          </a:ln>
        </p:spPr>
        <p:style>
          <a:lnRef idx="1">
            <a:schemeClr val="accent1"/>
          </a:lnRef>
          <a:fillRef idx="0">
            <a:schemeClr val="accent1"/>
          </a:fillRef>
          <a:effectRef idx="0">
            <a:schemeClr val="accent1"/>
          </a:effectRef>
          <a:fontRef idx="minor">
            <a:schemeClr val="tx1"/>
          </a:fontRef>
        </p:style>
      </p:cxnSp>
      <p:grpSp>
        <p:nvGrpSpPr>
          <p:cNvPr id="50" name="组合 49">
            <a:extLst>
              <a:ext uri="{FF2B5EF4-FFF2-40B4-BE49-F238E27FC236}">
                <a16:creationId xmlns:a16="http://schemas.microsoft.com/office/drawing/2014/main" id="{4E29DD9E-7D33-485B-95C1-587F4489EB56}"/>
              </a:ext>
            </a:extLst>
          </p:cNvPr>
          <p:cNvGrpSpPr/>
          <p:nvPr/>
        </p:nvGrpSpPr>
        <p:grpSpPr>
          <a:xfrm>
            <a:off x="8566267" y="3041733"/>
            <a:ext cx="603269" cy="570777"/>
            <a:chOff x="6696750" y="958727"/>
            <a:chExt cx="603269" cy="570777"/>
          </a:xfrm>
          <a:solidFill>
            <a:schemeClr val="bg1"/>
          </a:solidFill>
        </p:grpSpPr>
        <p:sp>
          <p:nvSpPr>
            <p:cNvPr id="51" name="Freeform 6">
              <a:extLst>
                <a:ext uri="{FF2B5EF4-FFF2-40B4-BE49-F238E27FC236}">
                  <a16:creationId xmlns:a16="http://schemas.microsoft.com/office/drawing/2014/main" id="{51B4EDFE-B046-4F3F-BD02-ADDC445B7CA2}"/>
                </a:ext>
              </a:extLst>
            </p:cNvPr>
            <p:cNvSpPr/>
            <p:nvPr/>
          </p:nvSpPr>
          <p:spPr bwMode="auto">
            <a:xfrm>
              <a:off x="6696750" y="1019378"/>
              <a:ext cx="324921" cy="326004"/>
            </a:xfrm>
            <a:custGeom>
              <a:avLst/>
              <a:gdLst>
                <a:gd name="T0" fmla="*/ 145 w 289"/>
                <a:gd name="T1" fmla="*/ 0 h 289"/>
                <a:gd name="T2" fmla="*/ 0 w 289"/>
                <a:gd name="T3" fmla="*/ 145 h 289"/>
                <a:gd name="T4" fmla="*/ 16 w 289"/>
                <a:gd name="T5" fmla="*/ 210 h 289"/>
                <a:gd name="T6" fmla="*/ 33 w 289"/>
                <a:gd name="T7" fmla="*/ 216 h 289"/>
                <a:gd name="T8" fmla="*/ 39 w 289"/>
                <a:gd name="T9" fmla="*/ 199 h 289"/>
                <a:gd name="T10" fmla="*/ 26 w 289"/>
                <a:gd name="T11" fmla="*/ 145 h 289"/>
                <a:gd name="T12" fmla="*/ 145 w 289"/>
                <a:gd name="T13" fmla="*/ 26 h 289"/>
                <a:gd name="T14" fmla="*/ 263 w 289"/>
                <a:gd name="T15" fmla="*/ 145 h 289"/>
                <a:gd name="T16" fmla="*/ 145 w 289"/>
                <a:gd name="T17" fmla="*/ 263 h 289"/>
                <a:gd name="T18" fmla="*/ 118 w 289"/>
                <a:gd name="T19" fmla="*/ 260 h 289"/>
                <a:gd name="T20" fmla="*/ 103 w 289"/>
                <a:gd name="T21" fmla="*/ 270 h 289"/>
                <a:gd name="T22" fmla="*/ 112 w 289"/>
                <a:gd name="T23" fmla="*/ 285 h 289"/>
                <a:gd name="T24" fmla="*/ 145 w 289"/>
                <a:gd name="T25" fmla="*/ 289 h 289"/>
                <a:gd name="T26" fmla="*/ 289 w 289"/>
                <a:gd name="T27" fmla="*/ 145 h 289"/>
                <a:gd name="T28" fmla="*/ 145 w 289"/>
                <a:gd name="T29" fmla="*/ 0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9" h="289">
                  <a:moveTo>
                    <a:pt x="145" y="0"/>
                  </a:moveTo>
                  <a:cubicBezTo>
                    <a:pt x="65" y="0"/>
                    <a:pt x="0" y="65"/>
                    <a:pt x="0" y="145"/>
                  </a:cubicBezTo>
                  <a:cubicBezTo>
                    <a:pt x="0" y="167"/>
                    <a:pt x="6" y="190"/>
                    <a:pt x="16" y="210"/>
                  </a:cubicBezTo>
                  <a:cubicBezTo>
                    <a:pt x="19" y="217"/>
                    <a:pt x="27" y="219"/>
                    <a:pt x="33" y="216"/>
                  </a:cubicBezTo>
                  <a:cubicBezTo>
                    <a:pt x="40" y="213"/>
                    <a:pt x="42" y="205"/>
                    <a:pt x="39" y="199"/>
                  </a:cubicBezTo>
                  <a:cubicBezTo>
                    <a:pt x="30" y="182"/>
                    <a:pt x="26" y="163"/>
                    <a:pt x="26" y="145"/>
                  </a:cubicBezTo>
                  <a:cubicBezTo>
                    <a:pt x="26" y="79"/>
                    <a:pt x="79" y="26"/>
                    <a:pt x="145" y="26"/>
                  </a:cubicBezTo>
                  <a:cubicBezTo>
                    <a:pt x="210" y="26"/>
                    <a:pt x="263" y="79"/>
                    <a:pt x="263" y="145"/>
                  </a:cubicBezTo>
                  <a:cubicBezTo>
                    <a:pt x="263" y="210"/>
                    <a:pt x="210" y="263"/>
                    <a:pt x="145" y="263"/>
                  </a:cubicBezTo>
                  <a:cubicBezTo>
                    <a:pt x="136" y="263"/>
                    <a:pt x="127" y="262"/>
                    <a:pt x="118" y="260"/>
                  </a:cubicBezTo>
                  <a:cubicBezTo>
                    <a:pt x="111" y="258"/>
                    <a:pt x="104" y="263"/>
                    <a:pt x="103" y="270"/>
                  </a:cubicBezTo>
                  <a:cubicBezTo>
                    <a:pt x="101" y="277"/>
                    <a:pt x="105" y="283"/>
                    <a:pt x="112" y="285"/>
                  </a:cubicBezTo>
                  <a:cubicBezTo>
                    <a:pt x="123" y="287"/>
                    <a:pt x="134" y="289"/>
                    <a:pt x="145" y="289"/>
                  </a:cubicBezTo>
                  <a:cubicBezTo>
                    <a:pt x="224" y="289"/>
                    <a:pt x="289" y="224"/>
                    <a:pt x="289" y="145"/>
                  </a:cubicBezTo>
                  <a:cubicBezTo>
                    <a:pt x="289" y="65"/>
                    <a:pt x="224" y="0"/>
                    <a:pt x="145" y="0"/>
                  </a:cubicBezTo>
                  <a:close/>
                </a:path>
              </a:pathLst>
            </a:custGeom>
            <a:grpFill/>
            <a:ln w="9525">
              <a:noFill/>
              <a:round/>
            </a:ln>
          </p:spPr>
          <p:txBody>
            <a:bodyPr vert="horz" wrap="square" lIns="91440" tIns="45720" rIns="91440" bIns="45720" numCol="1" anchor="t" anchorCtr="0" compatLnSpc="1"/>
            <a:lstStyle/>
            <a:p>
              <a:endParaRPr lang="zh-CN" altLang="en-US">
                <a:cs typeface="+mn-ea"/>
                <a:sym typeface="+mn-lt"/>
              </a:endParaRPr>
            </a:p>
          </p:txBody>
        </p:sp>
        <p:sp>
          <p:nvSpPr>
            <p:cNvPr id="52" name="Freeform 7">
              <a:extLst>
                <a:ext uri="{FF2B5EF4-FFF2-40B4-BE49-F238E27FC236}">
                  <a16:creationId xmlns:a16="http://schemas.microsoft.com/office/drawing/2014/main" id="{684D16B4-28F1-4D11-AD75-0966F18786E3}"/>
                </a:ext>
              </a:extLst>
            </p:cNvPr>
            <p:cNvSpPr/>
            <p:nvPr/>
          </p:nvSpPr>
          <p:spPr bwMode="auto">
            <a:xfrm>
              <a:off x="6703248" y="1125519"/>
              <a:ext cx="212281" cy="403985"/>
            </a:xfrm>
            <a:custGeom>
              <a:avLst/>
              <a:gdLst>
                <a:gd name="T0" fmla="*/ 113 w 189"/>
                <a:gd name="T1" fmla="*/ 87 h 358"/>
                <a:gd name="T2" fmla="*/ 141 w 189"/>
                <a:gd name="T3" fmla="*/ 96 h 358"/>
                <a:gd name="T4" fmla="*/ 189 w 189"/>
                <a:gd name="T5" fmla="*/ 48 h 358"/>
                <a:gd name="T6" fmla="*/ 141 w 189"/>
                <a:gd name="T7" fmla="*/ 0 h 358"/>
                <a:gd name="T8" fmla="*/ 93 w 189"/>
                <a:gd name="T9" fmla="*/ 48 h 358"/>
                <a:gd name="T10" fmla="*/ 97 w 189"/>
                <a:gd name="T11" fmla="*/ 67 h 358"/>
                <a:gd name="T12" fmla="*/ 64 w 189"/>
                <a:gd name="T13" fmla="*/ 108 h 358"/>
                <a:gd name="T14" fmla="*/ 9 w 189"/>
                <a:gd name="T15" fmla="*/ 342 h 358"/>
                <a:gd name="T16" fmla="*/ 22 w 189"/>
                <a:gd name="T17" fmla="*/ 358 h 358"/>
                <a:gd name="T18" fmla="*/ 23 w 189"/>
                <a:gd name="T19" fmla="*/ 358 h 358"/>
                <a:gd name="T20" fmla="*/ 35 w 189"/>
                <a:gd name="T21" fmla="*/ 340 h 358"/>
                <a:gd name="T22" fmla="*/ 85 w 189"/>
                <a:gd name="T23" fmla="*/ 125 h 358"/>
                <a:gd name="T24" fmla="*/ 113 w 189"/>
                <a:gd name="T25" fmla="*/ 87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9" h="358">
                  <a:moveTo>
                    <a:pt x="113" y="87"/>
                  </a:moveTo>
                  <a:cubicBezTo>
                    <a:pt x="121" y="92"/>
                    <a:pt x="131" y="96"/>
                    <a:pt x="141" y="96"/>
                  </a:cubicBezTo>
                  <a:cubicBezTo>
                    <a:pt x="167" y="96"/>
                    <a:pt x="189" y="74"/>
                    <a:pt x="189" y="48"/>
                  </a:cubicBezTo>
                  <a:cubicBezTo>
                    <a:pt x="189" y="21"/>
                    <a:pt x="167" y="0"/>
                    <a:pt x="141" y="0"/>
                  </a:cubicBezTo>
                  <a:cubicBezTo>
                    <a:pt x="114" y="0"/>
                    <a:pt x="93" y="21"/>
                    <a:pt x="93" y="48"/>
                  </a:cubicBezTo>
                  <a:cubicBezTo>
                    <a:pt x="93" y="55"/>
                    <a:pt x="94" y="61"/>
                    <a:pt x="97" y="67"/>
                  </a:cubicBezTo>
                  <a:cubicBezTo>
                    <a:pt x="87" y="78"/>
                    <a:pt x="75" y="91"/>
                    <a:pt x="64" y="108"/>
                  </a:cubicBezTo>
                  <a:cubicBezTo>
                    <a:pt x="34" y="153"/>
                    <a:pt x="0" y="234"/>
                    <a:pt x="9" y="342"/>
                  </a:cubicBezTo>
                  <a:cubicBezTo>
                    <a:pt x="10" y="349"/>
                    <a:pt x="15" y="358"/>
                    <a:pt x="22" y="358"/>
                  </a:cubicBezTo>
                  <a:cubicBezTo>
                    <a:pt x="23" y="358"/>
                    <a:pt x="23" y="358"/>
                    <a:pt x="23" y="358"/>
                  </a:cubicBezTo>
                  <a:cubicBezTo>
                    <a:pt x="30" y="358"/>
                    <a:pt x="36" y="347"/>
                    <a:pt x="35" y="340"/>
                  </a:cubicBezTo>
                  <a:cubicBezTo>
                    <a:pt x="28" y="259"/>
                    <a:pt x="45" y="186"/>
                    <a:pt x="85" y="125"/>
                  </a:cubicBezTo>
                  <a:cubicBezTo>
                    <a:pt x="95" y="111"/>
                    <a:pt x="104" y="97"/>
                    <a:pt x="113" y="87"/>
                  </a:cubicBezTo>
                  <a:close/>
                </a:path>
              </a:pathLst>
            </a:custGeom>
            <a:grpFill/>
            <a:ln w="9525">
              <a:noFill/>
              <a:round/>
            </a:ln>
          </p:spPr>
          <p:txBody>
            <a:bodyPr vert="horz" wrap="square" lIns="91440" tIns="45720" rIns="91440" bIns="45720" numCol="1" anchor="t" anchorCtr="0" compatLnSpc="1"/>
            <a:lstStyle/>
            <a:p>
              <a:endParaRPr lang="zh-CN" altLang="en-US">
                <a:cs typeface="+mn-ea"/>
                <a:sym typeface="+mn-lt"/>
              </a:endParaRPr>
            </a:p>
          </p:txBody>
        </p:sp>
        <p:sp>
          <p:nvSpPr>
            <p:cNvPr id="53" name="Freeform 8">
              <a:extLst>
                <a:ext uri="{FF2B5EF4-FFF2-40B4-BE49-F238E27FC236}">
                  <a16:creationId xmlns:a16="http://schemas.microsoft.com/office/drawing/2014/main" id="{35D1DD41-660C-4FBB-A560-556E3F60266F}"/>
                </a:ext>
              </a:extLst>
            </p:cNvPr>
            <p:cNvSpPr/>
            <p:nvPr/>
          </p:nvSpPr>
          <p:spPr bwMode="auto">
            <a:xfrm>
              <a:off x="7053079" y="958727"/>
              <a:ext cx="209033" cy="197119"/>
            </a:xfrm>
            <a:custGeom>
              <a:avLst/>
              <a:gdLst>
                <a:gd name="T0" fmla="*/ 96 w 187"/>
                <a:gd name="T1" fmla="*/ 160 h 175"/>
                <a:gd name="T2" fmla="*/ 65 w 187"/>
                <a:gd name="T3" fmla="*/ 154 h 175"/>
                <a:gd name="T4" fmla="*/ 33 w 187"/>
                <a:gd name="T5" fmla="*/ 64 h 175"/>
                <a:gd name="T6" fmla="*/ 122 w 187"/>
                <a:gd name="T7" fmla="*/ 32 h 175"/>
                <a:gd name="T8" fmla="*/ 154 w 187"/>
                <a:gd name="T9" fmla="*/ 122 h 175"/>
                <a:gd name="T10" fmla="*/ 146 w 187"/>
                <a:gd name="T11" fmla="*/ 135 h 175"/>
                <a:gd name="T12" fmla="*/ 147 w 187"/>
                <a:gd name="T13" fmla="*/ 145 h 175"/>
                <a:gd name="T14" fmla="*/ 158 w 187"/>
                <a:gd name="T15" fmla="*/ 144 h 175"/>
                <a:gd name="T16" fmla="*/ 167 w 187"/>
                <a:gd name="T17" fmla="*/ 128 h 175"/>
                <a:gd name="T18" fmla="*/ 129 w 187"/>
                <a:gd name="T19" fmla="*/ 19 h 175"/>
                <a:gd name="T20" fmla="*/ 20 w 187"/>
                <a:gd name="T21" fmla="*/ 58 h 175"/>
                <a:gd name="T22" fmla="*/ 58 w 187"/>
                <a:gd name="T23" fmla="*/ 167 h 175"/>
                <a:gd name="T24" fmla="*/ 96 w 187"/>
                <a:gd name="T25" fmla="*/ 175 h 175"/>
                <a:gd name="T26" fmla="*/ 103 w 187"/>
                <a:gd name="T27" fmla="*/ 167 h 175"/>
                <a:gd name="T28" fmla="*/ 96 w 187"/>
                <a:gd name="T29" fmla="*/ 160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7" h="175">
                  <a:moveTo>
                    <a:pt x="96" y="160"/>
                  </a:moveTo>
                  <a:cubicBezTo>
                    <a:pt x="85" y="161"/>
                    <a:pt x="74" y="158"/>
                    <a:pt x="65" y="154"/>
                  </a:cubicBezTo>
                  <a:cubicBezTo>
                    <a:pt x="31" y="138"/>
                    <a:pt x="17" y="98"/>
                    <a:pt x="33" y="64"/>
                  </a:cubicBezTo>
                  <a:cubicBezTo>
                    <a:pt x="49" y="31"/>
                    <a:pt x="89" y="16"/>
                    <a:pt x="122" y="32"/>
                  </a:cubicBezTo>
                  <a:cubicBezTo>
                    <a:pt x="156" y="48"/>
                    <a:pt x="170" y="88"/>
                    <a:pt x="154" y="122"/>
                  </a:cubicBezTo>
                  <a:cubicBezTo>
                    <a:pt x="152" y="126"/>
                    <a:pt x="149" y="131"/>
                    <a:pt x="146" y="135"/>
                  </a:cubicBezTo>
                  <a:cubicBezTo>
                    <a:pt x="144" y="138"/>
                    <a:pt x="144" y="143"/>
                    <a:pt x="147" y="145"/>
                  </a:cubicBezTo>
                  <a:cubicBezTo>
                    <a:pt x="151" y="148"/>
                    <a:pt x="155" y="147"/>
                    <a:pt x="158" y="144"/>
                  </a:cubicBezTo>
                  <a:cubicBezTo>
                    <a:pt x="161" y="139"/>
                    <a:pt x="165" y="134"/>
                    <a:pt x="167" y="128"/>
                  </a:cubicBezTo>
                  <a:cubicBezTo>
                    <a:pt x="187" y="87"/>
                    <a:pt x="170" y="38"/>
                    <a:pt x="129" y="19"/>
                  </a:cubicBezTo>
                  <a:cubicBezTo>
                    <a:pt x="88" y="0"/>
                    <a:pt x="39" y="17"/>
                    <a:pt x="20" y="58"/>
                  </a:cubicBezTo>
                  <a:cubicBezTo>
                    <a:pt x="0" y="99"/>
                    <a:pt x="18" y="148"/>
                    <a:pt x="58" y="167"/>
                  </a:cubicBezTo>
                  <a:cubicBezTo>
                    <a:pt x="70" y="173"/>
                    <a:pt x="83" y="175"/>
                    <a:pt x="96" y="175"/>
                  </a:cubicBezTo>
                  <a:cubicBezTo>
                    <a:pt x="100" y="175"/>
                    <a:pt x="103" y="171"/>
                    <a:pt x="103" y="167"/>
                  </a:cubicBezTo>
                  <a:cubicBezTo>
                    <a:pt x="103" y="163"/>
                    <a:pt x="100" y="160"/>
                    <a:pt x="96" y="160"/>
                  </a:cubicBezTo>
                  <a:close/>
                </a:path>
              </a:pathLst>
            </a:custGeom>
            <a:grpFill/>
            <a:ln w="9525">
              <a:noFill/>
              <a:round/>
            </a:ln>
          </p:spPr>
          <p:txBody>
            <a:bodyPr vert="horz" wrap="square" lIns="91440" tIns="45720" rIns="91440" bIns="45720" numCol="1" anchor="t" anchorCtr="0" compatLnSpc="1"/>
            <a:lstStyle/>
            <a:p>
              <a:endParaRPr lang="zh-CN" altLang="en-US">
                <a:cs typeface="+mn-ea"/>
                <a:sym typeface="+mn-lt"/>
              </a:endParaRPr>
            </a:p>
          </p:txBody>
        </p:sp>
        <p:sp>
          <p:nvSpPr>
            <p:cNvPr id="54" name="Freeform 9">
              <a:extLst>
                <a:ext uri="{FF2B5EF4-FFF2-40B4-BE49-F238E27FC236}">
                  <a16:creationId xmlns:a16="http://schemas.microsoft.com/office/drawing/2014/main" id="{490578A9-02A2-46EA-A981-A356F3DA95E8}"/>
                </a:ext>
              </a:extLst>
            </p:cNvPr>
            <p:cNvSpPr/>
            <p:nvPr/>
          </p:nvSpPr>
          <p:spPr bwMode="auto">
            <a:xfrm>
              <a:off x="7122396" y="1025877"/>
              <a:ext cx="177623" cy="192786"/>
            </a:xfrm>
            <a:custGeom>
              <a:avLst/>
              <a:gdLst>
                <a:gd name="T0" fmla="*/ 152 w 158"/>
                <a:gd name="T1" fmla="*/ 156 h 171"/>
                <a:gd name="T2" fmla="*/ 56 w 158"/>
                <a:gd name="T3" fmla="*/ 78 h 171"/>
                <a:gd name="T4" fmla="*/ 44 w 158"/>
                <a:gd name="T5" fmla="*/ 55 h 171"/>
                <a:gd name="T6" fmla="*/ 55 w 158"/>
                <a:gd name="T7" fmla="*/ 43 h 171"/>
                <a:gd name="T8" fmla="*/ 42 w 158"/>
                <a:gd name="T9" fmla="*/ 7 h 171"/>
                <a:gd name="T10" fmla="*/ 6 w 158"/>
                <a:gd name="T11" fmla="*/ 20 h 171"/>
                <a:gd name="T12" fmla="*/ 19 w 158"/>
                <a:gd name="T13" fmla="*/ 56 h 171"/>
                <a:gd name="T14" fmla="*/ 30 w 158"/>
                <a:gd name="T15" fmla="*/ 58 h 171"/>
                <a:gd name="T16" fmla="*/ 43 w 158"/>
                <a:gd name="T17" fmla="*/ 85 h 171"/>
                <a:gd name="T18" fmla="*/ 147 w 158"/>
                <a:gd name="T19" fmla="*/ 169 h 171"/>
                <a:gd name="T20" fmla="*/ 157 w 158"/>
                <a:gd name="T21" fmla="*/ 166 h 171"/>
                <a:gd name="T22" fmla="*/ 157 w 158"/>
                <a:gd name="T23" fmla="*/ 165 h 171"/>
                <a:gd name="T24" fmla="*/ 152 w 158"/>
                <a:gd name="T25" fmla="*/ 156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8" h="171">
                  <a:moveTo>
                    <a:pt x="152" y="156"/>
                  </a:moveTo>
                  <a:cubicBezTo>
                    <a:pt x="109" y="140"/>
                    <a:pt x="77" y="114"/>
                    <a:pt x="56" y="78"/>
                  </a:cubicBezTo>
                  <a:cubicBezTo>
                    <a:pt x="51" y="70"/>
                    <a:pt x="47" y="62"/>
                    <a:pt x="44" y="55"/>
                  </a:cubicBezTo>
                  <a:cubicBezTo>
                    <a:pt x="49" y="52"/>
                    <a:pt x="53" y="48"/>
                    <a:pt x="55" y="43"/>
                  </a:cubicBezTo>
                  <a:cubicBezTo>
                    <a:pt x="61" y="29"/>
                    <a:pt x="56" y="13"/>
                    <a:pt x="42" y="7"/>
                  </a:cubicBezTo>
                  <a:cubicBezTo>
                    <a:pt x="29" y="0"/>
                    <a:pt x="13" y="6"/>
                    <a:pt x="6" y="20"/>
                  </a:cubicBezTo>
                  <a:cubicBezTo>
                    <a:pt x="0" y="33"/>
                    <a:pt x="5" y="49"/>
                    <a:pt x="19" y="56"/>
                  </a:cubicBezTo>
                  <a:cubicBezTo>
                    <a:pt x="23" y="57"/>
                    <a:pt x="26" y="58"/>
                    <a:pt x="30" y="58"/>
                  </a:cubicBezTo>
                  <a:cubicBezTo>
                    <a:pt x="33" y="66"/>
                    <a:pt x="37" y="75"/>
                    <a:pt x="43" y="85"/>
                  </a:cubicBezTo>
                  <a:cubicBezTo>
                    <a:pt x="58" y="112"/>
                    <a:pt x="89" y="148"/>
                    <a:pt x="147" y="169"/>
                  </a:cubicBezTo>
                  <a:cubicBezTo>
                    <a:pt x="151" y="171"/>
                    <a:pt x="155" y="169"/>
                    <a:pt x="157" y="166"/>
                  </a:cubicBezTo>
                  <a:cubicBezTo>
                    <a:pt x="157" y="165"/>
                    <a:pt x="157" y="165"/>
                    <a:pt x="157" y="165"/>
                  </a:cubicBezTo>
                  <a:cubicBezTo>
                    <a:pt x="158" y="161"/>
                    <a:pt x="156" y="157"/>
                    <a:pt x="152" y="156"/>
                  </a:cubicBezTo>
                  <a:close/>
                </a:path>
              </a:pathLst>
            </a:custGeom>
            <a:grpFill/>
            <a:ln w="9525">
              <a:noFill/>
              <a:round/>
            </a:ln>
          </p:spPr>
          <p:txBody>
            <a:bodyPr vert="horz" wrap="square" lIns="91440" tIns="45720" rIns="91440" bIns="45720" numCol="1" anchor="t" anchorCtr="0" compatLnSpc="1"/>
            <a:lstStyle/>
            <a:p>
              <a:endParaRPr lang="zh-CN" altLang="en-US">
                <a:cs typeface="+mn-ea"/>
                <a:sym typeface="+mn-lt"/>
              </a:endParaRPr>
            </a:p>
          </p:txBody>
        </p:sp>
      </p:grpSp>
      <p:sp>
        <p:nvSpPr>
          <p:cNvPr id="55" name="文本框 54">
            <a:extLst>
              <a:ext uri="{FF2B5EF4-FFF2-40B4-BE49-F238E27FC236}">
                <a16:creationId xmlns:a16="http://schemas.microsoft.com/office/drawing/2014/main" id="{8CAB2C2D-0570-4F40-B081-F0D42F01435E}"/>
              </a:ext>
            </a:extLst>
          </p:cNvPr>
          <p:cNvSpPr txBox="1"/>
          <p:nvPr/>
        </p:nvSpPr>
        <p:spPr>
          <a:xfrm>
            <a:off x="258644" y="66146"/>
            <a:ext cx="1040590" cy="923330"/>
          </a:xfrm>
          <a:prstGeom prst="rect">
            <a:avLst/>
          </a:prstGeom>
          <a:noFill/>
        </p:spPr>
        <p:txBody>
          <a:bodyPr wrap="square" rtlCol="0">
            <a:spAutoFit/>
          </a:bodyPr>
          <a:lstStyle>
            <a:defPPr>
              <a:defRPr lang="zh-CN"/>
            </a:defPPr>
            <a:lvl1pPr algn="just">
              <a:defRPr sz="5400">
                <a:latin typeface="Agency FB" panose="020B0503020202020204" pitchFamily="34" charset="0"/>
                <a:cs typeface="+mn-ea"/>
              </a:defRPr>
            </a:lvl1pPr>
          </a:lstStyle>
          <a:p>
            <a:r>
              <a:rPr lang="en-US" altLang="zh-CN" dirty="0">
                <a:sym typeface="+mn-lt"/>
              </a:rPr>
              <a:t>02</a:t>
            </a:r>
            <a:endParaRPr lang="zh-CN" altLang="en-US" dirty="0">
              <a:sym typeface="+mn-lt"/>
            </a:endParaRPr>
          </a:p>
        </p:txBody>
      </p:sp>
      <p:cxnSp>
        <p:nvCxnSpPr>
          <p:cNvPr id="56" name="直接连接符 55">
            <a:extLst>
              <a:ext uri="{FF2B5EF4-FFF2-40B4-BE49-F238E27FC236}">
                <a16:creationId xmlns:a16="http://schemas.microsoft.com/office/drawing/2014/main" id="{48027C33-1CAF-4224-A4DC-E05A09AD310F}"/>
              </a:ext>
            </a:extLst>
          </p:cNvPr>
          <p:cNvCxnSpPr/>
          <p:nvPr/>
        </p:nvCxnSpPr>
        <p:spPr>
          <a:xfrm flipH="1">
            <a:off x="973488" y="647670"/>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grpSp>
        <p:nvGrpSpPr>
          <p:cNvPr id="57" name="Group 4">
            <a:extLst>
              <a:ext uri="{FF2B5EF4-FFF2-40B4-BE49-F238E27FC236}">
                <a16:creationId xmlns:a16="http://schemas.microsoft.com/office/drawing/2014/main" id="{5C609684-88D0-4D90-A3F6-D8D3B7347B08}"/>
              </a:ext>
            </a:extLst>
          </p:cNvPr>
          <p:cNvGrpSpPr/>
          <p:nvPr/>
        </p:nvGrpSpPr>
        <p:grpSpPr>
          <a:xfrm>
            <a:off x="8009160" y="1536396"/>
            <a:ext cx="2244938" cy="675185"/>
            <a:chOff x="8479612" y="2464939"/>
            <a:chExt cx="2806700" cy="900247"/>
          </a:xfrm>
        </p:grpSpPr>
        <p:sp>
          <p:nvSpPr>
            <p:cNvPr id="58" name="TextBox 28">
              <a:extLst>
                <a:ext uri="{FF2B5EF4-FFF2-40B4-BE49-F238E27FC236}">
                  <a16:creationId xmlns:a16="http://schemas.microsoft.com/office/drawing/2014/main" id="{D718DAB8-5377-4671-838F-3F8835C7E644}"/>
                </a:ext>
              </a:extLst>
            </p:cNvPr>
            <p:cNvSpPr txBox="1"/>
            <p:nvPr/>
          </p:nvSpPr>
          <p:spPr>
            <a:xfrm>
              <a:off x="8479612" y="2464939"/>
              <a:ext cx="2806700" cy="276999"/>
            </a:xfrm>
            <a:prstGeom prst="rect">
              <a:avLst/>
            </a:prstGeom>
            <a:noFill/>
            <a:effectLst/>
          </p:spPr>
          <p:txBody>
            <a:bodyPr wrap="none" lIns="0" tIns="0" rIns="0" bIns="0" anchor="ctr" anchorCtr="0">
              <a:normAutofit lnSpcReduction="10000"/>
            </a:bodyPr>
            <a:lstStyle/>
            <a:p>
              <a:r>
                <a:rPr lang="zh-CN" altLang="en-US" sz="1400" b="1">
                  <a:solidFill>
                    <a:schemeClr val="bg1">
                      <a:lumMod val="50000"/>
                    </a:schemeClr>
                  </a:solidFill>
                  <a:cs typeface="+mn-ea"/>
                  <a:sym typeface="+mn-lt"/>
                </a:rPr>
                <a:t>标题文本预设</a:t>
              </a:r>
            </a:p>
          </p:txBody>
        </p:sp>
        <p:sp>
          <p:nvSpPr>
            <p:cNvPr id="59" name="Rectangle 29">
              <a:extLst>
                <a:ext uri="{FF2B5EF4-FFF2-40B4-BE49-F238E27FC236}">
                  <a16:creationId xmlns:a16="http://schemas.microsoft.com/office/drawing/2014/main" id="{EABC96F3-3FFA-4461-9A26-ED9B46B64203}"/>
                </a:ext>
              </a:extLst>
            </p:cNvPr>
            <p:cNvSpPr/>
            <p:nvPr/>
          </p:nvSpPr>
          <p:spPr>
            <a:xfrm>
              <a:off x="8479612" y="2741938"/>
              <a:ext cx="2806700" cy="623248"/>
            </a:xfrm>
            <a:prstGeom prst="rect">
              <a:avLst/>
            </a:prstGeom>
            <a:effectLst/>
          </p:spPr>
          <p:txBody>
            <a:bodyPr wrap="square" lIns="0" tIns="0" rIns="0" bIns="0" anchor="ctr" anchorCtr="0">
              <a:normAutofit/>
            </a:bodyPr>
            <a:lstStyle/>
            <a:p>
              <a:pPr>
                <a:lnSpc>
                  <a:spcPct val="120000"/>
                </a:lnSpc>
              </a:pPr>
              <a:r>
                <a:rPr lang="zh-CN" altLang="en-US" sz="700">
                  <a:solidFill>
                    <a:schemeClr val="bg1">
                      <a:lumMod val="50000"/>
                    </a:schemeClr>
                  </a:solidFill>
                  <a:cs typeface="+mn-ea"/>
                  <a:sym typeface="+mn-lt"/>
                </a:rPr>
                <a:t>此部分内容作为文字排版占位显示 （建议使用主题字体）如需更改请在（设置形状格式）菜单下（文本选项）中调整</a:t>
              </a:r>
            </a:p>
          </p:txBody>
        </p:sp>
      </p:grpSp>
      <p:grpSp>
        <p:nvGrpSpPr>
          <p:cNvPr id="60" name="Group 4">
            <a:extLst>
              <a:ext uri="{FF2B5EF4-FFF2-40B4-BE49-F238E27FC236}">
                <a16:creationId xmlns:a16="http://schemas.microsoft.com/office/drawing/2014/main" id="{42BBB33F-692E-49F3-B192-2CD49D39DA6C}"/>
              </a:ext>
            </a:extLst>
          </p:cNvPr>
          <p:cNvGrpSpPr/>
          <p:nvPr/>
        </p:nvGrpSpPr>
        <p:grpSpPr>
          <a:xfrm>
            <a:off x="8009160" y="5117510"/>
            <a:ext cx="2244938" cy="675185"/>
            <a:chOff x="8479612" y="2464939"/>
            <a:chExt cx="2806700" cy="900247"/>
          </a:xfrm>
        </p:grpSpPr>
        <p:sp>
          <p:nvSpPr>
            <p:cNvPr id="61" name="TextBox 28">
              <a:extLst>
                <a:ext uri="{FF2B5EF4-FFF2-40B4-BE49-F238E27FC236}">
                  <a16:creationId xmlns:a16="http://schemas.microsoft.com/office/drawing/2014/main" id="{16222519-9651-4F64-A0B9-5CB5F80C1A44}"/>
                </a:ext>
              </a:extLst>
            </p:cNvPr>
            <p:cNvSpPr txBox="1"/>
            <p:nvPr/>
          </p:nvSpPr>
          <p:spPr>
            <a:xfrm>
              <a:off x="8479612" y="2464939"/>
              <a:ext cx="2806700" cy="276999"/>
            </a:xfrm>
            <a:prstGeom prst="rect">
              <a:avLst/>
            </a:prstGeom>
            <a:noFill/>
            <a:effectLst/>
          </p:spPr>
          <p:txBody>
            <a:bodyPr wrap="none" lIns="0" tIns="0" rIns="0" bIns="0" anchor="ctr" anchorCtr="0">
              <a:normAutofit lnSpcReduction="10000"/>
            </a:bodyPr>
            <a:lstStyle/>
            <a:p>
              <a:r>
                <a:rPr lang="zh-CN" altLang="en-US" sz="1400" b="1">
                  <a:solidFill>
                    <a:schemeClr val="bg1">
                      <a:lumMod val="50000"/>
                    </a:schemeClr>
                  </a:solidFill>
                  <a:cs typeface="+mn-ea"/>
                  <a:sym typeface="+mn-lt"/>
                </a:rPr>
                <a:t>标题文本预设</a:t>
              </a:r>
            </a:p>
          </p:txBody>
        </p:sp>
        <p:sp>
          <p:nvSpPr>
            <p:cNvPr id="62" name="Rectangle 29">
              <a:extLst>
                <a:ext uri="{FF2B5EF4-FFF2-40B4-BE49-F238E27FC236}">
                  <a16:creationId xmlns:a16="http://schemas.microsoft.com/office/drawing/2014/main" id="{DC081EA2-20C9-4041-9D8D-F3063D0D5C6F}"/>
                </a:ext>
              </a:extLst>
            </p:cNvPr>
            <p:cNvSpPr/>
            <p:nvPr/>
          </p:nvSpPr>
          <p:spPr>
            <a:xfrm>
              <a:off x="8479612" y="2741938"/>
              <a:ext cx="2806700" cy="623248"/>
            </a:xfrm>
            <a:prstGeom prst="rect">
              <a:avLst/>
            </a:prstGeom>
            <a:effectLst/>
          </p:spPr>
          <p:txBody>
            <a:bodyPr wrap="square" lIns="0" tIns="0" rIns="0" bIns="0" anchor="ctr" anchorCtr="0">
              <a:normAutofit/>
            </a:bodyPr>
            <a:lstStyle/>
            <a:p>
              <a:pPr>
                <a:lnSpc>
                  <a:spcPct val="120000"/>
                </a:lnSpc>
              </a:pPr>
              <a:r>
                <a:rPr lang="zh-CN" altLang="en-US" sz="700" dirty="0">
                  <a:solidFill>
                    <a:schemeClr val="bg1">
                      <a:lumMod val="50000"/>
                    </a:schemeClr>
                  </a:solidFill>
                  <a:cs typeface="+mn-ea"/>
                  <a:sym typeface="+mn-lt"/>
                </a:rPr>
                <a:t>此部分内容作为文字排版占位显示 （建议使用主题字体）如需更改请在（设置形状格式）菜单下（文本选项）中调整</a:t>
              </a:r>
            </a:p>
          </p:txBody>
        </p:sp>
      </p:grpSp>
    </p:spTree>
    <p:extLst>
      <p:ext uri="{BB962C8B-B14F-4D97-AF65-F5344CB8AC3E}">
        <p14:creationId xmlns:p14="http://schemas.microsoft.com/office/powerpoint/2010/main" val="960561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56"/>
                                        </p:tgtEl>
                                        <p:attrNameLst>
                                          <p:attrName>style.visibility</p:attrName>
                                        </p:attrNameLst>
                                      </p:cBhvr>
                                      <p:to>
                                        <p:strVal val="visible"/>
                                      </p:to>
                                    </p:set>
                                    <p:anim calcmode="lin" valueType="num">
                                      <p:cBhvr>
                                        <p:cTn id="7" dur="1000" fill="hold"/>
                                        <p:tgtEl>
                                          <p:spTgt spid="56"/>
                                        </p:tgtEl>
                                        <p:attrNameLst>
                                          <p:attrName>ppt_w</p:attrName>
                                        </p:attrNameLst>
                                      </p:cBhvr>
                                      <p:tavLst>
                                        <p:tav tm="0">
                                          <p:val>
                                            <p:fltVal val="0"/>
                                          </p:val>
                                        </p:tav>
                                        <p:tav tm="100000">
                                          <p:val>
                                            <p:strVal val="#ppt_w"/>
                                          </p:val>
                                        </p:tav>
                                      </p:tavLst>
                                    </p:anim>
                                    <p:anim calcmode="lin" valueType="num">
                                      <p:cBhvr>
                                        <p:cTn id="8" dur="1000" fill="hold"/>
                                        <p:tgtEl>
                                          <p:spTgt spid="56"/>
                                        </p:tgtEl>
                                        <p:attrNameLst>
                                          <p:attrName>ppt_h</p:attrName>
                                        </p:attrNameLst>
                                      </p:cBhvr>
                                      <p:tavLst>
                                        <p:tav tm="0">
                                          <p:val>
                                            <p:fltVal val="0"/>
                                          </p:val>
                                        </p:tav>
                                        <p:tav tm="100000">
                                          <p:val>
                                            <p:strVal val="#ppt_h"/>
                                          </p:val>
                                        </p:tav>
                                      </p:tavLst>
                                    </p:anim>
                                    <p:anim calcmode="lin" valueType="num">
                                      <p:cBhvr>
                                        <p:cTn id="9" dur="1000" fill="hold"/>
                                        <p:tgtEl>
                                          <p:spTgt spid="56"/>
                                        </p:tgtEl>
                                        <p:attrNameLst>
                                          <p:attrName>style.rotation</p:attrName>
                                        </p:attrNameLst>
                                      </p:cBhvr>
                                      <p:tavLst>
                                        <p:tav tm="0">
                                          <p:val>
                                            <p:fltVal val="90"/>
                                          </p:val>
                                        </p:tav>
                                        <p:tav tm="100000">
                                          <p:val>
                                            <p:fltVal val="0"/>
                                          </p:val>
                                        </p:tav>
                                      </p:tavLst>
                                    </p:anim>
                                    <p:animEffect transition="in" filter="fade">
                                      <p:cBhvr>
                                        <p:cTn id="10" dur="1000"/>
                                        <p:tgtEl>
                                          <p:spTgt spid="56"/>
                                        </p:tgtEl>
                                      </p:cBhvr>
                                    </p:animEffect>
                                  </p:childTnLst>
                                </p:cTn>
                              </p:par>
                              <p:par>
                                <p:cTn id="11" presetID="10" presetClass="entr" presetSubtype="0" fill="hold" grpId="0" nodeType="withEffect">
                                  <p:stCondLst>
                                    <p:cond delay="250"/>
                                  </p:stCondLst>
                                  <p:childTnLst>
                                    <p:set>
                                      <p:cBhvr>
                                        <p:cTn id="12" dur="1" fill="hold">
                                          <p:stCondLst>
                                            <p:cond delay="0"/>
                                          </p:stCondLst>
                                        </p:cTn>
                                        <p:tgtEl>
                                          <p:spTgt spid="55"/>
                                        </p:tgtEl>
                                        <p:attrNameLst>
                                          <p:attrName>style.visibility</p:attrName>
                                        </p:attrNameLst>
                                      </p:cBhvr>
                                      <p:to>
                                        <p:strVal val="visible"/>
                                      </p:to>
                                    </p:set>
                                    <p:animEffect transition="in" filter="fade">
                                      <p:cBhvr>
                                        <p:cTn id="13" dur="500"/>
                                        <p:tgtEl>
                                          <p:spTgt spid="55"/>
                                        </p:tgtEl>
                                      </p:cBhvr>
                                    </p:animEffect>
                                  </p:childTnLst>
                                </p:cTn>
                              </p:par>
                              <p:par>
                                <p:cTn id="14" presetID="42" presetClass="path" presetSubtype="0" decel="30000" fill="hold" grpId="1" nodeType="withEffect">
                                  <p:stCondLst>
                                    <p:cond delay="250"/>
                                  </p:stCondLst>
                                  <p:childTnLst>
                                    <p:animMotion origin="layout" path="M -2.08333E-6 -4.81481E-6 L 0.03373 0.04399 " pathEditMode="relative" rAng="0" ptsTypes="AA">
                                      <p:cBhvr>
                                        <p:cTn id="15" dur="750" spd="-100000" fill="hold"/>
                                        <p:tgtEl>
                                          <p:spTgt spid="55"/>
                                        </p:tgtEl>
                                        <p:attrNameLst>
                                          <p:attrName>ppt_x</p:attrName>
                                          <p:attrName>ppt_y</p:attrName>
                                        </p:attrNameLst>
                                      </p:cBhvr>
                                      <p:rCtr x="1680" y="2199"/>
                                    </p:animMotion>
                                  </p:childTnLst>
                                </p:cTn>
                              </p:par>
                              <p:par>
                                <p:cTn id="16" presetID="31" presetClass="entr" presetSubtype="0" fill="hold" grpId="0" nodeType="withEffect">
                                  <p:stCondLst>
                                    <p:cond delay="500"/>
                                  </p:stCondLst>
                                  <p:childTnLst>
                                    <p:set>
                                      <p:cBhvr>
                                        <p:cTn id="17" dur="1" fill="hold">
                                          <p:stCondLst>
                                            <p:cond delay="0"/>
                                          </p:stCondLst>
                                        </p:cTn>
                                        <p:tgtEl>
                                          <p:spTgt spid="2"/>
                                        </p:tgtEl>
                                        <p:attrNameLst>
                                          <p:attrName>style.visibility</p:attrName>
                                        </p:attrNameLst>
                                      </p:cBhvr>
                                      <p:to>
                                        <p:strVal val="visible"/>
                                      </p:to>
                                    </p:set>
                                    <p:anim calcmode="lin" valueType="num">
                                      <p:cBhvr>
                                        <p:cTn id="18" dur="1250" fill="hold"/>
                                        <p:tgtEl>
                                          <p:spTgt spid="2"/>
                                        </p:tgtEl>
                                        <p:attrNameLst>
                                          <p:attrName>ppt_w</p:attrName>
                                        </p:attrNameLst>
                                      </p:cBhvr>
                                      <p:tavLst>
                                        <p:tav tm="0">
                                          <p:val>
                                            <p:fltVal val="0"/>
                                          </p:val>
                                        </p:tav>
                                        <p:tav tm="100000">
                                          <p:val>
                                            <p:strVal val="#ppt_w"/>
                                          </p:val>
                                        </p:tav>
                                      </p:tavLst>
                                    </p:anim>
                                    <p:anim calcmode="lin" valueType="num">
                                      <p:cBhvr>
                                        <p:cTn id="19" dur="1250" fill="hold"/>
                                        <p:tgtEl>
                                          <p:spTgt spid="2"/>
                                        </p:tgtEl>
                                        <p:attrNameLst>
                                          <p:attrName>ppt_h</p:attrName>
                                        </p:attrNameLst>
                                      </p:cBhvr>
                                      <p:tavLst>
                                        <p:tav tm="0">
                                          <p:val>
                                            <p:fltVal val="0"/>
                                          </p:val>
                                        </p:tav>
                                        <p:tav tm="100000">
                                          <p:val>
                                            <p:strVal val="#ppt_h"/>
                                          </p:val>
                                        </p:tav>
                                      </p:tavLst>
                                    </p:anim>
                                    <p:anim calcmode="lin" valueType="num">
                                      <p:cBhvr>
                                        <p:cTn id="20" dur="1250" fill="hold"/>
                                        <p:tgtEl>
                                          <p:spTgt spid="2"/>
                                        </p:tgtEl>
                                        <p:attrNameLst>
                                          <p:attrName>style.rotation</p:attrName>
                                        </p:attrNameLst>
                                      </p:cBhvr>
                                      <p:tavLst>
                                        <p:tav tm="0">
                                          <p:val>
                                            <p:fltVal val="90"/>
                                          </p:val>
                                        </p:tav>
                                        <p:tav tm="100000">
                                          <p:val>
                                            <p:fltVal val="0"/>
                                          </p:val>
                                        </p:tav>
                                      </p:tavLst>
                                    </p:anim>
                                    <p:animEffect transition="in" filter="fade">
                                      <p:cBhvr>
                                        <p:cTn id="21" dur="1250"/>
                                        <p:tgtEl>
                                          <p:spTgt spid="2"/>
                                        </p:tgtEl>
                                      </p:cBhvr>
                                    </p:animEffect>
                                  </p:childTnLst>
                                </p:cTn>
                              </p:par>
                              <p:par>
                                <p:cTn id="22" presetID="31" presetClass="entr" presetSubtype="0" fill="hold" grpId="0" nodeType="withEffect">
                                  <p:stCondLst>
                                    <p:cond delay="500"/>
                                  </p:stCondLst>
                                  <p:childTnLst>
                                    <p:set>
                                      <p:cBhvr>
                                        <p:cTn id="23" dur="1" fill="hold">
                                          <p:stCondLst>
                                            <p:cond delay="0"/>
                                          </p:stCondLst>
                                        </p:cTn>
                                        <p:tgtEl>
                                          <p:spTgt spid="3"/>
                                        </p:tgtEl>
                                        <p:attrNameLst>
                                          <p:attrName>style.visibility</p:attrName>
                                        </p:attrNameLst>
                                      </p:cBhvr>
                                      <p:to>
                                        <p:strVal val="visible"/>
                                      </p:to>
                                    </p:set>
                                    <p:anim calcmode="lin" valueType="num">
                                      <p:cBhvr>
                                        <p:cTn id="24" dur="1250" fill="hold"/>
                                        <p:tgtEl>
                                          <p:spTgt spid="3"/>
                                        </p:tgtEl>
                                        <p:attrNameLst>
                                          <p:attrName>ppt_w</p:attrName>
                                        </p:attrNameLst>
                                      </p:cBhvr>
                                      <p:tavLst>
                                        <p:tav tm="0">
                                          <p:val>
                                            <p:fltVal val="0"/>
                                          </p:val>
                                        </p:tav>
                                        <p:tav tm="100000">
                                          <p:val>
                                            <p:strVal val="#ppt_w"/>
                                          </p:val>
                                        </p:tav>
                                      </p:tavLst>
                                    </p:anim>
                                    <p:anim calcmode="lin" valueType="num">
                                      <p:cBhvr>
                                        <p:cTn id="25" dur="1250" fill="hold"/>
                                        <p:tgtEl>
                                          <p:spTgt spid="3"/>
                                        </p:tgtEl>
                                        <p:attrNameLst>
                                          <p:attrName>ppt_h</p:attrName>
                                        </p:attrNameLst>
                                      </p:cBhvr>
                                      <p:tavLst>
                                        <p:tav tm="0">
                                          <p:val>
                                            <p:fltVal val="0"/>
                                          </p:val>
                                        </p:tav>
                                        <p:tav tm="100000">
                                          <p:val>
                                            <p:strVal val="#ppt_h"/>
                                          </p:val>
                                        </p:tav>
                                      </p:tavLst>
                                    </p:anim>
                                    <p:anim calcmode="lin" valueType="num">
                                      <p:cBhvr>
                                        <p:cTn id="26" dur="1250" fill="hold"/>
                                        <p:tgtEl>
                                          <p:spTgt spid="3"/>
                                        </p:tgtEl>
                                        <p:attrNameLst>
                                          <p:attrName>style.rotation</p:attrName>
                                        </p:attrNameLst>
                                      </p:cBhvr>
                                      <p:tavLst>
                                        <p:tav tm="0">
                                          <p:val>
                                            <p:fltVal val="90"/>
                                          </p:val>
                                        </p:tav>
                                        <p:tav tm="100000">
                                          <p:val>
                                            <p:fltVal val="0"/>
                                          </p:val>
                                        </p:tav>
                                      </p:tavLst>
                                    </p:anim>
                                    <p:animEffect transition="in" filter="fade">
                                      <p:cBhvr>
                                        <p:cTn id="27" dur="1250"/>
                                        <p:tgtEl>
                                          <p:spTgt spid="3"/>
                                        </p:tgtEl>
                                      </p:cBhvr>
                                    </p:animEffect>
                                  </p:childTnLst>
                                </p:cTn>
                              </p:par>
                              <p:par>
                                <p:cTn id="28" presetID="31" presetClass="entr" presetSubtype="0" fill="hold" grpId="0" nodeType="withEffect">
                                  <p:stCondLst>
                                    <p:cond delay="500"/>
                                  </p:stCondLst>
                                  <p:childTnLst>
                                    <p:set>
                                      <p:cBhvr>
                                        <p:cTn id="29" dur="1" fill="hold">
                                          <p:stCondLst>
                                            <p:cond delay="0"/>
                                          </p:stCondLst>
                                        </p:cTn>
                                        <p:tgtEl>
                                          <p:spTgt spid="4"/>
                                        </p:tgtEl>
                                        <p:attrNameLst>
                                          <p:attrName>style.visibility</p:attrName>
                                        </p:attrNameLst>
                                      </p:cBhvr>
                                      <p:to>
                                        <p:strVal val="visible"/>
                                      </p:to>
                                    </p:set>
                                    <p:anim calcmode="lin" valueType="num">
                                      <p:cBhvr>
                                        <p:cTn id="30" dur="1250" fill="hold"/>
                                        <p:tgtEl>
                                          <p:spTgt spid="4"/>
                                        </p:tgtEl>
                                        <p:attrNameLst>
                                          <p:attrName>ppt_w</p:attrName>
                                        </p:attrNameLst>
                                      </p:cBhvr>
                                      <p:tavLst>
                                        <p:tav tm="0">
                                          <p:val>
                                            <p:fltVal val="0"/>
                                          </p:val>
                                        </p:tav>
                                        <p:tav tm="100000">
                                          <p:val>
                                            <p:strVal val="#ppt_w"/>
                                          </p:val>
                                        </p:tav>
                                      </p:tavLst>
                                    </p:anim>
                                    <p:anim calcmode="lin" valueType="num">
                                      <p:cBhvr>
                                        <p:cTn id="31" dur="1250" fill="hold"/>
                                        <p:tgtEl>
                                          <p:spTgt spid="4"/>
                                        </p:tgtEl>
                                        <p:attrNameLst>
                                          <p:attrName>ppt_h</p:attrName>
                                        </p:attrNameLst>
                                      </p:cBhvr>
                                      <p:tavLst>
                                        <p:tav tm="0">
                                          <p:val>
                                            <p:fltVal val="0"/>
                                          </p:val>
                                        </p:tav>
                                        <p:tav tm="100000">
                                          <p:val>
                                            <p:strVal val="#ppt_h"/>
                                          </p:val>
                                        </p:tav>
                                      </p:tavLst>
                                    </p:anim>
                                    <p:anim calcmode="lin" valueType="num">
                                      <p:cBhvr>
                                        <p:cTn id="32" dur="1250" fill="hold"/>
                                        <p:tgtEl>
                                          <p:spTgt spid="4"/>
                                        </p:tgtEl>
                                        <p:attrNameLst>
                                          <p:attrName>style.rotation</p:attrName>
                                        </p:attrNameLst>
                                      </p:cBhvr>
                                      <p:tavLst>
                                        <p:tav tm="0">
                                          <p:val>
                                            <p:fltVal val="90"/>
                                          </p:val>
                                        </p:tav>
                                        <p:tav tm="100000">
                                          <p:val>
                                            <p:fltVal val="0"/>
                                          </p:val>
                                        </p:tav>
                                      </p:tavLst>
                                    </p:anim>
                                    <p:animEffect transition="in" filter="fade">
                                      <p:cBhvr>
                                        <p:cTn id="33" dur="1250"/>
                                        <p:tgtEl>
                                          <p:spTgt spid="4"/>
                                        </p:tgtEl>
                                      </p:cBhvr>
                                    </p:animEffect>
                                  </p:childTnLst>
                                </p:cTn>
                              </p:par>
                              <p:par>
                                <p:cTn id="34" presetID="31" presetClass="entr" presetSubtype="0" fill="hold" grpId="0" nodeType="withEffect">
                                  <p:stCondLst>
                                    <p:cond delay="500"/>
                                  </p:stCondLst>
                                  <p:childTnLst>
                                    <p:set>
                                      <p:cBhvr>
                                        <p:cTn id="35" dur="1" fill="hold">
                                          <p:stCondLst>
                                            <p:cond delay="0"/>
                                          </p:stCondLst>
                                        </p:cTn>
                                        <p:tgtEl>
                                          <p:spTgt spid="5"/>
                                        </p:tgtEl>
                                        <p:attrNameLst>
                                          <p:attrName>style.visibility</p:attrName>
                                        </p:attrNameLst>
                                      </p:cBhvr>
                                      <p:to>
                                        <p:strVal val="visible"/>
                                      </p:to>
                                    </p:set>
                                    <p:anim calcmode="lin" valueType="num">
                                      <p:cBhvr>
                                        <p:cTn id="36" dur="1250" fill="hold"/>
                                        <p:tgtEl>
                                          <p:spTgt spid="5"/>
                                        </p:tgtEl>
                                        <p:attrNameLst>
                                          <p:attrName>ppt_w</p:attrName>
                                        </p:attrNameLst>
                                      </p:cBhvr>
                                      <p:tavLst>
                                        <p:tav tm="0">
                                          <p:val>
                                            <p:fltVal val="0"/>
                                          </p:val>
                                        </p:tav>
                                        <p:tav tm="100000">
                                          <p:val>
                                            <p:strVal val="#ppt_w"/>
                                          </p:val>
                                        </p:tav>
                                      </p:tavLst>
                                    </p:anim>
                                    <p:anim calcmode="lin" valueType="num">
                                      <p:cBhvr>
                                        <p:cTn id="37" dur="1250" fill="hold"/>
                                        <p:tgtEl>
                                          <p:spTgt spid="5"/>
                                        </p:tgtEl>
                                        <p:attrNameLst>
                                          <p:attrName>ppt_h</p:attrName>
                                        </p:attrNameLst>
                                      </p:cBhvr>
                                      <p:tavLst>
                                        <p:tav tm="0">
                                          <p:val>
                                            <p:fltVal val="0"/>
                                          </p:val>
                                        </p:tav>
                                        <p:tav tm="100000">
                                          <p:val>
                                            <p:strVal val="#ppt_h"/>
                                          </p:val>
                                        </p:tav>
                                      </p:tavLst>
                                    </p:anim>
                                    <p:anim calcmode="lin" valueType="num">
                                      <p:cBhvr>
                                        <p:cTn id="38" dur="1250" fill="hold"/>
                                        <p:tgtEl>
                                          <p:spTgt spid="5"/>
                                        </p:tgtEl>
                                        <p:attrNameLst>
                                          <p:attrName>style.rotation</p:attrName>
                                        </p:attrNameLst>
                                      </p:cBhvr>
                                      <p:tavLst>
                                        <p:tav tm="0">
                                          <p:val>
                                            <p:fltVal val="90"/>
                                          </p:val>
                                        </p:tav>
                                        <p:tav tm="100000">
                                          <p:val>
                                            <p:fltVal val="0"/>
                                          </p:val>
                                        </p:tav>
                                      </p:tavLst>
                                    </p:anim>
                                    <p:animEffect transition="in" filter="fade">
                                      <p:cBhvr>
                                        <p:cTn id="39" dur="1250"/>
                                        <p:tgtEl>
                                          <p:spTgt spid="5"/>
                                        </p:tgtEl>
                                      </p:cBhvr>
                                    </p:animEffect>
                                  </p:childTnLst>
                                </p:cTn>
                              </p:par>
                              <p:par>
                                <p:cTn id="40" presetID="31" presetClass="entr" presetSubtype="0" fill="hold" nodeType="withEffect">
                                  <p:stCondLst>
                                    <p:cond delay="500"/>
                                  </p:stCondLst>
                                  <p:childTnLst>
                                    <p:set>
                                      <p:cBhvr>
                                        <p:cTn id="41" dur="1" fill="hold">
                                          <p:stCondLst>
                                            <p:cond delay="0"/>
                                          </p:stCondLst>
                                        </p:cTn>
                                        <p:tgtEl>
                                          <p:spTgt spid="6"/>
                                        </p:tgtEl>
                                        <p:attrNameLst>
                                          <p:attrName>style.visibility</p:attrName>
                                        </p:attrNameLst>
                                      </p:cBhvr>
                                      <p:to>
                                        <p:strVal val="visible"/>
                                      </p:to>
                                    </p:set>
                                    <p:anim calcmode="lin" valueType="num">
                                      <p:cBhvr>
                                        <p:cTn id="42" dur="1250" fill="hold"/>
                                        <p:tgtEl>
                                          <p:spTgt spid="6"/>
                                        </p:tgtEl>
                                        <p:attrNameLst>
                                          <p:attrName>ppt_w</p:attrName>
                                        </p:attrNameLst>
                                      </p:cBhvr>
                                      <p:tavLst>
                                        <p:tav tm="0">
                                          <p:val>
                                            <p:fltVal val="0"/>
                                          </p:val>
                                        </p:tav>
                                        <p:tav tm="100000">
                                          <p:val>
                                            <p:strVal val="#ppt_w"/>
                                          </p:val>
                                        </p:tav>
                                      </p:tavLst>
                                    </p:anim>
                                    <p:anim calcmode="lin" valueType="num">
                                      <p:cBhvr>
                                        <p:cTn id="43" dur="1250" fill="hold"/>
                                        <p:tgtEl>
                                          <p:spTgt spid="6"/>
                                        </p:tgtEl>
                                        <p:attrNameLst>
                                          <p:attrName>ppt_h</p:attrName>
                                        </p:attrNameLst>
                                      </p:cBhvr>
                                      <p:tavLst>
                                        <p:tav tm="0">
                                          <p:val>
                                            <p:fltVal val="0"/>
                                          </p:val>
                                        </p:tav>
                                        <p:tav tm="100000">
                                          <p:val>
                                            <p:strVal val="#ppt_h"/>
                                          </p:val>
                                        </p:tav>
                                      </p:tavLst>
                                    </p:anim>
                                    <p:anim calcmode="lin" valueType="num">
                                      <p:cBhvr>
                                        <p:cTn id="44" dur="1250" fill="hold"/>
                                        <p:tgtEl>
                                          <p:spTgt spid="6"/>
                                        </p:tgtEl>
                                        <p:attrNameLst>
                                          <p:attrName>style.rotation</p:attrName>
                                        </p:attrNameLst>
                                      </p:cBhvr>
                                      <p:tavLst>
                                        <p:tav tm="0">
                                          <p:val>
                                            <p:fltVal val="90"/>
                                          </p:val>
                                        </p:tav>
                                        <p:tav tm="100000">
                                          <p:val>
                                            <p:fltVal val="0"/>
                                          </p:val>
                                        </p:tav>
                                      </p:tavLst>
                                    </p:anim>
                                    <p:animEffect transition="in" filter="fade">
                                      <p:cBhvr>
                                        <p:cTn id="45" dur="1250"/>
                                        <p:tgtEl>
                                          <p:spTgt spid="6"/>
                                        </p:tgtEl>
                                      </p:cBhvr>
                                    </p:animEffect>
                                  </p:childTnLst>
                                </p:cTn>
                              </p:par>
                              <p:par>
                                <p:cTn id="46" presetID="31" presetClass="entr" presetSubtype="0" fill="hold" nodeType="withEffect">
                                  <p:stCondLst>
                                    <p:cond delay="500"/>
                                  </p:stCondLst>
                                  <p:childTnLst>
                                    <p:set>
                                      <p:cBhvr>
                                        <p:cTn id="47" dur="1" fill="hold">
                                          <p:stCondLst>
                                            <p:cond delay="0"/>
                                          </p:stCondLst>
                                        </p:cTn>
                                        <p:tgtEl>
                                          <p:spTgt spid="7"/>
                                        </p:tgtEl>
                                        <p:attrNameLst>
                                          <p:attrName>style.visibility</p:attrName>
                                        </p:attrNameLst>
                                      </p:cBhvr>
                                      <p:to>
                                        <p:strVal val="visible"/>
                                      </p:to>
                                    </p:set>
                                    <p:anim calcmode="lin" valueType="num">
                                      <p:cBhvr>
                                        <p:cTn id="48" dur="1250" fill="hold"/>
                                        <p:tgtEl>
                                          <p:spTgt spid="7"/>
                                        </p:tgtEl>
                                        <p:attrNameLst>
                                          <p:attrName>ppt_w</p:attrName>
                                        </p:attrNameLst>
                                      </p:cBhvr>
                                      <p:tavLst>
                                        <p:tav tm="0">
                                          <p:val>
                                            <p:fltVal val="0"/>
                                          </p:val>
                                        </p:tav>
                                        <p:tav tm="100000">
                                          <p:val>
                                            <p:strVal val="#ppt_w"/>
                                          </p:val>
                                        </p:tav>
                                      </p:tavLst>
                                    </p:anim>
                                    <p:anim calcmode="lin" valueType="num">
                                      <p:cBhvr>
                                        <p:cTn id="49" dur="1250" fill="hold"/>
                                        <p:tgtEl>
                                          <p:spTgt spid="7"/>
                                        </p:tgtEl>
                                        <p:attrNameLst>
                                          <p:attrName>ppt_h</p:attrName>
                                        </p:attrNameLst>
                                      </p:cBhvr>
                                      <p:tavLst>
                                        <p:tav tm="0">
                                          <p:val>
                                            <p:fltVal val="0"/>
                                          </p:val>
                                        </p:tav>
                                        <p:tav tm="100000">
                                          <p:val>
                                            <p:strVal val="#ppt_h"/>
                                          </p:val>
                                        </p:tav>
                                      </p:tavLst>
                                    </p:anim>
                                    <p:anim calcmode="lin" valueType="num">
                                      <p:cBhvr>
                                        <p:cTn id="50" dur="1250" fill="hold"/>
                                        <p:tgtEl>
                                          <p:spTgt spid="7"/>
                                        </p:tgtEl>
                                        <p:attrNameLst>
                                          <p:attrName>style.rotation</p:attrName>
                                        </p:attrNameLst>
                                      </p:cBhvr>
                                      <p:tavLst>
                                        <p:tav tm="0">
                                          <p:val>
                                            <p:fltVal val="90"/>
                                          </p:val>
                                        </p:tav>
                                        <p:tav tm="100000">
                                          <p:val>
                                            <p:fltVal val="0"/>
                                          </p:val>
                                        </p:tav>
                                      </p:tavLst>
                                    </p:anim>
                                    <p:animEffect transition="in" filter="fade">
                                      <p:cBhvr>
                                        <p:cTn id="51" dur="1250"/>
                                        <p:tgtEl>
                                          <p:spTgt spid="7"/>
                                        </p:tgtEl>
                                      </p:cBhvr>
                                    </p:animEffect>
                                  </p:childTnLst>
                                </p:cTn>
                              </p:par>
                              <p:par>
                                <p:cTn id="52" presetID="31" presetClass="entr" presetSubtype="0" fill="hold" nodeType="withEffect">
                                  <p:stCondLst>
                                    <p:cond delay="500"/>
                                  </p:stCondLst>
                                  <p:childTnLst>
                                    <p:set>
                                      <p:cBhvr>
                                        <p:cTn id="53" dur="1" fill="hold">
                                          <p:stCondLst>
                                            <p:cond delay="0"/>
                                          </p:stCondLst>
                                        </p:cTn>
                                        <p:tgtEl>
                                          <p:spTgt spid="8"/>
                                        </p:tgtEl>
                                        <p:attrNameLst>
                                          <p:attrName>style.visibility</p:attrName>
                                        </p:attrNameLst>
                                      </p:cBhvr>
                                      <p:to>
                                        <p:strVal val="visible"/>
                                      </p:to>
                                    </p:set>
                                    <p:anim calcmode="lin" valueType="num">
                                      <p:cBhvr>
                                        <p:cTn id="54" dur="1250" fill="hold"/>
                                        <p:tgtEl>
                                          <p:spTgt spid="8"/>
                                        </p:tgtEl>
                                        <p:attrNameLst>
                                          <p:attrName>ppt_w</p:attrName>
                                        </p:attrNameLst>
                                      </p:cBhvr>
                                      <p:tavLst>
                                        <p:tav tm="0">
                                          <p:val>
                                            <p:fltVal val="0"/>
                                          </p:val>
                                        </p:tav>
                                        <p:tav tm="100000">
                                          <p:val>
                                            <p:strVal val="#ppt_w"/>
                                          </p:val>
                                        </p:tav>
                                      </p:tavLst>
                                    </p:anim>
                                    <p:anim calcmode="lin" valueType="num">
                                      <p:cBhvr>
                                        <p:cTn id="55" dur="1250" fill="hold"/>
                                        <p:tgtEl>
                                          <p:spTgt spid="8"/>
                                        </p:tgtEl>
                                        <p:attrNameLst>
                                          <p:attrName>ppt_h</p:attrName>
                                        </p:attrNameLst>
                                      </p:cBhvr>
                                      <p:tavLst>
                                        <p:tav tm="0">
                                          <p:val>
                                            <p:fltVal val="0"/>
                                          </p:val>
                                        </p:tav>
                                        <p:tav tm="100000">
                                          <p:val>
                                            <p:strVal val="#ppt_h"/>
                                          </p:val>
                                        </p:tav>
                                      </p:tavLst>
                                    </p:anim>
                                    <p:anim calcmode="lin" valueType="num">
                                      <p:cBhvr>
                                        <p:cTn id="56" dur="1250" fill="hold"/>
                                        <p:tgtEl>
                                          <p:spTgt spid="8"/>
                                        </p:tgtEl>
                                        <p:attrNameLst>
                                          <p:attrName>style.rotation</p:attrName>
                                        </p:attrNameLst>
                                      </p:cBhvr>
                                      <p:tavLst>
                                        <p:tav tm="0">
                                          <p:val>
                                            <p:fltVal val="90"/>
                                          </p:val>
                                        </p:tav>
                                        <p:tav tm="100000">
                                          <p:val>
                                            <p:fltVal val="0"/>
                                          </p:val>
                                        </p:tav>
                                      </p:tavLst>
                                    </p:anim>
                                    <p:animEffect transition="in" filter="fade">
                                      <p:cBhvr>
                                        <p:cTn id="57" dur="1250"/>
                                        <p:tgtEl>
                                          <p:spTgt spid="8"/>
                                        </p:tgtEl>
                                      </p:cBhvr>
                                    </p:animEffect>
                                  </p:childTnLst>
                                </p:cTn>
                              </p:par>
                              <p:par>
                                <p:cTn id="58" presetID="31" presetClass="entr" presetSubtype="0" fill="hold" nodeType="withEffect">
                                  <p:stCondLst>
                                    <p:cond delay="500"/>
                                  </p:stCondLst>
                                  <p:childTnLst>
                                    <p:set>
                                      <p:cBhvr>
                                        <p:cTn id="59" dur="1" fill="hold">
                                          <p:stCondLst>
                                            <p:cond delay="0"/>
                                          </p:stCondLst>
                                        </p:cTn>
                                        <p:tgtEl>
                                          <p:spTgt spid="9"/>
                                        </p:tgtEl>
                                        <p:attrNameLst>
                                          <p:attrName>style.visibility</p:attrName>
                                        </p:attrNameLst>
                                      </p:cBhvr>
                                      <p:to>
                                        <p:strVal val="visible"/>
                                      </p:to>
                                    </p:set>
                                    <p:anim calcmode="lin" valueType="num">
                                      <p:cBhvr>
                                        <p:cTn id="60" dur="1250" fill="hold"/>
                                        <p:tgtEl>
                                          <p:spTgt spid="9"/>
                                        </p:tgtEl>
                                        <p:attrNameLst>
                                          <p:attrName>ppt_w</p:attrName>
                                        </p:attrNameLst>
                                      </p:cBhvr>
                                      <p:tavLst>
                                        <p:tav tm="0">
                                          <p:val>
                                            <p:fltVal val="0"/>
                                          </p:val>
                                        </p:tav>
                                        <p:tav tm="100000">
                                          <p:val>
                                            <p:strVal val="#ppt_w"/>
                                          </p:val>
                                        </p:tav>
                                      </p:tavLst>
                                    </p:anim>
                                    <p:anim calcmode="lin" valueType="num">
                                      <p:cBhvr>
                                        <p:cTn id="61" dur="1250" fill="hold"/>
                                        <p:tgtEl>
                                          <p:spTgt spid="9"/>
                                        </p:tgtEl>
                                        <p:attrNameLst>
                                          <p:attrName>ppt_h</p:attrName>
                                        </p:attrNameLst>
                                      </p:cBhvr>
                                      <p:tavLst>
                                        <p:tav tm="0">
                                          <p:val>
                                            <p:fltVal val="0"/>
                                          </p:val>
                                        </p:tav>
                                        <p:tav tm="100000">
                                          <p:val>
                                            <p:strVal val="#ppt_h"/>
                                          </p:val>
                                        </p:tav>
                                      </p:tavLst>
                                    </p:anim>
                                    <p:anim calcmode="lin" valueType="num">
                                      <p:cBhvr>
                                        <p:cTn id="62" dur="1250" fill="hold"/>
                                        <p:tgtEl>
                                          <p:spTgt spid="9"/>
                                        </p:tgtEl>
                                        <p:attrNameLst>
                                          <p:attrName>style.rotation</p:attrName>
                                        </p:attrNameLst>
                                      </p:cBhvr>
                                      <p:tavLst>
                                        <p:tav tm="0">
                                          <p:val>
                                            <p:fltVal val="90"/>
                                          </p:val>
                                        </p:tav>
                                        <p:tav tm="100000">
                                          <p:val>
                                            <p:fltVal val="0"/>
                                          </p:val>
                                        </p:tav>
                                      </p:tavLst>
                                    </p:anim>
                                    <p:animEffect transition="in" filter="fade">
                                      <p:cBhvr>
                                        <p:cTn id="63" dur="1250"/>
                                        <p:tgtEl>
                                          <p:spTgt spid="9"/>
                                        </p:tgtEl>
                                      </p:cBhvr>
                                    </p:animEffect>
                                  </p:childTnLst>
                                </p:cTn>
                              </p:par>
                              <p:par>
                                <p:cTn id="64" presetID="31" presetClass="entr" presetSubtype="0" fill="hold" nodeType="withEffect">
                                  <p:stCondLst>
                                    <p:cond delay="500"/>
                                  </p:stCondLst>
                                  <p:childTnLst>
                                    <p:set>
                                      <p:cBhvr>
                                        <p:cTn id="65" dur="1" fill="hold">
                                          <p:stCondLst>
                                            <p:cond delay="0"/>
                                          </p:stCondLst>
                                        </p:cTn>
                                        <p:tgtEl>
                                          <p:spTgt spid="10"/>
                                        </p:tgtEl>
                                        <p:attrNameLst>
                                          <p:attrName>style.visibility</p:attrName>
                                        </p:attrNameLst>
                                      </p:cBhvr>
                                      <p:to>
                                        <p:strVal val="visible"/>
                                      </p:to>
                                    </p:set>
                                    <p:anim calcmode="lin" valueType="num">
                                      <p:cBhvr>
                                        <p:cTn id="66" dur="1250" fill="hold"/>
                                        <p:tgtEl>
                                          <p:spTgt spid="10"/>
                                        </p:tgtEl>
                                        <p:attrNameLst>
                                          <p:attrName>ppt_w</p:attrName>
                                        </p:attrNameLst>
                                      </p:cBhvr>
                                      <p:tavLst>
                                        <p:tav tm="0">
                                          <p:val>
                                            <p:fltVal val="0"/>
                                          </p:val>
                                        </p:tav>
                                        <p:tav tm="100000">
                                          <p:val>
                                            <p:strVal val="#ppt_w"/>
                                          </p:val>
                                        </p:tav>
                                      </p:tavLst>
                                    </p:anim>
                                    <p:anim calcmode="lin" valueType="num">
                                      <p:cBhvr>
                                        <p:cTn id="67" dur="1250" fill="hold"/>
                                        <p:tgtEl>
                                          <p:spTgt spid="10"/>
                                        </p:tgtEl>
                                        <p:attrNameLst>
                                          <p:attrName>ppt_h</p:attrName>
                                        </p:attrNameLst>
                                      </p:cBhvr>
                                      <p:tavLst>
                                        <p:tav tm="0">
                                          <p:val>
                                            <p:fltVal val="0"/>
                                          </p:val>
                                        </p:tav>
                                        <p:tav tm="100000">
                                          <p:val>
                                            <p:strVal val="#ppt_h"/>
                                          </p:val>
                                        </p:tav>
                                      </p:tavLst>
                                    </p:anim>
                                    <p:anim calcmode="lin" valueType="num">
                                      <p:cBhvr>
                                        <p:cTn id="68" dur="1250" fill="hold"/>
                                        <p:tgtEl>
                                          <p:spTgt spid="10"/>
                                        </p:tgtEl>
                                        <p:attrNameLst>
                                          <p:attrName>style.rotation</p:attrName>
                                        </p:attrNameLst>
                                      </p:cBhvr>
                                      <p:tavLst>
                                        <p:tav tm="0">
                                          <p:val>
                                            <p:fltVal val="90"/>
                                          </p:val>
                                        </p:tav>
                                        <p:tav tm="100000">
                                          <p:val>
                                            <p:fltVal val="0"/>
                                          </p:val>
                                        </p:tav>
                                      </p:tavLst>
                                    </p:anim>
                                    <p:animEffect transition="in" filter="fade">
                                      <p:cBhvr>
                                        <p:cTn id="69" dur="1250"/>
                                        <p:tgtEl>
                                          <p:spTgt spid="10"/>
                                        </p:tgtEl>
                                      </p:cBhvr>
                                    </p:animEffect>
                                  </p:childTnLst>
                                </p:cTn>
                              </p:par>
                              <p:par>
                                <p:cTn id="70" presetID="31" presetClass="entr" presetSubtype="0" fill="hold" nodeType="withEffect">
                                  <p:stCondLst>
                                    <p:cond delay="500"/>
                                  </p:stCondLst>
                                  <p:childTnLst>
                                    <p:set>
                                      <p:cBhvr>
                                        <p:cTn id="71" dur="1" fill="hold">
                                          <p:stCondLst>
                                            <p:cond delay="0"/>
                                          </p:stCondLst>
                                        </p:cTn>
                                        <p:tgtEl>
                                          <p:spTgt spid="11"/>
                                        </p:tgtEl>
                                        <p:attrNameLst>
                                          <p:attrName>style.visibility</p:attrName>
                                        </p:attrNameLst>
                                      </p:cBhvr>
                                      <p:to>
                                        <p:strVal val="visible"/>
                                      </p:to>
                                    </p:set>
                                    <p:anim calcmode="lin" valueType="num">
                                      <p:cBhvr>
                                        <p:cTn id="72" dur="1250" fill="hold"/>
                                        <p:tgtEl>
                                          <p:spTgt spid="11"/>
                                        </p:tgtEl>
                                        <p:attrNameLst>
                                          <p:attrName>ppt_w</p:attrName>
                                        </p:attrNameLst>
                                      </p:cBhvr>
                                      <p:tavLst>
                                        <p:tav tm="0">
                                          <p:val>
                                            <p:fltVal val="0"/>
                                          </p:val>
                                        </p:tav>
                                        <p:tav tm="100000">
                                          <p:val>
                                            <p:strVal val="#ppt_w"/>
                                          </p:val>
                                        </p:tav>
                                      </p:tavLst>
                                    </p:anim>
                                    <p:anim calcmode="lin" valueType="num">
                                      <p:cBhvr>
                                        <p:cTn id="73" dur="1250" fill="hold"/>
                                        <p:tgtEl>
                                          <p:spTgt spid="11"/>
                                        </p:tgtEl>
                                        <p:attrNameLst>
                                          <p:attrName>ppt_h</p:attrName>
                                        </p:attrNameLst>
                                      </p:cBhvr>
                                      <p:tavLst>
                                        <p:tav tm="0">
                                          <p:val>
                                            <p:fltVal val="0"/>
                                          </p:val>
                                        </p:tav>
                                        <p:tav tm="100000">
                                          <p:val>
                                            <p:strVal val="#ppt_h"/>
                                          </p:val>
                                        </p:tav>
                                      </p:tavLst>
                                    </p:anim>
                                    <p:anim calcmode="lin" valueType="num">
                                      <p:cBhvr>
                                        <p:cTn id="74" dur="1250" fill="hold"/>
                                        <p:tgtEl>
                                          <p:spTgt spid="11"/>
                                        </p:tgtEl>
                                        <p:attrNameLst>
                                          <p:attrName>style.rotation</p:attrName>
                                        </p:attrNameLst>
                                      </p:cBhvr>
                                      <p:tavLst>
                                        <p:tav tm="0">
                                          <p:val>
                                            <p:fltVal val="90"/>
                                          </p:val>
                                        </p:tav>
                                        <p:tav tm="100000">
                                          <p:val>
                                            <p:fltVal val="0"/>
                                          </p:val>
                                        </p:tav>
                                      </p:tavLst>
                                    </p:anim>
                                    <p:animEffect transition="in" filter="fade">
                                      <p:cBhvr>
                                        <p:cTn id="75" dur="1250"/>
                                        <p:tgtEl>
                                          <p:spTgt spid="11"/>
                                        </p:tgtEl>
                                      </p:cBhvr>
                                    </p:animEffect>
                                  </p:childTnLst>
                                </p:cTn>
                              </p:par>
                              <p:par>
                                <p:cTn id="76" presetID="31" presetClass="entr" presetSubtype="0" fill="hold" nodeType="withEffect">
                                  <p:stCondLst>
                                    <p:cond delay="500"/>
                                  </p:stCondLst>
                                  <p:childTnLst>
                                    <p:set>
                                      <p:cBhvr>
                                        <p:cTn id="77" dur="1" fill="hold">
                                          <p:stCondLst>
                                            <p:cond delay="0"/>
                                          </p:stCondLst>
                                        </p:cTn>
                                        <p:tgtEl>
                                          <p:spTgt spid="12"/>
                                        </p:tgtEl>
                                        <p:attrNameLst>
                                          <p:attrName>style.visibility</p:attrName>
                                        </p:attrNameLst>
                                      </p:cBhvr>
                                      <p:to>
                                        <p:strVal val="visible"/>
                                      </p:to>
                                    </p:set>
                                    <p:anim calcmode="lin" valueType="num">
                                      <p:cBhvr>
                                        <p:cTn id="78" dur="1250" fill="hold"/>
                                        <p:tgtEl>
                                          <p:spTgt spid="12"/>
                                        </p:tgtEl>
                                        <p:attrNameLst>
                                          <p:attrName>ppt_w</p:attrName>
                                        </p:attrNameLst>
                                      </p:cBhvr>
                                      <p:tavLst>
                                        <p:tav tm="0">
                                          <p:val>
                                            <p:fltVal val="0"/>
                                          </p:val>
                                        </p:tav>
                                        <p:tav tm="100000">
                                          <p:val>
                                            <p:strVal val="#ppt_w"/>
                                          </p:val>
                                        </p:tav>
                                      </p:tavLst>
                                    </p:anim>
                                    <p:anim calcmode="lin" valueType="num">
                                      <p:cBhvr>
                                        <p:cTn id="79" dur="1250" fill="hold"/>
                                        <p:tgtEl>
                                          <p:spTgt spid="12"/>
                                        </p:tgtEl>
                                        <p:attrNameLst>
                                          <p:attrName>ppt_h</p:attrName>
                                        </p:attrNameLst>
                                      </p:cBhvr>
                                      <p:tavLst>
                                        <p:tav tm="0">
                                          <p:val>
                                            <p:fltVal val="0"/>
                                          </p:val>
                                        </p:tav>
                                        <p:tav tm="100000">
                                          <p:val>
                                            <p:strVal val="#ppt_h"/>
                                          </p:val>
                                        </p:tav>
                                      </p:tavLst>
                                    </p:anim>
                                    <p:anim calcmode="lin" valueType="num">
                                      <p:cBhvr>
                                        <p:cTn id="80" dur="1250" fill="hold"/>
                                        <p:tgtEl>
                                          <p:spTgt spid="12"/>
                                        </p:tgtEl>
                                        <p:attrNameLst>
                                          <p:attrName>style.rotation</p:attrName>
                                        </p:attrNameLst>
                                      </p:cBhvr>
                                      <p:tavLst>
                                        <p:tav tm="0">
                                          <p:val>
                                            <p:fltVal val="90"/>
                                          </p:val>
                                        </p:tav>
                                        <p:tav tm="100000">
                                          <p:val>
                                            <p:fltVal val="0"/>
                                          </p:val>
                                        </p:tav>
                                      </p:tavLst>
                                    </p:anim>
                                    <p:animEffect transition="in" filter="fade">
                                      <p:cBhvr>
                                        <p:cTn id="81" dur="1250"/>
                                        <p:tgtEl>
                                          <p:spTgt spid="12"/>
                                        </p:tgtEl>
                                      </p:cBhvr>
                                    </p:animEffect>
                                  </p:childTnLst>
                                </p:cTn>
                              </p:par>
                              <p:par>
                                <p:cTn id="82" presetID="31" presetClass="entr" presetSubtype="0" fill="hold" nodeType="withEffect">
                                  <p:stCondLst>
                                    <p:cond delay="500"/>
                                  </p:stCondLst>
                                  <p:childTnLst>
                                    <p:set>
                                      <p:cBhvr>
                                        <p:cTn id="83" dur="1" fill="hold">
                                          <p:stCondLst>
                                            <p:cond delay="0"/>
                                          </p:stCondLst>
                                        </p:cTn>
                                        <p:tgtEl>
                                          <p:spTgt spid="13"/>
                                        </p:tgtEl>
                                        <p:attrNameLst>
                                          <p:attrName>style.visibility</p:attrName>
                                        </p:attrNameLst>
                                      </p:cBhvr>
                                      <p:to>
                                        <p:strVal val="visible"/>
                                      </p:to>
                                    </p:set>
                                    <p:anim calcmode="lin" valueType="num">
                                      <p:cBhvr>
                                        <p:cTn id="84" dur="1250" fill="hold"/>
                                        <p:tgtEl>
                                          <p:spTgt spid="13"/>
                                        </p:tgtEl>
                                        <p:attrNameLst>
                                          <p:attrName>ppt_w</p:attrName>
                                        </p:attrNameLst>
                                      </p:cBhvr>
                                      <p:tavLst>
                                        <p:tav tm="0">
                                          <p:val>
                                            <p:fltVal val="0"/>
                                          </p:val>
                                        </p:tav>
                                        <p:tav tm="100000">
                                          <p:val>
                                            <p:strVal val="#ppt_w"/>
                                          </p:val>
                                        </p:tav>
                                      </p:tavLst>
                                    </p:anim>
                                    <p:anim calcmode="lin" valueType="num">
                                      <p:cBhvr>
                                        <p:cTn id="85" dur="1250" fill="hold"/>
                                        <p:tgtEl>
                                          <p:spTgt spid="13"/>
                                        </p:tgtEl>
                                        <p:attrNameLst>
                                          <p:attrName>ppt_h</p:attrName>
                                        </p:attrNameLst>
                                      </p:cBhvr>
                                      <p:tavLst>
                                        <p:tav tm="0">
                                          <p:val>
                                            <p:fltVal val="0"/>
                                          </p:val>
                                        </p:tav>
                                        <p:tav tm="100000">
                                          <p:val>
                                            <p:strVal val="#ppt_h"/>
                                          </p:val>
                                        </p:tav>
                                      </p:tavLst>
                                    </p:anim>
                                    <p:anim calcmode="lin" valueType="num">
                                      <p:cBhvr>
                                        <p:cTn id="86" dur="1250" fill="hold"/>
                                        <p:tgtEl>
                                          <p:spTgt spid="13"/>
                                        </p:tgtEl>
                                        <p:attrNameLst>
                                          <p:attrName>style.rotation</p:attrName>
                                        </p:attrNameLst>
                                      </p:cBhvr>
                                      <p:tavLst>
                                        <p:tav tm="0">
                                          <p:val>
                                            <p:fltVal val="90"/>
                                          </p:val>
                                        </p:tav>
                                        <p:tav tm="100000">
                                          <p:val>
                                            <p:fltVal val="0"/>
                                          </p:val>
                                        </p:tav>
                                      </p:tavLst>
                                    </p:anim>
                                    <p:animEffect transition="in" filter="fade">
                                      <p:cBhvr>
                                        <p:cTn id="87" dur="1250"/>
                                        <p:tgtEl>
                                          <p:spTgt spid="13"/>
                                        </p:tgtEl>
                                      </p:cBhvr>
                                    </p:animEffect>
                                  </p:childTnLst>
                                </p:cTn>
                              </p:par>
                              <p:par>
                                <p:cTn id="88" presetID="31" presetClass="entr" presetSubtype="0" fill="hold" nodeType="withEffect">
                                  <p:stCondLst>
                                    <p:cond delay="500"/>
                                  </p:stCondLst>
                                  <p:childTnLst>
                                    <p:set>
                                      <p:cBhvr>
                                        <p:cTn id="89" dur="1" fill="hold">
                                          <p:stCondLst>
                                            <p:cond delay="0"/>
                                          </p:stCondLst>
                                        </p:cTn>
                                        <p:tgtEl>
                                          <p:spTgt spid="14"/>
                                        </p:tgtEl>
                                        <p:attrNameLst>
                                          <p:attrName>style.visibility</p:attrName>
                                        </p:attrNameLst>
                                      </p:cBhvr>
                                      <p:to>
                                        <p:strVal val="visible"/>
                                      </p:to>
                                    </p:set>
                                    <p:anim calcmode="lin" valueType="num">
                                      <p:cBhvr>
                                        <p:cTn id="90" dur="1250" fill="hold"/>
                                        <p:tgtEl>
                                          <p:spTgt spid="14"/>
                                        </p:tgtEl>
                                        <p:attrNameLst>
                                          <p:attrName>ppt_w</p:attrName>
                                        </p:attrNameLst>
                                      </p:cBhvr>
                                      <p:tavLst>
                                        <p:tav tm="0">
                                          <p:val>
                                            <p:fltVal val="0"/>
                                          </p:val>
                                        </p:tav>
                                        <p:tav tm="100000">
                                          <p:val>
                                            <p:strVal val="#ppt_w"/>
                                          </p:val>
                                        </p:tav>
                                      </p:tavLst>
                                    </p:anim>
                                    <p:anim calcmode="lin" valueType="num">
                                      <p:cBhvr>
                                        <p:cTn id="91" dur="1250" fill="hold"/>
                                        <p:tgtEl>
                                          <p:spTgt spid="14"/>
                                        </p:tgtEl>
                                        <p:attrNameLst>
                                          <p:attrName>ppt_h</p:attrName>
                                        </p:attrNameLst>
                                      </p:cBhvr>
                                      <p:tavLst>
                                        <p:tav tm="0">
                                          <p:val>
                                            <p:fltVal val="0"/>
                                          </p:val>
                                        </p:tav>
                                        <p:tav tm="100000">
                                          <p:val>
                                            <p:strVal val="#ppt_h"/>
                                          </p:val>
                                        </p:tav>
                                      </p:tavLst>
                                    </p:anim>
                                    <p:anim calcmode="lin" valueType="num">
                                      <p:cBhvr>
                                        <p:cTn id="92" dur="1250" fill="hold"/>
                                        <p:tgtEl>
                                          <p:spTgt spid="14"/>
                                        </p:tgtEl>
                                        <p:attrNameLst>
                                          <p:attrName>style.rotation</p:attrName>
                                        </p:attrNameLst>
                                      </p:cBhvr>
                                      <p:tavLst>
                                        <p:tav tm="0">
                                          <p:val>
                                            <p:fltVal val="90"/>
                                          </p:val>
                                        </p:tav>
                                        <p:tav tm="100000">
                                          <p:val>
                                            <p:fltVal val="0"/>
                                          </p:val>
                                        </p:tav>
                                      </p:tavLst>
                                    </p:anim>
                                    <p:animEffect transition="in" filter="fade">
                                      <p:cBhvr>
                                        <p:cTn id="93" dur="1250"/>
                                        <p:tgtEl>
                                          <p:spTgt spid="14"/>
                                        </p:tgtEl>
                                      </p:cBhvr>
                                    </p:animEffect>
                                  </p:childTnLst>
                                </p:cTn>
                              </p:par>
                              <p:par>
                                <p:cTn id="94" presetID="31" presetClass="entr" presetSubtype="0" fill="hold" nodeType="withEffect">
                                  <p:stCondLst>
                                    <p:cond delay="500"/>
                                  </p:stCondLst>
                                  <p:childTnLst>
                                    <p:set>
                                      <p:cBhvr>
                                        <p:cTn id="95" dur="1" fill="hold">
                                          <p:stCondLst>
                                            <p:cond delay="0"/>
                                          </p:stCondLst>
                                        </p:cTn>
                                        <p:tgtEl>
                                          <p:spTgt spid="15"/>
                                        </p:tgtEl>
                                        <p:attrNameLst>
                                          <p:attrName>style.visibility</p:attrName>
                                        </p:attrNameLst>
                                      </p:cBhvr>
                                      <p:to>
                                        <p:strVal val="visible"/>
                                      </p:to>
                                    </p:set>
                                    <p:anim calcmode="lin" valueType="num">
                                      <p:cBhvr>
                                        <p:cTn id="96" dur="1250" fill="hold"/>
                                        <p:tgtEl>
                                          <p:spTgt spid="15"/>
                                        </p:tgtEl>
                                        <p:attrNameLst>
                                          <p:attrName>ppt_w</p:attrName>
                                        </p:attrNameLst>
                                      </p:cBhvr>
                                      <p:tavLst>
                                        <p:tav tm="0">
                                          <p:val>
                                            <p:fltVal val="0"/>
                                          </p:val>
                                        </p:tav>
                                        <p:tav tm="100000">
                                          <p:val>
                                            <p:strVal val="#ppt_w"/>
                                          </p:val>
                                        </p:tav>
                                      </p:tavLst>
                                    </p:anim>
                                    <p:anim calcmode="lin" valueType="num">
                                      <p:cBhvr>
                                        <p:cTn id="97" dur="1250" fill="hold"/>
                                        <p:tgtEl>
                                          <p:spTgt spid="15"/>
                                        </p:tgtEl>
                                        <p:attrNameLst>
                                          <p:attrName>ppt_h</p:attrName>
                                        </p:attrNameLst>
                                      </p:cBhvr>
                                      <p:tavLst>
                                        <p:tav tm="0">
                                          <p:val>
                                            <p:fltVal val="0"/>
                                          </p:val>
                                        </p:tav>
                                        <p:tav tm="100000">
                                          <p:val>
                                            <p:strVal val="#ppt_h"/>
                                          </p:val>
                                        </p:tav>
                                      </p:tavLst>
                                    </p:anim>
                                    <p:anim calcmode="lin" valueType="num">
                                      <p:cBhvr>
                                        <p:cTn id="98" dur="1250" fill="hold"/>
                                        <p:tgtEl>
                                          <p:spTgt spid="15"/>
                                        </p:tgtEl>
                                        <p:attrNameLst>
                                          <p:attrName>style.rotation</p:attrName>
                                        </p:attrNameLst>
                                      </p:cBhvr>
                                      <p:tavLst>
                                        <p:tav tm="0">
                                          <p:val>
                                            <p:fltVal val="90"/>
                                          </p:val>
                                        </p:tav>
                                        <p:tav tm="100000">
                                          <p:val>
                                            <p:fltVal val="0"/>
                                          </p:val>
                                        </p:tav>
                                      </p:tavLst>
                                    </p:anim>
                                    <p:animEffect transition="in" filter="fade">
                                      <p:cBhvr>
                                        <p:cTn id="99" dur="1250"/>
                                        <p:tgtEl>
                                          <p:spTgt spid="15"/>
                                        </p:tgtEl>
                                      </p:cBhvr>
                                    </p:animEffect>
                                  </p:childTnLst>
                                </p:cTn>
                              </p:par>
                              <p:par>
                                <p:cTn id="100" presetID="31" presetClass="entr" presetSubtype="0" fill="hold" nodeType="withEffect">
                                  <p:stCondLst>
                                    <p:cond delay="500"/>
                                  </p:stCondLst>
                                  <p:childTnLst>
                                    <p:set>
                                      <p:cBhvr>
                                        <p:cTn id="101" dur="1" fill="hold">
                                          <p:stCondLst>
                                            <p:cond delay="0"/>
                                          </p:stCondLst>
                                        </p:cTn>
                                        <p:tgtEl>
                                          <p:spTgt spid="16"/>
                                        </p:tgtEl>
                                        <p:attrNameLst>
                                          <p:attrName>style.visibility</p:attrName>
                                        </p:attrNameLst>
                                      </p:cBhvr>
                                      <p:to>
                                        <p:strVal val="visible"/>
                                      </p:to>
                                    </p:set>
                                    <p:anim calcmode="lin" valueType="num">
                                      <p:cBhvr>
                                        <p:cTn id="102" dur="1250" fill="hold"/>
                                        <p:tgtEl>
                                          <p:spTgt spid="16"/>
                                        </p:tgtEl>
                                        <p:attrNameLst>
                                          <p:attrName>ppt_w</p:attrName>
                                        </p:attrNameLst>
                                      </p:cBhvr>
                                      <p:tavLst>
                                        <p:tav tm="0">
                                          <p:val>
                                            <p:fltVal val="0"/>
                                          </p:val>
                                        </p:tav>
                                        <p:tav tm="100000">
                                          <p:val>
                                            <p:strVal val="#ppt_w"/>
                                          </p:val>
                                        </p:tav>
                                      </p:tavLst>
                                    </p:anim>
                                    <p:anim calcmode="lin" valueType="num">
                                      <p:cBhvr>
                                        <p:cTn id="103" dur="1250" fill="hold"/>
                                        <p:tgtEl>
                                          <p:spTgt spid="16"/>
                                        </p:tgtEl>
                                        <p:attrNameLst>
                                          <p:attrName>ppt_h</p:attrName>
                                        </p:attrNameLst>
                                      </p:cBhvr>
                                      <p:tavLst>
                                        <p:tav tm="0">
                                          <p:val>
                                            <p:fltVal val="0"/>
                                          </p:val>
                                        </p:tav>
                                        <p:tav tm="100000">
                                          <p:val>
                                            <p:strVal val="#ppt_h"/>
                                          </p:val>
                                        </p:tav>
                                      </p:tavLst>
                                    </p:anim>
                                    <p:anim calcmode="lin" valueType="num">
                                      <p:cBhvr>
                                        <p:cTn id="104" dur="1250" fill="hold"/>
                                        <p:tgtEl>
                                          <p:spTgt spid="16"/>
                                        </p:tgtEl>
                                        <p:attrNameLst>
                                          <p:attrName>style.rotation</p:attrName>
                                        </p:attrNameLst>
                                      </p:cBhvr>
                                      <p:tavLst>
                                        <p:tav tm="0">
                                          <p:val>
                                            <p:fltVal val="90"/>
                                          </p:val>
                                        </p:tav>
                                        <p:tav tm="100000">
                                          <p:val>
                                            <p:fltVal val="0"/>
                                          </p:val>
                                        </p:tav>
                                      </p:tavLst>
                                    </p:anim>
                                    <p:animEffect transition="in" filter="fade">
                                      <p:cBhvr>
                                        <p:cTn id="105" dur="1250"/>
                                        <p:tgtEl>
                                          <p:spTgt spid="16"/>
                                        </p:tgtEl>
                                      </p:cBhvr>
                                    </p:animEffect>
                                  </p:childTnLst>
                                </p:cTn>
                              </p:par>
                              <p:par>
                                <p:cTn id="106" presetID="31" presetClass="entr" presetSubtype="0" fill="hold" nodeType="withEffect">
                                  <p:stCondLst>
                                    <p:cond delay="500"/>
                                  </p:stCondLst>
                                  <p:childTnLst>
                                    <p:set>
                                      <p:cBhvr>
                                        <p:cTn id="107" dur="1" fill="hold">
                                          <p:stCondLst>
                                            <p:cond delay="0"/>
                                          </p:stCondLst>
                                        </p:cTn>
                                        <p:tgtEl>
                                          <p:spTgt spid="17"/>
                                        </p:tgtEl>
                                        <p:attrNameLst>
                                          <p:attrName>style.visibility</p:attrName>
                                        </p:attrNameLst>
                                      </p:cBhvr>
                                      <p:to>
                                        <p:strVal val="visible"/>
                                      </p:to>
                                    </p:set>
                                    <p:anim calcmode="lin" valueType="num">
                                      <p:cBhvr>
                                        <p:cTn id="108" dur="1250" fill="hold"/>
                                        <p:tgtEl>
                                          <p:spTgt spid="17"/>
                                        </p:tgtEl>
                                        <p:attrNameLst>
                                          <p:attrName>ppt_w</p:attrName>
                                        </p:attrNameLst>
                                      </p:cBhvr>
                                      <p:tavLst>
                                        <p:tav tm="0">
                                          <p:val>
                                            <p:fltVal val="0"/>
                                          </p:val>
                                        </p:tav>
                                        <p:tav tm="100000">
                                          <p:val>
                                            <p:strVal val="#ppt_w"/>
                                          </p:val>
                                        </p:tav>
                                      </p:tavLst>
                                    </p:anim>
                                    <p:anim calcmode="lin" valueType="num">
                                      <p:cBhvr>
                                        <p:cTn id="109" dur="1250" fill="hold"/>
                                        <p:tgtEl>
                                          <p:spTgt spid="17"/>
                                        </p:tgtEl>
                                        <p:attrNameLst>
                                          <p:attrName>ppt_h</p:attrName>
                                        </p:attrNameLst>
                                      </p:cBhvr>
                                      <p:tavLst>
                                        <p:tav tm="0">
                                          <p:val>
                                            <p:fltVal val="0"/>
                                          </p:val>
                                        </p:tav>
                                        <p:tav tm="100000">
                                          <p:val>
                                            <p:strVal val="#ppt_h"/>
                                          </p:val>
                                        </p:tav>
                                      </p:tavLst>
                                    </p:anim>
                                    <p:anim calcmode="lin" valueType="num">
                                      <p:cBhvr>
                                        <p:cTn id="110" dur="1250" fill="hold"/>
                                        <p:tgtEl>
                                          <p:spTgt spid="17"/>
                                        </p:tgtEl>
                                        <p:attrNameLst>
                                          <p:attrName>style.rotation</p:attrName>
                                        </p:attrNameLst>
                                      </p:cBhvr>
                                      <p:tavLst>
                                        <p:tav tm="0">
                                          <p:val>
                                            <p:fltVal val="90"/>
                                          </p:val>
                                        </p:tav>
                                        <p:tav tm="100000">
                                          <p:val>
                                            <p:fltVal val="0"/>
                                          </p:val>
                                        </p:tav>
                                      </p:tavLst>
                                    </p:anim>
                                    <p:animEffect transition="in" filter="fade">
                                      <p:cBhvr>
                                        <p:cTn id="111" dur="1250"/>
                                        <p:tgtEl>
                                          <p:spTgt spid="17"/>
                                        </p:tgtEl>
                                      </p:cBhvr>
                                    </p:animEffect>
                                  </p:childTnLst>
                                </p:cTn>
                              </p:par>
                              <p:par>
                                <p:cTn id="112" presetID="31" presetClass="entr" presetSubtype="0" fill="hold" nodeType="withEffect">
                                  <p:stCondLst>
                                    <p:cond delay="500"/>
                                  </p:stCondLst>
                                  <p:childTnLst>
                                    <p:set>
                                      <p:cBhvr>
                                        <p:cTn id="113" dur="1" fill="hold">
                                          <p:stCondLst>
                                            <p:cond delay="0"/>
                                          </p:stCondLst>
                                        </p:cTn>
                                        <p:tgtEl>
                                          <p:spTgt spid="18"/>
                                        </p:tgtEl>
                                        <p:attrNameLst>
                                          <p:attrName>style.visibility</p:attrName>
                                        </p:attrNameLst>
                                      </p:cBhvr>
                                      <p:to>
                                        <p:strVal val="visible"/>
                                      </p:to>
                                    </p:set>
                                    <p:anim calcmode="lin" valueType="num">
                                      <p:cBhvr>
                                        <p:cTn id="114" dur="1250" fill="hold"/>
                                        <p:tgtEl>
                                          <p:spTgt spid="18"/>
                                        </p:tgtEl>
                                        <p:attrNameLst>
                                          <p:attrName>ppt_w</p:attrName>
                                        </p:attrNameLst>
                                      </p:cBhvr>
                                      <p:tavLst>
                                        <p:tav tm="0">
                                          <p:val>
                                            <p:fltVal val="0"/>
                                          </p:val>
                                        </p:tav>
                                        <p:tav tm="100000">
                                          <p:val>
                                            <p:strVal val="#ppt_w"/>
                                          </p:val>
                                        </p:tav>
                                      </p:tavLst>
                                    </p:anim>
                                    <p:anim calcmode="lin" valueType="num">
                                      <p:cBhvr>
                                        <p:cTn id="115" dur="1250" fill="hold"/>
                                        <p:tgtEl>
                                          <p:spTgt spid="18"/>
                                        </p:tgtEl>
                                        <p:attrNameLst>
                                          <p:attrName>ppt_h</p:attrName>
                                        </p:attrNameLst>
                                      </p:cBhvr>
                                      <p:tavLst>
                                        <p:tav tm="0">
                                          <p:val>
                                            <p:fltVal val="0"/>
                                          </p:val>
                                        </p:tav>
                                        <p:tav tm="100000">
                                          <p:val>
                                            <p:strVal val="#ppt_h"/>
                                          </p:val>
                                        </p:tav>
                                      </p:tavLst>
                                    </p:anim>
                                    <p:anim calcmode="lin" valueType="num">
                                      <p:cBhvr>
                                        <p:cTn id="116" dur="1250" fill="hold"/>
                                        <p:tgtEl>
                                          <p:spTgt spid="18"/>
                                        </p:tgtEl>
                                        <p:attrNameLst>
                                          <p:attrName>style.rotation</p:attrName>
                                        </p:attrNameLst>
                                      </p:cBhvr>
                                      <p:tavLst>
                                        <p:tav tm="0">
                                          <p:val>
                                            <p:fltVal val="90"/>
                                          </p:val>
                                        </p:tav>
                                        <p:tav tm="100000">
                                          <p:val>
                                            <p:fltVal val="0"/>
                                          </p:val>
                                        </p:tav>
                                      </p:tavLst>
                                    </p:anim>
                                    <p:animEffect transition="in" filter="fade">
                                      <p:cBhvr>
                                        <p:cTn id="117" dur="1250"/>
                                        <p:tgtEl>
                                          <p:spTgt spid="18"/>
                                        </p:tgtEl>
                                      </p:cBhvr>
                                    </p:animEffect>
                                  </p:childTnLst>
                                </p:cTn>
                              </p:par>
                              <p:par>
                                <p:cTn id="118" presetID="31" presetClass="entr" presetSubtype="0" fill="hold" nodeType="withEffect">
                                  <p:stCondLst>
                                    <p:cond delay="500"/>
                                  </p:stCondLst>
                                  <p:childTnLst>
                                    <p:set>
                                      <p:cBhvr>
                                        <p:cTn id="119" dur="1" fill="hold">
                                          <p:stCondLst>
                                            <p:cond delay="0"/>
                                          </p:stCondLst>
                                        </p:cTn>
                                        <p:tgtEl>
                                          <p:spTgt spid="19"/>
                                        </p:tgtEl>
                                        <p:attrNameLst>
                                          <p:attrName>style.visibility</p:attrName>
                                        </p:attrNameLst>
                                      </p:cBhvr>
                                      <p:to>
                                        <p:strVal val="visible"/>
                                      </p:to>
                                    </p:set>
                                    <p:anim calcmode="lin" valueType="num">
                                      <p:cBhvr>
                                        <p:cTn id="120" dur="1250" fill="hold"/>
                                        <p:tgtEl>
                                          <p:spTgt spid="19"/>
                                        </p:tgtEl>
                                        <p:attrNameLst>
                                          <p:attrName>ppt_w</p:attrName>
                                        </p:attrNameLst>
                                      </p:cBhvr>
                                      <p:tavLst>
                                        <p:tav tm="0">
                                          <p:val>
                                            <p:fltVal val="0"/>
                                          </p:val>
                                        </p:tav>
                                        <p:tav tm="100000">
                                          <p:val>
                                            <p:strVal val="#ppt_w"/>
                                          </p:val>
                                        </p:tav>
                                      </p:tavLst>
                                    </p:anim>
                                    <p:anim calcmode="lin" valueType="num">
                                      <p:cBhvr>
                                        <p:cTn id="121" dur="1250" fill="hold"/>
                                        <p:tgtEl>
                                          <p:spTgt spid="19"/>
                                        </p:tgtEl>
                                        <p:attrNameLst>
                                          <p:attrName>ppt_h</p:attrName>
                                        </p:attrNameLst>
                                      </p:cBhvr>
                                      <p:tavLst>
                                        <p:tav tm="0">
                                          <p:val>
                                            <p:fltVal val="0"/>
                                          </p:val>
                                        </p:tav>
                                        <p:tav tm="100000">
                                          <p:val>
                                            <p:strVal val="#ppt_h"/>
                                          </p:val>
                                        </p:tav>
                                      </p:tavLst>
                                    </p:anim>
                                    <p:anim calcmode="lin" valueType="num">
                                      <p:cBhvr>
                                        <p:cTn id="122" dur="1250" fill="hold"/>
                                        <p:tgtEl>
                                          <p:spTgt spid="19"/>
                                        </p:tgtEl>
                                        <p:attrNameLst>
                                          <p:attrName>style.rotation</p:attrName>
                                        </p:attrNameLst>
                                      </p:cBhvr>
                                      <p:tavLst>
                                        <p:tav tm="0">
                                          <p:val>
                                            <p:fltVal val="90"/>
                                          </p:val>
                                        </p:tav>
                                        <p:tav tm="100000">
                                          <p:val>
                                            <p:fltVal val="0"/>
                                          </p:val>
                                        </p:tav>
                                      </p:tavLst>
                                    </p:anim>
                                    <p:animEffect transition="in" filter="fade">
                                      <p:cBhvr>
                                        <p:cTn id="123" dur="1250"/>
                                        <p:tgtEl>
                                          <p:spTgt spid="19"/>
                                        </p:tgtEl>
                                      </p:cBhvr>
                                    </p:animEffect>
                                  </p:childTnLst>
                                </p:cTn>
                              </p:par>
                              <p:par>
                                <p:cTn id="124" presetID="31" presetClass="entr" presetSubtype="0" fill="hold" nodeType="withEffect">
                                  <p:stCondLst>
                                    <p:cond delay="500"/>
                                  </p:stCondLst>
                                  <p:childTnLst>
                                    <p:set>
                                      <p:cBhvr>
                                        <p:cTn id="125" dur="1" fill="hold">
                                          <p:stCondLst>
                                            <p:cond delay="0"/>
                                          </p:stCondLst>
                                        </p:cTn>
                                        <p:tgtEl>
                                          <p:spTgt spid="20"/>
                                        </p:tgtEl>
                                        <p:attrNameLst>
                                          <p:attrName>style.visibility</p:attrName>
                                        </p:attrNameLst>
                                      </p:cBhvr>
                                      <p:to>
                                        <p:strVal val="visible"/>
                                      </p:to>
                                    </p:set>
                                    <p:anim calcmode="lin" valueType="num">
                                      <p:cBhvr>
                                        <p:cTn id="126" dur="1250" fill="hold"/>
                                        <p:tgtEl>
                                          <p:spTgt spid="20"/>
                                        </p:tgtEl>
                                        <p:attrNameLst>
                                          <p:attrName>ppt_w</p:attrName>
                                        </p:attrNameLst>
                                      </p:cBhvr>
                                      <p:tavLst>
                                        <p:tav tm="0">
                                          <p:val>
                                            <p:fltVal val="0"/>
                                          </p:val>
                                        </p:tav>
                                        <p:tav tm="100000">
                                          <p:val>
                                            <p:strVal val="#ppt_w"/>
                                          </p:val>
                                        </p:tav>
                                      </p:tavLst>
                                    </p:anim>
                                    <p:anim calcmode="lin" valueType="num">
                                      <p:cBhvr>
                                        <p:cTn id="127" dur="1250" fill="hold"/>
                                        <p:tgtEl>
                                          <p:spTgt spid="20"/>
                                        </p:tgtEl>
                                        <p:attrNameLst>
                                          <p:attrName>ppt_h</p:attrName>
                                        </p:attrNameLst>
                                      </p:cBhvr>
                                      <p:tavLst>
                                        <p:tav tm="0">
                                          <p:val>
                                            <p:fltVal val="0"/>
                                          </p:val>
                                        </p:tav>
                                        <p:tav tm="100000">
                                          <p:val>
                                            <p:strVal val="#ppt_h"/>
                                          </p:val>
                                        </p:tav>
                                      </p:tavLst>
                                    </p:anim>
                                    <p:anim calcmode="lin" valueType="num">
                                      <p:cBhvr>
                                        <p:cTn id="128" dur="1250" fill="hold"/>
                                        <p:tgtEl>
                                          <p:spTgt spid="20"/>
                                        </p:tgtEl>
                                        <p:attrNameLst>
                                          <p:attrName>style.rotation</p:attrName>
                                        </p:attrNameLst>
                                      </p:cBhvr>
                                      <p:tavLst>
                                        <p:tav tm="0">
                                          <p:val>
                                            <p:fltVal val="90"/>
                                          </p:val>
                                        </p:tav>
                                        <p:tav tm="100000">
                                          <p:val>
                                            <p:fltVal val="0"/>
                                          </p:val>
                                        </p:tav>
                                      </p:tavLst>
                                    </p:anim>
                                    <p:animEffect transition="in" filter="fade">
                                      <p:cBhvr>
                                        <p:cTn id="129" dur="1250"/>
                                        <p:tgtEl>
                                          <p:spTgt spid="20"/>
                                        </p:tgtEl>
                                      </p:cBhvr>
                                    </p:animEffect>
                                  </p:childTnLst>
                                </p:cTn>
                              </p:par>
                              <p:par>
                                <p:cTn id="130" presetID="31" presetClass="entr" presetSubtype="0" fill="hold" nodeType="withEffect">
                                  <p:stCondLst>
                                    <p:cond delay="500"/>
                                  </p:stCondLst>
                                  <p:childTnLst>
                                    <p:set>
                                      <p:cBhvr>
                                        <p:cTn id="131" dur="1" fill="hold">
                                          <p:stCondLst>
                                            <p:cond delay="0"/>
                                          </p:stCondLst>
                                        </p:cTn>
                                        <p:tgtEl>
                                          <p:spTgt spid="21"/>
                                        </p:tgtEl>
                                        <p:attrNameLst>
                                          <p:attrName>style.visibility</p:attrName>
                                        </p:attrNameLst>
                                      </p:cBhvr>
                                      <p:to>
                                        <p:strVal val="visible"/>
                                      </p:to>
                                    </p:set>
                                    <p:anim calcmode="lin" valueType="num">
                                      <p:cBhvr>
                                        <p:cTn id="132" dur="1250" fill="hold"/>
                                        <p:tgtEl>
                                          <p:spTgt spid="21"/>
                                        </p:tgtEl>
                                        <p:attrNameLst>
                                          <p:attrName>ppt_w</p:attrName>
                                        </p:attrNameLst>
                                      </p:cBhvr>
                                      <p:tavLst>
                                        <p:tav tm="0">
                                          <p:val>
                                            <p:fltVal val="0"/>
                                          </p:val>
                                        </p:tav>
                                        <p:tav tm="100000">
                                          <p:val>
                                            <p:strVal val="#ppt_w"/>
                                          </p:val>
                                        </p:tav>
                                      </p:tavLst>
                                    </p:anim>
                                    <p:anim calcmode="lin" valueType="num">
                                      <p:cBhvr>
                                        <p:cTn id="133" dur="1250" fill="hold"/>
                                        <p:tgtEl>
                                          <p:spTgt spid="21"/>
                                        </p:tgtEl>
                                        <p:attrNameLst>
                                          <p:attrName>ppt_h</p:attrName>
                                        </p:attrNameLst>
                                      </p:cBhvr>
                                      <p:tavLst>
                                        <p:tav tm="0">
                                          <p:val>
                                            <p:fltVal val="0"/>
                                          </p:val>
                                        </p:tav>
                                        <p:tav tm="100000">
                                          <p:val>
                                            <p:strVal val="#ppt_h"/>
                                          </p:val>
                                        </p:tav>
                                      </p:tavLst>
                                    </p:anim>
                                    <p:anim calcmode="lin" valueType="num">
                                      <p:cBhvr>
                                        <p:cTn id="134" dur="1250" fill="hold"/>
                                        <p:tgtEl>
                                          <p:spTgt spid="21"/>
                                        </p:tgtEl>
                                        <p:attrNameLst>
                                          <p:attrName>style.rotation</p:attrName>
                                        </p:attrNameLst>
                                      </p:cBhvr>
                                      <p:tavLst>
                                        <p:tav tm="0">
                                          <p:val>
                                            <p:fltVal val="90"/>
                                          </p:val>
                                        </p:tav>
                                        <p:tav tm="100000">
                                          <p:val>
                                            <p:fltVal val="0"/>
                                          </p:val>
                                        </p:tav>
                                      </p:tavLst>
                                    </p:anim>
                                    <p:animEffect transition="in" filter="fade">
                                      <p:cBhvr>
                                        <p:cTn id="135" dur="1250"/>
                                        <p:tgtEl>
                                          <p:spTgt spid="21"/>
                                        </p:tgtEl>
                                      </p:cBhvr>
                                    </p:animEffect>
                                  </p:childTnLst>
                                </p:cTn>
                              </p:par>
                              <p:par>
                                <p:cTn id="136" presetID="31" presetClass="entr" presetSubtype="0" fill="hold" nodeType="withEffect">
                                  <p:stCondLst>
                                    <p:cond delay="500"/>
                                  </p:stCondLst>
                                  <p:childTnLst>
                                    <p:set>
                                      <p:cBhvr>
                                        <p:cTn id="137" dur="1" fill="hold">
                                          <p:stCondLst>
                                            <p:cond delay="0"/>
                                          </p:stCondLst>
                                        </p:cTn>
                                        <p:tgtEl>
                                          <p:spTgt spid="22"/>
                                        </p:tgtEl>
                                        <p:attrNameLst>
                                          <p:attrName>style.visibility</p:attrName>
                                        </p:attrNameLst>
                                      </p:cBhvr>
                                      <p:to>
                                        <p:strVal val="visible"/>
                                      </p:to>
                                    </p:set>
                                    <p:anim calcmode="lin" valueType="num">
                                      <p:cBhvr>
                                        <p:cTn id="138" dur="1250" fill="hold"/>
                                        <p:tgtEl>
                                          <p:spTgt spid="22"/>
                                        </p:tgtEl>
                                        <p:attrNameLst>
                                          <p:attrName>ppt_w</p:attrName>
                                        </p:attrNameLst>
                                      </p:cBhvr>
                                      <p:tavLst>
                                        <p:tav tm="0">
                                          <p:val>
                                            <p:fltVal val="0"/>
                                          </p:val>
                                        </p:tav>
                                        <p:tav tm="100000">
                                          <p:val>
                                            <p:strVal val="#ppt_w"/>
                                          </p:val>
                                        </p:tav>
                                      </p:tavLst>
                                    </p:anim>
                                    <p:anim calcmode="lin" valueType="num">
                                      <p:cBhvr>
                                        <p:cTn id="139" dur="1250" fill="hold"/>
                                        <p:tgtEl>
                                          <p:spTgt spid="22"/>
                                        </p:tgtEl>
                                        <p:attrNameLst>
                                          <p:attrName>ppt_h</p:attrName>
                                        </p:attrNameLst>
                                      </p:cBhvr>
                                      <p:tavLst>
                                        <p:tav tm="0">
                                          <p:val>
                                            <p:fltVal val="0"/>
                                          </p:val>
                                        </p:tav>
                                        <p:tav tm="100000">
                                          <p:val>
                                            <p:strVal val="#ppt_h"/>
                                          </p:val>
                                        </p:tav>
                                      </p:tavLst>
                                    </p:anim>
                                    <p:anim calcmode="lin" valueType="num">
                                      <p:cBhvr>
                                        <p:cTn id="140" dur="1250" fill="hold"/>
                                        <p:tgtEl>
                                          <p:spTgt spid="22"/>
                                        </p:tgtEl>
                                        <p:attrNameLst>
                                          <p:attrName>style.rotation</p:attrName>
                                        </p:attrNameLst>
                                      </p:cBhvr>
                                      <p:tavLst>
                                        <p:tav tm="0">
                                          <p:val>
                                            <p:fltVal val="90"/>
                                          </p:val>
                                        </p:tav>
                                        <p:tav tm="100000">
                                          <p:val>
                                            <p:fltVal val="0"/>
                                          </p:val>
                                        </p:tav>
                                      </p:tavLst>
                                    </p:anim>
                                    <p:animEffect transition="in" filter="fade">
                                      <p:cBhvr>
                                        <p:cTn id="141" dur="1250"/>
                                        <p:tgtEl>
                                          <p:spTgt spid="22"/>
                                        </p:tgtEl>
                                      </p:cBhvr>
                                    </p:animEffect>
                                  </p:childTnLst>
                                </p:cTn>
                              </p:par>
                              <p:par>
                                <p:cTn id="142" presetID="31" presetClass="entr" presetSubtype="0" fill="hold" nodeType="withEffect">
                                  <p:stCondLst>
                                    <p:cond delay="500"/>
                                  </p:stCondLst>
                                  <p:childTnLst>
                                    <p:set>
                                      <p:cBhvr>
                                        <p:cTn id="143" dur="1" fill="hold">
                                          <p:stCondLst>
                                            <p:cond delay="0"/>
                                          </p:stCondLst>
                                        </p:cTn>
                                        <p:tgtEl>
                                          <p:spTgt spid="23"/>
                                        </p:tgtEl>
                                        <p:attrNameLst>
                                          <p:attrName>style.visibility</p:attrName>
                                        </p:attrNameLst>
                                      </p:cBhvr>
                                      <p:to>
                                        <p:strVal val="visible"/>
                                      </p:to>
                                    </p:set>
                                    <p:anim calcmode="lin" valueType="num">
                                      <p:cBhvr>
                                        <p:cTn id="144" dur="1250" fill="hold"/>
                                        <p:tgtEl>
                                          <p:spTgt spid="23"/>
                                        </p:tgtEl>
                                        <p:attrNameLst>
                                          <p:attrName>ppt_w</p:attrName>
                                        </p:attrNameLst>
                                      </p:cBhvr>
                                      <p:tavLst>
                                        <p:tav tm="0">
                                          <p:val>
                                            <p:fltVal val="0"/>
                                          </p:val>
                                        </p:tav>
                                        <p:tav tm="100000">
                                          <p:val>
                                            <p:strVal val="#ppt_w"/>
                                          </p:val>
                                        </p:tav>
                                      </p:tavLst>
                                    </p:anim>
                                    <p:anim calcmode="lin" valueType="num">
                                      <p:cBhvr>
                                        <p:cTn id="145" dur="1250" fill="hold"/>
                                        <p:tgtEl>
                                          <p:spTgt spid="23"/>
                                        </p:tgtEl>
                                        <p:attrNameLst>
                                          <p:attrName>ppt_h</p:attrName>
                                        </p:attrNameLst>
                                      </p:cBhvr>
                                      <p:tavLst>
                                        <p:tav tm="0">
                                          <p:val>
                                            <p:fltVal val="0"/>
                                          </p:val>
                                        </p:tav>
                                        <p:tav tm="100000">
                                          <p:val>
                                            <p:strVal val="#ppt_h"/>
                                          </p:val>
                                        </p:tav>
                                      </p:tavLst>
                                    </p:anim>
                                    <p:anim calcmode="lin" valueType="num">
                                      <p:cBhvr>
                                        <p:cTn id="146" dur="1250" fill="hold"/>
                                        <p:tgtEl>
                                          <p:spTgt spid="23"/>
                                        </p:tgtEl>
                                        <p:attrNameLst>
                                          <p:attrName>style.rotation</p:attrName>
                                        </p:attrNameLst>
                                      </p:cBhvr>
                                      <p:tavLst>
                                        <p:tav tm="0">
                                          <p:val>
                                            <p:fltVal val="90"/>
                                          </p:val>
                                        </p:tav>
                                        <p:tav tm="100000">
                                          <p:val>
                                            <p:fltVal val="0"/>
                                          </p:val>
                                        </p:tav>
                                      </p:tavLst>
                                    </p:anim>
                                    <p:animEffect transition="in" filter="fade">
                                      <p:cBhvr>
                                        <p:cTn id="147" dur="1250"/>
                                        <p:tgtEl>
                                          <p:spTgt spid="23"/>
                                        </p:tgtEl>
                                      </p:cBhvr>
                                    </p:animEffect>
                                  </p:childTnLst>
                                </p:cTn>
                              </p:par>
                              <p:par>
                                <p:cTn id="148" presetID="31" presetClass="entr" presetSubtype="0" fill="hold" nodeType="withEffect">
                                  <p:stCondLst>
                                    <p:cond delay="500"/>
                                  </p:stCondLst>
                                  <p:childTnLst>
                                    <p:set>
                                      <p:cBhvr>
                                        <p:cTn id="149" dur="1" fill="hold">
                                          <p:stCondLst>
                                            <p:cond delay="0"/>
                                          </p:stCondLst>
                                        </p:cTn>
                                        <p:tgtEl>
                                          <p:spTgt spid="29"/>
                                        </p:tgtEl>
                                        <p:attrNameLst>
                                          <p:attrName>style.visibility</p:attrName>
                                        </p:attrNameLst>
                                      </p:cBhvr>
                                      <p:to>
                                        <p:strVal val="visible"/>
                                      </p:to>
                                    </p:set>
                                    <p:anim calcmode="lin" valueType="num">
                                      <p:cBhvr>
                                        <p:cTn id="150" dur="1250" fill="hold"/>
                                        <p:tgtEl>
                                          <p:spTgt spid="29"/>
                                        </p:tgtEl>
                                        <p:attrNameLst>
                                          <p:attrName>ppt_w</p:attrName>
                                        </p:attrNameLst>
                                      </p:cBhvr>
                                      <p:tavLst>
                                        <p:tav tm="0">
                                          <p:val>
                                            <p:fltVal val="0"/>
                                          </p:val>
                                        </p:tav>
                                        <p:tav tm="100000">
                                          <p:val>
                                            <p:strVal val="#ppt_w"/>
                                          </p:val>
                                        </p:tav>
                                      </p:tavLst>
                                    </p:anim>
                                    <p:anim calcmode="lin" valueType="num">
                                      <p:cBhvr>
                                        <p:cTn id="151" dur="1250" fill="hold"/>
                                        <p:tgtEl>
                                          <p:spTgt spid="29"/>
                                        </p:tgtEl>
                                        <p:attrNameLst>
                                          <p:attrName>ppt_h</p:attrName>
                                        </p:attrNameLst>
                                      </p:cBhvr>
                                      <p:tavLst>
                                        <p:tav tm="0">
                                          <p:val>
                                            <p:fltVal val="0"/>
                                          </p:val>
                                        </p:tav>
                                        <p:tav tm="100000">
                                          <p:val>
                                            <p:strVal val="#ppt_h"/>
                                          </p:val>
                                        </p:tav>
                                      </p:tavLst>
                                    </p:anim>
                                    <p:anim calcmode="lin" valueType="num">
                                      <p:cBhvr>
                                        <p:cTn id="152" dur="1250" fill="hold"/>
                                        <p:tgtEl>
                                          <p:spTgt spid="29"/>
                                        </p:tgtEl>
                                        <p:attrNameLst>
                                          <p:attrName>style.rotation</p:attrName>
                                        </p:attrNameLst>
                                      </p:cBhvr>
                                      <p:tavLst>
                                        <p:tav tm="0">
                                          <p:val>
                                            <p:fltVal val="90"/>
                                          </p:val>
                                        </p:tav>
                                        <p:tav tm="100000">
                                          <p:val>
                                            <p:fltVal val="0"/>
                                          </p:val>
                                        </p:tav>
                                      </p:tavLst>
                                    </p:anim>
                                    <p:animEffect transition="in" filter="fade">
                                      <p:cBhvr>
                                        <p:cTn id="153" dur="1250"/>
                                        <p:tgtEl>
                                          <p:spTgt spid="29"/>
                                        </p:tgtEl>
                                      </p:cBhvr>
                                    </p:animEffect>
                                  </p:childTnLst>
                                </p:cTn>
                              </p:par>
                              <p:par>
                                <p:cTn id="154" presetID="31" presetClass="entr" presetSubtype="0" fill="hold" nodeType="withEffect">
                                  <p:stCondLst>
                                    <p:cond delay="500"/>
                                  </p:stCondLst>
                                  <p:childTnLst>
                                    <p:set>
                                      <p:cBhvr>
                                        <p:cTn id="155" dur="1" fill="hold">
                                          <p:stCondLst>
                                            <p:cond delay="0"/>
                                          </p:stCondLst>
                                        </p:cTn>
                                        <p:tgtEl>
                                          <p:spTgt spid="30"/>
                                        </p:tgtEl>
                                        <p:attrNameLst>
                                          <p:attrName>style.visibility</p:attrName>
                                        </p:attrNameLst>
                                      </p:cBhvr>
                                      <p:to>
                                        <p:strVal val="visible"/>
                                      </p:to>
                                    </p:set>
                                    <p:anim calcmode="lin" valueType="num">
                                      <p:cBhvr>
                                        <p:cTn id="156" dur="1250" fill="hold"/>
                                        <p:tgtEl>
                                          <p:spTgt spid="30"/>
                                        </p:tgtEl>
                                        <p:attrNameLst>
                                          <p:attrName>ppt_w</p:attrName>
                                        </p:attrNameLst>
                                      </p:cBhvr>
                                      <p:tavLst>
                                        <p:tav tm="0">
                                          <p:val>
                                            <p:fltVal val="0"/>
                                          </p:val>
                                        </p:tav>
                                        <p:tav tm="100000">
                                          <p:val>
                                            <p:strVal val="#ppt_w"/>
                                          </p:val>
                                        </p:tav>
                                      </p:tavLst>
                                    </p:anim>
                                    <p:anim calcmode="lin" valueType="num">
                                      <p:cBhvr>
                                        <p:cTn id="157" dur="1250" fill="hold"/>
                                        <p:tgtEl>
                                          <p:spTgt spid="30"/>
                                        </p:tgtEl>
                                        <p:attrNameLst>
                                          <p:attrName>ppt_h</p:attrName>
                                        </p:attrNameLst>
                                      </p:cBhvr>
                                      <p:tavLst>
                                        <p:tav tm="0">
                                          <p:val>
                                            <p:fltVal val="0"/>
                                          </p:val>
                                        </p:tav>
                                        <p:tav tm="100000">
                                          <p:val>
                                            <p:strVal val="#ppt_h"/>
                                          </p:val>
                                        </p:tav>
                                      </p:tavLst>
                                    </p:anim>
                                    <p:anim calcmode="lin" valueType="num">
                                      <p:cBhvr>
                                        <p:cTn id="158" dur="1250" fill="hold"/>
                                        <p:tgtEl>
                                          <p:spTgt spid="30"/>
                                        </p:tgtEl>
                                        <p:attrNameLst>
                                          <p:attrName>style.rotation</p:attrName>
                                        </p:attrNameLst>
                                      </p:cBhvr>
                                      <p:tavLst>
                                        <p:tav tm="0">
                                          <p:val>
                                            <p:fltVal val="90"/>
                                          </p:val>
                                        </p:tav>
                                        <p:tav tm="100000">
                                          <p:val>
                                            <p:fltVal val="0"/>
                                          </p:val>
                                        </p:tav>
                                      </p:tavLst>
                                    </p:anim>
                                    <p:animEffect transition="in" filter="fade">
                                      <p:cBhvr>
                                        <p:cTn id="159" dur="1250"/>
                                        <p:tgtEl>
                                          <p:spTgt spid="30"/>
                                        </p:tgtEl>
                                      </p:cBhvr>
                                    </p:animEffect>
                                  </p:childTnLst>
                                </p:cTn>
                              </p:par>
                              <p:par>
                                <p:cTn id="160" presetID="31" presetClass="entr" presetSubtype="0" fill="hold" nodeType="withEffect">
                                  <p:stCondLst>
                                    <p:cond delay="500"/>
                                  </p:stCondLst>
                                  <p:childTnLst>
                                    <p:set>
                                      <p:cBhvr>
                                        <p:cTn id="161" dur="1" fill="hold">
                                          <p:stCondLst>
                                            <p:cond delay="0"/>
                                          </p:stCondLst>
                                        </p:cTn>
                                        <p:tgtEl>
                                          <p:spTgt spid="31"/>
                                        </p:tgtEl>
                                        <p:attrNameLst>
                                          <p:attrName>style.visibility</p:attrName>
                                        </p:attrNameLst>
                                      </p:cBhvr>
                                      <p:to>
                                        <p:strVal val="visible"/>
                                      </p:to>
                                    </p:set>
                                    <p:anim calcmode="lin" valueType="num">
                                      <p:cBhvr>
                                        <p:cTn id="162" dur="1250" fill="hold"/>
                                        <p:tgtEl>
                                          <p:spTgt spid="31"/>
                                        </p:tgtEl>
                                        <p:attrNameLst>
                                          <p:attrName>ppt_w</p:attrName>
                                        </p:attrNameLst>
                                      </p:cBhvr>
                                      <p:tavLst>
                                        <p:tav tm="0">
                                          <p:val>
                                            <p:fltVal val="0"/>
                                          </p:val>
                                        </p:tav>
                                        <p:tav tm="100000">
                                          <p:val>
                                            <p:strVal val="#ppt_w"/>
                                          </p:val>
                                        </p:tav>
                                      </p:tavLst>
                                    </p:anim>
                                    <p:anim calcmode="lin" valueType="num">
                                      <p:cBhvr>
                                        <p:cTn id="163" dur="1250" fill="hold"/>
                                        <p:tgtEl>
                                          <p:spTgt spid="31"/>
                                        </p:tgtEl>
                                        <p:attrNameLst>
                                          <p:attrName>ppt_h</p:attrName>
                                        </p:attrNameLst>
                                      </p:cBhvr>
                                      <p:tavLst>
                                        <p:tav tm="0">
                                          <p:val>
                                            <p:fltVal val="0"/>
                                          </p:val>
                                        </p:tav>
                                        <p:tav tm="100000">
                                          <p:val>
                                            <p:strVal val="#ppt_h"/>
                                          </p:val>
                                        </p:tav>
                                      </p:tavLst>
                                    </p:anim>
                                    <p:anim calcmode="lin" valueType="num">
                                      <p:cBhvr>
                                        <p:cTn id="164" dur="1250" fill="hold"/>
                                        <p:tgtEl>
                                          <p:spTgt spid="31"/>
                                        </p:tgtEl>
                                        <p:attrNameLst>
                                          <p:attrName>style.rotation</p:attrName>
                                        </p:attrNameLst>
                                      </p:cBhvr>
                                      <p:tavLst>
                                        <p:tav tm="0">
                                          <p:val>
                                            <p:fltVal val="90"/>
                                          </p:val>
                                        </p:tav>
                                        <p:tav tm="100000">
                                          <p:val>
                                            <p:fltVal val="0"/>
                                          </p:val>
                                        </p:tav>
                                      </p:tavLst>
                                    </p:anim>
                                    <p:animEffect transition="in" filter="fade">
                                      <p:cBhvr>
                                        <p:cTn id="165" dur="1250"/>
                                        <p:tgtEl>
                                          <p:spTgt spid="31"/>
                                        </p:tgtEl>
                                      </p:cBhvr>
                                    </p:animEffect>
                                  </p:childTnLst>
                                </p:cTn>
                              </p:par>
                              <p:par>
                                <p:cTn id="166" presetID="31" presetClass="entr" presetSubtype="0" fill="hold" nodeType="withEffect">
                                  <p:stCondLst>
                                    <p:cond delay="500"/>
                                  </p:stCondLst>
                                  <p:childTnLst>
                                    <p:set>
                                      <p:cBhvr>
                                        <p:cTn id="167" dur="1" fill="hold">
                                          <p:stCondLst>
                                            <p:cond delay="0"/>
                                          </p:stCondLst>
                                        </p:cTn>
                                        <p:tgtEl>
                                          <p:spTgt spid="32"/>
                                        </p:tgtEl>
                                        <p:attrNameLst>
                                          <p:attrName>style.visibility</p:attrName>
                                        </p:attrNameLst>
                                      </p:cBhvr>
                                      <p:to>
                                        <p:strVal val="visible"/>
                                      </p:to>
                                    </p:set>
                                    <p:anim calcmode="lin" valueType="num">
                                      <p:cBhvr>
                                        <p:cTn id="168" dur="1250" fill="hold"/>
                                        <p:tgtEl>
                                          <p:spTgt spid="32"/>
                                        </p:tgtEl>
                                        <p:attrNameLst>
                                          <p:attrName>ppt_w</p:attrName>
                                        </p:attrNameLst>
                                      </p:cBhvr>
                                      <p:tavLst>
                                        <p:tav tm="0">
                                          <p:val>
                                            <p:fltVal val="0"/>
                                          </p:val>
                                        </p:tav>
                                        <p:tav tm="100000">
                                          <p:val>
                                            <p:strVal val="#ppt_w"/>
                                          </p:val>
                                        </p:tav>
                                      </p:tavLst>
                                    </p:anim>
                                    <p:anim calcmode="lin" valueType="num">
                                      <p:cBhvr>
                                        <p:cTn id="169" dur="1250" fill="hold"/>
                                        <p:tgtEl>
                                          <p:spTgt spid="32"/>
                                        </p:tgtEl>
                                        <p:attrNameLst>
                                          <p:attrName>ppt_h</p:attrName>
                                        </p:attrNameLst>
                                      </p:cBhvr>
                                      <p:tavLst>
                                        <p:tav tm="0">
                                          <p:val>
                                            <p:fltVal val="0"/>
                                          </p:val>
                                        </p:tav>
                                        <p:tav tm="100000">
                                          <p:val>
                                            <p:strVal val="#ppt_h"/>
                                          </p:val>
                                        </p:tav>
                                      </p:tavLst>
                                    </p:anim>
                                    <p:anim calcmode="lin" valueType="num">
                                      <p:cBhvr>
                                        <p:cTn id="170" dur="1250" fill="hold"/>
                                        <p:tgtEl>
                                          <p:spTgt spid="32"/>
                                        </p:tgtEl>
                                        <p:attrNameLst>
                                          <p:attrName>style.rotation</p:attrName>
                                        </p:attrNameLst>
                                      </p:cBhvr>
                                      <p:tavLst>
                                        <p:tav tm="0">
                                          <p:val>
                                            <p:fltVal val="90"/>
                                          </p:val>
                                        </p:tav>
                                        <p:tav tm="100000">
                                          <p:val>
                                            <p:fltVal val="0"/>
                                          </p:val>
                                        </p:tav>
                                      </p:tavLst>
                                    </p:anim>
                                    <p:animEffect transition="in" filter="fade">
                                      <p:cBhvr>
                                        <p:cTn id="171" dur="1250"/>
                                        <p:tgtEl>
                                          <p:spTgt spid="32"/>
                                        </p:tgtEl>
                                      </p:cBhvr>
                                    </p:animEffect>
                                  </p:childTnLst>
                                </p:cTn>
                              </p:par>
                              <p:par>
                                <p:cTn id="172" presetID="31" presetClass="entr" presetSubtype="0" fill="hold" nodeType="withEffect">
                                  <p:stCondLst>
                                    <p:cond delay="500"/>
                                  </p:stCondLst>
                                  <p:childTnLst>
                                    <p:set>
                                      <p:cBhvr>
                                        <p:cTn id="173" dur="1" fill="hold">
                                          <p:stCondLst>
                                            <p:cond delay="0"/>
                                          </p:stCondLst>
                                        </p:cTn>
                                        <p:tgtEl>
                                          <p:spTgt spid="33"/>
                                        </p:tgtEl>
                                        <p:attrNameLst>
                                          <p:attrName>style.visibility</p:attrName>
                                        </p:attrNameLst>
                                      </p:cBhvr>
                                      <p:to>
                                        <p:strVal val="visible"/>
                                      </p:to>
                                    </p:set>
                                    <p:anim calcmode="lin" valueType="num">
                                      <p:cBhvr>
                                        <p:cTn id="174" dur="1250" fill="hold"/>
                                        <p:tgtEl>
                                          <p:spTgt spid="33"/>
                                        </p:tgtEl>
                                        <p:attrNameLst>
                                          <p:attrName>ppt_w</p:attrName>
                                        </p:attrNameLst>
                                      </p:cBhvr>
                                      <p:tavLst>
                                        <p:tav tm="0">
                                          <p:val>
                                            <p:fltVal val="0"/>
                                          </p:val>
                                        </p:tav>
                                        <p:tav tm="100000">
                                          <p:val>
                                            <p:strVal val="#ppt_w"/>
                                          </p:val>
                                        </p:tav>
                                      </p:tavLst>
                                    </p:anim>
                                    <p:anim calcmode="lin" valueType="num">
                                      <p:cBhvr>
                                        <p:cTn id="175" dur="1250" fill="hold"/>
                                        <p:tgtEl>
                                          <p:spTgt spid="33"/>
                                        </p:tgtEl>
                                        <p:attrNameLst>
                                          <p:attrName>ppt_h</p:attrName>
                                        </p:attrNameLst>
                                      </p:cBhvr>
                                      <p:tavLst>
                                        <p:tav tm="0">
                                          <p:val>
                                            <p:fltVal val="0"/>
                                          </p:val>
                                        </p:tav>
                                        <p:tav tm="100000">
                                          <p:val>
                                            <p:strVal val="#ppt_h"/>
                                          </p:val>
                                        </p:tav>
                                      </p:tavLst>
                                    </p:anim>
                                    <p:anim calcmode="lin" valueType="num">
                                      <p:cBhvr>
                                        <p:cTn id="176" dur="1250" fill="hold"/>
                                        <p:tgtEl>
                                          <p:spTgt spid="33"/>
                                        </p:tgtEl>
                                        <p:attrNameLst>
                                          <p:attrName>style.rotation</p:attrName>
                                        </p:attrNameLst>
                                      </p:cBhvr>
                                      <p:tavLst>
                                        <p:tav tm="0">
                                          <p:val>
                                            <p:fltVal val="90"/>
                                          </p:val>
                                        </p:tav>
                                        <p:tav tm="100000">
                                          <p:val>
                                            <p:fltVal val="0"/>
                                          </p:val>
                                        </p:tav>
                                      </p:tavLst>
                                    </p:anim>
                                    <p:animEffect transition="in" filter="fade">
                                      <p:cBhvr>
                                        <p:cTn id="177" dur="1250"/>
                                        <p:tgtEl>
                                          <p:spTgt spid="33"/>
                                        </p:tgtEl>
                                      </p:cBhvr>
                                    </p:animEffect>
                                  </p:childTnLst>
                                </p:cTn>
                              </p:par>
                              <p:par>
                                <p:cTn id="178" presetID="31" presetClass="entr" presetSubtype="0" fill="hold" nodeType="withEffect">
                                  <p:stCondLst>
                                    <p:cond delay="500"/>
                                  </p:stCondLst>
                                  <p:childTnLst>
                                    <p:set>
                                      <p:cBhvr>
                                        <p:cTn id="179" dur="1" fill="hold">
                                          <p:stCondLst>
                                            <p:cond delay="0"/>
                                          </p:stCondLst>
                                        </p:cTn>
                                        <p:tgtEl>
                                          <p:spTgt spid="34"/>
                                        </p:tgtEl>
                                        <p:attrNameLst>
                                          <p:attrName>style.visibility</p:attrName>
                                        </p:attrNameLst>
                                      </p:cBhvr>
                                      <p:to>
                                        <p:strVal val="visible"/>
                                      </p:to>
                                    </p:set>
                                    <p:anim calcmode="lin" valueType="num">
                                      <p:cBhvr>
                                        <p:cTn id="180" dur="1250" fill="hold"/>
                                        <p:tgtEl>
                                          <p:spTgt spid="34"/>
                                        </p:tgtEl>
                                        <p:attrNameLst>
                                          <p:attrName>ppt_w</p:attrName>
                                        </p:attrNameLst>
                                      </p:cBhvr>
                                      <p:tavLst>
                                        <p:tav tm="0">
                                          <p:val>
                                            <p:fltVal val="0"/>
                                          </p:val>
                                        </p:tav>
                                        <p:tav tm="100000">
                                          <p:val>
                                            <p:strVal val="#ppt_w"/>
                                          </p:val>
                                        </p:tav>
                                      </p:tavLst>
                                    </p:anim>
                                    <p:anim calcmode="lin" valueType="num">
                                      <p:cBhvr>
                                        <p:cTn id="181" dur="1250" fill="hold"/>
                                        <p:tgtEl>
                                          <p:spTgt spid="34"/>
                                        </p:tgtEl>
                                        <p:attrNameLst>
                                          <p:attrName>ppt_h</p:attrName>
                                        </p:attrNameLst>
                                      </p:cBhvr>
                                      <p:tavLst>
                                        <p:tav tm="0">
                                          <p:val>
                                            <p:fltVal val="0"/>
                                          </p:val>
                                        </p:tav>
                                        <p:tav tm="100000">
                                          <p:val>
                                            <p:strVal val="#ppt_h"/>
                                          </p:val>
                                        </p:tav>
                                      </p:tavLst>
                                    </p:anim>
                                    <p:anim calcmode="lin" valueType="num">
                                      <p:cBhvr>
                                        <p:cTn id="182" dur="1250" fill="hold"/>
                                        <p:tgtEl>
                                          <p:spTgt spid="34"/>
                                        </p:tgtEl>
                                        <p:attrNameLst>
                                          <p:attrName>style.rotation</p:attrName>
                                        </p:attrNameLst>
                                      </p:cBhvr>
                                      <p:tavLst>
                                        <p:tav tm="0">
                                          <p:val>
                                            <p:fltVal val="90"/>
                                          </p:val>
                                        </p:tav>
                                        <p:tav tm="100000">
                                          <p:val>
                                            <p:fltVal val="0"/>
                                          </p:val>
                                        </p:tav>
                                      </p:tavLst>
                                    </p:anim>
                                    <p:animEffect transition="in" filter="fade">
                                      <p:cBhvr>
                                        <p:cTn id="183" dur="1250"/>
                                        <p:tgtEl>
                                          <p:spTgt spid="34"/>
                                        </p:tgtEl>
                                      </p:cBhvr>
                                    </p:animEffect>
                                  </p:childTnLst>
                                </p:cTn>
                              </p:par>
                              <p:par>
                                <p:cTn id="184" presetID="31" presetClass="entr" presetSubtype="0" fill="hold" nodeType="withEffect">
                                  <p:stCondLst>
                                    <p:cond delay="500"/>
                                  </p:stCondLst>
                                  <p:childTnLst>
                                    <p:set>
                                      <p:cBhvr>
                                        <p:cTn id="185" dur="1" fill="hold">
                                          <p:stCondLst>
                                            <p:cond delay="0"/>
                                          </p:stCondLst>
                                        </p:cTn>
                                        <p:tgtEl>
                                          <p:spTgt spid="35"/>
                                        </p:tgtEl>
                                        <p:attrNameLst>
                                          <p:attrName>style.visibility</p:attrName>
                                        </p:attrNameLst>
                                      </p:cBhvr>
                                      <p:to>
                                        <p:strVal val="visible"/>
                                      </p:to>
                                    </p:set>
                                    <p:anim calcmode="lin" valueType="num">
                                      <p:cBhvr>
                                        <p:cTn id="186" dur="1250" fill="hold"/>
                                        <p:tgtEl>
                                          <p:spTgt spid="35"/>
                                        </p:tgtEl>
                                        <p:attrNameLst>
                                          <p:attrName>ppt_w</p:attrName>
                                        </p:attrNameLst>
                                      </p:cBhvr>
                                      <p:tavLst>
                                        <p:tav tm="0">
                                          <p:val>
                                            <p:fltVal val="0"/>
                                          </p:val>
                                        </p:tav>
                                        <p:tav tm="100000">
                                          <p:val>
                                            <p:strVal val="#ppt_w"/>
                                          </p:val>
                                        </p:tav>
                                      </p:tavLst>
                                    </p:anim>
                                    <p:anim calcmode="lin" valueType="num">
                                      <p:cBhvr>
                                        <p:cTn id="187" dur="1250" fill="hold"/>
                                        <p:tgtEl>
                                          <p:spTgt spid="35"/>
                                        </p:tgtEl>
                                        <p:attrNameLst>
                                          <p:attrName>ppt_h</p:attrName>
                                        </p:attrNameLst>
                                      </p:cBhvr>
                                      <p:tavLst>
                                        <p:tav tm="0">
                                          <p:val>
                                            <p:fltVal val="0"/>
                                          </p:val>
                                        </p:tav>
                                        <p:tav tm="100000">
                                          <p:val>
                                            <p:strVal val="#ppt_h"/>
                                          </p:val>
                                        </p:tav>
                                      </p:tavLst>
                                    </p:anim>
                                    <p:anim calcmode="lin" valueType="num">
                                      <p:cBhvr>
                                        <p:cTn id="188" dur="1250" fill="hold"/>
                                        <p:tgtEl>
                                          <p:spTgt spid="35"/>
                                        </p:tgtEl>
                                        <p:attrNameLst>
                                          <p:attrName>style.rotation</p:attrName>
                                        </p:attrNameLst>
                                      </p:cBhvr>
                                      <p:tavLst>
                                        <p:tav tm="0">
                                          <p:val>
                                            <p:fltVal val="90"/>
                                          </p:val>
                                        </p:tav>
                                        <p:tav tm="100000">
                                          <p:val>
                                            <p:fltVal val="0"/>
                                          </p:val>
                                        </p:tav>
                                      </p:tavLst>
                                    </p:anim>
                                    <p:animEffect transition="in" filter="fade">
                                      <p:cBhvr>
                                        <p:cTn id="189" dur="1250"/>
                                        <p:tgtEl>
                                          <p:spTgt spid="35"/>
                                        </p:tgtEl>
                                      </p:cBhvr>
                                    </p:animEffect>
                                  </p:childTnLst>
                                </p:cTn>
                              </p:par>
                              <p:par>
                                <p:cTn id="190" presetID="31" presetClass="entr" presetSubtype="0" fill="hold" nodeType="withEffect">
                                  <p:stCondLst>
                                    <p:cond delay="500"/>
                                  </p:stCondLst>
                                  <p:childTnLst>
                                    <p:set>
                                      <p:cBhvr>
                                        <p:cTn id="191" dur="1" fill="hold">
                                          <p:stCondLst>
                                            <p:cond delay="0"/>
                                          </p:stCondLst>
                                        </p:cTn>
                                        <p:tgtEl>
                                          <p:spTgt spid="36"/>
                                        </p:tgtEl>
                                        <p:attrNameLst>
                                          <p:attrName>style.visibility</p:attrName>
                                        </p:attrNameLst>
                                      </p:cBhvr>
                                      <p:to>
                                        <p:strVal val="visible"/>
                                      </p:to>
                                    </p:set>
                                    <p:anim calcmode="lin" valueType="num">
                                      <p:cBhvr>
                                        <p:cTn id="192" dur="1250" fill="hold"/>
                                        <p:tgtEl>
                                          <p:spTgt spid="36"/>
                                        </p:tgtEl>
                                        <p:attrNameLst>
                                          <p:attrName>ppt_w</p:attrName>
                                        </p:attrNameLst>
                                      </p:cBhvr>
                                      <p:tavLst>
                                        <p:tav tm="0">
                                          <p:val>
                                            <p:fltVal val="0"/>
                                          </p:val>
                                        </p:tav>
                                        <p:tav tm="100000">
                                          <p:val>
                                            <p:strVal val="#ppt_w"/>
                                          </p:val>
                                        </p:tav>
                                      </p:tavLst>
                                    </p:anim>
                                    <p:anim calcmode="lin" valueType="num">
                                      <p:cBhvr>
                                        <p:cTn id="193" dur="1250" fill="hold"/>
                                        <p:tgtEl>
                                          <p:spTgt spid="36"/>
                                        </p:tgtEl>
                                        <p:attrNameLst>
                                          <p:attrName>ppt_h</p:attrName>
                                        </p:attrNameLst>
                                      </p:cBhvr>
                                      <p:tavLst>
                                        <p:tav tm="0">
                                          <p:val>
                                            <p:fltVal val="0"/>
                                          </p:val>
                                        </p:tav>
                                        <p:tav tm="100000">
                                          <p:val>
                                            <p:strVal val="#ppt_h"/>
                                          </p:val>
                                        </p:tav>
                                      </p:tavLst>
                                    </p:anim>
                                    <p:anim calcmode="lin" valueType="num">
                                      <p:cBhvr>
                                        <p:cTn id="194" dur="1250" fill="hold"/>
                                        <p:tgtEl>
                                          <p:spTgt spid="36"/>
                                        </p:tgtEl>
                                        <p:attrNameLst>
                                          <p:attrName>style.rotation</p:attrName>
                                        </p:attrNameLst>
                                      </p:cBhvr>
                                      <p:tavLst>
                                        <p:tav tm="0">
                                          <p:val>
                                            <p:fltVal val="90"/>
                                          </p:val>
                                        </p:tav>
                                        <p:tav tm="100000">
                                          <p:val>
                                            <p:fltVal val="0"/>
                                          </p:val>
                                        </p:tav>
                                      </p:tavLst>
                                    </p:anim>
                                    <p:animEffect transition="in" filter="fade">
                                      <p:cBhvr>
                                        <p:cTn id="195" dur="1250"/>
                                        <p:tgtEl>
                                          <p:spTgt spid="36"/>
                                        </p:tgtEl>
                                      </p:cBhvr>
                                    </p:animEffect>
                                  </p:childTnLst>
                                </p:cTn>
                              </p:par>
                              <p:par>
                                <p:cTn id="196" presetID="31" presetClass="entr" presetSubtype="0" fill="hold" nodeType="withEffect">
                                  <p:stCondLst>
                                    <p:cond delay="500"/>
                                  </p:stCondLst>
                                  <p:childTnLst>
                                    <p:set>
                                      <p:cBhvr>
                                        <p:cTn id="197" dur="1" fill="hold">
                                          <p:stCondLst>
                                            <p:cond delay="0"/>
                                          </p:stCondLst>
                                        </p:cTn>
                                        <p:tgtEl>
                                          <p:spTgt spid="37"/>
                                        </p:tgtEl>
                                        <p:attrNameLst>
                                          <p:attrName>style.visibility</p:attrName>
                                        </p:attrNameLst>
                                      </p:cBhvr>
                                      <p:to>
                                        <p:strVal val="visible"/>
                                      </p:to>
                                    </p:set>
                                    <p:anim calcmode="lin" valueType="num">
                                      <p:cBhvr>
                                        <p:cTn id="198" dur="1250" fill="hold"/>
                                        <p:tgtEl>
                                          <p:spTgt spid="37"/>
                                        </p:tgtEl>
                                        <p:attrNameLst>
                                          <p:attrName>ppt_w</p:attrName>
                                        </p:attrNameLst>
                                      </p:cBhvr>
                                      <p:tavLst>
                                        <p:tav tm="0">
                                          <p:val>
                                            <p:fltVal val="0"/>
                                          </p:val>
                                        </p:tav>
                                        <p:tav tm="100000">
                                          <p:val>
                                            <p:strVal val="#ppt_w"/>
                                          </p:val>
                                        </p:tav>
                                      </p:tavLst>
                                    </p:anim>
                                    <p:anim calcmode="lin" valueType="num">
                                      <p:cBhvr>
                                        <p:cTn id="199" dur="1250" fill="hold"/>
                                        <p:tgtEl>
                                          <p:spTgt spid="37"/>
                                        </p:tgtEl>
                                        <p:attrNameLst>
                                          <p:attrName>ppt_h</p:attrName>
                                        </p:attrNameLst>
                                      </p:cBhvr>
                                      <p:tavLst>
                                        <p:tav tm="0">
                                          <p:val>
                                            <p:fltVal val="0"/>
                                          </p:val>
                                        </p:tav>
                                        <p:tav tm="100000">
                                          <p:val>
                                            <p:strVal val="#ppt_h"/>
                                          </p:val>
                                        </p:tav>
                                      </p:tavLst>
                                    </p:anim>
                                    <p:anim calcmode="lin" valueType="num">
                                      <p:cBhvr>
                                        <p:cTn id="200" dur="1250" fill="hold"/>
                                        <p:tgtEl>
                                          <p:spTgt spid="37"/>
                                        </p:tgtEl>
                                        <p:attrNameLst>
                                          <p:attrName>style.rotation</p:attrName>
                                        </p:attrNameLst>
                                      </p:cBhvr>
                                      <p:tavLst>
                                        <p:tav tm="0">
                                          <p:val>
                                            <p:fltVal val="90"/>
                                          </p:val>
                                        </p:tav>
                                        <p:tav tm="100000">
                                          <p:val>
                                            <p:fltVal val="0"/>
                                          </p:val>
                                        </p:tav>
                                      </p:tavLst>
                                    </p:anim>
                                    <p:animEffect transition="in" filter="fade">
                                      <p:cBhvr>
                                        <p:cTn id="201" dur="1250"/>
                                        <p:tgtEl>
                                          <p:spTgt spid="37"/>
                                        </p:tgtEl>
                                      </p:cBhvr>
                                    </p:animEffect>
                                  </p:childTnLst>
                                </p:cTn>
                              </p:par>
                              <p:par>
                                <p:cTn id="202" presetID="31" presetClass="entr" presetSubtype="0" fill="hold" nodeType="withEffect">
                                  <p:stCondLst>
                                    <p:cond delay="500"/>
                                  </p:stCondLst>
                                  <p:childTnLst>
                                    <p:set>
                                      <p:cBhvr>
                                        <p:cTn id="203" dur="1" fill="hold">
                                          <p:stCondLst>
                                            <p:cond delay="0"/>
                                          </p:stCondLst>
                                        </p:cTn>
                                        <p:tgtEl>
                                          <p:spTgt spid="38"/>
                                        </p:tgtEl>
                                        <p:attrNameLst>
                                          <p:attrName>style.visibility</p:attrName>
                                        </p:attrNameLst>
                                      </p:cBhvr>
                                      <p:to>
                                        <p:strVal val="visible"/>
                                      </p:to>
                                    </p:set>
                                    <p:anim calcmode="lin" valueType="num">
                                      <p:cBhvr>
                                        <p:cTn id="204" dur="1250" fill="hold"/>
                                        <p:tgtEl>
                                          <p:spTgt spid="38"/>
                                        </p:tgtEl>
                                        <p:attrNameLst>
                                          <p:attrName>ppt_w</p:attrName>
                                        </p:attrNameLst>
                                      </p:cBhvr>
                                      <p:tavLst>
                                        <p:tav tm="0">
                                          <p:val>
                                            <p:fltVal val="0"/>
                                          </p:val>
                                        </p:tav>
                                        <p:tav tm="100000">
                                          <p:val>
                                            <p:strVal val="#ppt_w"/>
                                          </p:val>
                                        </p:tav>
                                      </p:tavLst>
                                    </p:anim>
                                    <p:anim calcmode="lin" valueType="num">
                                      <p:cBhvr>
                                        <p:cTn id="205" dur="1250" fill="hold"/>
                                        <p:tgtEl>
                                          <p:spTgt spid="38"/>
                                        </p:tgtEl>
                                        <p:attrNameLst>
                                          <p:attrName>ppt_h</p:attrName>
                                        </p:attrNameLst>
                                      </p:cBhvr>
                                      <p:tavLst>
                                        <p:tav tm="0">
                                          <p:val>
                                            <p:fltVal val="0"/>
                                          </p:val>
                                        </p:tav>
                                        <p:tav tm="100000">
                                          <p:val>
                                            <p:strVal val="#ppt_h"/>
                                          </p:val>
                                        </p:tav>
                                      </p:tavLst>
                                    </p:anim>
                                    <p:anim calcmode="lin" valueType="num">
                                      <p:cBhvr>
                                        <p:cTn id="206" dur="1250" fill="hold"/>
                                        <p:tgtEl>
                                          <p:spTgt spid="38"/>
                                        </p:tgtEl>
                                        <p:attrNameLst>
                                          <p:attrName>style.rotation</p:attrName>
                                        </p:attrNameLst>
                                      </p:cBhvr>
                                      <p:tavLst>
                                        <p:tav tm="0">
                                          <p:val>
                                            <p:fltVal val="90"/>
                                          </p:val>
                                        </p:tav>
                                        <p:tav tm="100000">
                                          <p:val>
                                            <p:fltVal val="0"/>
                                          </p:val>
                                        </p:tav>
                                      </p:tavLst>
                                    </p:anim>
                                    <p:animEffect transition="in" filter="fade">
                                      <p:cBhvr>
                                        <p:cTn id="207" dur="1250"/>
                                        <p:tgtEl>
                                          <p:spTgt spid="38"/>
                                        </p:tgtEl>
                                      </p:cBhvr>
                                    </p:animEffect>
                                  </p:childTnLst>
                                </p:cTn>
                              </p:par>
                              <p:par>
                                <p:cTn id="208" presetID="31" presetClass="entr" presetSubtype="0" fill="hold" nodeType="withEffect">
                                  <p:stCondLst>
                                    <p:cond delay="500"/>
                                  </p:stCondLst>
                                  <p:childTnLst>
                                    <p:set>
                                      <p:cBhvr>
                                        <p:cTn id="209" dur="1" fill="hold">
                                          <p:stCondLst>
                                            <p:cond delay="0"/>
                                          </p:stCondLst>
                                        </p:cTn>
                                        <p:tgtEl>
                                          <p:spTgt spid="39"/>
                                        </p:tgtEl>
                                        <p:attrNameLst>
                                          <p:attrName>style.visibility</p:attrName>
                                        </p:attrNameLst>
                                      </p:cBhvr>
                                      <p:to>
                                        <p:strVal val="visible"/>
                                      </p:to>
                                    </p:set>
                                    <p:anim calcmode="lin" valueType="num">
                                      <p:cBhvr>
                                        <p:cTn id="210" dur="1250" fill="hold"/>
                                        <p:tgtEl>
                                          <p:spTgt spid="39"/>
                                        </p:tgtEl>
                                        <p:attrNameLst>
                                          <p:attrName>ppt_w</p:attrName>
                                        </p:attrNameLst>
                                      </p:cBhvr>
                                      <p:tavLst>
                                        <p:tav tm="0">
                                          <p:val>
                                            <p:fltVal val="0"/>
                                          </p:val>
                                        </p:tav>
                                        <p:tav tm="100000">
                                          <p:val>
                                            <p:strVal val="#ppt_w"/>
                                          </p:val>
                                        </p:tav>
                                      </p:tavLst>
                                    </p:anim>
                                    <p:anim calcmode="lin" valueType="num">
                                      <p:cBhvr>
                                        <p:cTn id="211" dur="1250" fill="hold"/>
                                        <p:tgtEl>
                                          <p:spTgt spid="39"/>
                                        </p:tgtEl>
                                        <p:attrNameLst>
                                          <p:attrName>ppt_h</p:attrName>
                                        </p:attrNameLst>
                                      </p:cBhvr>
                                      <p:tavLst>
                                        <p:tav tm="0">
                                          <p:val>
                                            <p:fltVal val="0"/>
                                          </p:val>
                                        </p:tav>
                                        <p:tav tm="100000">
                                          <p:val>
                                            <p:strVal val="#ppt_h"/>
                                          </p:val>
                                        </p:tav>
                                      </p:tavLst>
                                    </p:anim>
                                    <p:anim calcmode="lin" valueType="num">
                                      <p:cBhvr>
                                        <p:cTn id="212" dur="1250" fill="hold"/>
                                        <p:tgtEl>
                                          <p:spTgt spid="39"/>
                                        </p:tgtEl>
                                        <p:attrNameLst>
                                          <p:attrName>style.rotation</p:attrName>
                                        </p:attrNameLst>
                                      </p:cBhvr>
                                      <p:tavLst>
                                        <p:tav tm="0">
                                          <p:val>
                                            <p:fltVal val="90"/>
                                          </p:val>
                                        </p:tav>
                                        <p:tav tm="100000">
                                          <p:val>
                                            <p:fltVal val="0"/>
                                          </p:val>
                                        </p:tav>
                                      </p:tavLst>
                                    </p:anim>
                                    <p:animEffect transition="in" filter="fade">
                                      <p:cBhvr>
                                        <p:cTn id="213" dur="1250"/>
                                        <p:tgtEl>
                                          <p:spTgt spid="39"/>
                                        </p:tgtEl>
                                      </p:cBhvr>
                                    </p:animEffect>
                                  </p:childTnLst>
                                </p:cTn>
                              </p:par>
                              <p:par>
                                <p:cTn id="214" presetID="31" presetClass="entr" presetSubtype="0" fill="hold" nodeType="withEffect">
                                  <p:stCondLst>
                                    <p:cond delay="500"/>
                                  </p:stCondLst>
                                  <p:childTnLst>
                                    <p:set>
                                      <p:cBhvr>
                                        <p:cTn id="215" dur="1" fill="hold">
                                          <p:stCondLst>
                                            <p:cond delay="0"/>
                                          </p:stCondLst>
                                        </p:cTn>
                                        <p:tgtEl>
                                          <p:spTgt spid="40"/>
                                        </p:tgtEl>
                                        <p:attrNameLst>
                                          <p:attrName>style.visibility</p:attrName>
                                        </p:attrNameLst>
                                      </p:cBhvr>
                                      <p:to>
                                        <p:strVal val="visible"/>
                                      </p:to>
                                    </p:set>
                                    <p:anim calcmode="lin" valueType="num">
                                      <p:cBhvr>
                                        <p:cTn id="216" dur="1250" fill="hold"/>
                                        <p:tgtEl>
                                          <p:spTgt spid="40"/>
                                        </p:tgtEl>
                                        <p:attrNameLst>
                                          <p:attrName>ppt_w</p:attrName>
                                        </p:attrNameLst>
                                      </p:cBhvr>
                                      <p:tavLst>
                                        <p:tav tm="0">
                                          <p:val>
                                            <p:fltVal val="0"/>
                                          </p:val>
                                        </p:tav>
                                        <p:tav tm="100000">
                                          <p:val>
                                            <p:strVal val="#ppt_w"/>
                                          </p:val>
                                        </p:tav>
                                      </p:tavLst>
                                    </p:anim>
                                    <p:anim calcmode="lin" valueType="num">
                                      <p:cBhvr>
                                        <p:cTn id="217" dur="1250" fill="hold"/>
                                        <p:tgtEl>
                                          <p:spTgt spid="40"/>
                                        </p:tgtEl>
                                        <p:attrNameLst>
                                          <p:attrName>ppt_h</p:attrName>
                                        </p:attrNameLst>
                                      </p:cBhvr>
                                      <p:tavLst>
                                        <p:tav tm="0">
                                          <p:val>
                                            <p:fltVal val="0"/>
                                          </p:val>
                                        </p:tav>
                                        <p:tav tm="100000">
                                          <p:val>
                                            <p:strVal val="#ppt_h"/>
                                          </p:val>
                                        </p:tav>
                                      </p:tavLst>
                                    </p:anim>
                                    <p:anim calcmode="lin" valueType="num">
                                      <p:cBhvr>
                                        <p:cTn id="218" dur="1250" fill="hold"/>
                                        <p:tgtEl>
                                          <p:spTgt spid="40"/>
                                        </p:tgtEl>
                                        <p:attrNameLst>
                                          <p:attrName>style.rotation</p:attrName>
                                        </p:attrNameLst>
                                      </p:cBhvr>
                                      <p:tavLst>
                                        <p:tav tm="0">
                                          <p:val>
                                            <p:fltVal val="90"/>
                                          </p:val>
                                        </p:tav>
                                        <p:tav tm="100000">
                                          <p:val>
                                            <p:fltVal val="0"/>
                                          </p:val>
                                        </p:tav>
                                      </p:tavLst>
                                    </p:anim>
                                    <p:animEffect transition="in" filter="fade">
                                      <p:cBhvr>
                                        <p:cTn id="219" dur="1250"/>
                                        <p:tgtEl>
                                          <p:spTgt spid="40"/>
                                        </p:tgtEl>
                                      </p:cBhvr>
                                    </p:animEffect>
                                  </p:childTnLst>
                                </p:cTn>
                              </p:par>
                              <p:par>
                                <p:cTn id="220" presetID="31" presetClass="entr" presetSubtype="0" fill="hold" nodeType="withEffect">
                                  <p:stCondLst>
                                    <p:cond delay="500"/>
                                  </p:stCondLst>
                                  <p:childTnLst>
                                    <p:set>
                                      <p:cBhvr>
                                        <p:cTn id="221" dur="1" fill="hold">
                                          <p:stCondLst>
                                            <p:cond delay="0"/>
                                          </p:stCondLst>
                                        </p:cTn>
                                        <p:tgtEl>
                                          <p:spTgt spid="41"/>
                                        </p:tgtEl>
                                        <p:attrNameLst>
                                          <p:attrName>style.visibility</p:attrName>
                                        </p:attrNameLst>
                                      </p:cBhvr>
                                      <p:to>
                                        <p:strVal val="visible"/>
                                      </p:to>
                                    </p:set>
                                    <p:anim calcmode="lin" valueType="num">
                                      <p:cBhvr>
                                        <p:cTn id="222" dur="1250" fill="hold"/>
                                        <p:tgtEl>
                                          <p:spTgt spid="41"/>
                                        </p:tgtEl>
                                        <p:attrNameLst>
                                          <p:attrName>ppt_w</p:attrName>
                                        </p:attrNameLst>
                                      </p:cBhvr>
                                      <p:tavLst>
                                        <p:tav tm="0">
                                          <p:val>
                                            <p:fltVal val="0"/>
                                          </p:val>
                                        </p:tav>
                                        <p:tav tm="100000">
                                          <p:val>
                                            <p:strVal val="#ppt_w"/>
                                          </p:val>
                                        </p:tav>
                                      </p:tavLst>
                                    </p:anim>
                                    <p:anim calcmode="lin" valueType="num">
                                      <p:cBhvr>
                                        <p:cTn id="223" dur="1250" fill="hold"/>
                                        <p:tgtEl>
                                          <p:spTgt spid="41"/>
                                        </p:tgtEl>
                                        <p:attrNameLst>
                                          <p:attrName>ppt_h</p:attrName>
                                        </p:attrNameLst>
                                      </p:cBhvr>
                                      <p:tavLst>
                                        <p:tav tm="0">
                                          <p:val>
                                            <p:fltVal val="0"/>
                                          </p:val>
                                        </p:tav>
                                        <p:tav tm="100000">
                                          <p:val>
                                            <p:strVal val="#ppt_h"/>
                                          </p:val>
                                        </p:tav>
                                      </p:tavLst>
                                    </p:anim>
                                    <p:anim calcmode="lin" valueType="num">
                                      <p:cBhvr>
                                        <p:cTn id="224" dur="1250" fill="hold"/>
                                        <p:tgtEl>
                                          <p:spTgt spid="41"/>
                                        </p:tgtEl>
                                        <p:attrNameLst>
                                          <p:attrName>style.rotation</p:attrName>
                                        </p:attrNameLst>
                                      </p:cBhvr>
                                      <p:tavLst>
                                        <p:tav tm="0">
                                          <p:val>
                                            <p:fltVal val="90"/>
                                          </p:val>
                                        </p:tav>
                                        <p:tav tm="100000">
                                          <p:val>
                                            <p:fltVal val="0"/>
                                          </p:val>
                                        </p:tav>
                                      </p:tavLst>
                                    </p:anim>
                                    <p:animEffect transition="in" filter="fade">
                                      <p:cBhvr>
                                        <p:cTn id="225" dur="1250"/>
                                        <p:tgtEl>
                                          <p:spTgt spid="41"/>
                                        </p:tgtEl>
                                      </p:cBhvr>
                                    </p:animEffect>
                                  </p:childTnLst>
                                </p:cTn>
                              </p:par>
                              <p:par>
                                <p:cTn id="226" presetID="31" presetClass="entr" presetSubtype="0" fill="hold" nodeType="withEffect">
                                  <p:stCondLst>
                                    <p:cond delay="500"/>
                                  </p:stCondLst>
                                  <p:childTnLst>
                                    <p:set>
                                      <p:cBhvr>
                                        <p:cTn id="227" dur="1" fill="hold">
                                          <p:stCondLst>
                                            <p:cond delay="0"/>
                                          </p:stCondLst>
                                        </p:cTn>
                                        <p:tgtEl>
                                          <p:spTgt spid="42"/>
                                        </p:tgtEl>
                                        <p:attrNameLst>
                                          <p:attrName>style.visibility</p:attrName>
                                        </p:attrNameLst>
                                      </p:cBhvr>
                                      <p:to>
                                        <p:strVal val="visible"/>
                                      </p:to>
                                    </p:set>
                                    <p:anim calcmode="lin" valueType="num">
                                      <p:cBhvr>
                                        <p:cTn id="228" dur="1250" fill="hold"/>
                                        <p:tgtEl>
                                          <p:spTgt spid="42"/>
                                        </p:tgtEl>
                                        <p:attrNameLst>
                                          <p:attrName>ppt_w</p:attrName>
                                        </p:attrNameLst>
                                      </p:cBhvr>
                                      <p:tavLst>
                                        <p:tav tm="0">
                                          <p:val>
                                            <p:fltVal val="0"/>
                                          </p:val>
                                        </p:tav>
                                        <p:tav tm="100000">
                                          <p:val>
                                            <p:strVal val="#ppt_w"/>
                                          </p:val>
                                        </p:tav>
                                      </p:tavLst>
                                    </p:anim>
                                    <p:anim calcmode="lin" valueType="num">
                                      <p:cBhvr>
                                        <p:cTn id="229" dur="1250" fill="hold"/>
                                        <p:tgtEl>
                                          <p:spTgt spid="42"/>
                                        </p:tgtEl>
                                        <p:attrNameLst>
                                          <p:attrName>ppt_h</p:attrName>
                                        </p:attrNameLst>
                                      </p:cBhvr>
                                      <p:tavLst>
                                        <p:tav tm="0">
                                          <p:val>
                                            <p:fltVal val="0"/>
                                          </p:val>
                                        </p:tav>
                                        <p:tav tm="100000">
                                          <p:val>
                                            <p:strVal val="#ppt_h"/>
                                          </p:val>
                                        </p:tav>
                                      </p:tavLst>
                                    </p:anim>
                                    <p:anim calcmode="lin" valueType="num">
                                      <p:cBhvr>
                                        <p:cTn id="230" dur="1250" fill="hold"/>
                                        <p:tgtEl>
                                          <p:spTgt spid="42"/>
                                        </p:tgtEl>
                                        <p:attrNameLst>
                                          <p:attrName>style.rotation</p:attrName>
                                        </p:attrNameLst>
                                      </p:cBhvr>
                                      <p:tavLst>
                                        <p:tav tm="0">
                                          <p:val>
                                            <p:fltVal val="90"/>
                                          </p:val>
                                        </p:tav>
                                        <p:tav tm="100000">
                                          <p:val>
                                            <p:fltVal val="0"/>
                                          </p:val>
                                        </p:tav>
                                      </p:tavLst>
                                    </p:anim>
                                    <p:animEffect transition="in" filter="fade">
                                      <p:cBhvr>
                                        <p:cTn id="231" dur="1250"/>
                                        <p:tgtEl>
                                          <p:spTgt spid="42"/>
                                        </p:tgtEl>
                                      </p:cBhvr>
                                    </p:animEffect>
                                  </p:childTnLst>
                                </p:cTn>
                              </p:par>
                              <p:par>
                                <p:cTn id="232" presetID="31" presetClass="entr" presetSubtype="0" fill="hold" nodeType="withEffect">
                                  <p:stCondLst>
                                    <p:cond delay="500"/>
                                  </p:stCondLst>
                                  <p:childTnLst>
                                    <p:set>
                                      <p:cBhvr>
                                        <p:cTn id="233" dur="1" fill="hold">
                                          <p:stCondLst>
                                            <p:cond delay="0"/>
                                          </p:stCondLst>
                                        </p:cTn>
                                        <p:tgtEl>
                                          <p:spTgt spid="43"/>
                                        </p:tgtEl>
                                        <p:attrNameLst>
                                          <p:attrName>style.visibility</p:attrName>
                                        </p:attrNameLst>
                                      </p:cBhvr>
                                      <p:to>
                                        <p:strVal val="visible"/>
                                      </p:to>
                                    </p:set>
                                    <p:anim calcmode="lin" valueType="num">
                                      <p:cBhvr>
                                        <p:cTn id="234" dur="1250" fill="hold"/>
                                        <p:tgtEl>
                                          <p:spTgt spid="43"/>
                                        </p:tgtEl>
                                        <p:attrNameLst>
                                          <p:attrName>ppt_w</p:attrName>
                                        </p:attrNameLst>
                                      </p:cBhvr>
                                      <p:tavLst>
                                        <p:tav tm="0">
                                          <p:val>
                                            <p:fltVal val="0"/>
                                          </p:val>
                                        </p:tav>
                                        <p:tav tm="100000">
                                          <p:val>
                                            <p:strVal val="#ppt_w"/>
                                          </p:val>
                                        </p:tav>
                                      </p:tavLst>
                                    </p:anim>
                                    <p:anim calcmode="lin" valueType="num">
                                      <p:cBhvr>
                                        <p:cTn id="235" dur="1250" fill="hold"/>
                                        <p:tgtEl>
                                          <p:spTgt spid="43"/>
                                        </p:tgtEl>
                                        <p:attrNameLst>
                                          <p:attrName>ppt_h</p:attrName>
                                        </p:attrNameLst>
                                      </p:cBhvr>
                                      <p:tavLst>
                                        <p:tav tm="0">
                                          <p:val>
                                            <p:fltVal val="0"/>
                                          </p:val>
                                        </p:tav>
                                        <p:tav tm="100000">
                                          <p:val>
                                            <p:strVal val="#ppt_h"/>
                                          </p:val>
                                        </p:tav>
                                      </p:tavLst>
                                    </p:anim>
                                    <p:anim calcmode="lin" valueType="num">
                                      <p:cBhvr>
                                        <p:cTn id="236" dur="1250" fill="hold"/>
                                        <p:tgtEl>
                                          <p:spTgt spid="43"/>
                                        </p:tgtEl>
                                        <p:attrNameLst>
                                          <p:attrName>style.rotation</p:attrName>
                                        </p:attrNameLst>
                                      </p:cBhvr>
                                      <p:tavLst>
                                        <p:tav tm="0">
                                          <p:val>
                                            <p:fltVal val="90"/>
                                          </p:val>
                                        </p:tav>
                                        <p:tav tm="100000">
                                          <p:val>
                                            <p:fltVal val="0"/>
                                          </p:val>
                                        </p:tav>
                                      </p:tavLst>
                                    </p:anim>
                                    <p:animEffect transition="in" filter="fade">
                                      <p:cBhvr>
                                        <p:cTn id="237" dur="1250"/>
                                        <p:tgtEl>
                                          <p:spTgt spid="43"/>
                                        </p:tgtEl>
                                      </p:cBhvr>
                                    </p:animEffect>
                                  </p:childTnLst>
                                </p:cTn>
                              </p:par>
                              <p:par>
                                <p:cTn id="238" presetID="31" presetClass="entr" presetSubtype="0" fill="hold" nodeType="withEffect">
                                  <p:stCondLst>
                                    <p:cond delay="500"/>
                                  </p:stCondLst>
                                  <p:childTnLst>
                                    <p:set>
                                      <p:cBhvr>
                                        <p:cTn id="239" dur="1" fill="hold">
                                          <p:stCondLst>
                                            <p:cond delay="0"/>
                                          </p:stCondLst>
                                        </p:cTn>
                                        <p:tgtEl>
                                          <p:spTgt spid="44"/>
                                        </p:tgtEl>
                                        <p:attrNameLst>
                                          <p:attrName>style.visibility</p:attrName>
                                        </p:attrNameLst>
                                      </p:cBhvr>
                                      <p:to>
                                        <p:strVal val="visible"/>
                                      </p:to>
                                    </p:set>
                                    <p:anim calcmode="lin" valueType="num">
                                      <p:cBhvr>
                                        <p:cTn id="240" dur="1250" fill="hold"/>
                                        <p:tgtEl>
                                          <p:spTgt spid="44"/>
                                        </p:tgtEl>
                                        <p:attrNameLst>
                                          <p:attrName>ppt_w</p:attrName>
                                        </p:attrNameLst>
                                      </p:cBhvr>
                                      <p:tavLst>
                                        <p:tav tm="0">
                                          <p:val>
                                            <p:fltVal val="0"/>
                                          </p:val>
                                        </p:tav>
                                        <p:tav tm="100000">
                                          <p:val>
                                            <p:strVal val="#ppt_w"/>
                                          </p:val>
                                        </p:tav>
                                      </p:tavLst>
                                    </p:anim>
                                    <p:anim calcmode="lin" valueType="num">
                                      <p:cBhvr>
                                        <p:cTn id="241" dur="1250" fill="hold"/>
                                        <p:tgtEl>
                                          <p:spTgt spid="44"/>
                                        </p:tgtEl>
                                        <p:attrNameLst>
                                          <p:attrName>ppt_h</p:attrName>
                                        </p:attrNameLst>
                                      </p:cBhvr>
                                      <p:tavLst>
                                        <p:tav tm="0">
                                          <p:val>
                                            <p:fltVal val="0"/>
                                          </p:val>
                                        </p:tav>
                                        <p:tav tm="100000">
                                          <p:val>
                                            <p:strVal val="#ppt_h"/>
                                          </p:val>
                                        </p:tav>
                                      </p:tavLst>
                                    </p:anim>
                                    <p:anim calcmode="lin" valueType="num">
                                      <p:cBhvr>
                                        <p:cTn id="242" dur="1250" fill="hold"/>
                                        <p:tgtEl>
                                          <p:spTgt spid="44"/>
                                        </p:tgtEl>
                                        <p:attrNameLst>
                                          <p:attrName>style.rotation</p:attrName>
                                        </p:attrNameLst>
                                      </p:cBhvr>
                                      <p:tavLst>
                                        <p:tav tm="0">
                                          <p:val>
                                            <p:fltVal val="90"/>
                                          </p:val>
                                        </p:tav>
                                        <p:tav tm="100000">
                                          <p:val>
                                            <p:fltVal val="0"/>
                                          </p:val>
                                        </p:tav>
                                      </p:tavLst>
                                    </p:anim>
                                    <p:animEffect transition="in" filter="fade">
                                      <p:cBhvr>
                                        <p:cTn id="243" dur="1250"/>
                                        <p:tgtEl>
                                          <p:spTgt spid="44"/>
                                        </p:tgtEl>
                                      </p:cBhvr>
                                    </p:animEffect>
                                  </p:childTnLst>
                                </p:cTn>
                              </p:par>
                              <p:par>
                                <p:cTn id="244" presetID="31" presetClass="entr" presetSubtype="0" fill="hold" nodeType="withEffect">
                                  <p:stCondLst>
                                    <p:cond delay="500"/>
                                  </p:stCondLst>
                                  <p:childTnLst>
                                    <p:set>
                                      <p:cBhvr>
                                        <p:cTn id="245" dur="1" fill="hold">
                                          <p:stCondLst>
                                            <p:cond delay="0"/>
                                          </p:stCondLst>
                                        </p:cTn>
                                        <p:tgtEl>
                                          <p:spTgt spid="45"/>
                                        </p:tgtEl>
                                        <p:attrNameLst>
                                          <p:attrName>style.visibility</p:attrName>
                                        </p:attrNameLst>
                                      </p:cBhvr>
                                      <p:to>
                                        <p:strVal val="visible"/>
                                      </p:to>
                                    </p:set>
                                    <p:anim calcmode="lin" valueType="num">
                                      <p:cBhvr>
                                        <p:cTn id="246" dur="1250" fill="hold"/>
                                        <p:tgtEl>
                                          <p:spTgt spid="45"/>
                                        </p:tgtEl>
                                        <p:attrNameLst>
                                          <p:attrName>ppt_w</p:attrName>
                                        </p:attrNameLst>
                                      </p:cBhvr>
                                      <p:tavLst>
                                        <p:tav tm="0">
                                          <p:val>
                                            <p:fltVal val="0"/>
                                          </p:val>
                                        </p:tav>
                                        <p:tav tm="100000">
                                          <p:val>
                                            <p:strVal val="#ppt_w"/>
                                          </p:val>
                                        </p:tav>
                                      </p:tavLst>
                                    </p:anim>
                                    <p:anim calcmode="lin" valueType="num">
                                      <p:cBhvr>
                                        <p:cTn id="247" dur="1250" fill="hold"/>
                                        <p:tgtEl>
                                          <p:spTgt spid="45"/>
                                        </p:tgtEl>
                                        <p:attrNameLst>
                                          <p:attrName>ppt_h</p:attrName>
                                        </p:attrNameLst>
                                      </p:cBhvr>
                                      <p:tavLst>
                                        <p:tav tm="0">
                                          <p:val>
                                            <p:fltVal val="0"/>
                                          </p:val>
                                        </p:tav>
                                        <p:tav tm="100000">
                                          <p:val>
                                            <p:strVal val="#ppt_h"/>
                                          </p:val>
                                        </p:tav>
                                      </p:tavLst>
                                    </p:anim>
                                    <p:anim calcmode="lin" valueType="num">
                                      <p:cBhvr>
                                        <p:cTn id="248" dur="1250" fill="hold"/>
                                        <p:tgtEl>
                                          <p:spTgt spid="45"/>
                                        </p:tgtEl>
                                        <p:attrNameLst>
                                          <p:attrName>style.rotation</p:attrName>
                                        </p:attrNameLst>
                                      </p:cBhvr>
                                      <p:tavLst>
                                        <p:tav tm="0">
                                          <p:val>
                                            <p:fltVal val="90"/>
                                          </p:val>
                                        </p:tav>
                                        <p:tav tm="100000">
                                          <p:val>
                                            <p:fltVal val="0"/>
                                          </p:val>
                                        </p:tav>
                                      </p:tavLst>
                                    </p:anim>
                                    <p:animEffect transition="in" filter="fade">
                                      <p:cBhvr>
                                        <p:cTn id="249" dur="1250"/>
                                        <p:tgtEl>
                                          <p:spTgt spid="45"/>
                                        </p:tgtEl>
                                      </p:cBhvr>
                                    </p:animEffect>
                                  </p:childTnLst>
                                </p:cTn>
                              </p:par>
                              <p:par>
                                <p:cTn id="250" presetID="31" presetClass="entr" presetSubtype="0" fill="hold" nodeType="withEffect">
                                  <p:stCondLst>
                                    <p:cond delay="500"/>
                                  </p:stCondLst>
                                  <p:childTnLst>
                                    <p:set>
                                      <p:cBhvr>
                                        <p:cTn id="251" dur="1" fill="hold">
                                          <p:stCondLst>
                                            <p:cond delay="0"/>
                                          </p:stCondLst>
                                        </p:cTn>
                                        <p:tgtEl>
                                          <p:spTgt spid="46"/>
                                        </p:tgtEl>
                                        <p:attrNameLst>
                                          <p:attrName>style.visibility</p:attrName>
                                        </p:attrNameLst>
                                      </p:cBhvr>
                                      <p:to>
                                        <p:strVal val="visible"/>
                                      </p:to>
                                    </p:set>
                                    <p:anim calcmode="lin" valueType="num">
                                      <p:cBhvr>
                                        <p:cTn id="252" dur="1250" fill="hold"/>
                                        <p:tgtEl>
                                          <p:spTgt spid="46"/>
                                        </p:tgtEl>
                                        <p:attrNameLst>
                                          <p:attrName>ppt_w</p:attrName>
                                        </p:attrNameLst>
                                      </p:cBhvr>
                                      <p:tavLst>
                                        <p:tav tm="0">
                                          <p:val>
                                            <p:fltVal val="0"/>
                                          </p:val>
                                        </p:tav>
                                        <p:tav tm="100000">
                                          <p:val>
                                            <p:strVal val="#ppt_w"/>
                                          </p:val>
                                        </p:tav>
                                      </p:tavLst>
                                    </p:anim>
                                    <p:anim calcmode="lin" valueType="num">
                                      <p:cBhvr>
                                        <p:cTn id="253" dur="1250" fill="hold"/>
                                        <p:tgtEl>
                                          <p:spTgt spid="46"/>
                                        </p:tgtEl>
                                        <p:attrNameLst>
                                          <p:attrName>ppt_h</p:attrName>
                                        </p:attrNameLst>
                                      </p:cBhvr>
                                      <p:tavLst>
                                        <p:tav tm="0">
                                          <p:val>
                                            <p:fltVal val="0"/>
                                          </p:val>
                                        </p:tav>
                                        <p:tav tm="100000">
                                          <p:val>
                                            <p:strVal val="#ppt_h"/>
                                          </p:val>
                                        </p:tav>
                                      </p:tavLst>
                                    </p:anim>
                                    <p:anim calcmode="lin" valueType="num">
                                      <p:cBhvr>
                                        <p:cTn id="254" dur="1250" fill="hold"/>
                                        <p:tgtEl>
                                          <p:spTgt spid="46"/>
                                        </p:tgtEl>
                                        <p:attrNameLst>
                                          <p:attrName>style.rotation</p:attrName>
                                        </p:attrNameLst>
                                      </p:cBhvr>
                                      <p:tavLst>
                                        <p:tav tm="0">
                                          <p:val>
                                            <p:fltVal val="90"/>
                                          </p:val>
                                        </p:tav>
                                        <p:tav tm="100000">
                                          <p:val>
                                            <p:fltVal val="0"/>
                                          </p:val>
                                        </p:tav>
                                      </p:tavLst>
                                    </p:anim>
                                    <p:animEffect transition="in" filter="fade">
                                      <p:cBhvr>
                                        <p:cTn id="255" dur="1250"/>
                                        <p:tgtEl>
                                          <p:spTgt spid="46"/>
                                        </p:tgtEl>
                                      </p:cBhvr>
                                    </p:animEffect>
                                  </p:childTnLst>
                                </p:cTn>
                              </p:par>
                              <p:par>
                                <p:cTn id="256" presetID="31" presetClass="entr" presetSubtype="0" fill="hold" nodeType="withEffect">
                                  <p:stCondLst>
                                    <p:cond delay="500"/>
                                  </p:stCondLst>
                                  <p:childTnLst>
                                    <p:set>
                                      <p:cBhvr>
                                        <p:cTn id="257" dur="1" fill="hold">
                                          <p:stCondLst>
                                            <p:cond delay="0"/>
                                          </p:stCondLst>
                                        </p:cTn>
                                        <p:tgtEl>
                                          <p:spTgt spid="48"/>
                                        </p:tgtEl>
                                        <p:attrNameLst>
                                          <p:attrName>style.visibility</p:attrName>
                                        </p:attrNameLst>
                                      </p:cBhvr>
                                      <p:to>
                                        <p:strVal val="visible"/>
                                      </p:to>
                                    </p:set>
                                    <p:anim calcmode="lin" valueType="num">
                                      <p:cBhvr>
                                        <p:cTn id="258" dur="1250" fill="hold"/>
                                        <p:tgtEl>
                                          <p:spTgt spid="48"/>
                                        </p:tgtEl>
                                        <p:attrNameLst>
                                          <p:attrName>ppt_w</p:attrName>
                                        </p:attrNameLst>
                                      </p:cBhvr>
                                      <p:tavLst>
                                        <p:tav tm="0">
                                          <p:val>
                                            <p:fltVal val="0"/>
                                          </p:val>
                                        </p:tav>
                                        <p:tav tm="100000">
                                          <p:val>
                                            <p:strVal val="#ppt_w"/>
                                          </p:val>
                                        </p:tav>
                                      </p:tavLst>
                                    </p:anim>
                                    <p:anim calcmode="lin" valueType="num">
                                      <p:cBhvr>
                                        <p:cTn id="259" dur="1250" fill="hold"/>
                                        <p:tgtEl>
                                          <p:spTgt spid="48"/>
                                        </p:tgtEl>
                                        <p:attrNameLst>
                                          <p:attrName>ppt_h</p:attrName>
                                        </p:attrNameLst>
                                      </p:cBhvr>
                                      <p:tavLst>
                                        <p:tav tm="0">
                                          <p:val>
                                            <p:fltVal val="0"/>
                                          </p:val>
                                        </p:tav>
                                        <p:tav tm="100000">
                                          <p:val>
                                            <p:strVal val="#ppt_h"/>
                                          </p:val>
                                        </p:tav>
                                      </p:tavLst>
                                    </p:anim>
                                    <p:anim calcmode="lin" valueType="num">
                                      <p:cBhvr>
                                        <p:cTn id="260" dur="1250" fill="hold"/>
                                        <p:tgtEl>
                                          <p:spTgt spid="48"/>
                                        </p:tgtEl>
                                        <p:attrNameLst>
                                          <p:attrName>style.rotation</p:attrName>
                                        </p:attrNameLst>
                                      </p:cBhvr>
                                      <p:tavLst>
                                        <p:tav tm="0">
                                          <p:val>
                                            <p:fltVal val="90"/>
                                          </p:val>
                                        </p:tav>
                                        <p:tav tm="100000">
                                          <p:val>
                                            <p:fltVal val="0"/>
                                          </p:val>
                                        </p:tav>
                                      </p:tavLst>
                                    </p:anim>
                                    <p:animEffect transition="in" filter="fade">
                                      <p:cBhvr>
                                        <p:cTn id="261" dur="1250"/>
                                        <p:tgtEl>
                                          <p:spTgt spid="48"/>
                                        </p:tgtEl>
                                      </p:cBhvr>
                                    </p:animEffect>
                                  </p:childTnLst>
                                </p:cTn>
                              </p:par>
                              <p:par>
                                <p:cTn id="262" presetID="31" presetClass="entr" presetSubtype="0" fill="hold" nodeType="withEffect">
                                  <p:stCondLst>
                                    <p:cond delay="500"/>
                                  </p:stCondLst>
                                  <p:childTnLst>
                                    <p:set>
                                      <p:cBhvr>
                                        <p:cTn id="263" dur="1" fill="hold">
                                          <p:stCondLst>
                                            <p:cond delay="0"/>
                                          </p:stCondLst>
                                        </p:cTn>
                                        <p:tgtEl>
                                          <p:spTgt spid="49"/>
                                        </p:tgtEl>
                                        <p:attrNameLst>
                                          <p:attrName>style.visibility</p:attrName>
                                        </p:attrNameLst>
                                      </p:cBhvr>
                                      <p:to>
                                        <p:strVal val="visible"/>
                                      </p:to>
                                    </p:set>
                                    <p:anim calcmode="lin" valueType="num">
                                      <p:cBhvr>
                                        <p:cTn id="264" dur="1250" fill="hold"/>
                                        <p:tgtEl>
                                          <p:spTgt spid="49"/>
                                        </p:tgtEl>
                                        <p:attrNameLst>
                                          <p:attrName>ppt_w</p:attrName>
                                        </p:attrNameLst>
                                      </p:cBhvr>
                                      <p:tavLst>
                                        <p:tav tm="0">
                                          <p:val>
                                            <p:fltVal val="0"/>
                                          </p:val>
                                        </p:tav>
                                        <p:tav tm="100000">
                                          <p:val>
                                            <p:strVal val="#ppt_w"/>
                                          </p:val>
                                        </p:tav>
                                      </p:tavLst>
                                    </p:anim>
                                    <p:anim calcmode="lin" valueType="num">
                                      <p:cBhvr>
                                        <p:cTn id="265" dur="1250" fill="hold"/>
                                        <p:tgtEl>
                                          <p:spTgt spid="49"/>
                                        </p:tgtEl>
                                        <p:attrNameLst>
                                          <p:attrName>ppt_h</p:attrName>
                                        </p:attrNameLst>
                                      </p:cBhvr>
                                      <p:tavLst>
                                        <p:tav tm="0">
                                          <p:val>
                                            <p:fltVal val="0"/>
                                          </p:val>
                                        </p:tav>
                                        <p:tav tm="100000">
                                          <p:val>
                                            <p:strVal val="#ppt_h"/>
                                          </p:val>
                                        </p:tav>
                                      </p:tavLst>
                                    </p:anim>
                                    <p:anim calcmode="lin" valueType="num">
                                      <p:cBhvr>
                                        <p:cTn id="266" dur="1250" fill="hold"/>
                                        <p:tgtEl>
                                          <p:spTgt spid="49"/>
                                        </p:tgtEl>
                                        <p:attrNameLst>
                                          <p:attrName>style.rotation</p:attrName>
                                        </p:attrNameLst>
                                      </p:cBhvr>
                                      <p:tavLst>
                                        <p:tav tm="0">
                                          <p:val>
                                            <p:fltVal val="90"/>
                                          </p:val>
                                        </p:tav>
                                        <p:tav tm="100000">
                                          <p:val>
                                            <p:fltVal val="0"/>
                                          </p:val>
                                        </p:tav>
                                      </p:tavLst>
                                    </p:anim>
                                    <p:animEffect transition="in" filter="fade">
                                      <p:cBhvr>
                                        <p:cTn id="267" dur="1250"/>
                                        <p:tgtEl>
                                          <p:spTgt spid="49"/>
                                        </p:tgtEl>
                                      </p:cBhvr>
                                    </p:animEffect>
                                  </p:childTnLst>
                                </p:cTn>
                              </p:par>
                              <p:par>
                                <p:cTn id="268" presetID="16" presetClass="entr" presetSubtype="21" fill="hold" nodeType="withEffect">
                                  <p:stCondLst>
                                    <p:cond delay="1250"/>
                                  </p:stCondLst>
                                  <p:childTnLst>
                                    <p:set>
                                      <p:cBhvr>
                                        <p:cTn id="269" dur="1" fill="hold">
                                          <p:stCondLst>
                                            <p:cond delay="0"/>
                                          </p:stCondLst>
                                        </p:cTn>
                                        <p:tgtEl>
                                          <p:spTgt spid="47">
                                            <p:txEl>
                                              <p:pRg st="0" end="0"/>
                                            </p:txEl>
                                          </p:spTgt>
                                        </p:tgtEl>
                                        <p:attrNameLst>
                                          <p:attrName>style.visibility</p:attrName>
                                        </p:attrNameLst>
                                      </p:cBhvr>
                                      <p:to>
                                        <p:strVal val="visible"/>
                                      </p:to>
                                    </p:set>
                                    <p:animEffect transition="in" filter="barn(inVertical)">
                                      <p:cBhvr>
                                        <p:cTn id="270" dur="750"/>
                                        <p:tgtEl>
                                          <p:spTgt spid="47">
                                            <p:txEl>
                                              <p:pRg st="0" end="0"/>
                                            </p:txEl>
                                          </p:spTgt>
                                        </p:tgtEl>
                                      </p:cBhvr>
                                    </p:animEffect>
                                  </p:childTnLst>
                                </p:cTn>
                              </p:par>
                              <p:par>
                                <p:cTn id="271" presetID="10" presetClass="entr" presetSubtype="0" fill="hold" nodeType="withEffect">
                                  <p:stCondLst>
                                    <p:cond delay="1250"/>
                                  </p:stCondLst>
                                  <p:childTnLst>
                                    <p:set>
                                      <p:cBhvr>
                                        <p:cTn id="272" dur="1" fill="hold">
                                          <p:stCondLst>
                                            <p:cond delay="0"/>
                                          </p:stCondLst>
                                        </p:cTn>
                                        <p:tgtEl>
                                          <p:spTgt spid="27"/>
                                        </p:tgtEl>
                                        <p:attrNameLst>
                                          <p:attrName>style.visibility</p:attrName>
                                        </p:attrNameLst>
                                      </p:cBhvr>
                                      <p:to>
                                        <p:strVal val="visible"/>
                                      </p:to>
                                    </p:set>
                                    <p:animEffect transition="in" filter="fade">
                                      <p:cBhvr>
                                        <p:cTn id="273" dur="500"/>
                                        <p:tgtEl>
                                          <p:spTgt spid="27"/>
                                        </p:tgtEl>
                                      </p:cBhvr>
                                    </p:animEffect>
                                  </p:childTnLst>
                                </p:cTn>
                              </p:par>
                              <p:par>
                                <p:cTn id="274" presetID="42" presetClass="path" presetSubtype="0" decel="30000" fill="hold" nodeType="withEffect">
                                  <p:stCondLst>
                                    <p:cond delay="1250"/>
                                  </p:stCondLst>
                                  <p:childTnLst>
                                    <p:animMotion origin="layout" path="M 1.04167E-6 1.48148E-6 L -0.02279 -0.00023 " pathEditMode="relative" rAng="0" ptsTypes="AA">
                                      <p:cBhvr>
                                        <p:cTn id="275" dur="750" spd="-100000" fill="hold"/>
                                        <p:tgtEl>
                                          <p:spTgt spid="27"/>
                                        </p:tgtEl>
                                        <p:attrNameLst>
                                          <p:attrName>ppt_x</p:attrName>
                                          <p:attrName>ppt_y</p:attrName>
                                        </p:attrNameLst>
                                      </p:cBhvr>
                                      <p:rCtr x="-1146" y="-23"/>
                                    </p:animMotion>
                                  </p:childTnLst>
                                </p:cTn>
                              </p:par>
                              <p:par>
                                <p:cTn id="276" presetID="10" presetClass="entr" presetSubtype="0" fill="hold" nodeType="withEffect">
                                  <p:stCondLst>
                                    <p:cond delay="1250"/>
                                  </p:stCondLst>
                                  <p:childTnLst>
                                    <p:set>
                                      <p:cBhvr>
                                        <p:cTn id="277" dur="1" fill="hold">
                                          <p:stCondLst>
                                            <p:cond delay="0"/>
                                          </p:stCondLst>
                                        </p:cTn>
                                        <p:tgtEl>
                                          <p:spTgt spid="28"/>
                                        </p:tgtEl>
                                        <p:attrNameLst>
                                          <p:attrName>style.visibility</p:attrName>
                                        </p:attrNameLst>
                                      </p:cBhvr>
                                      <p:to>
                                        <p:strVal val="visible"/>
                                      </p:to>
                                    </p:set>
                                    <p:animEffect transition="in" filter="fade">
                                      <p:cBhvr>
                                        <p:cTn id="278" dur="500"/>
                                        <p:tgtEl>
                                          <p:spTgt spid="28"/>
                                        </p:tgtEl>
                                      </p:cBhvr>
                                    </p:animEffect>
                                  </p:childTnLst>
                                </p:cTn>
                              </p:par>
                              <p:par>
                                <p:cTn id="279" presetID="42" presetClass="path" presetSubtype="0" decel="30000" fill="hold" nodeType="withEffect">
                                  <p:stCondLst>
                                    <p:cond delay="1250"/>
                                  </p:stCondLst>
                                  <p:childTnLst>
                                    <p:animMotion origin="layout" path="M 3.125E-6 1.48148E-6 L -0.05899 -0.00023 " pathEditMode="relative" rAng="0" ptsTypes="AA">
                                      <p:cBhvr>
                                        <p:cTn id="280" dur="750" spd="-100000" fill="hold"/>
                                        <p:tgtEl>
                                          <p:spTgt spid="28"/>
                                        </p:tgtEl>
                                        <p:attrNameLst>
                                          <p:attrName>ppt_x</p:attrName>
                                          <p:attrName>ppt_y</p:attrName>
                                        </p:attrNameLst>
                                      </p:cBhvr>
                                      <p:rCtr x="-2956" y="-23"/>
                                    </p:animMotion>
                                  </p:childTnLst>
                                </p:cTn>
                              </p:par>
                              <p:par>
                                <p:cTn id="281" presetID="10" presetClass="entr" presetSubtype="0" fill="hold" nodeType="withEffect">
                                  <p:stCondLst>
                                    <p:cond delay="1250"/>
                                  </p:stCondLst>
                                  <p:childTnLst>
                                    <p:set>
                                      <p:cBhvr>
                                        <p:cTn id="282" dur="1" fill="hold">
                                          <p:stCondLst>
                                            <p:cond delay="0"/>
                                          </p:stCondLst>
                                        </p:cTn>
                                        <p:tgtEl>
                                          <p:spTgt spid="24"/>
                                        </p:tgtEl>
                                        <p:attrNameLst>
                                          <p:attrName>style.visibility</p:attrName>
                                        </p:attrNameLst>
                                      </p:cBhvr>
                                      <p:to>
                                        <p:strVal val="visible"/>
                                      </p:to>
                                    </p:set>
                                    <p:animEffect transition="in" filter="fade">
                                      <p:cBhvr>
                                        <p:cTn id="283" dur="500"/>
                                        <p:tgtEl>
                                          <p:spTgt spid="24"/>
                                        </p:tgtEl>
                                      </p:cBhvr>
                                    </p:animEffect>
                                  </p:childTnLst>
                                </p:cTn>
                              </p:par>
                              <p:par>
                                <p:cTn id="284" presetID="42" presetClass="path" presetSubtype="0" decel="30000" fill="hold" nodeType="withEffect">
                                  <p:stCondLst>
                                    <p:cond delay="1250"/>
                                  </p:stCondLst>
                                  <p:childTnLst>
                                    <p:animMotion origin="layout" path="M 3.95833E-6 1.48148E-6 L -0.03972 -0.00023 " pathEditMode="relative" rAng="0" ptsTypes="AA">
                                      <p:cBhvr>
                                        <p:cTn id="285" dur="750" spd="-100000" fill="hold"/>
                                        <p:tgtEl>
                                          <p:spTgt spid="24"/>
                                        </p:tgtEl>
                                        <p:attrNameLst>
                                          <p:attrName>ppt_x</p:attrName>
                                          <p:attrName>ppt_y</p:attrName>
                                        </p:attrNameLst>
                                      </p:cBhvr>
                                      <p:rCtr x="-1992" y="-23"/>
                                    </p:animMotion>
                                  </p:childTnLst>
                                </p:cTn>
                              </p:par>
                              <p:par>
                                <p:cTn id="286" presetID="10" presetClass="entr" presetSubtype="0" fill="hold" nodeType="withEffect">
                                  <p:stCondLst>
                                    <p:cond delay="1250"/>
                                  </p:stCondLst>
                                  <p:childTnLst>
                                    <p:set>
                                      <p:cBhvr>
                                        <p:cTn id="287" dur="1" fill="hold">
                                          <p:stCondLst>
                                            <p:cond delay="0"/>
                                          </p:stCondLst>
                                        </p:cTn>
                                        <p:tgtEl>
                                          <p:spTgt spid="25"/>
                                        </p:tgtEl>
                                        <p:attrNameLst>
                                          <p:attrName>style.visibility</p:attrName>
                                        </p:attrNameLst>
                                      </p:cBhvr>
                                      <p:to>
                                        <p:strVal val="visible"/>
                                      </p:to>
                                    </p:set>
                                    <p:animEffect transition="in" filter="fade">
                                      <p:cBhvr>
                                        <p:cTn id="288" dur="500"/>
                                        <p:tgtEl>
                                          <p:spTgt spid="25"/>
                                        </p:tgtEl>
                                      </p:cBhvr>
                                    </p:animEffect>
                                  </p:childTnLst>
                                </p:cTn>
                              </p:par>
                              <p:par>
                                <p:cTn id="289" presetID="42" presetClass="path" presetSubtype="0" decel="30000" fill="hold" nodeType="withEffect">
                                  <p:stCondLst>
                                    <p:cond delay="1250"/>
                                  </p:stCondLst>
                                  <p:childTnLst>
                                    <p:animMotion origin="layout" path="M -3.95833E-6 1.48148E-6 L -0.07591 -0.00046 " pathEditMode="relative" rAng="0" ptsTypes="AA">
                                      <p:cBhvr>
                                        <p:cTn id="290" dur="750" spd="-100000" fill="hold"/>
                                        <p:tgtEl>
                                          <p:spTgt spid="25"/>
                                        </p:tgtEl>
                                        <p:attrNameLst>
                                          <p:attrName>ppt_x</p:attrName>
                                          <p:attrName>ppt_y</p:attrName>
                                        </p:attrNameLst>
                                      </p:cBhvr>
                                      <p:rCtr x="-3802" y="-23"/>
                                    </p:animMotion>
                                  </p:childTnLst>
                                </p:cTn>
                              </p:par>
                              <p:par>
                                <p:cTn id="291" presetID="10" presetClass="entr" presetSubtype="0" fill="hold" grpId="0" nodeType="withEffect">
                                  <p:stCondLst>
                                    <p:cond delay="1250"/>
                                  </p:stCondLst>
                                  <p:childTnLst>
                                    <p:set>
                                      <p:cBhvr>
                                        <p:cTn id="292" dur="1" fill="hold">
                                          <p:stCondLst>
                                            <p:cond delay="0"/>
                                          </p:stCondLst>
                                        </p:cTn>
                                        <p:tgtEl>
                                          <p:spTgt spid="26"/>
                                        </p:tgtEl>
                                        <p:attrNameLst>
                                          <p:attrName>style.visibility</p:attrName>
                                        </p:attrNameLst>
                                      </p:cBhvr>
                                      <p:to>
                                        <p:strVal val="visible"/>
                                      </p:to>
                                    </p:set>
                                    <p:animEffect transition="in" filter="fade">
                                      <p:cBhvr>
                                        <p:cTn id="293" dur="500"/>
                                        <p:tgtEl>
                                          <p:spTgt spid="26"/>
                                        </p:tgtEl>
                                      </p:cBhvr>
                                    </p:animEffect>
                                  </p:childTnLst>
                                </p:cTn>
                              </p:par>
                              <p:par>
                                <p:cTn id="294" presetID="63" presetClass="path" presetSubtype="0" decel="50000" fill="hold" grpId="1" nodeType="withEffect">
                                  <p:stCondLst>
                                    <p:cond delay="1250"/>
                                  </p:stCondLst>
                                  <p:childTnLst>
                                    <p:animMotion origin="layout" path="M -0.02773 -2.96296E-6 L 0.0681 -2.96296E-6 " pathEditMode="relative" rAng="0" ptsTypes="AA">
                                      <p:cBhvr>
                                        <p:cTn id="295" dur="750" spd="-100000" fill="hold"/>
                                        <p:tgtEl>
                                          <p:spTgt spid="26"/>
                                        </p:tgtEl>
                                        <p:attrNameLst>
                                          <p:attrName>ppt_x</p:attrName>
                                          <p:attrName>ppt_y</p:attrName>
                                        </p:attrNameLst>
                                      </p:cBhvr>
                                      <p:rCtr x="4792" y="0"/>
                                    </p:animMotion>
                                  </p:childTnLst>
                                </p:cTn>
                              </p:par>
                              <p:par>
                                <p:cTn id="296" presetID="35" presetClass="path" presetSubtype="0" accel="50000" decel="50000" fill="hold" grpId="2" nodeType="withEffect">
                                  <p:stCondLst>
                                    <p:cond delay="2000"/>
                                  </p:stCondLst>
                                  <p:childTnLst>
                                    <p:animMotion origin="layout" path="M -0.02799 -2.96296E-6 L -4.79167E-6 -2.96296E-6 " pathEditMode="relative" rAng="0" ptsTypes="AA">
                                      <p:cBhvr>
                                        <p:cTn id="297" dur="750" fill="hold"/>
                                        <p:tgtEl>
                                          <p:spTgt spid="26"/>
                                        </p:tgtEl>
                                        <p:attrNameLst>
                                          <p:attrName>ppt_x</p:attrName>
                                          <p:attrName>ppt_y</p:attrName>
                                        </p:attrNameLst>
                                      </p:cBhvr>
                                      <p:rCtr x="1393" y="0"/>
                                    </p:animMotion>
                                  </p:childTnLst>
                                </p:cTn>
                              </p:par>
                              <p:par>
                                <p:cTn id="298" presetID="31" presetClass="entr" presetSubtype="0" fill="hold" nodeType="withEffect">
                                  <p:stCondLst>
                                    <p:cond delay="1750"/>
                                  </p:stCondLst>
                                  <p:childTnLst>
                                    <p:set>
                                      <p:cBhvr>
                                        <p:cTn id="299" dur="1" fill="hold">
                                          <p:stCondLst>
                                            <p:cond delay="0"/>
                                          </p:stCondLst>
                                        </p:cTn>
                                        <p:tgtEl>
                                          <p:spTgt spid="50"/>
                                        </p:tgtEl>
                                        <p:attrNameLst>
                                          <p:attrName>style.visibility</p:attrName>
                                        </p:attrNameLst>
                                      </p:cBhvr>
                                      <p:to>
                                        <p:strVal val="visible"/>
                                      </p:to>
                                    </p:set>
                                    <p:anim calcmode="lin" valueType="num">
                                      <p:cBhvr>
                                        <p:cTn id="300" dur="750" fill="hold"/>
                                        <p:tgtEl>
                                          <p:spTgt spid="50"/>
                                        </p:tgtEl>
                                        <p:attrNameLst>
                                          <p:attrName>ppt_w</p:attrName>
                                        </p:attrNameLst>
                                      </p:cBhvr>
                                      <p:tavLst>
                                        <p:tav tm="0">
                                          <p:val>
                                            <p:fltVal val="0"/>
                                          </p:val>
                                        </p:tav>
                                        <p:tav tm="100000">
                                          <p:val>
                                            <p:strVal val="#ppt_w"/>
                                          </p:val>
                                        </p:tav>
                                      </p:tavLst>
                                    </p:anim>
                                    <p:anim calcmode="lin" valueType="num">
                                      <p:cBhvr>
                                        <p:cTn id="301" dur="750" fill="hold"/>
                                        <p:tgtEl>
                                          <p:spTgt spid="50"/>
                                        </p:tgtEl>
                                        <p:attrNameLst>
                                          <p:attrName>ppt_h</p:attrName>
                                        </p:attrNameLst>
                                      </p:cBhvr>
                                      <p:tavLst>
                                        <p:tav tm="0">
                                          <p:val>
                                            <p:fltVal val="0"/>
                                          </p:val>
                                        </p:tav>
                                        <p:tav tm="100000">
                                          <p:val>
                                            <p:strVal val="#ppt_h"/>
                                          </p:val>
                                        </p:tav>
                                      </p:tavLst>
                                    </p:anim>
                                    <p:anim calcmode="lin" valueType="num">
                                      <p:cBhvr>
                                        <p:cTn id="302" dur="750" fill="hold"/>
                                        <p:tgtEl>
                                          <p:spTgt spid="50"/>
                                        </p:tgtEl>
                                        <p:attrNameLst>
                                          <p:attrName>style.rotation</p:attrName>
                                        </p:attrNameLst>
                                      </p:cBhvr>
                                      <p:tavLst>
                                        <p:tav tm="0">
                                          <p:val>
                                            <p:fltVal val="90"/>
                                          </p:val>
                                        </p:tav>
                                        <p:tav tm="100000">
                                          <p:val>
                                            <p:fltVal val="0"/>
                                          </p:val>
                                        </p:tav>
                                      </p:tavLst>
                                    </p:anim>
                                    <p:animEffect transition="in" filter="fade">
                                      <p:cBhvr>
                                        <p:cTn id="303" dur="750"/>
                                        <p:tgtEl>
                                          <p:spTgt spid="50"/>
                                        </p:tgtEl>
                                      </p:cBhvr>
                                    </p:animEffect>
                                  </p:childTnLst>
                                </p:cTn>
                              </p:par>
                              <p:par>
                                <p:cTn id="304" presetID="42" presetClass="entr" presetSubtype="0" fill="hold" nodeType="withEffect">
                                  <p:stCondLst>
                                    <p:cond delay="0"/>
                                  </p:stCondLst>
                                  <p:childTnLst>
                                    <p:set>
                                      <p:cBhvr>
                                        <p:cTn id="305" dur="1" fill="hold">
                                          <p:stCondLst>
                                            <p:cond delay="0"/>
                                          </p:stCondLst>
                                        </p:cTn>
                                        <p:tgtEl>
                                          <p:spTgt spid="57"/>
                                        </p:tgtEl>
                                        <p:attrNameLst>
                                          <p:attrName>style.visibility</p:attrName>
                                        </p:attrNameLst>
                                      </p:cBhvr>
                                      <p:to>
                                        <p:strVal val="visible"/>
                                      </p:to>
                                    </p:set>
                                    <p:animEffect transition="in" filter="fade">
                                      <p:cBhvr>
                                        <p:cTn id="306" dur="1000"/>
                                        <p:tgtEl>
                                          <p:spTgt spid="57"/>
                                        </p:tgtEl>
                                      </p:cBhvr>
                                    </p:animEffect>
                                    <p:anim calcmode="lin" valueType="num">
                                      <p:cBhvr>
                                        <p:cTn id="307" dur="1000" fill="hold"/>
                                        <p:tgtEl>
                                          <p:spTgt spid="57"/>
                                        </p:tgtEl>
                                        <p:attrNameLst>
                                          <p:attrName>ppt_x</p:attrName>
                                        </p:attrNameLst>
                                      </p:cBhvr>
                                      <p:tavLst>
                                        <p:tav tm="0">
                                          <p:val>
                                            <p:strVal val="#ppt_x"/>
                                          </p:val>
                                        </p:tav>
                                        <p:tav tm="100000">
                                          <p:val>
                                            <p:strVal val="#ppt_x"/>
                                          </p:val>
                                        </p:tav>
                                      </p:tavLst>
                                    </p:anim>
                                    <p:anim calcmode="lin" valueType="num">
                                      <p:cBhvr>
                                        <p:cTn id="308" dur="1000" fill="hold"/>
                                        <p:tgtEl>
                                          <p:spTgt spid="57"/>
                                        </p:tgtEl>
                                        <p:attrNameLst>
                                          <p:attrName>ppt_y</p:attrName>
                                        </p:attrNameLst>
                                      </p:cBhvr>
                                      <p:tavLst>
                                        <p:tav tm="0">
                                          <p:val>
                                            <p:strVal val="#ppt_y+.1"/>
                                          </p:val>
                                        </p:tav>
                                        <p:tav tm="100000">
                                          <p:val>
                                            <p:strVal val="#ppt_y"/>
                                          </p:val>
                                        </p:tav>
                                      </p:tavLst>
                                    </p:anim>
                                  </p:childTnLst>
                                </p:cTn>
                              </p:par>
                              <p:par>
                                <p:cTn id="309" presetID="42" presetClass="entr" presetSubtype="0" fill="hold" nodeType="withEffect">
                                  <p:stCondLst>
                                    <p:cond delay="0"/>
                                  </p:stCondLst>
                                  <p:childTnLst>
                                    <p:set>
                                      <p:cBhvr>
                                        <p:cTn id="310" dur="1" fill="hold">
                                          <p:stCondLst>
                                            <p:cond delay="0"/>
                                          </p:stCondLst>
                                        </p:cTn>
                                        <p:tgtEl>
                                          <p:spTgt spid="60"/>
                                        </p:tgtEl>
                                        <p:attrNameLst>
                                          <p:attrName>style.visibility</p:attrName>
                                        </p:attrNameLst>
                                      </p:cBhvr>
                                      <p:to>
                                        <p:strVal val="visible"/>
                                      </p:to>
                                    </p:set>
                                    <p:animEffect transition="in" filter="fade">
                                      <p:cBhvr>
                                        <p:cTn id="311" dur="1000"/>
                                        <p:tgtEl>
                                          <p:spTgt spid="60"/>
                                        </p:tgtEl>
                                      </p:cBhvr>
                                    </p:animEffect>
                                    <p:anim calcmode="lin" valueType="num">
                                      <p:cBhvr>
                                        <p:cTn id="312" dur="1000" fill="hold"/>
                                        <p:tgtEl>
                                          <p:spTgt spid="60"/>
                                        </p:tgtEl>
                                        <p:attrNameLst>
                                          <p:attrName>ppt_x</p:attrName>
                                        </p:attrNameLst>
                                      </p:cBhvr>
                                      <p:tavLst>
                                        <p:tav tm="0">
                                          <p:val>
                                            <p:strVal val="#ppt_x"/>
                                          </p:val>
                                        </p:tav>
                                        <p:tav tm="100000">
                                          <p:val>
                                            <p:strVal val="#ppt_x"/>
                                          </p:val>
                                        </p:tav>
                                      </p:tavLst>
                                    </p:anim>
                                    <p:anim calcmode="lin" valueType="num">
                                      <p:cBhvr>
                                        <p:cTn id="313" dur="1000" fill="hold"/>
                                        <p:tgtEl>
                                          <p:spTgt spid="6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26" grpId="0" animBg="1"/>
      <p:bldP spid="26" grpId="1" animBg="1"/>
      <p:bldP spid="26" grpId="2" animBg="1"/>
      <p:bldP spid="55" grpId="0"/>
      <p:bldP spid="55" grpId="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a:extLst>
              <a:ext uri="{FF2B5EF4-FFF2-40B4-BE49-F238E27FC236}">
                <a16:creationId xmlns:a16="http://schemas.microsoft.com/office/drawing/2014/main" id="{0FBAD9FE-B654-46EA-BE60-0B49C72149B8}"/>
              </a:ext>
            </a:extLst>
          </p:cNvPr>
          <p:cNvCxnSpPr/>
          <p:nvPr/>
        </p:nvCxnSpPr>
        <p:spPr>
          <a:xfrm flipH="1">
            <a:off x="6935159" y="3548666"/>
            <a:ext cx="174382" cy="395086"/>
          </a:xfrm>
          <a:prstGeom prst="line">
            <a:avLst/>
          </a:prstGeom>
          <a:ln>
            <a:solidFill>
              <a:schemeClr val="tx1">
                <a:alpha val="41000"/>
              </a:schemeClr>
            </a:solidFill>
          </a:ln>
        </p:spPr>
        <p:style>
          <a:lnRef idx="1">
            <a:schemeClr val="accent1"/>
          </a:lnRef>
          <a:fillRef idx="0">
            <a:schemeClr val="accent1"/>
          </a:fillRef>
          <a:effectRef idx="0">
            <a:schemeClr val="accent1"/>
          </a:effectRef>
          <a:fontRef idx="minor">
            <a:schemeClr val="tx1"/>
          </a:fontRef>
        </p:style>
      </p:cxnSp>
      <p:cxnSp>
        <p:nvCxnSpPr>
          <p:cNvPr id="3" name="直接连接符 2">
            <a:extLst>
              <a:ext uri="{FF2B5EF4-FFF2-40B4-BE49-F238E27FC236}">
                <a16:creationId xmlns:a16="http://schemas.microsoft.com/office/drawing/2014/main" id="{F63ACD29-CA46-49C0-AFDE-6BFDE35D31B9}"/>
              </a:ext>
            </a:extLst>
          </p:cNvPr>
          <p:cNvCxnSpPr/>
          <p:nvPr/>
        </p:nvCxnSpPr>
        <p:spPr>
          <a:xfrm flipH="1">
            <a:off x="7150708" y="3459330"/>
            <a:ext cx="351431" cy="20163"/>
          </a:xfrm>
          <a:prstGeom prst="line">
            <a:avLst/>
          </a:prstGeom>
          <a:ln>
            <a:solidFill>
              <a:schemeClr val="tx1">
                <a:alpha val="41000"/>
              </a:schemeClr>
            </a:solidFill>
          </a:ln>
        </p:spPr>
        <p:style>
          <a:lnRef idx="1">
            <a:schemeClr val="accent1"/>
          </a:lnRef>
          <a:fillRef idx="0">
            <a:schemeClr val="accent1"/>
          </a:fillRef>
          <a:effectRef idx="0">
            <a:schemeClr val="accent1"/>
          </a:effectRef>
          <a:fontRef idx="minor">
            <a:schemeClr val="tx1"/>
          </a:fontRef>
        </p:style>
      </p:cxnSp>
      <p:cxnSp>
        <p:nvCxnSpPr>
          <p:cNvPr id="4" name="直接连接符 3">
            <a:extLst>
              <a:ext uri="{FF2B5EF4-FFF2-40B4-BE49-F238E27FC236}">
                <a16:creationId xmlns:a16="http://schemas.microsoft.com/office/drawing/2014/main" id="{332B814A-1BD7-43DE-922A-C99FA181EDFA}"/>
              </a:ext>
            </a:extLst>
          </p:cNvPr>
          <p:cNvCxnSpPr/>
          <p:nvPr/>
        </p:nvCxnSpPr>
        <p:spPr>
          <a:xfrm flipV="1">
            <a:off x="7476232" y="3178450"/>
            <a:ext cx="466562" cy="298942"/>
          </a:xfrm>
          <a:prstGeom prst="line">
            <a:avLst/>
          </a:prstGeom>
          <a:ln>
            <a:solidFill>
              <a:schemeClr val="tx1">
                <a:alpha val="41000"/>
              </a:schemeClr>
            </a:solidFill>
          </a:ln>
        </p:spPr>
        <p:style>
          <a:lnRef idx="1">
            <a:schemeClr val="accent1"/>
          </a:lnRef>
          <a:fillRef idx="0">
            <a:schemeClr val="accent1"/>
          </a:fillRef>
          <a:effectRef idx="0">
            <a:schemeClr val="accent1"/>
          </a:effectRef>
          <a:fontRef idx="minor">
            <a:schemeClr val="tx1"/>
          </a:fontRef>
        </p:style>
      </p:cxnSp>
      <p:cxnSp>
        <p:nvCxnSpPr>
          <p:cNvPr id="5" name="直接连接符 4">
            <a:extLst>
              <a:ext uri="{FF2B5EF4-FFF2-40B4-BE49-F238E27FC236}">
                <a16:creationId xmlns:a16="http://schemas.microsoft.com/office/drawing/2014/main" id="{73EF7623-0776-4A71-A66F-8A7F3ADE5743}"/>
              </a:ext>
            </a:extLst>
          </p:cNvPr>
          <p:cNvCxnSpPr/>
          <p:nvPr/>
        </p:nvCxnSpPr>
        <p:spPr>
          <a:xfrm>
            <a:off x="6566453" y="3759720"/>
            <a:ext cx="334508" cy="22028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 name="直接连接符 5">
            <a:extLst>
              <a:ext uri="{FF2B5EF4-FFF2-40B4-BE49-F238E27FC236}">
                <a16:creationId xmlns:a16="http://schemas.microsoft.com/office/drawing/2014/main" id="{6F0E037F-76CA-467D-84A4-33DEA34CA9BA}"/>
              </a:ext>
            </a:extLst>
          </p:cNvPr>
          <p:cNvCxnSpPr/>
          <p:nvPr/>
        </p:nvCxnSpPr>
        <p:spPr>
          <a:xfrm flipH="1">
            <a:off x="6215627" y="3790993"/>
            <a:ext cx="246217" cy="123742"/>
          </a:xfrm>
          <a:prstGeom prst="line">
            <a:avLst/>
          </a:prstGeom>
          <a:ln>
            <a:solidFill>
              <a:schemeClr val="tx1">
                <a:alpha val="41000"/>
              </a:schemeClr>
            </a:solidFill>
          </a:ln>
        </p:spPr>
        <p:style>
          <a:lnRef idx="1">
            <a:schemeClr val="accent1"/>
          </a:lnRef>
          <a:fillRef idx="0">
            <a:schemeClr val="accent1"/>
          </a:fillRef>
          <a:effectRef idx="0">
            <a:schemeClr val="accent1"/>
          </a:effectRef>
          <a:fontRef idx="minor">
            <a:schemeClr val="tx1"/>
          </a:fontRef>
        </p:style>
      </p:cxnSp>
      <p:cxnSp>
        <p:nvCxnSpPr>
          <p:cNvPr id="7" name="直接连接符 6">
            <a:extLst>
              <a:ext uri="{FF2B5EF4-FFF2-40B4-BE49-F238E27FC236}">
                <a16:creationId xmlns:a16="http://schemas.microsoft.com/office/drawing/2014/main" id="{D91B1A18-DE1D-4E39-B774-523BCF49DB5E}"/>
              </a:ext>
            </a:extLst>
          </p:cNvPr>
          <p:cNvCxnSpPr>
            <a:stCxn id="29" idx="6"/>
            <a:endCxn id="37" idx="2"/>
          </p:cNvCxnSpPr>
          <p:nvPr/>
        </p:nvCxnSpPr>
        <p:spPr>
          <a:xfrm flipV="1">
            <a:off x="4733264" y="3978249"/>
            <a:ext cx="689101" cy="145493"/>
          </a:xfrm>
          <a:prstGeom prst="line">
            <a:avLst/>
          </a:prstGeom>
          <a:ln>
            <a:solidFill>
              <a:schemeClr val="tx1">
                <a:alpha val="41000"/>
              </a:schemeClr>
            </a:solidFill>
          </a:ln>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16C1FC9F-EEAA-4831-B267-8CF312BA8AD2}"/>
              </a:ext>
            </a:extLst>
          </p:cNvPr>
          <p:cNvCxnSpPr>
            <a:stCxn id="32" idx="6"/>
            <a:endCxn id="29" idx="1"/>
          </p:cNvCxnSpPr>
          <p:nvPr/>
        </p:nvCxnSpPr>
        <p:spPr>
          <a:xfrm>
            <a:off x="4277310" y="3958116"/>
            <a:ext cx="387437" cy="137245"/>
          </a:xfrm>
          <a:prstGeom prst="line">
            <a:avLst/>
          </a:prstGeom>
          <a:ln>
            <a:solidFill>
              <a:schemeClr val="tx1">
                <a:alpha val="41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D0C40673-C18F-4C35-95B6-863A867F3391}"/>
              </a:ext>
            </a:extLst>
          </p:cNvPr>
          <p:cNvCxnSpPr/>
          <p:nvPr/>
        </p:nvCxnSpPr>
        <p:spPr>
          <a:xfrm flipH="1" flipV="1">
            <a:off x="5459348" y="3953153"/>
            <a:ext cx="431388" cy="371954"/>
          </a:xfrm>
          <a:prstGeom prst="line">
            <a:avLst/>
          </a:prstGeom>
          <a:ln>
            <a:solidFill>
              <a:schemeClr val="tx1">
                <a:alpha val="41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A0493734-B767-49A1-92C3-CCB45B0EC235}"/>
              </a:ext>
            </a:extLst>
          </p:cNvPr>
          <p:cNvCxnSpPr/>
          <p:nvPr/>
        </p:nvCxnSpPr>
        <p:spPr>
          <a:xfrm flipV="1">
            <a:off x="5947614" y="3914737"/>
            <a:ext cx="223266" cy="394792"/>
          </a:xfrm>
          <a:prstGeom prst="line">
            <a:avLst/>
          </a:prstGeom>
          <a:ln>
            <a:solidFill>
              <a:schemeClr val="tx1">
                <a:alpha val="41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7FCBA92F-A8A4-42E4-BEC3-F28AA3E11650}"/>
              </a:ext>
            </a:extLst>
          </p:cNvPr>
          <p:cNvCxnSpPr/>
          <p:nvPr/>
        </p:nvCxnSpPr>
        <p:spPr>
          <a:xfrm>
            <a:off x="6419595" y="3368100"/>
            <a:ext cx="106064" cy="399778"/>
          </a:xfrm>
          <a:prstGeom prst="line">
            <a:avLst/>
          </a:prstGeom>
          <a:ln>
            <a:solidFill>
              <a:schemeClr val="tx1">
                <a:alpha val="41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C6DA9EE4-3376-48BA-8B3A-A7502D7AFE57}"/>
              </a:ext>
            </a:extLst>
          </p:cNvPr>
          <p:cNvCxnSpPr/>
          <p:nvPr/>
        </p:nvCxnSpPr>
        <p:spPr>
          <a:xfrm>
            <a:off x="6566453" y="3759720"/>
            <a:ext cx="334508" cy="220286"/>
          </a:xfrm>
          <a:prstGeom prst="line">
            <a:avLst/>
          </a:prstGeom>
          <a:ln>
            <a:solidFill>
              <a:schemeClr val="tx1">
                <a:alpha val="41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1CD6D5CD-5B8D-4339-9068-7E13B7152276}"/>
              </a:ext>
            </a:extLst>
          </p:cNvPr>
          <p:cNvCxnSpPr>
            <a:stCxn id="21" idx="2"/>
          </p:cNvCxnSpPr>
          <p:nvPr/>
        </p:nvCxnSpPr>
        <p:spPr>
          <a:xfrm>
            <a:off x="7733515" y="4123741"/>
            <a:ext cx="463157" cy="37287"/>
          </a:xfrm>
          <a:prstGeom prst="line">
            <a:avLst/>
          </a:prstGeom>
          <a:ln>
            <a:solidFill>
              <a:schemeClr val="tx1">
                <a:alpha val="41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03A7A6AA-B235-41DB-814C-1D2E917E06CA}"/>
              </a:ext>
            </a:extLst>
          </p:cNvPr>
          <p:cNvCxnSpPr>
            <a:endCxn id="21" idx="6"/>
          </p:cNvCxnSpPr>
          <p:nvPr/>
        </p:nvCxnSpPr>
        <p:spPr>
          <a:xfrm flipV="1">
            <a:off x="7350713" y="4123741"/>
            <a:ext cx="302531" cy="390663"/>
          </a:xfrm>
          <a:prstGeom prst="line">
            <a:avLst/>
          </a:prstGeom>
          <a:ln>
            <a:solidFill>
              <a:schemeClr val="tx1">
                <a:alpha val="41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7F6CA391-307C-498C-AFC8-C898B6EAC83B}"/>
              </a:ext>
            </a:extLst>
          </p:cNvPr>
          <p:cNvCxnSpPr/>
          <p:nvPr/>
        </p:nvCxnSpPr>
        <p:spPr>
          <a:xfrm flipH="1" flipV="1">
            <a:off x="6922378" y="3970236"/>
            <a:ext cx="417626" cy="544168"/>
          </a:xfrm>
          <a:prstGeom prst="line">
            <a:avLst/>
          </a:prstGeom>
          <a:ln>
            <a:solidFill>
              <a:schemeClr val="tx1">
                <a:alpha val="41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ED5DF42E-34D6-4EFD-9453-60C29A824907}"/>
              </a:ext>
            </a:extLst>
          </p:cNvPr>
          <p:cNvCxnSpPr/>
          <p:nvPr/>
        </p:nvCxnSpPr>
        <p:spPr>
          <a:xfrm>
            <a:off x="5624244" y="3147814"/>
            <a:ext cx="401873" cy="25463"/>
          </a:xfrm>
          <a:prstGeom prst="line">
            <a:avLst/>
          </a:prstGeom>
          <a:ln>
            <a:solidFill>
              <a:schemeClr val="tx1">
                <a:alpha val="41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E8C45B1B-1754-41E9-BCED-E1340330E73A}"/>
              </a:ext>
            </a:extLst>
          </p:cNvPr>
          <p:cNvCxnSpPr/>
          <p:nvPr/>
        </p:nvCxnSpPr>
        <p:spPr>
          <a:xfrm flipH="1">
            <a:off x="5276966" y="3180928"/>
            <a:ext cx="345559" cy="296433"/>
          </a:xfrm>
          <a:prstGeom prst="line">
            <a:avLst/>
          </a:prstGeom>
          <a:ln>
            <a:solidFill>
              <a:schemeClr val="tx1">
                <a:alpha val="41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7C40DF07-536A-4AA9-96D7-63A6C7B8C6D6}"/>
              </a:ext>
            </a:extLst>
          </p:cNvPr>
          <p:cNvCxnSpPr/>
          <p:nvPr/>
        </p:nvCxnSpPr>
        <p:spPr>
          <a:xfrm>
            <a:off x="6082877" y="3230037"/>
            <a:ext cx="287149" cy="122702"/>
          </a:xfrm>
          <a:prstGeom prst="line">
            <a:avLst/>
          </a:prstGeom>
          <a:ln>
            <a:solidFill>
              <a:schemeClr val="tx1">
                <a:alpha val="41000"/>
              </a:schemeClr>
            </a:solidFill>
          </a:ln>
        </p:spPr>
        <p:style>
          <a:lnRef idx="1">
            <a:schemeClr val="accent1"/>
          </a:lnRef>
          <a:fillRef idx="0">
            <a:schemeClr val="accent1"/>
          </a:fillRef>
          <a:effectRef idx="0">
            <a:schemeClr val="accent1"/>
          </a:effectRef>
          <a:fontRef idx="minor">
            <a:schemeClr val="tx1"/>
          </a:fontRef>
        </p:style>
      </p:cxnSp>
      <p:sp>
        <p:nvSpPr>
          <p:cNvPr id="19" name="椭圆 18">
            <a:extLst>
              <a:ext uri="{FF2B5EF4-FFF2-40B4-BE49-F238E27FC236}">
                <a16:creationId xmlns:a16="http://schemas.microsoft.com/office/drawing/2014/main" id="{B7EA0FFE-AD09-4550-B321-6E4FA7EE6110}"/>
              </a:ext>
            </a:extLst>
          </p:cNvPr>
          <p:cNvSpPr/>
          <p:nvPr/>
        </p:nvSpPr>
        <p:spPr>
          <a:xfrm flipH="1">
            <a:off x="7942794" y="3128030"/>
            <a:ext cx="100840" cy="100840"/>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20" name="椭圆 19">
            <a:extLst>
              <a:ext uri="{FF2B5EF4-FFF2-40B4-BE49-F238E27FC236}">
                <a16:creationId xmlns:a16="http://schemas.microsoft.com/office/drawing/2014/main" id="{0BAC3CBC-A93B-4305-B4F1-F0D87C714DC9}"/>
              </a:ext>
            </a:extLst>
          </p:cNvPr>
          <p:cNvSpPr/>
          <p:nvPr/>
        </p:nvSpPr>
        <p:spPr>
          <a:xfrm flipH="1">
            <a:off x="7423524" y="3413976"/>
            <a:ext cx="140550" cy="140550"/>
          </a:xfrm>
          <a:prstGeom prst="ellipse">
            <a:avLst/>
          </a:prstGeom>
          <a:solidFill>
            <a:schemeClr val="tx2"/>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21" name="椭圆 20">
            <a:extLst>
              <a:ext uri="{FF2B5EF4-FFF2-40B4-BE49-F238E27FC236}">
                <a16:creationId xmlns:a16="http://schemas.microsoft.com/office/drawing/2014/main" id="{F7DA1517-62B7-4BB6-84E7-49FF568EEFF8}"/>
              </a:ext>
            </a:extLst>
          </p:cNvPr>
          <p:cNvSpPr/>
          <p:nvPr/>
        </p:nvSpPr>
        <p:spPr>
          <a:xfrm flipH="1">
            <a:off x="7653244" y="4083605"/>
            <a:ext cx="80272" cy="80272"/>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22" name="椭圆 21">
            <a:extLst>
              <a:ext uri="{FF2B5EF4-FFF2-40B4-BE49-F238E27FC236}">
                <a16:creationId xmlns:a16="http://schemas.microsoft.com/office/drawing/2014/main" id="{E60F19A7-D24B-4A1C-A043-B00E29E20CEB}"/>
              </a:ext>
            </a:extLst>
          </p:cNvPr>
          <p:cNvSpPr/>
          <p:nvPr/>
        </p:nvSpPr>
        <p:spPr>
          <a:xfrm flipH="1">
            <a:off x="7094774" y="3462593"/>
            <a:ext cx="100840" cy="100840"/>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23" name="椭圆 22">
            <a:extLst>
              <a:ext uri="{FF2B5EF4-FFF2-40B4-BE49-F238E27FC236}">
                <a16:creationId xmlns:a16="http://schemas.microsoft.com/office/drawing/2014/main" id="{CAD58580-C04E-441A-89C0-BED0C06EB004}"/>
              </a:ext>
            </a:extLst>
          </p:cNvPr>
          <p:cNvSpPr/>
          <p:nvPr/>
        </p:nvSpPr>
        <p:spPr>
          <a:xfrm flipH="1">
            <a:off x="8125176" y="4140104"/>
            <a:ext cx="140550" cy="140550"/>
          </a:xfrm>
          <a:prstGeom prst="ellipse">
            <a:avLst/>
          </a:prstGeom>
          <a:solidFill>
            <a:schemeClr val="tx2"/>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useBgFill="1">
        <p:nvSpPr>
          <p:cNvPr id="24" name="椭圆 23">
            <a:extLst>
              <a:ext uri="{FF2B5EF4-FFF2-40B4-BE49-F238E27FC236}">
                <a16:creationId xmlns:a16="http://schemas.microsoft.com/office/drawing/2014/main" id="{8F0D455A-8EA4-4CEF-A2CF-285A32B86D08}"/>
              </a:ext>
            </a:extLst>
          </p:cNvPr>
          <p:cNvSpPr/>
          <p:nvPr/>
        </p:nvSpPr>
        <p:spPr>
          <a:xfrm flipH="1">
            <a:off x="6370026" y="3312604"/>
            <a:ext cx="80272" cy="80272"/>
          </a:xfrm>
          <a:prstGeom prst="ellipse">
            <a:avLst/>
          </a:prstGeom>
          <a:ln w="9525">
            <a:solidFill>
              <a:schemeClr val="tx1"/>
            </a:solid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25" name="椭圆 24">
            <a:extLst>
              <a:ext uri="{FF2B5EF4-FFF2-40B4-BE49-F238E27FC236}">
                <a16:creationId xmlns:a16="http://schemas.microsoft.com/office/drawing/2014/main" id="{894A527A-6E5E-4A80-A25B-A0643D038FD0}"/>
              </a:ext>
            </a:extLst>
          </p:cNvPr>
          <p:cNvSpPr/>
          <p:nvPr/>
        </p:nvSpPr>
        <p:spPr>
          <a:xfrm flipH="1">
            <a:off x="7281181" y="4475976"/>
            <a:ext cx="98088" cy="98088"/>
          </a:xfrm>
          <a:prstGeom prst="ellipse">
            <a:avLst/>
          </a:prstGeom>
          <a:solidFill>
            <a:schemeClr val="tx2"/>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26" name="椭圆 25">
            <a:extLst>
              <a:ext uri="{FF2B5EF4-FFF2-40B4-BE49-F238E27FC236}">
                <a16:creationId xmlns:a16="http://schemas.microsoft.com/office/drawing/2014/main" id="{6E56CD29-2583-4F40-9313-DB5B986120C7}"/>
              </a:ext>
            </a:extLst>
          </p:cNvPr>
          <p:cNvSpPr/>
          <p:nvPr/>
        </p:nvSpPr>
        <p:spPr>
          <a:xfrm flipH="1">
            <a:off x="6823593" y="3907974"/>
            <a:ext cx="140550" cy="140550"/>
          </a:xfrm>
          <a:prstGeom prst="ellipse">
            <a:avLst/>
          </a:prstGeom>
          <a:solidFill>
            <a:schemeClr val="tx2"/>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27" name="椭圆 26">
            <a:extLst>
              <a:ext uri="{FF2B5EF4-FFF2-40B4-BE49-F238E27FC236}">
                <a16:creationId xmlns:a16="http://schemas.microsoft.com/office/drawing/2014/main" id="{31173FB3-D21E-4CB5-B420-273EBBF8527B}"/>
              </a:ext>
            </a:extLst>
          </p:cNvPr>
          <p:cNvSpPr/>
          <p:nvPr/>
        </p:nvSpPr>
        <p:spPr>
          <a:xfrm flipH="1">
            <a:off x="3884476" y="3788939"/>
            <a:ext cx="140550" cy="140550"/>
          </a:xfrm>
          <a:prstGeom prst="ellipse">
            <a:avLst/>
          </a:prstGeom>
          <a:solidFill>
            <a:schemeClr val="tx2"/>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28" name="椭圆 27">
            <a:extLst>
              <a:ext uri="{FF2B5EF4-FFF2-40B4-BE49-F238E27FC236}">
                <a16:creationId xmlns:a16="http://schemas.microsoft.com/office/drawing/2014/main" id="{B49555DF-8533-4B96-8B21-75EA72EAAFD3}"/>
              </a:ext>
            </a:extLst>
          </p:cNvPr>
          <p:cNvSpPr/>
          <p:nvPr/>
        </p:nvSpPr>
        <p:spPr>
          <a:xfrm>
            <a:off x="4822434" y="3413976"/>
            <a:ext cx="140550" cy="140550"/>
          </a:xfrm>
          <a:prstGeom prst="ellipse">
            <a:avLst/>
          </a:prstGeom>
          <a:solidFill>
            <a:schemeClr val="tx2"/>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useBgFill="1">
        <p:nvSpPr>
          <p:cNvPr id="29" name="椭圆 28">
            <a:extLst>
              <a:ext uri="{FF2B5EF4-FFF2-40B4-BE49-F238E27FC236}">
                <a16:creationId xmlns:a16="http://schemas.microsoft.com/office/drawing/2014/main" id="{13A9D97F-F022-4E4D-B8A8-C5F3D3633E5D}"/>
              </a:ext>
            </a:extLst>
          </p:cNvPr>
          <p:cNvSpPr/>
          <p:nvPr/>
        </p:nvSpPr>
        <p:spPr>
          <a:xfrm>
            <a:off x="4652992" y="4083605"/>
            <a:ext cx="80272" cy="80272"/>
          </a:xfrm>
          <a:prstGeom prst="ellipse">
            <a:avLst/>
          </a:prstGeom>
          <a:ln w="9525">
            <a:solidFill>
              <a:schemeClr val="tx1"/>
            </a:solid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30" name="椭圆 29">
            <a:extLst>
              <a:ext uri="{FF2B5EF4-FFF2-40B4-BE49-F238E27FC236}">
                <a16:creationId xmlns:a16="http://schemas.microsoft.com/office/drawing/2014/main" id="{90516F51-B67C-4A81-B024-381AE7AD0648}"/>
              </a:ext>
            </a:extLst>
          </p:cNvPr>
          <p:cNvSpPr/>
          <p:nvPr/>
        </p:nvSpPr>
        <p:spPr>
          <a:xfrm>
            <a:off x="4953873" y="2881814"/>
            <a:ext cx="80272" cy="80272"/>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31" name="椭圆 30">
            <a:extLst>
              <a:ext uri="{FF2B5EF4-FFF2-40B4-BE49-F238E27FC236}">
                <a16:creationId xmlns:a16="http://schemas.microsoft.com/office/drawing/2014/main" id="{4E9C9B9C-54DB-4736-A5ED-DB165B87C6ED}"/>
              </a:ext>
            </a:extLst>
          </p:cNvPr>
          <p:cNvSpPr/>
          <p:nvPr/>
        </p:nvSpPr>
        <p:spPr>
          <a:xfrm>
            <a:off x="5190894" y="3462593"/>
            <a:ext cx="100840" cy="100840"/>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32" name="椭圆 31">
            <a:extLst>
              <a:ext uri="{FF2B5EF4-FFF2-40B4-BE49-F238E27FC236}">
                <a16:creationId xmlns:a16="http://schemas.microsoft.com/office/drawing/2014/main" id="{25C7EFD0-CBC5-4251-BED5-9E40F2C2E46B}"/>
              </a:ext>
            </a:extLst>
          </p:cNvPr>
          <p:cNvSpPr/>
          <p:nvPr/>
        </p:nvSpPr>
        <p:spPr>
          <a:xfrm>
            <a:off x="4176470" y="3907696"/>
            <a:ext cx="100840" cy="100840"/>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useBgFill="1">
        <p:nvSpPr>
          <p:cNvPr id="33" name="椭圆 32">
            <a:extLst>
              <a:ext uri="{FF2B5EF4-FFF2-40B4-BE49-F238E27FC236}">
                <a16:creationId xmlns:a16="http://schemas.microsoft.com/office/drawing/2014/main" id="{0E8AD50C-3192-4DDF-A1F2-9708EF9F36E6}"/>
              </a:ext>
            </a:extLst>
          </p:cNvPr>
          <p:cNvSpPr/>
          <p:nvPr/>
        </p:nvSpPr>
        <p:spPr>
          <a:xfrm>
            <a:off x="6014361" y="3161521"/>
            <a:ext cx="80272" cy="80272"/>
          </a:xfrm>
          <a:prstGeom prst="ellipse">
            <a:avLst/>
          </a:prstGeom>
          <a:ln w="9525">
            <a:solidFill>
              <a:schemeClr val="tx1"/>
            </a:solid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34" name="椭圆 33">
            <a:extLst>
              <a:ext uri="{FF2B5EF4-FFF2-40B4-BE49-F238E27FC236}">
                <a16:creationId xmlns:a16="http://schemas.microsoft.com/office/drawing/2014/main" id="{8F8F7A5A-3831-4D09-8E21-D66CBADE92FE}"/>
              </a:ext>
            </a:extLst>
          </p:cNvPr>
          <p:cNvSpPr/>
          <p:nvPr/>
        </p:nvSpPr>
        <p:spPr>
          <a:xfrm>
            <a:off x="5609787" y="3106686"/>
            <a:ext cx="86980" cy="86980"/>
          </a:xfrm>
          <a:prstGeom prst="ellipse">
            <a:avLst/>
          </a:prstGeom>
          <a:solidFill>
            <a:schemeClr val="tx2"/>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useBgFill="1">
        <p:nvSpPr>
          <p:cNvPr id="35" name="椭圆 34">
            <a:extLst>
              <a:ext uri="{FF2B5EF4-FFF2-40B4-BE49-F238E27FC236}">
                <a16:creationId xmlns:a16="http://schemas.microsoft.com/office/drawing/2014/main" id="{0D4FA725-5216-482D-8B36-93D14D633F71}"/>
              </a:ext>
            </a:extLst>
          </p:cNvPr>
          <p:cNvSpPr/>
          <p:nvPr/>
        </p:nvSpPr>
        <p:spPr>
          <a:xfrm>
            <a:off x="5879098" y="4297772"/>
            <a:ext cx="80272" cy="80272"/>
          </a:xfrm>
          <a:prstGeom prst="ellipse">
            <a:avLst/>
          </a:prstGeom>
          <a:ln w="9525">
            <a:solidFill>
              <a:schemeClr val="tx1"/>
            </a:solid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36" name="椭圆 35">
            <a:extLst>
              <a:ext uri="{FF2B5EF4-FFF2-40B4-BE49-F238E27FC236}">
                <a16:creationId xmlns:a16="http://schemas.microsoft.com/office/drawing/2014/main" id="{35650A0C-4C53-4807-92B3-8A84825172A8}"/>
              </a:ext>
            </a:extLst>
          </p:cNvPr>
          <p:cNvSpPr/>
          <p:nvPr/>
        </p:nvSpPr>
        <p:spPr>
          <a:xfrm>
            <a:off x="5784113" y="3720718"/>
            <a:ext cx="106446" cy="106446"/>
          </a:xfrm>
          <a:prstGeom prst="ellipse">
            <a:avLst/>
          </a:prstGeom>
          <a:solidFill>
            <a:schemeClr val="tx2"/>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37" name="椭圆 36">
            <a:extLst>
              <a:ext uri="{FF2B5EF4-FFF2-40B4-BE49-F238E27FC236}">
                <a16:creationId xmlns:a16="http://schemas.microsoft.com/office/drawing/2014/main" id="{14B1CC13-0889-4A40-9E08-CD513C077B03}"/>
              </a:ext>
            </a:extLst>
          </p:cNvPr>
          <p:cNvSpPr/>
          <p:nvPr/>
        </p:nvSpPr>
        <p:spPr>
          <a:xfrm>
            <a:off x="5422364" y="3907974"/>
            <a:ext cx="140550" cy="140550"/>
          </a:xfrm>
          <a:prstGeom prst="ellipse">
            <a:avLst/>
          </a:prstGeom>
          <a:solidFill>
            <a:schemeClr val="tx2"/>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38" name="椭圆 37">
            <a:extLst>
              <a:ext uri="{FF2B5EF4-FFF2-40B4-BE49-F238E27FC236}">
                <a16:creationId xmlns:a16="http://schemas.microsoft.com/office/drawing/2014/main" id="{CB8375E4-D2A2-4087-9475-8F26102C2748}"/>
              </a:ext>
            </a:extLst>
          </p:cNvPr>
          <p:cNvSpPr/>
          <p:nvPr/>
        </p:nvSpPr>
        <p:spPr>
          <a:xfrm flipH="1">
            <a:off x="6123208" y="3823519"/>
            <a:ext cx="140550" cy="140550"/>
          </a:xfrm>
          <a:prstGeom prst="ellipse">
            <a:avLst/>
          </a:prstGeom>
          <a:solidFill>
            <a:schemeClr val="tx2"/>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useBgFill="1">
        <p:nvSpPr>
          <p:cNvPr id="39" name="椭圆 38">
            <a:extLst>
              <a:ext uri="{FF2B5EF4-FFF2-40B4-BE49-F238E27FC236}">
                <a16:creationId xmlns:a16="http://schemas.microsoft.com/office/drawing/2014/main" id="{F72CD4CE-F502-4DEE-9CF2-AE0C3DF5A9B3}"/>
              </a:ext>
            </a:extLst>
          </p:cNvPr>
          <p:cNvSpPr/>
          <p:nvPr/>
        </p:nvSpPr>
        <p:spPr>
          <a:xfrm flipH="1">
            <a:off x="6480112" y="3720781"/>
            <a:ext cx="120526" cy="120526"/>
          </a:xfrm>
          <a:prstGeom prst="ellipse">
            <a:avLst/>
          </a:prstGeom>
          <a:ln w="9525">
            <a:solidFill>
              <a:schemeClr val="tx1"/>
            </a:solid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cxnSp>
        <p:nvCxnSpPr>
          <p:cNvPr id="40" name="直接连接符 39">
            <a:extLst>
              <a:ext uri="{FF2B5EF4-FFF2-40B4-BE49-F238E27FC236}">
                <a16:creationId xmlns:a16="http://schemas.microsoft.com/office/drawing/2014/main" id="{3A795AF2-6CA3-4D2E-A6BF-64F3F2C0609D}"/>
              </a:ext>
            </a:extLst>
          </p:cNvPr>
          <p:cNvCxnSpPr>
            <a:endCxn id="30" idx="3"/>
          </p:cNvCxnSpPr>
          <p:nvPr/>
        </p:nvCxnSpPr>
        <p:spPr>
          <a:xfrm flipV="1">
            <a:off x="4460754" y="2950331"/>
            <a:ext cx="504875" cy="366528"/>
          </a:xfrm>
          <a:prstGeom prst="line">
            <a:avLst/>
          </a:prstGeom>
          <a:ln>
            <a:solidFill>
              <a:schemeClr val="tx1">
                <a:alpha val="41000"/>
              </a:schemeClr>
            </a:solidFill>
          </a:ln>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id="{F67DF0AF-FE62-4FDE-845D-1DA40AD27F3A}"/>
              </a:ext>
            </a:extLst>
          </p:cNvPr>
          <p:cNvCxnSpPr>
            <a:stCxn id="31" idx="0"/>
            <a:endCxn id="30" idx="5"/>
          </p:cNvCxnSpPr>
          <p:nvPr/>
        </p:nvCxnSpPr>
        <p:spPr>
          <a:xfrm flipH="1" flipV="1">
            <a:off x="5022390" y="2950331"/>
            <a:ext cx="218924" cy="512263"/>
          </a:xfrm>
          <a:prstGeom prst="line">
            <a:avLst/>
          </a:prstGeom>
          <a:ln>
            <a:solidFill>
              <a:schemeClr val="tx1">
                <a:alpha val="41000"/>
              </a:schemeClr>
            </a:solidFill>
          </a:ln>
        </p:spPr>
        <p:style>
          <a:lnRef idx="1">
            <a:schemeClr val="accent1"/>
          </a:lnRef>
          <a:fillRef idx="0">
            <a:schemeClr val="accent1"/>
          </a:fillRef>
          <a:effectRef idx="0">
            <a:schemeClr val="accent1"/>
          </a:effectRef>
          <a:fontRef idx="minor">
            <a:schemeClr val="tx1"/>
          </a:fontRef>
        </p:style>
      </p:cxnSp>
      <p:sp>
        <p:nvSpPr>
          <p:cNvPr id="42" name="矩形 41">
            <a:extLst>
              <a:ext uri="{FF2B5EF4-FFF2-40B4-BE49-F238E27FC236}">
                <a16:creationId xmlns:a16="http://schemas.microsoft.com/office/drawing/2014/main" id="{8EE1A9EC-B5B5-4C03-8A64-238C4572E358}"/>
              </a:ext>
            </a:extLst>
          </p:cNvPr>
          <p:cNvSpPr/>
          <p:nvPr/>
        </p:nvSpPr>
        <p:spPr>
          <a:xfrm rot="2700000">
            <a:off x="6279040" y="3114135"/>
            <a:ext cx="984706" cy="984705"/>
          </a:xfrm>
          <a:prstGeom prst="rect">
            <a:avLst/>
          </a:prstGeom>
          <a:solidFill>
            <a:schemeClr val="tx2"/>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2800" dirty="0">
                <a:cs typeface="+mn-ea"/>
                <a:sym typeface="+mn-lt"/>
              </a:rPr>
              <a:t>W</a:t>
            </a:r>
            <a:endParaRPr lang="zh-CN" altLang="en-US" sz="2800" dirty="0">
              <a:cs typeface="+mn-ea"/>
              <a:sym typeface="+mn-lt"/>
            </a:endParaRPr>
          </a:p>
        </p:txBody>
      </p:sp>
      <p:sp>
        <p:nvSpPr>
          <p:cNvPr id="43" name="矩形 42">
            <a:extLst>
              <a:ext uri="{FF2B5EF4-FFF2-40B4-BE49-F238E27FC236}">
                <a16:creationId xmlns:a16="http://schemas.microsoft.com/office/drawing/2014/main" id="{F07BAE33-8E69-4C97-8D9A-CE61C1784C8C}"/>
              </a:ext>
            </a:extLst>
          </p:cNvPr>
          <p:cNvSpPr/>
          <p:nvPr/>
        </p:nvSpPr>
        <p:spPr>
          <a:xfrm rot="2700000">
            <a:off x="5743877" y="4190186"/>
            <a:ext cx="984706" cy="984705"/>
          </a:xfrm>
          <a:prstGeom prst="rect">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2800" dirty="0">
                <a:cs typeface="+mn-ea"/>
                <a:sym typeface="+mn-lt"/>
              </a:rPr>
              <a:t>T</a:t>
            </a:r>
            <a:endParaRPr lang="zh-CN" altLang="en-US" sz="2800" dirty="0">
              <a:cs typeface="+mn-ea"/>
              <a:sym typeface="+mn-lt"/>
            </a:endParaRPr>
          </a:p>
        </p:txBody>
      </p:sp>
      <p:sp>
        <p:nvSpPr>
          <p:cNvPr id="44" name="矩形 43">
            <a:extLst>
              <a:ext uri="{FF2B5EF4-FFF2-40B4-BE49-F238E27FC236}">
                <a16:creationId xmlns:a16="http://schemas.microsoft.com/office/drawing/2014/main" id="{25157B68-C6B7-4BB0-A664-041CB43DDF54}"/>
              </a:ext>
            </a:extLst>
          </p:cNvPr>
          <p:cNvSpPr/>
          <p:nvPr/>
        </p:nvSpPr>
        <p:spPr>
          <a:xfrm rot="2700000">
            <a:off x="5463416" y="2280989"/>
            <a:ext cx="984706" cy="984705"/>
          </a:xfrm>
          <a:prstGeom prst="rect">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2800" dirty="0">
                <a:cs typeface="+mn-ea"/>
                <a:sym typeface="+mn-lt"/>
              </a:rPr>
              <a:t>S</a:t>
            </a:r>
            <a:endParaRPr lang="zh-CN" altLang="en-US" sz="2800" dirty="0">
              <a:cs typeface="+mn-ea"/>
              <a:sym typeface="+mn-lt"/>
            </a:endParaRPr>
          </a:p>
        </p:txBody>
      </p:sp>
      <p:sp>
        <p:nvSpPr>
          <p:cNvPr id="45" name="矩形 44">
            <a:extLst>
              <a:ext uri="{FF2B5EF4-FFF2-40B4-BE49-F238E27FC236}">
                <a16:creationId xmlns:a16="http://schemas.microsoft.com/office/drawing/2014/main" id="{6626D6CA-8B7F-4FE1-A91F-EA3EDD5C718E}"/>
              </a:ext>
            </a:extLst>
          </p:cNvPr>
          <p:cNvSpPr/>
          <p:nvPr/>
        </p:nvSpPr>
        <p:spPr>
          <a:xfrm rot="2700000">
            <a:off x="4928253" y="3374562"/>
            <a:ext cx="984706" cy="984705"/>
          </a:xfrm>
          <a:prstGeom prst="rect">
            <a:avLst/>
          </a:prstGeom>
          <a:solidFill>
            <a:schemeClr val="tx2"/>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2800" dirty="0">
                <a:cs typeface="+mn-ea"/>
                <a:sym typeface="+mn-lt"/>
              </a:rPr>
              <a:t>O</a:t>
            </a:r>
            <a:endParaRPr lang="zh-CN" altLang="en-US" sz="2800" dirty="0">
              <a:cs typeface="+mn-ea"/>
              <a:sym typeface="+mn-lt"/>
            </a:endParaRPr>
          </a:p>
        </p:txBody>
      </p:sp>
      <p:sp>
        <p:nvSpPr>
          <p:cNvPr id="46" name="文本框 45">
            <a:extLst>
              <a:ext uri="{FF2B5EF4-FFF2-40B4-BE49-F238E27FC236}">
                <a16:creationId xmlns:a16="http://schemas.microsoft.com/office/drawing/2014/main" id="{C10C5C4A-99B4-4252-AA81-2208B7F15087}"/>
              </a:ext>
            </a:extLst>
          </p:cNvPr>
          <p:cNvSpPr txBox="1"/>
          <p:nvPr/>
        </p:nvSpPr>
        <p:spPr>
          <a:xfrm>
            <a:off x="258644" y="66146"/>
            <a:ext cx="1040590" cy="923330"/>
          </a:xfrm>
          <a:prstGeom prst="rect">
            <a:avLst/>
          </a:prstGeom>
          <a:noFill/>
        </p:spPr>
        <p:txBody>
          <a:bodyPr wrap="square" rtlCol="0">
            <a:spAutoFit/>
          </a:bodyPr>
          <a:lstStyle>
            <a:defPPr>
              <a:defRPr lang="zh-CN"/>
            </a:defPPr>
            <a:lvl1pPr algn="just">
              <a:defRPr sz="5400">
                <a:latin typeface="Agency FB" panose="020B0503020202020204" pitchFamily="34" charset="0"/>
                <a:cs typeface="+mn-ea"/>
              </a:defRPr>
            </a:lvl1pPr>
          </a:lstStyle>
          <a:p>
            <a:r>
              <a:rPr lang="en-US" altLang="zh-CN" dirty="0">
                <a:sym typeface="+mn-lt"/>
              </a:rPr>
              <a:t>02</a:t>
            </a:r>
            <a:endParaRPr lang="zh-CN" altLang="en-US" dirty="0">
              <a:sym typeface="+mn-lt"/>
            </a:endParaRPr>
          </a:p>
        </p:txBody>
      </p:sp>
      <p:cxnSp>
        <p:nvCxnSpPr>
          <p:cNvPr id="47" name="直接连接符 46">
            <a:extLst>
              <a:ext uri="{FF2B5EF4-FFF2-40B4-BE49-F238E27FC236}">
                <a16:creationId xmlns:a16="http://schemas.microsoft.com/office/drawing/2014/main" id="{71CBBFA0-D5F9-41D3-89EE-1C6DFDF89DB8}"/>
              </a:ext>
            </a:extLst>
          </p:cNvPr>
          <p:cNvCxnSpPr/>
          <p:nvPr/>
        </p:nvCxnSpPr>
        <p:spPr>
          <a:xfrm flipH="1">
            <a:off x="973488" y="647670"/>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grpSp>
        <p:nvGrpSpPr>
          <p:cNvPr id="48" name="Group 4">
            <a:extLst>
              <a:ext uri="{FF2B5EF4-FFF2-40B4-BE49-F238E27FC236}">
                <a16:creationId xmlns:a16="http://schemas.microsoft.com/office/drawing/2014/main" id="{CAA09336-FE54-4FCD-9CBF-3112B72708F7}"/>
              </a:ext>
            </a:extLst>
          </p:cNvPr>
          <p:cNvGrpSpPr/>
          <p:nvPr/>
        </p:nvGrpSpPr>
        <p:grpSpPr>
          <a:xfrm>
            <a:off x="3045740" y="1884876"/>
            <a:ext cx="2244938" cy="675185"/>
            <a:chOff x="8479612" y="2464939"/>
            <a:chExt cx="2806700" cy="900247"/>
          </a:xfrm>
        </p:grpSpPr>
        <p:sp>
          <p:nvSpPr>
            <p:cNvPr id="49" name="TextBox 28">
              <a:extLst>
                <a:ext uri="{FF2B5EF4-FFF2-40B4-BE49-F238E27FC236}">
                  <a16:creationId xmlns:a16="http://schemas.microsoft.com/office/drawing/2014/main" id="{78765808-F423-4D02-B9B3-0DAE1351D385}"/>
                </a:ext>
              </a:extLst>
            </p:cNvPr>
            <p:cNvSpPr txBox="1"/>
            <p:nvPr/>
          </p:nvSpPr>
          <p:spPr>
            <a:xfrm>
              <a:off x="8479612" y="2464939"/>
              <a:ext cx="2806700" cy="276999"/>
            </a:xfrm>
            <a:prstGeom prst="rect">
              <a:avLst/>
            </a:prstGeom>
            <a:noFill/>
            <a:effectLst/>
          </p:spPr>
          <p:txBody>
            <a:bodyPr wrap="none" lIns="0" tIns="0" rIns="0" bIns="0" anchor="ctr" anchorCtr="0">
              <a:normAutofit lnSpcReduction="10000"/>
            </a:bodyPr>
            <a:lstStyle/>
            <a:p>
              <a:r>
                <a:rPr lang="zh-CN" altLang="en-US" sz="1400" b="1">
                  <a:solidFill>
                    <a:schemeClr val="bg1">
                      <a:lumMod val="50000"/>
                    </a:schemeClr>
                  </a:solidFill>
                  <a:cs typeface="+mn-ea"/>
                  <a:sym typeface="+mn-lt"/>
                </a:rPr>
                <a:t>标题文本预设</a:t>
              </a:r>
            </a:p>
          </p:txBody>
        </p:sp>
        <p:sp>
          <p:nvSpPr>
            <p:cNvPr id="50" name="Rectangle 29">
              <a:extLst>
                <a:ext uri="{FF2B5EF4-FFF2-40B4-BE49-F238E27FC236}">
                  <a16:creationId xmlns:a16="http://schemas.microsoft.com/office/drawing/2014/main" id="{16E23334-F5A3-46FD-8D68-A8D55A7ECBC8}"/>
                </a:ext>
              </a:extLst>
            </p:cNvPr>
            <p:cNvSpPr/>
            <p:nvPr/>
          </p:nvSpPr>
          <p:spPr>
            <a:xfrm>
              <a:off x="8479612" y="2741938"/>
              <a:ext cx="2806700" cy="623248"/>
            </a:xfrm>
            <a:prstGeom prst="rect">
              <a:avLst/>
            </a:prstGeom>
            <a:effectLst/>
          </p:spPr>
          <p:txBody>
            <a:bodyPr wrap="square" lIns="0" tIns="0" rIns="0" bIns="0" anchor="ctr" anchorCtr="0">
              <a:normAutofit/>
            </a:bodyPr>
            <a:lstStyle/>
            <a:p>
              <a:pPr>
                <a:lnSpc>
                  <a:spcPct val="120000"/>
                </a:lnSpc>
              </a:pPr>
              <a:r>
                <a:rPr lang="zh-CN" altLang="en-US" sz="700">
                  <a:solidFill>
                    <a:schemeClr val="bg1">
                      <a:lumMod val="50000"/>
                    </a:schemeClr>
                  </a:solidFill>
                  <a:cs typeface="+mn-ea"/>
                  <a:sym typeface="+mn-lt"/>
                </a:rPr>
                <a:t>此部分内容作为文字排版占位显示 （建议使用主题字体）如需更改请在（设置形状格式）菜单下（文本选项）中调整</a:t>
              </a:r>
            </a:p>
          </p:txBody>
        </p:sp>
      </p:grpSp>
      <p:grpSp>
        <p:nvGrpSpPr>
          <p:cNvPr id="51" name="Group 4">
            <a:extLst>
              <a:ext uri="{FF2B5EF4-FFF2-40B4-BE49-F238E27FC236}">
                <a16:creationId xmlns:a16="http://schemas.microsoft.com/office/drawing/2014/main" id="{E754725D-5DD5-40B6-A23D-5CE88B2E8677}"/>
              </a:ext>
            </a:extLst>
          </p:cNvPr>
          <p:cNvGrpSpPr/>
          <p:nvPr/>
        </p:nvGrpSpPr>
        <p:grpSpPr>
          <a:xfrm>
            <a:off x="3014539" y="4494819"/>
            <a:ext cx="2244938" cy="675185"/>
            <a:chOff x="8479612" y="2464939"/>
            <a:chExt cx="2806700" cy="900247"/>
          </a:xfrm>
        </p:grpSpPr>
        <p:sp>
          <p:nvSpPr>
            <p:cNvPr id="52" name="TextBox 28">
              <a:extLst>
                <a:ext uri="{FF2B5EF4-FFF2-40B4-BE49-F238E27FC236}">
                  <a16:creationId xmlns:a16="http://schemas.microsoft.com/office/drawing/2014/main" id="{429B3866-3410-4EC0-9269-836133E45C0D}"/>
                </a:ext>
              </a:extLst>
            </p:cNvPr>
            <p:cNvSpPr txBox="1"/>
            <p:nvPr/>
          </p:nvSpPr>
          <p:spPr>
            <a:xfrm>
              <a:off x="8479612" y="2464939"/>
              <a:ext cx="2806700" cy="276999"/>
            </a:xfrm>
            <a:prstGeom prst="rect">
              <a:avLst/>
            </a:prstGeom>
            <a:noFill/>
            <a:effectLst/>
          </p:spPr>
          <p:txBody>
            <a:bodyPr wrap="none" lIns="0" tIns="0" rIns="0" bIns="0" anchor="ctr" anchorCtr="0">
              <a:normAutofit lnSpcReduction="10000"/>
            </a:bodyPr>
            <a:lstStyle/>
            <a:p>
              <a:r>
                <a:rPr lang="zh-CN" altLang="en-US" sz="1400" b="1">
                  <a:solidFill>
                    <a:schemeClr val="bg1">
                      <a:lumMod val="50000"/>
                    </a:schemeClr>
                  </a:solidFill>
                  <a:cs typeface="+mn-ea"/>
                  <a:sym typeface="+mn-lt"/>
                </a:rPr>
                <a:t>标题文本预设</a:t>
              </a:r>
            </a:p>
          </p:txBody>
        </p:sp>
        <p:sp>
          <p:nvSpPr>
            <p:cNvPr id="53" name="Rectangle 29">
              <a:extLst>
                <a:ext uri="{FF2B5EF4-FFF2-40B4-BE49-F238E27FC236}">
                  <a16:creationId xmlns:a16="http://schemas.microsoft.com/office/drawing/2014/main" id="{FFAA8A39-9E87-4998-B241-99250E7D0361}"/>
                </a:ext>
              </a:extLst>
            </p:cNvPr>
            <p:cNvSpPr/>
            <p:nvPr/>
          </p:nvSpPr>
          <p:spPr>
            <a:xfrm>
              <a:off x="8479612" y="2741938"/>
              <a:ext cx="2806700" cy="623248"/>
            </a:xfrm>
            <a:prstGeom prst="rect">
              <a:avLst/>
            </a:prstGeom>
            <a:effectLst/>
          </p:spPr>
          <p:txBody>
            <a:bodyPr wrap="square" lIns="0" tIns="0" rIns="0" bIns="0" anchor="ctr" anchorCtr="0">
              <a:normAutofit/>
            </a:bodyPr>
            <a:lstStyle/>
            <a:p>
              <a:pPr>
                <a:lnSpc>
                  <a:spcPct val="120000"/>
                </a:lnSpc>
              </a:pPr>
              <a:r>
                <a:rPr lang="zh-CN" altLang="en-US" sz="700">
                  <a:solidFill>
                    <a:schemeClr val="bg1">
                      <a:lumMod val="50000"/>
                    </a:schemeClr>
                  </a:solidFill>
                  <a:cs typeface="+mn-ea"/>
                  <a:sym typeface="+mn-lt"/>
                </a:rPr>
                <a:t>此部分内容作为文字排版占位显示 （建议使用主题字体）如需更改请在（设置形状格式）菜单下（文本选项）中调整</a:t>
              </a:r>
            </a:p>
          </p:txBody>
        </p:sp>
      </p:grpSp>
      <p:grpSp>
        <p:nvGrpSpPr>
          <p:cNvPr id="54" name="Group 4">
            <a:extLst>
              <a:ext uri="{FF2B5EF4-FFF2-40B4-BE49-F238E27FC236}">
                <a16:creationId xmlns:a16="http://schemas.microsoft.com/office/drawing/2014/main" id="{A5A725C3-73DE-46B2-BB3E-8A2F32E922CC}"/>
              </a:ext>
            </a:extLst>
          </p:cNvPr>
          <p:cNvGrpSpPr/>
          <p:nvPr/>
        </p:nvGrpSpPr>
        <p:grpSpPr>
          <a:xfrm>
            <a:off x="7774497" y="4563207"/>
            <a:ext cx="2244938" cy="675185"/>
            <a:chOff x="8479612" y="2464939"/>
            <a:chExt cx="2806700" cy="900247"/>
          </a:xfrm>
        </p:grpSpPr>
        <p:sp>
          <p:nvSpPr>
            <p:cNvPr id="55" name="TextBox 28">
              <a:extLst>
                <a:ext uri="{FF2B5EF4-FFF2-40B4-BE49-F238E27FC236}">
                  <a16:creationId xmlns:a16="http://schemas.microsoft.com/office/drawing/2014/main" id="{54268EA2-317A-47A1-80B9-7053B7DDEC47}"/>
                </a:ext>
              </a:extLst>
            </p:cNvPr>
            <p:cNvSpPr txBox="1"/>
            <p:nvPr/>
          </p:nvSpPr>
          <p:spPr>
            <a:xfrm>
              <a:off x="8479612" y="2464939"/>
              <a:ext cx="2806700" cy="276999"/>
            </a:xfrm>
            <a:prstGeom prst="rect">
              <a:avLst/>
            </a:prstGeom>
            <a:noFill/>
            <a:effectLst/>
          </p:spPr>
          <p:txBody>
            <a:bodyPr wrap="none" lIns="0" tIns="0" rIns="0" bIns="0" anchor="ctr" anchorCtr="0">
              <a:normAutofit lnSpcReduction="10000"/>
            </a:bodyPr>
            <a:lstStyle/>
            <a:p>
              <a:r>
                <a:rPr lang="zh-CN" altLang="en-US" sz="1400" b="1">
                  <a:solidFill>
                    <a:schemeClr val="bg1">
                      <a:lumMod val="50000"/>
                    </a:schemeClr>
                  </a:solidFill>
                  <a:cs typeface="+mn-ea"/>
                  <a:sym typeface="+mn-lt"/>
                </a:rPr>
                <a:t>标题文本预设</a:t>
              </a:r>
            </a:p>
          </p:txBody>
        </p:sp>
        <p:sp>
          <p:nvSpPr>
            <p:cNvPr id="56" name="Rectangle 29">
              <a:extLst>
                <a:ext uri="{FF2B5EF4-FFF2-40B4-BE49-F238E27FC236}">
                  <a16:creationId xmlns:a16="http://schemas.microsoft.com/office/drawing/2014/main" id="{3725FD4C-8EE2-4EDE-950E-A246AA14C805}"/>
                </a:ext>
              </a:extLst>
            </p:cNvPr>
            <p:cNvSpPr/>
            <p:nvPr/>
          </p:nvSpPr>
          <p:spPr>
            <a:xfrm>
              <a:off x="8479612" y="2741938"/>
              <a:ext cx="2806700" cy="623248"/>
            </a:xfrm>
            <a:prstGeom prst="rect">
              <a:avLst/>
            </a:prstGeom>
            <a:effectLst/>
          </p:spPr>
          <p:txBody>
            <a:bodyPr wrap="square" lIns="0" tIns="0" rIns="0" bIns="0" anchor="ctr" anchorCtr="0">
              <a:normAutofit/>
            </a:bodyPr>
            <a:lstStyle/>
            <a:p>
              <a:pPr>
                <a:lnSpc>
                  <a:spcPct val="120000"/>
                </a:lnSpc>
              </a:pPr>
              <a:r>
                <a:rPr lang="zh-CN" altLang="en-US" sz="700">
                  <a:solidFill>
                    <a:schemeClr val="bg1">
                      <a:lumMod val="50000"/>
                    </a:schemeClr>
                  </a:solidFill>
                  <a:cs typeface="+mn-ea"/>
                  <a:sym typeface="+mn-lt"/>
                </a:rPr>
                <a:t>此部分内容作为文字排版占位显示 （建议使用主题字体）如需更改请在（设置形状格式）菜单下（文本选项）中调整</a:t>
              </a:r>
            </a:p>
          </p:txBody>
        </p:sp>
      </p:grpSp>
      <p:grpSp>
        <p:nvGrpSpPr>
          <p:cNvPr id="57" name="Group 4">
            <a:extLst>
              <a:ext uri="{FF2B5EF4-FFF2-40B4-BE49-F238E27FC236}">
                <a16:creationId xmlns:a16="http://schemas.microsoft.com/office/drawing/2014/main" id="{3720E875-751B-445B-B45E-C483622BA942}"/>
              </a:ext>
            </a:extLst>
          </p:cNvPr>
          <p:cNvGrpSpPr/>
          <p:nvPr/>
        </p:nvGrpSpPr>
        <p:grpSpPr>
          <a:xfrm>
            <a:off x="7774497" y="1880771"/>
            <a:ext cx="2244938" cy="675185"/>
            <a:chOff x="8479612" y="2464939"/>
            <a:chExt cx="2806700" cy="900247"/>
          </a:xfrm>
        </p:grpSpPr>
        <p:sp>
          <p:nvSpPr>
            <p:cNvPr id="58" name="TextBox 28">
              <a:extLst>
                <a:ext uri="{FF2B5EF4-FFF2-40B4-BE49-F238E27FC236}">
                  <a16:creationId xmlns:a16="http://schemas.microsoft.com/office/drawing/2014/main" id="{8FFCF7C5-302C-4CB4-904F-2F4572FD1C34}"/>
                </a:ext>
              </a:extLst>
            </p:cNvPr>
            <p:cNvSpPr txBox="1"/>
            <p:nvPr/>
          </p:nvSpPr>
          <p:spPr>
            <a:xfrm>
              <a:off x="8479612" y="2464939"/>
              <a:ext cx="2806700" cy="276999"/>
            </a:xfrm>
            <a:prstGeom prst="rect">
              <a:avLst/>
            </a:prstGeom>
            <a:noFill/>
            <a:effectLst/>
          </p:spPr>
          <p:txBody>
            <a:bodyPr wrap="none" lIns="0" tIns="0" rIns="0" bIns="0" anchor="ctr" anchorCtr="0">
              <a:normAutofit lnSpcReduction="10000"/>
            </a:bodyPr>
            <a:lstStyle/>
            <a:p>
              <a:r>
                <a:rPr lang="zh-CN" altLang="en-US" sz="1400" b="1">
                  <a:solidFill>
                    <a:schemeClr val="bg1">
                      <a:lumMod val="50000"/>
                    </a:schemeClr>
                  </a:solidFill>
                  <a:cs typeface="+mn-ea"/>
                  <a:sym typeface="+mn-lt"/>
                </a:rPr>
                <a:t>标题文本预设</a:t>
              </a:r>
            </a:p>
          </p:txBody>
        </p:sp>
        <p:sp>
          <p:nvSpPr>
            <p:cNvPr id="59" name="Rectangle 29">
              <a:extLst>
                <a:ext uri="{FF2B5EF4-FFF2-40B4-BE49-F238E27FC236}">
                  <a16:creationId xmlns:a16="http://schemas.microsoft.com/office/drawing/2014/main" id="{342140B2-C23C-4F2E-9E3D-A1508417D942}"/>
                </a:ext>
              </a:extLst>
            </p:cNvPr>
            <p:cNvSpPr/>
            <p:nvPr/>
          </p:nvSpPr>
          <p:spPr>
            <a:xfrm>
              <a:off x="8479612" y="2741938"/>
              <a:ext cx="2806700" cy="623248"/>
            </a:xfrm>
            <a:prstGeom prst="rect">
              <a:avLst/>
            </a:prstGeom>
            <a:effectLst/>
          </p:spPr>
          <p:txBody>
            <a:bodyPr wrap="square" lIns="0" tIns="0" rIns="0" bIns="0" anchor="ctr" anchorCtr="0">
              <a:normAutofit/>
            </a:bodyPr>
            <a:lstStyle/>
            <a:p>
              <a:pPr>
                <a:lnSpc>
                  <a:spcPct val="120000"/>
                </a:lnSpc>
              </a:pPr>
              <a:r>
                <a:rPr lang="zh-CN" altLang="en-US" sz="700">
                  <a:solidFill>
                    <a:schemeClr val="bg1">
                      <a:lumMod val="50000"/>
                    </a:schemeClr>
                  </a:solidFill>
                  <a:cs typeface="+mn-ea"/>
                  <a:sym typeface="+mn-lt"/>
                </a:rPr>
                <a:t>此部分内容作为文字排版占位显示 （建议使用主题字体）如需更改请在（设置形状格式）菜单下（文本选项）中调整</a:t>
              </a:r>
            </a:p>
          </p:txBody>
        </p:sp>
      </p:grpSp>
    </p:spTree>
    <p:extLst>
      <p:ext uri="{BB962C8B-B14F-4D97-AF65-F5344CB8AC3E}">
        <p14:creationId xmlns:p14="http://schemas.microsoft.com/office/powerpoint/2010/main" val="596068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p:cTn id="7" dur="1000" fill="hold"/>
                                        <p:tgtEl>
                                          <p:spTgt spid="47"/>
                                        </p:tgtEl>
                                        <p:attrNameLst>
                                          <p:attrName>ppt_w</p:attrName>
                                        </p:attrNameLst>
                                      </p:cBhvr>
                                      <p:tavLst>
                                        <p:tav tm="0">
                                          <p:val>
                                            <p:fltVal val="0"/>
                                          </p:val>
                                        </p:tav>
                                        <p:tav tm="100000">
                                          <p:val>
                                            <p:strVal val="#ppt_w"/>
                                          </p:val>
                                        </p:tav>
                                      </p:tavLst>
                                    </p:anim>
                                    <p:anim calcmode="lin" valueType="num">
                                      <p:cBhvr>
                                        <p:cTn id="8" dur="1000" fill="hold"/>
                                        <p:tgtEl>
                                          <p:spTgt spid="47"/>
                                        </p:tgtEl>
                                        <p:attrNameLst>
                                          <p:attrName>ppt_h</p:attrName>
                                        </p:attrNameLst>
                                      </p:cBhvr>
                                      <p:tavLst>
                                        <p:tav tm="0">
                                          <p:val>
                                            <p:fltVal val="0"/>
                                          </p:val>
                                        </p:tav>
                                        <p:tav tm="100000">
                                          <p:val>
                                            <p:strVal val="#ppt_h"/>
                                          </p:val>
                                        </p:tav>
                                      </p:tavLst>
                                    </p:anim>
                                    <p:anim calcmode="lin" valueType="num">
                                      <p:cBhvr>
                                        <p:cTn id="9" dur="1000" fill="hold"/>
                                        <p:tgtEl>
                                          <p:spTgt spid="47"/>
                                        </p:tgtEl>
                                        <p:attrNameLst>
                                          <p:attrName>style.rotation</p:attrName>
                                        </p:attrNameLst>
                                      </p:cBhvr>
                                      <p:tavLst>
                                        <p:tav tm="0">
                                          <p:val>
                                            <p:fltVal val="90"/>
                                          </p:val>
                                        </p:tav>
                                        <p:tav tm="100000">
                                          <p:val>
                                            <p:fltVal val="0"/>
                                          </p:val>
                                        </p:tav>
                                      </p:tavLst>
                                    </p:anim>
                                    <p:animEffect transition="in" filter="fade">
                                      <p:cBhvr>
                                        <p:cTn id="10" dur="1000"/>
                                        <p:tgtEl>
                                          <p:spTgt spid="47"/>
                                        </p:tgtEl>
                                      </p:cBhvr>
                                    </p:animEffect>
                                  </p:childTnLst>
                                </p:cTn>
                              </p:par>
                              <p:par>
                                <p:cTn id="11" presetID="10" presetClass="entr" presetSubtype="0" fill="hold" grpId="0" nodeType="withEffect">
                                  <p:stCondLst>
                                    <p:cond delay="250"/>
                                  </p:stCondLst>
                                  <p:childTnLst>
                                    <p:set>
                                      <p:cBhvr>
                                        <p:cTn id="12" dur="1" fill="hold">
                                          <p:stCondLst>
                                            <p:cond delay="0"/>
                                          </p:stCondLst>
                                        </p:cTn>
                                        <p:tgtEl>
                                          <p:spTgt spid="46"/>
                                        </p:tgtEl>
                                        <p:attrNameLst>
                                          <p:attrName>style.visibility</p:attrName>
                                        </p:attrNameLst>
                                      </p:cBhvr>
                                      <p:to>
                                        <p:strVal val="visible"/>
                                      </p:to>
                                    </p:set>
                                    <p:animEffect transition="in" filter="fade">
                                      <p:cBhvr>
                                        <p:cTn id="13" dur="500"/>
                                        <p:tgtEl>
                                          <p:spTgt spid="46"/>
                                        </p:tgtEl>
                                      </p:cBhvr>
                                    </p:animEffect>
                                  </p:childTnLst>
                                </p:cTn>
                              </p:par>
                              <p:par>
                                <p:cTn id="14" presetID="42" presetClass="path" presetSubtype="0" decel="30000" fill="hold" grpId="1" nodeType="withEffect">
                                  <p:stCondLst>
                                    <p:cond delay="250"/>
                                  </p:stCondLst>
                                  <p:childTnLst>
                                    <p:animMotion origin="layout" path="M -2.08333E-6 -4.81481E-6 L 0.03373 0.04399 " pathEditMode="relative" rAng="0" ptsTypes="AA">
                                      <p:cBhvr>
                                        <p:cTn id="15" dur="750" spd="-100000" fill="hold"/>
                                        <p:tgtEl>
                                          <p:spTgt spid="46"/>
                                        </p:tgtEl>
                                        <p:attrNameLst>
                                          <p:attrName>ppt_x</p:attrName>
                                          <p:attrName>ppt_y</p:attrName>
                                        </p:attrNameLst>
                                      </p:cBhvr>
                                      <p:rCtr x="1680" y="2199"/>
                                    </p:animMotion>
                                  </p:childTnLst>
                                </p:cTn>
                              </p:par>
                              <p:par>
                                <p:cTn id="16" presetID="10" presetClass="entr" presetSubtype="0" fill="hold" grpId="0" nodeType="withEffect">
                                  <p:stCondLst>
                                    <p:cond delay="1250"/>
                                  </p:stCondLst>
                                  <p:childTnLst>
                                    <p:set>
                                      <p:cBhvr>
                                        <p:cTn id="17" dur="1" fill="hold">
                                          <p:stCondLst>
                                            <p:cond delay="0"/>
                                          </p:stCondLst>
                                        </p:cTn>
                                        <p:tgtEl>
                                          <p:spTgt spid="45"/>
                                        </p:tgtEl>
                                        <p:attrNameLst>
                                          <p:attrName>style.visibility</p:attrName>
                                        </p:attrNameLst>
                                      </p:cBhvr>
                                      <p:to>
                                        <p:strVal val="visible"/>
                                      </p:to>
                                    </p:set>
                                    <p:animEffect transition="in" filter="fade">
                                      <p:cBhvr>
                                        <p:cTn id="18" dur="500"/>
                                        <p:tgtEl>
                                          <p:spTgt spid="45"/>
                                        </p:tgtEl>
                                      </p:cBhvr>
                                    </p:animEffect>
                                  </p:childTnLst>
                                </p:cTn>
                              </p:par>
                              <p:par>
                                <p:cTn id="19" presetID="63" presetClass="path" presetSubtype="0" decel="50000" fill="hold" grpId="1" nodeType="withEffect">
                                  <p:stCondLst>
                                    <p:cond delay="1250"/>
                                  </p:stCondLst>
                                  <p:childTnLst>
                                    <p:animMotion origin="layout" path="M 0.01524 -4.44444E-6 L -0.06315 -4.44444E-6 " pathEditMode="relative" rAng="0" ptsTypes="AA">
                                      <p:cBhvr>
                                        <p:cTn id="20" dur="750" spd="-100000" fill="hold"/>
                                        <p:tgtEl>
                                          <p:spTgt spid="45"/>
                                        </p:tgtEl>
                                        <p:attrNameLst>
                                          <p:attrName>ppt_x</p:attrName>
                                          <p:attrName>ppt_y</p:attrName>
                                        </p:attrNameLst>
                                      </p:cBhvr>
                                      <p:rCtr x="-3919" y="0"/>
                                    </p:animMotion>
                                  </p:childTnLst>
                                </p:cTn>
                              </p:par>
                              <p:par>
                                <p:cTn id="21" presetID="35" presetClass="path" presetSubtype="0" accel="50000" decel="50000" fill="hold" grpId="2" nodeType="withEffect">
                                  <p:stCondLst>
                                    <p:cond delay="2000"/>
                                  </p:stCondLst>
                                  <p:childTnLst>
                                    <p:animMotion origin="layout" path="M 0.01602 -4.44444E-6 L -6.25E-7 -4.44444E-6 " pathEditMode="relative" rAng="0" ptsTypes="AA">
                                      <p:cBhvr>
                                        <p:cTn id="22" dur="750" fill="hold"/>
                                        <p:tgtEl>
                                          <p:spTgt spid="45"/>
                                        </p:tgtEl>
                                        <p:attrNameLst>
                                          <p:attrName>ppt_x</p:attrName>
                                          <p:attrName>ppt_y</p:attrName>
                                        </p:attrNameLst>
                                      </p:cBhvr>
                                      <p:rCtr x="-807" y="0"/>
                                    </p:animMotion>
                                  </p:childTnLst>
                                </p:cTn>
                              </p:par>
                              <p:par>
                                <p:cTn id="23" presetID="10" presetClass="entr" presetSubtype="0" fill="hold" grpId="0" nodeType="withEffect">
                                  <p:stCondLst>
                                    <p:cond delay="1250"/>
                                  </p:stCondLst>
                                  <p:childTnLst>
                                    <p:set>
                                      <p:cBhvr>
                                        <p:cTn id="24" dur="1" fill="hold">
                                          <p:stCondLst>
                                            <p:cond delay="0"/>
                                          </p:stCondLst>
                                        </p:cTn>
                                        <p:tgtEl>
                                          <p:spTgt spid="43"/>
                                        </p:tgtEl>
                                        <p:attrNameLst>
                                          <p:attrName>style.visibility</p:attrName>
                                        </p:attrNameLst>
                                      </p:cBhvr>
                                      <p:to>
                                        <p:strVal val="visible"/>
                                      </p:to>
                                    </p:set>
                                    <p:animEffect transition="in" filter="fade">
                                      <p:cBhvr>
                                        <p:cTn id="25" dur="500"/>
                                        <p:tgtEl>
                                          <p:spTgt spid="43"/>
                                        </p:tgtEl>
                                      </p:cBhvr>
                                    </p:animEffect>
                                  </p:childTnLst>
                                </p:cTn>
                              </p:par>
                              <p:par>
                                <p:cTn id="26" presetID="42" presetClass="path" presetSubtype="0" decel="30000" fill="hold" grpId="1" nodeType="withEffect">
                                  <p:stCondLst>
                                    <p:cond delay="1250"/>
                                  </p:stCondLst>
                                  <p:childTnLst>
                                    <p:animMotion origin="layout" path="M 3.33333E-6 -0.03981 L 3.33333E-6 0.08982 " pathEditMode="relative" rAng="0" ptsTypes="AA">
                                      <p:cBhvr>
                                        <p:cTn id="27" dur="750" spd="-100000" fill="hold"/>
                                        <p:tgtEl>
                                          <p:spTgt spid="43"/>
                                        </p:tgtEl>
                                        <p:attrNameLst>
                                          <p:attrName>ppt_x</p:attrName>
                                          <p:attrName>ppt_y</p:attrName>
                                        </p:attrNameLst>
                                      </p:cBhvr>
                                      <p:rCtr x="0" y="6481"/>
                                    </p:animMotion>
                                  </p:childTnLst>
                                </p:cTn>
                              </p:par>
                              <p:par>
                                <p:cTn id="28" presetID="42" presetClass="path" presetSubtype="0" accel="30000" decel="30000" fill="hold" grpId="2" nodeType="withEffect">
                                  <p:stCondLst>
                                    <p:cond delay="2000"/>
                                  </p:stCondLst>
                                  <p:childTnLst>
                                    <p:animMotion origin="layout" path="M 3.33333E-6 -0.03981 L 3.33333E-6 -2.22222E-6 " pathEditMode="relative" rAng="0" ptsTypes="AA">
                                      <p:cBhvr>
                                        <p:cTn id="29" dur="750" fill="hold"/>
                                        <p:tgtEl>
                                          <p:spTgt spid="43"/>
                                        </p:tgtEl>
                                        <p:attrNameLst>
                                          <p:attrName>ppt_x</p:attrName>
                                          <p:attrName>ppt_y</p:attrName>
                                        </p:attrNameLst>
                                      </p:cBhvr>
                                      <p:rCtr x="0" y="1991"/>
                                    </p:animMotion>
                                  </p:childTnLst>
                                </p:cTn>
                              </p:par>
                              <p:par>
                                <p:cTn id="30" presetID="10" presetClass="entr" presetSubtype="0" fill="hold" grpId="0" nodeType="withEffect">
                                  <p:stCondLst>
                                    <p:cond delay="1250"/>
                                  </p:stCondLst>
                                  <p:childTnLst>
                                    <p:set>
                                      <p:cBhvr>
                                        <p:cTn id="31" dur="1" fill="hold">
                                          <p:stCondLst>
                                            <p:cond delay="0"/>
                                          </p:stCondLst>
                                        </p:cTn>
                                        <p:tgtEl>
                                          <p:spTgt spid="44"/>
                                        </p:tgtEl>
                                        <p:attrNameLst>
                                          <p:attrName>style.visibility</p:attrName>
                                        </p:attrNameLst>
                                      </p:cBhvr>
                                      <p:to>
                                        <p:strVal val="visible"/>
                                      </p:to>
                                    </p:set>
                                    <p:animEffect transition="in" filter="fade">
                                      <p:cBhvr>
                                        <p:cTn id="32" dur="500"/>
                                        <p:tgtEl>
                                          <p:spTgt spid="44"/>
                                        </p:tgtEl>
                                      </p:cBhvr>
                                    </p:animEffect>
                                  </p:childTnLst>
                                </p:cTn>
                              </p:par>
                              <p:par>
                                <p:cTn id="33" presetID="64" presetClass="path" presetSubtype="0" decel="30000" fill="hold" grpId="1" nodeType="withEffect">
                                  <p:stCondLst>
                                    <p:cond delay="1250"/>
                                  </p:stCondLst>
                                  <p:childTnLst>
                                    <p:animMotion origin="layout" path="M -8.33333E-7 0.03889 L -8.33333E-7 -0.07963 " pathEditMode="relative" rAng="0" ptsTypes="AA">
                                      <p:cBhvr>
                                        <p:cTn id="34" dur="750" spd="-100000" fill="hold"/>
                                        <p:tgtEl>
                                          <p:spTgt spid="44"/>
                                        </p:tgtEl>
                                        <p:attrNameLst>
                                          <p:attrName>ppt_x</p:attrName>
                                          <p:attrName>ppt_y</p:attrName>
                                        </p:attrNameLst>
                                      </p:cBhvr>
                                      <p:rCtr x="0" y="-5926"/>
                                    </p:animMotion>
                                  </p:childTnLst>
                                </p:cTn>
                              </p:par>
                              <p:par>
                                <p:cTn id="35" presetID="64" presetClass="path" presetSubtype="0" accel="30000" decel="30000" fill="hold" grpId="2" nodeType="withEffect">
                                  <p:stCondLst>
                                    <p:cond delay="2000"/>
                                  </p:stCondLst>
                                  <p:childTnLst>
                                    <p:animMotion origin="layout" path="M -8.33333E-7 0.03843 L -8.33333E-7 -4.44444E-6 " pathEditMode="relative" rAng="0" ptsTypes="AA">
                                      <p:cBhvr>
                                        <p:cTn id="36" dur="750" fill="hold"/>
                                        <p:tgtEl>
                                          <p:spTgt spid="44"/>
                                        </p:tgtEl>
                                        <p:attrNameLst>
                                          <p:attrName>ppt_x</p:attrName>
                                          <p:attrName>ppt_y</p:attrName>
                                        </p:attrNameLst>
                                      </p:cBhvr>
                                      <p:rCtr x="0" y="-1921"/>
                                    </p:animMotion>
                                  </p:childTnLst>
                                </p:cTn>
                              </p:par>
                              <p:par>
                                <p:cTn id="37" presetID="10" presetClass="entr" presetSubtype="0" fill="hold" grpId="0" nodeType="withEffect">
                                  <p:stCondLst>
                                    <p:cond delay="1250"/>
                                  </p:stCondLst>
                                  <p:childTnLst>
                                    <p:set>
                                      <p:cBhvr>
                                        <p:cTn id="38" dur="1" fill="hold">
                                          <p:stCondLst>
                                            <p:cond delay="0"/>
                                          </p:stCondLst>
                                        </p:cTn>
                                        <p:tgtEl>
                                          <p:spTgt spid="42"/>
                                        </p:tgtEl>
                                        <p:attrNameLst>
                                          <p:attrName>style.visibility</p:attrName>
                                        </p:attrNameLst>
                                      </p:cBhvr>
                                      <p:to>
                                        <p:strVal val="visible"/>
                                      </p:to>
                                    </p:set>
                                    <p:animEffect transition="in" filter="fade">
                                      <p:cBhvr>
                                        <p:cTn id="39" dur="500"/>
                                        <p:tgtEl>
                                          <p:spTgt spid="42"/>
                                        </p:tgtEl>
                                      </p:cBhvr>
                                    </p:animEffect>
                                  </p:childTnLst>
                                </p:cTn>
                              </p:par>
                              <p:par>
                                <p:cTn id="40" presetID="63" presetClass="path" presetSubtype="0" decel="50000" fill="hold" grpId="1" nodeType="withEffect">
                                  <p:stCondLst>
                                    <p:cond delay="1250"/>
                                  </p:stCondLst>
                                  <p:childTnLst>
                                    <p:animMotion origin="layout" path="M -0.02773 7.40741E-7 L 0.0681 7.40741E-7 " pathEditMode="relative" rAng="0" ptsTypes="AA">
                                      <p:cBhvr>
                                        <p:cTn id="41" dur="750" spd="-100000" fill="hold"/>
                                        <p:tgtEl>
                                          <p:spTgt spid="42"/>
                                        </p:tgtEl>
                                        <p:attrNameLst>
                                          <p:attrName>ppt_x</p:attrName>
                                          <p:attrName>ppt_y</p:attrName>
                                        </p:attrNameLst>
                                      </p:cBhvr>
                                      <p:rCtr x="4792" y="0"/>
                                    </p:animMotion>
                                  </p:childTnLst>
                                </p:cTn>
                              </p:par>
                              <p:par>
                                <p:cTn id="42" presetID="35" presetClass="path" presetSubtype="0" accel="50000" decel="50000" fill="hold" grpId="2" nodeType="withEffect">
                                  <p:stCondLst>
                                    <p:cond delay="2000"/>
                                  </p:stCondLst>
                                  <p:childTnLst>
                                    <p:animMotion origin="layout" path="M -0.02799 7.40741E-7 L -8.33333E-7 7.40741E-7 " pathEditMode="relative" rAng="0" ptsTypes="AA">
                                      <p:cBhvr>
                                        <p:cTn id="43" dur="750" fill="hold"/>
                                        <p:tgtEl>
                                          <p:spTgt spid="42"/>
                                        </p:tgtEl>
                                        <p:attrNameLst>
                                          <p:attrName>ppt_x</p:attrName>
                                          <p:attrName>ppt_y</p:attrName>
                                        </p:attrNameLst>
                                      </p:cBhvr>
                                      <p:rCtr x="1393" y="0"/>
                                    </p:animMotion>
                                  </p:childTnLst>
                                </p:cTn>
                              </p:par>
                              <p:par>
                                <p:cTn id="44" presetID="31" presetClass="entr" presetSubtype="0" fill="hold" nodeType="withEffect">
                                  <p:stCondLst>
                                    <p:cond delay="250"/>
                                  </p:stCondLst>
                                  <p:childTnLst>
                                    <p:set>
                                      <p:cBhvr>
                                        <p:cTn id="45" dur="1" fill="hold">
                                          <p:stCondLst>
                                            <p:cond delay="0"/>
                                          </p:stCondLst>
                                        </p:cTn>
                                        <p:tgtEl>
                                          <p:spTgt spid="2"/>
                                        </p:tgtEl>
                                        <p:attrNameLst>
                                          <p:attrName>style.visibility</p:attrName>
                                        </p:attrNameLst>
                                      </p:cBhvr>
                                      <p:to>
                                        <p:strVal val="visible"/>
                                      </p:to>
                                    </p:set>
                                    <p:anim calcmode="lin" valueType="num">
                                      <p:cBhvr>
                                        <p:cTn id="46" dur="1000" fill="hold"/>
                                        <p:tgtEl>
                                          <p:spTgt spid="2"/>
                                        </p:tgtEl>
                                        <p:attrNameLst>
                                          <p:attrName>ppt_w</p:attrName>
                                        </p:attrNameLst>
                                      </p:cBhvr>
                                      <p:tavLst>
                                        <p:tav tm="0">
                                          <p:val>
                                            <p:fltVal val="0"/>
                                          </p:val>
                                        </p:tav>
                                        <p:tav tm="100000">
                                          <p:val>
                                            <p:strVal val="#ppt_w"/>
                                          </p:val>
                                        </p:tav>
                                      </p:tavLst>
                                    </p:anim>
                                    <p:anim calcmode="lin" valueType="num">
                                      <p:cBhvr>
                                        <p:cTn id="47" dur="1000" fill="hold"/>
                                        <p:tgtEl>
                                          <p:spTgt spid="2"/>
                                        </p:tgtEl>
                                        <p:attrNameLst>
                                          <p:attrName>ppt_h</p:attrName>
                                        </p:attrNameLst>
                                      </p:cBhvr>
                                      <p:tavLst>
                                        <p:tav tm="0">
                                          <p:val>
                                            <p:fltVal val="0"/>
                                          </p:val>
                                        </p:tav>
                                        <p:tav tm="100000">
                                          <p:val>
                                            <p:strVal val="#ppt_h"/>
                                          </p:val>
                                        </p:tav>
                                      </p:tavLst>
                                    </p:anim>
                                    <p:anim calcmode="lin" valueType="num">
                                      <p:cBhvr>
                                        <p:cTn id="48" dur="1000" fill="hold"/>
                                        <p:tgtEl>
                                          <p:spTgt spid="2"/>
                                        </p:tgtEl>
                                        <p:attrNameLst>
                                          <p:attrName>style.rotation</p:attrName>
                                        </p:attrNameLst>
                                      </p:cBhvr>
                                      <p:tavLst>
                                        <p:tav tm="0">
                                          <p:val>
                                            <p:fltVal val="90"/>
                                          </p:val>
                                        </p:tav>
                                        <p:tav tm="100000">
                                          <p:val>
                                            <p:fltVal val="0"/>
                                          </p:val>
                                        </p:tav>
                                      </p:tavLst>
                                    </p:anim>
                                    <p:animEffect transition="in" filter="fade">
                                      <p:cBhvr>
                                        <p:cTn id="49" dur="1000"/>
                                        <p:tgtEl>
                                          <p:spTgt spid="2"/>
                                        </p:tgtEl>
                                      </p:cBhvr>
                                    </p:animEffect>
                                  </p:childTnLst>
                                </p:cTn>
                              </p:par>
                              <p:par>
                                <p:cTn id="50" presetID="31" presetClass="entr" presetSubtype="0" fill="hold" nodeType="withEffect">
                                  <p:stCondLst>
                                    <p:cond delay="250"/>
                                  </p:stCondLst>
                                  <p:childTnLst>
                                    <p:set>
                                      <p:cBhvr>
                                        <p:cTn id="51" dur="1" fill="hold">
                                          <p:stCondLst>
                                            <p:cond delay="0"/>
                                          </p:stCondLst>
                                        </p:cTn>
                                        <p:tgtEl>
                                          <p:spTgt spid="3"/>
                                        </p:tgtEl>
                                        <p:attrNameLst>
                                          <p:attrName>style.visibility</p:attrName>
                                        </p:attrNameLst>
                                      </p:cBhvr>
                                      <p:to>
                                        <p:strVal val="visible"/>
                                      </p:to>
                                    </p:set>
                                    <p:anim calcmode="lin" valueType="num">
                                      <p:cBhvr>
                                        <p:cTn id="52" dur="1000" fill="hold"/>
                                        <p:tgtEl>
                                          <p:spTgt spid="3"/>
                                        </p:tgtEl>
                                        <p:attrNameLst>
                                          <p:attrName>ppt_w</p:attrName>
                                        </p:attrNameLst>
                                      </p:cBhvr>
                                      <p:tavLst>
                                        <p:tav tm="0">
                                          <p:val>
                                            <p:fltVal val="0"/>
                                          </p:val>
                                        </p:tav>
                                        <p:tav tm="100000">
                                          <p:val>
                                            <p:strVal val="#ppt_w"/>
                                          </p:val>
                                        </p:tav>
                                      </p:tavLst>
                                    </p:anim>
                                    <p:anim calcmode="lin" valueType="num">
                                      <p:cBhvr>
                                        <p:cTn id="53" dur="1000" fill="hold"/>
                                        <p:tgtEl>
                                          <p:spTgt spid="3"/>
                                        </p:tgtEl>
                                        <p:attrNameLst>
                                          <p:attrName>ppt_h</p:attrName>
                                        </p:attrNameLst>
                                      </p:cBhvr>
                                      <p:tavLst>
                                        <p:tav tm="0">
                                          <p:val>
                                            <p:fltVal val="0"/>
                                          </p:val>
                                        </p:tav>
                                        <p:tav tm="100000">
                                          <p:val>
                                            <p:strVal val="#ppt_h"/>
                                          </p:val>
                                        </p:tav>
                                      </p:tavLst>
                                    </p:anim>
                                    <p:anim calcmode="lin" valueType="num">
                                      <p:cBhvr>
                                        <p:cTn id="54" dur="1000" fill="hold"/>
                                        <p:tgtEl>
                                          <p:spTgt spid="3"/>
                                        </p:tgtEl>
                                        <p:attrNameLst>
                                          <p:attrName>style.rotation</p:attrName>
                                        </p:attrNameLst>
                                      </p:cBhvr>
                                      <p:tavLst>
                                        <p:tav tm="0">
                                          <p:val>
                                            <p:fltVal val="90"/>
                                          </p:val>
                                        </p:tav>
                                        <p:tav tm="100000">
                                          <p:val>
                                            <p:fltVal val="0"/>
                                          </p:val>
                                        </p:tav>
                                      </p:tavLst>
                                    </p:anim>
                                    <p:animEffect transition="in" filter="fade">
                                      <p:cBhvr>
                                        <p:cTn id="55" dur="1000"/>
                                        <p:tgtEl>
                                          <p:spTgt spid="3"/>
                                        </p:tgtEl>
                                      </p:cBhvr>
                                    </p:animEffect>
                                  </p:childTnLst>
                                </p:cTn>
                              </p:par>
                              <p:par>
                                <p:cTn id="56" presetID="31" presetClass="entr" presetSubtype="0" fill="hold" nodeType="withEffect">
                                  <p:stCondLst>
                                    <p:cond delay="250"/>
                                  </p:stCondLst>
                                  <p:childTnLst>
                                    <p:set>
                                      <p:cBhvr>
                                        <p:cTn id="57" dur="1" fill="hold">
                                          <p:stCondLst>
                                            <p:cond delay="0"/>
                                          </p:stCondLst>
                                        </p:cTn>
                                        <p:tgtEl>
                                          <p:spTgt spid="4"/>
                                        </p:tgtEl>
                                        <p:attrNameLst>
                                          <p:attrName>style.visibility</p:attrName>
                                        </p:attrNameLst>
                                      </p:cBhvr>
                                      <p:to>
                                        <p:strVal val="visible"/>
                                      </p:to>
                                    </p:set>
                                    <p:anim calcmode="lin" valueType="num">
                                      <p:cBhvr>
                                        <p:cTn id="58" dur="1000" fill="hold"/>
                                        <p:tgtEl>
                                          <p:spTgt spid="4"/>
                                        </p:tgtEl>
                                        <p:attrNameLst>
                                          <p:attrName>ppt_w</p:attrName>
                                        </p:attrNameLst>
                                      </p:cBhvr>
                                      <p:tavLst>
                                        <p:tav tm="0">
                                          <p:val>
                                            <p:fltVal val="0"/>
                                          </p:val>
                                        </p:tav>
                                        <p:tav tm="100000">
                                          <p:val>
                                            <p:strVal val="#ppt_w"/>
                                          </p:val>
                                        </p:tav>
                                      </p:tavLst>
                                    </p:anim>
                                    <p:anim calcmode="lin" valueType="num">
                                      <p:cBhvr>
                                        <p:cTn id="59" dur="1000" fill="hold"/>
                                        <p:tgtEl>
                                          <p:spTgt spid="4"/>
                                        </p:tgtEl>
                                        <p:attrNameLst>
                                          <p:attrName>ppt_h</p:attrName>
                                        </p:attrNameLst>
                                      </p:cBhvr>
                                      <p:tavLst>
                                        <p:tav tm="0">
                                          <p:val>
                                            <p:fltVal val="0"/>
                                          </p:val>
                                        </p:tav>
                                        <p:tav tm="100000">
                                          <p:val>
                                            <p:strVal val="#ppt_h"/>
                                          </p:val>
                                        </p:tav>
                                      </p:tavLst>
                                    </p:anim>
                                    <p:anim calcmode="lin" valueType="num">
                                      <p:cBhvr>
                                        <p:cTn id="60" dur="1000" fill="hold"/>
                                        <p:tgtEl>
                                          <p:spTgt spid="4"/>
                                        </p:tgtEl>
                                        <p:attrNameLst>
                                          <p:attrName>style.rotation</p:attrName>
                                        </p:attrNameLst>
                                      </p:cBhvr>
                                      <p:tavLst>
                                        <p:tav tm="0">
                                          <p:val>
                                            <p:fltVal val="90"/>
                                          </p:val>
                                        </p:tav>
                                        <p:tav tm="100000">
                                          <p:val>
                                            <p:fltVal val="0"/>
                                          </p:val>
                                        </p:tav>
                                      </p:tavLst>
                                    </p:anim>
                                    <p:animEffect transition="in" filter="fade">
                                      <p:cBhvr>
                                        <p:cTn id="61" dur="1000"/>
                                        <p:tgtEl>
                                          <p:spTgt spid="4"/>
                                        </p:tgtEl>
                                      </p:cBhvr>
                                    </p:animEffect>
                                  </p:childTnLst>
                                </p:cTn>
                              </p:par>
                              <p:par>
                                <p:cTn id="62" presetID="31" presetClass="entr" presetSubtype="0" fill="hold" nodeType="withEffect">
                                  <p:stCondLst>
                                    <p:cond delay="250"/>
                                  </p:stCondLst>
                                  <p:childTnLst>
                                    <p:set>
                                      <p:cBhvr>
                                        <p:cTn id="63" dur="1" fill="hold">
                                          <p:stCondLst>
                                            <p:cond delay="0"/>
                                          </p:stCondLst>
                                        </p:cTn>
                                        <p:tgtEl>
                                          <p:spTgt spid="5"/>
                                        </p:tgtEl>
                                        <p:attrNameLst>
                                          <p:attrName>style.visibility</p:attrName>
                                        </p:attrNameLst>
                                      </p:cBhvr>
                                      <p:to>
                                        <p:strVal val="visible"/>
                                      </p:to>
                                    </p:set>
                                    <p:anim calcmode="lin" valueType="num">
                                      <p:cBhvr>
                                        <p:cTn id="64" dur="1000" fill="hold"/>
                                        <p:tgtEl>
                                          <p:spTgt spid="5"/>
                                        </p:tgtEl>
                                        <p:attrNameLst>
                                          <p:attrName>ppt_w</p:attrName>
                                        </p:attrNameLst>
                                      </p:cBhvr>
                                      <p:tavLst>
                                        <p:tav tm="0">
                                          <p:val>
                                            <p:fltVal val="0"/>
                                          </p:val>
                                        </p:tav>
                                        <p:tav tm="100000">
                                          <p:val>
                                            <p:strVal val="#ppt_w"/>
                                          </p:val>
                                        </p:tav>
                                      </p:tavLst>
                                    </p:anim>
                                    <p:anim calcmode="lin" valueType="num">
                                      <p:cBhvr>
                                        <p:cTn id="65" dur="1000" fill="hold"/>
                                        <p:tgtEl>
                                          <p:spTgt spid="5"/>
                                        </p:tgtEl>
                                        <p:attrNameLst>
                                          <p:attrName>ppt_h</p:attrName>
                                        </p:attrNameLst>
                                      </p:cBhvr>
                                      <p:tavLst>
                                        <p:tav tm="0">
                                          <p:val>
                                            <p:fltVal val="0"/>
                                          </p:val>
                                        </p:tav>
                                        <p:tav tm="100000">
                                          <p:val>
                                            <p:strVal val="#ppt_h"/>
                                          </p:val>
                                        </p:tav>
                                      </p:tavLst>
                                    </p:anim>
                                    <p:anim calcmode="lin" valueType="num">
                                      <p:cBhvr>
                                        <p:cTn id="66" dur="1000" fill="hold"/>
                                        <p:tgtEl>
                                          <p:spTgt spid="5"/>
                                        </p:tgtEl>
                                        <p:attrNameLst>
                                          <p:attrName>style.rotation</p:attrName>
                                        </p:attrNameLst>
                                      </p:cBhvr>
                                      <p:tavLst>
                                        <p:tav tm="0">
                                          <p:val>
                                            <p:fltVal val="90"/>
                                          </p:val>
                                        </p:tav>
                                        <p:tav tm="100000">
                                          <p:val>
                                            <p:fltVal val="0"/>
                                          </p:val>
                                        </p:tav>
                                      </p:tavLst>
                                    </p:anim>
                                    <p:animEffect transition="in" filter="fade">
                                      <p:cBhvr>
                                        <p:cTn id="67" dur="1000"/>
                                        <p:tgtEl>
                                          <p:spTgt spid="5"/>
                                        </p:tgtEl>
                                      </p:cBhvr>
                                    </p:animEffect>
                                  </p:childTnLst>
                                </p:cTn>
                              </p:par>
                              <p:par>
                                <p:cTn id="68" presetID="31" presetClass="entr" presetSubtype="0" fill="hold" nodeType="withEffect">
                                  <p:stCondLst>
                                    <p:cond delay="250"/>
                                  </p:stCondLst>
                                  <p:childTnLst>
                                    <p:set>
                                      <p:cBhvr>
                                        <p:cTn id="69" dur="1" fill="hold">
                                          <p:stCondLst>
                                            <p:cond delay="0"/>
                                          </p:stCondLst>
                                        </p:cTn>
                                        <p:tgtEl>
                                          <p:spTgt spid="6"/>
                                        </p:tgtEl>
                                        <p:attrNameLst>
                                          <p:attrName>style.visibility</p:attrName>
                                        </p:attrNameLst>
                                      </p:cBhvr>
                                      <p:to>
                                        <p:strVal val="visible"/>
                                      </p:to>
                                    </p:set>
                                    <p:anim calcmode="lin" valueType="num">
                                      <p:cBhvr>
                                        <p:cTn id="70" dur="1000" fill="hold"/>
                                        <p:tgtEl>
                                          <p:spTgt spid="6"/>
                                        </p:tgtEl>
                                        <p:attrNameLst>
                                          <p:attrName>ppt_w</p:attrName>
                                        </p:attrNameLst>
                                      </p:cBhvr>
                                      <p:tavLst>
                                        <p:tav tm="0">
                                          <p:val>
                                            <p:fltVal val="0"/>
                                          </p:val>
                                        </p:tav>
                                        <p:tav tm="100000">
                                          <p:val>
                                            <p:strVal val="#ppt_w"/>
                                          </p:val>
                                        </p:tav>
                                      </p:tavLst>
                                    </p:anim>
                                    <p:anim calcmode="lin" valueType="num">
                                      <p:cBhvr>
                                        <p:cTn id="71" dur="1000" fill="hold"/>
                                        <p:tgtEl>
                                          <p:spTgt spid="6"/>
                                        </p:tgtEl>
                                        <p:attrNameLst>
                                          <p:attrName>ppt_h</p:attrName>
                                        </p:attrNameLst>
                                      </p:cBhvr>
                                      <p:tavLst>
                                        <p:tav tm="0">
                                          <p:val>
                                            <p:fltVal val="0"/>
                                          </p:val>
                                        </p:tav>
                                        <p:tav tm="100000">
                                          <p:val>
                                            <p:strVal val="#ppt_h"/>
                                          </p:val>
                                        </p:tav>
                                      </p:tavLst>
                                    </p:anim>
                                    <p:anim calcmode="lin" valueType="num">
                                      <p:cBhvr>
                                        <p:cTn id="72" dur="1000" fill="hold"/>
                                        <p:tgtEl>
                                          <p:spTgt spid="6"/>
                                        </p:tgtEl>
                                        <p:attrNameLst>
                                          <p:attrName>style.rotation</p:attrName>
                                        </p:attrNameLst>
                                      </p:cBhvr>
                                      <p:tavLst>
                                        <p:tav tm="0">
                                          <p:val>
                                            <p:fltVal val="90"/>
                                          </p:val>
                                        </p:tav>
                                        <p:tav tm="100000">
                                          <p:val>
                                            <p:fltVal val="0"/>
                                          </p:val>
                                        </p:tav>
                                      </p:tavLst>
                                    </p:anim>
                                    <p:animEffect transition="in" filter="fade">
                                      <p:cBhvr>
                                        <p:cTn id="73" dur="1000"/>
                                        <p:tgtEl>
                                          <p:spTgt spid="6"/>
                                        </p:tgtEl>
                                      </p:cBhvr>
                                    </p:animEffect>
                                  </p:childTnLst>
                                </p:cTn>
                              </p:par>
                              <p:par>
                                <p:cTn id="74" presetID="31" presetClass="entr" presetSubtype="0" fill="hold" nodeType="withEffect">
                                  <p:stCondLst>
                                    <p:cond delay="250"/>
                                  </p:stCondLst>
                                  <p:childTnLst>
                                    <p:set>
                                      <p:cBhvr>
                                        <p:cTn id="75" dur="1" fill="hold">
                                          <p:stCondLst>
                                            <p:cond delay="0"/>
                                          </p:stCondLst>
                                        </p:cTn>
                                        <p:tgtEl>
                                          <p:spTgt spid="7"/>
                                        </p:tgtEl>
                                        <p:attrNameLst>
                                          <p:attrName>style.visibility</p:attrName>
                                        </p:attrNameLst>
                                      </p:cBhvr>
                                      <p:to>
                                        <p:strVal val="visible"/>
                                      </p:to>
                                    </p:set>
                                    <p:anim calcmode="lin" valueType="num">
                                      <p:cBhvr>
                                        <p:cTn id="76" dur="1000" fill="hold"/>
                                        <p:tgtEl>
                                          <p:spTgt spid="7"/>
                                        </p:tgtEl>
                                        <p:attrNameLst>
                                          <p:attrName>ppt_w</p:attrName>
                                        </p:attrNameLst>
                                      </p:cBhvr>
                                      <p:tavLst>
                                        <p:tav tm="0">
                                          <p:val>
                                            <p:fltVal val="0"/>
                                          </p:val>
                                        </p:tav>
                                        <p:tav tm="100000">
                                          <p:val>
                                            <p:strVal val="#ppt_w"/>
                                          </p:val>
                                        </p:tav>
                                      </p:tavLst>
                                    </p:anim>
                                    <p:anim calcmode="lin" valueType="num">
                                      <p:cBhvr>
                                        <p:cTn id="77" dur="1000" fill="hold"/>
                                        <p:tgtEl>
                                          <p:spTgt spid="7"/>
                                        </p:tgtEl>
                                        <p:attrNameLst>
                                          <p:attrName>ppt_h</p:attrName>
                                        </p:attrNameLst>
                                      </p:cBhvr>
                                      <p:tavLst>
                                        <p:tav tm="0">
                                          <p:val>
                                            <p:fltVal val="0"/>
                                          </p:val>
                                        </p:tav>
                                        <p:tav tm="100000">
                                          <p:val>
                                            <p:strVal val="#ppt_h"/>
                                          </p:val>
                                        </p:tav>
                                      </p:tavLst>
                                    </p:anim>
                                    <p:anim calcmode="lin" valueType="num">
                                      <p:cBhvr>
                                        <p:cTn id="78" dur="1000" fill="hold"/>
                                        <p:tgtEl>
                                          <p:spTgt spid="7"/>
                                        </p:tgtEl>
                                        <p:attrNameLst>
                                          <p:attrName>style.rotation</p:attrName>
                                        </p:attrNameLst>
                                      </p:cBhvr>
                                      <p:tavLst>
                                        <p:tav tm="0">
                                          <p:val>
                                            <p:fltVal val="90"/>
                                          </p:val>
                                        </p:tav>
                                        <p:tav tm="100000">
                                          <p:val>
                                            <p:fltVal val="0"/>
                                          </p:val>
                                        </p:tav>
                                      </p:tavLst>
                                    </p:anim>
                                    <p:animEffect transition="in" filter="fade">
                                      <p:cBhvr>
                                        <p:cTn id="79" dur="1000"/>
                                        <p:tgtEl>
                                          <p:spTgt spid="7"/>
                                        </p:tgtEl>
                                      </p:cBhvr>
                                    </p:animEffect>
                                  </p:childTnLst>
                                </p:cTn>
                              </p:par>
                              <p:par>
                                <p:cTn id="80" presetID="31" presetClass="entr" presetSubtype="0" fill="hold" nodeType="withEffect">
                                  <p:stCondLst>
                                    <p:cond delay="250"/>
                                  </p:stCondLst>
                                  <p:childTnLst>
                                    <p:set>
                                      <p:cBhvr>
                                        <p:cTn id="81" dur="1" fill="hold">
                                          <p:stCondLst>
                                            <p:cond delay="0"/>
                                          </p:stCondLst>
                                        </p:cTn>
                                        <p:tgtEl>
                                          <p:spTgt spid="8"/>
                                        </p:tgtEl>
                                        <p:attrNameLst>
                                          <p:attrName>style.visibility</p:attrName>
                                        </p:attrNameLst>
                                      </p:cBhvr>
                                      <p:to>
                                        <p:strVal val="visible"/>
                                      </p:to>
                                    </p:set>
                                    <p:anim calcmode="lin" valueType="num">
                                      <p:cBhvr>
                                        <p:cTn id="82" dur="1000" fill="hold"/>
                                        <p:tgtEl>
                                          <p:spTgt spid="8"/>
                                        </p:tgtEl>
                                        <p:attrNameLst>
                                          <p:attrName>ppt_w</p:attrName>
                                        </p:attrNameLst>
                                      </p:cBhvr>
                                      <p:tavLst>
                                        <p:tav tm="0">
                                          <p:val>
                                            <p:fltVal val="0"/>
                                          </p:val>
                                        </p:tav>
                                        <p:tav tm="100000">
                                          <p:val>
                                            <p:strVal val="#ppt_w"/>
                                          </p:val>
                                        </p:tav>
                                      </p:tavLst>
                                    </p:anim>
                                    <p:anim calcmode="lin" valueType="num">
                                      <p:cBhvr>
                                        <p:cTn id="83" dur="1000" fill="hold"/>
                                        <p:tgtEl>
                                          <p:spTgt spid="8"/>
                                        </p:tgtEl>
                                        <p:attrNameLst>
                                          <p:attrName>ppt_h</p:attrName>
                                        </p:attrNameLst>
                                      </p:cBhvr>
                                      <p:tavLst>
                                        <p:tav tm="0">
                                          <p:val>
                                            <p:fltVal val="0"/>
                                          </p:val>
                                        </p:tav>
                                        <p:tav tm="100000">
                                          <p:val>
                                            <p:strVal val="#ppt_h"/>
                                          </p:val>
                                        </p:tav>
                                      </p:tavLst>
                                    </p:anim>
                                    <p:anim calcmode="lin" valueType="num">
                                      <p:cBhvr>
                                        <p:cTn id="84" dur="1000" fill="hold"/>
                                        <p:tgtEl>
                                          <p:spTgt spid="8"/>
                                        </p:tgtEl>
                                        <p:attrNameLst>
                                          <p:attrName>style.rotation</p:attrName>
                                        </p:attrNameLst>
                                      </p:cBhvr>
                                      <p:tavLst>
                                        <p:tav tm="0">
                                          <p:val>
                                            <p:fltVal val="90"/>
                                          </p:val>
                                        </p:tav>
                                        <p:tav tm="100000">
                                          <p:val>
                                            <p:fltVal val="0"/>
                                          </p:val>
                                        </p:tav>
                                      </p:tavLst>
                                    </p:anim>
                                    <p:animEffect transition="in" filter="fade">
                                      <p:cBhvr>
                                        <p:cTn id="85" dur="1000"/>
                                        <p:tgtEl>
                                          <p:spTgt spid="8"/>
                                        </p:tgtEl>
                                      </p:cBhvr>
                                    </p:animEffect>
                                  </p:childTnLst>
                                </p:cTn>
                              </p:par>
                              <p:par>
                                <p:cTn id="86" presetID="31" presetClass="entr" presetSubtype="0" fill="hold" nodeType="withEffect">
                                  <p:stCondLst>
                                    <p:cond delay="250"/>
                                  </p:stCondLst>
                                  <p:childTnLst>
                                    <p:set>
                                      <p:cBhvr>
                                        <p:cTn id="87" dur="1" fill="hold">
                                          <p:stCondLst>
                                            <p:cond delay="0"/>
                                          </p:stCondLst>
                                        </p:cTn>
                                        <p:tgtEl>
                                          <p:spTgt spid="9"/>
                                        </p:tgtEl>
                                        <p:attrNameLst>
                                          <p:attrName>style.visibility</p:attrName>
                                        </p:attrNameLst>
                                      </p:cBhvr>
                                      <p:to>
                                        <p:strVal val="visible"/>
                                      </p:to>
                                    </p:set>
                                    <p:anim calcmode="lin" valueType="num">
                                      <p:cBhvr>
                                        <p:cTn id="88" dur="1000" fill="hold"/>
                                        <p:tgtEl>
                                          <p:spTgt spid="9"/>
                                        </p:tgtEl>
                                        <p:attrNameLst>
                                          <p:attrName>ppt_w</p:attrName>
                                        </p:attrNameLst>
                                      </p:cBhvr>
                                      <p:tavLst>
                                        <p:tav tm="0">
                                          <p:val>
                                            <p:fltVal val="0"/>
                                          </p:val>
                                        </p:tav>
                                        <p:tav tm="100000">
                                          <p:val>
                                            <p:strVal val="#ppt_w"/>
                                          </p:val>
                                        </p:tav>
                                      </p:tavLst>
                                    </p:anim>
                                    <p:anim calcmode="lin" valueType="num">
                                      <p:cBhvr>
                                        <p:cTn id="89" dur="1000" fill="hold"/>
                                        <p:tgtEl>
                                          <p:spTgt spid="9"/>
                                        </p:tgtEl>
                                        <p:attrNameLst>
                                          <p:attrName>ppt_h</p:attrName>
                                        </p:attrNameLst>
                                      </p:cBhvr>
                                      <p:tavLst>
                                        <p:tav tm="0">
                                          <p:val>
                                            <p:fltVal val="0"/>
                                          </p:val>
                                        </p:tav>
                                        <p:tav tm="100000">
                                          <p:val>
                                            <p:strVal val="#ppt_h"/>
                                          </p:val>
                                        </p:tav>
                                      </p:tavLst>
                                    </p:anim>
                                    <p:anim calcmode="lin" valueType="num">
                                      <p:cBhvr>
                                        <p:cTn id="90" dur="1000" fill="hold"/>
                                        <p:tgtEl>
                                          <p:spTgt spid="9"/>
                                        </p:tgtEl>
                                        <p:attrNameLst>
                                          <p:attrName>style.rotation</p:attrName>
                                        </p:attrNameLst>
                                      </p:cBhvr>
                                      <p:tavLst>
                                        <p:tav tm="0">
                                          <p:val>
                                            <p:fltVal val="90"/>
                                          </p:val>
                                        </p:tav>
                                        <p:tav tm="100000">
                                          <p:val>
                                            <p:fltVal val="0"/>
                                          </p:val>
                                        </p:tav>
                                      </p:tavLst>
                                    </p:anim>
                                    <p:animEffect transition="in" filter="fade">
                                      <p:cBhvr>
                                        <p:cTn id="91" dur="1000"/>
                                        <p:tgtEl>
                                          <p:spTgt spid="9"/>
                                        </p:tgtEl>
                                      </p:cBhvr>
                                    </p:animEffect>
                                  </p:childTnLst>
                                </p:cTn>
                              </p:par>
                              <p:par>
                                <p:cTn id="92" presetID="31" presetClass="entr" presetSubtype="0" fill="hold" nodeType="withEffect">
                                  <p:stCondLst>
                                    <p:cond delay="250"/>
                                  </p:stCondLst>
                                  <p:childTnLst>
                                    <p:set>
                                      <p:cBhvr>
                                        <p:cTn id="93" dur="1" fill="hold">
                                          <p:stCondLst>
                                            <p:cond delay="0"/>
                                          </p:stCondLst>
                                        </p:cTn>
                                        <p:tgtEl>
                                          <p:spTgt spid="10"/>
                                        </p:tgtEl>
                                        <p:attrNameLst>
                                          <p:attrName>style.visibility</p:attrName>
                                        </p:attrNameLst>
                                      </p:cBhvr>
                                      <p:to>
                                        <p:strVal val="visible"/>
                                      </p:to>
                                    </p:set>
                                    <p:anim calcmode="lin" valueType="num">
                                      <p:cBhvr>
                                        <p:cTn id="94" dur="1000" fill="hold"/>
                                        <p:tgtEl>
                                          <p:spTgt spid="10"/>
                                        </p:tgtEl>
                                        <p:attrNameLst>
                                          <p:attrName>ppt_w</p:attrName>
                                        </p:attrNameLst>
                                      </p:cBhvr>
                                      <p:tavLst>
                                        <p:tav tm="0">
                                          <p:val>
                                            <p:fltVal val="0"/>
                                          </p:val>
                                        </p:tav>
                                        <p:tav tm="100000">
                                          <p:val>
                                            <p:strVal val="#ppt_w"/>
                                          </p:val>
                                        </p:tav>
                                      </p:tavLst>
                                    </p:anim>
                                    <p:anim calcmode="lin" valueType="num">
                                      <p:cBhvr>
                                        <p:cTn id="95" dur="1000" fill="hold"/>
                                        <p:tgtEl>
                                          <p:spTgt spid="10"/>
                                        </p:tgtEl>
                                        <p:attrNameLst>
                                          <p:attrName>ppt_h</p:attrName>
                                        </p:attrNameLst>
                                      </p:cBhvr>
                                      <p:tavLst>
                                        <p:tav tm="0">
                                          <p:val>
                                            <p:fltVal val="0"/>
                                          </p:val>
                                        </p:tav>
                                        <p:tav tm="100000">
                                          <p:val>
                                            <p:strVal val="#ppt_h"/>
                                          </p:val>
                                        </p:tav>
                                      </p:tavLst>
                                    </p:anim>
                                    <p:anim calcmode="lin" valueType="num">
                                      <p:cBhvr>
                                        <p:cTn id="96" dur="1000" fill="hold"/>
                                        <p:tgtEl>
                                          <p:spTgt spid="10"/>
                                        </p:tgtEl>
                                        <p:attrNameLst>
                                          <p:attrName>style.rotation</p:attrName>
                                        </p:attrNameLst>
                                      </p:cBhvr>
                                      <p:tavLst>
                                        <p:tav tm="0">
                                          <p:val>
                                            <p:fltVal val="90"/>
                                          </p:val>
                                        </p:tav>
                                        <p:tav tm="100000">
                                          <p:val>
                                            <p:fltVal val="0"/>
                                          </p:val>
                                        </p:tav>
                                      </p:tavLst>
                                    </p:anim>
                                    <p:animEffect transition="in" filter="fade">
                                      <p:cBhvr>
                                        <p:cTn id="97" dur="1000"/>
                                        <p:tgtEl>
                                          <p:spTgt spid="10"/>
                                        </p:tgtEl>
                                      </p:cBhvr>
                                    </p:animEffect>
                                  </p:childTnLst>
                                </p:cTn>
                              </p:par>
                              <p:par>
                                <p:cTn id="98" presetID="31" presetClass="entr" presetSubtype="0" fill="hold" nodeType="withEffect">
                                  <p:stCondLst>
                                    <p:cond delay="250"/>
                                  </p:stCondLst>
                                  <p:childTnLst>
                                    <p:set>
                                      <p:cBhvr>
                                        <p:cTn id="99" dur="1" fill="hold">
                                          <p:stCondLst>
                                            <p:cond delay="0"/>
                                          </p:stCondLst>
                                        </p:cTn>
                                        <p:tgtEl>
                                          <p:spTgt spid="11"/>
                                        </p:tgtEl>
                                        <p:attrNameLst>
                                          <p:attrName>style.visibility</p:attrName>
                                        </p:attrNameLst>
                                      </p:cBhvr>
                                      <p:to>
                                        <p:strVal val="visible"/>
                                      </p:to>
                                    </p:set>
                                    <p:anim calcmode="lin" valueType="num">
                                      <p:cBhvr>
                                        <p:cTn id="100" dur="1000" fill="hold"/>
                                        <p:tgtEl>
                                          <p:spTgt spid="11"/>
                                        </p:tgtEl>
                                        <p:attrNameLst>
                                          <p:attrName>ppt_w</p:attrName>
                                        </p:attrNameLst>
                                      </p:cBhvr>
                                      <p:tavLst>
                                        <p:tav tm="0">
                                          <p:val>
                                            <p:fltVal val="0"/>
                                          </p:val>
                                        </p:tav>
                                        <p:tav tm="100000">
                                          <p:val>
                                            <p:strVal val="#ppt_w"/>
                                          </p:val>
                                        </p:tav>
                                      </p:tavLst>
                                    </p:anim>
                                    <p:anim calcmode="lin" valueType="num">
                                      <p:cBhvr>
                                        <p:cTn id="101" dur="1000" fill="hold"/>
                                        <p:tgtEl>
                                          <p:spTgt spid="11"/>
                                        </p:tgtEl>
                                        <p:attrNameLst>
                                          <p:attrName>ppt_h</p:attrName>
                                        </p:attrNameLst>
                                      </p:cBhvr>
                                      <p:tavLst>
                                        <p:tav tm="0">
                                          <p:val>
                                            <p:fltVal val="0"/>
                                          </p:val>
                                        </p:tav>
                                        <p:tav tm="100000">
                                          <p:val>
                                            <p:strVal val="#ppt_h"/>
                                          </p:val>
                                        </p:tav>
                                      </p:tavLst>
                                    </p:anim>
                                    <p:anim calcmode="lin" valueType="num">
                                      <p:cBhvr>
                                        <p:cTn id="102" dur="1000" fill="hold"/>
                                        <p:tgtEl>
                                          <p:spTgt spid="11"/>
                                        </p:tgtEl>
                                        <p:attrNameLst>
                                          <p:attrName>style.rotation</p:attrName>
                                        </p:attrNameLst>
                                      </p:cBhvr>
                                      <p:tavLst>
                                        <p:tav tm="0">
                                          <p:val>
                                            <p:fltVal val="90"/>
                                          </p:val>
                                        </p:tav>
                                        <p:tav tm="100000">
                                          <p:val>
                                            <p:fltVal val="0"/>
                                          </p:val>
                                        </p:tav>
                                      </p:tavLst>
                                    </p:anim>
                                    <p:animEffect transition="in" filter="fade">
                                      <p:cBhvr>
                                        <p:cTn id="103" dur="1000"/>
                                        <p:tgtEl>
                                          <p:spTgt spid="11"/>
                                        </p:tgtEl>
                                      </p:cBhvr>
                                    </p:animEffect>
                                  </p:childTnLst>
                                </p:cTn>
                              </p:par>
                              <p:par>
                                <p:cTn id="104" presetID="31" presetClass="entr" presetSubtype="0" fill="hold" nodeType="withEffect">
                                  <p:stCondLst>
                                    <p:cond delay="250"/>
                                  </p:stCondLst>
                                  <p:childTnLst>
                                    <p:set>
                                      <p:cBhvr>
                                        <p:cTn id="105" dur="1" fill="hold">
                                          <p:stCondLst>
                                            <p:cond delay="0"/>
                                          </p:stCondLst>
                                        </p:cTn>
                                        <p:tgtEl>
                                          <p:spTgt spid="12"/>
                                        </p:tgtEl>
                                        <p:attrNameLst>
                                          <p:attrName>style.visibility</p:attrName>
                                        </p:attrNameLst>
                                      </p:cBhvr>
                                      <p:to>
                                        <p:strVal val="visible"/>
                                      </p:to>
                                    </p:set>
                                    <p:anim calcmode="lin" valueType="num">
                                      <p:cBhvr>
                                        <p:cTn id="106" dur="1000" fill="hold"/>
                                        <p:tgtEl>
                                          <p:spTgt spid="12"/>
                                        </p:tgtEl>
                                        <p:attrNameLst>
                                          <p:attrName>ppt_w</p:attrName>
                                        </p:attrNameLst>
                                      </p:cBhvr>
                                      <p:tavLst>
                                        <p:tav tm="0">
                                          <p:val>
                                            <p:fltVal val="0"/>
                                          </p:val>
                                        </p:tav>
                                        <p:tav tm="100000">
                                          <p:val>
                                            <p:strVal val="#ppt_w"/>
                                          </p:val>
                                        </p:tav>
                                      </p:tavLst>
                                    </p:anim>
                                    <p:anim calcmode="lin" valueType="num">
                                      <p:cBhvr>
                                        <p:cTn id="107" dur="1000" fill="hold"/>
                                        <p:tgtEl>
                                          <p:spTgt spid="12"/>
                                        </p:tgtEl>
                                        <p:attrNameLst>
                                          <p:attrName>ppt_h</p:attrName>
                                        </p:attrNameLst>
                                      </p:cBhvr>
                                      <p:tavLst>
                                        <p:tav tm="0">
                                          <p:val>
                                            <p:fltVal val="0"/>
                                          </p:val>
                                        </p:tav>
                                        <p:tav tm="100000">
                                          <p:val>
                                            <p:strVal val="#ppt_h"/>
                                          </p:val>
                                        </p:tav>
                                      </p:tavLst>
                                    </p:anim>
                                    <p:anim calcmode="lin" valueType="num">
                                      <p:cBhvr>
                                        <p:cTn id="108" dur="1000" fill="hold"/>
                                        <p:tgtEl>
                                          <p:spTgt spid="12"/>
                                        </p:tgtEl>
                                        <p:attrNameLst>
                                          <p:attrName>style.rotation</p:attrName>
                                        </p:attrNameLst>
                                      </p:cBhvr>
                                      <p:tavLst>
                                        <p:tav tm="0">
                                          <p:val>
                                            <p:fltVal val="90"/>
                                          </p:val>
                                        </p:tav>
                                        <p:tav tm="100000">
                                          <p:val>
                                            <p:fltVal val="0"/>
                                          </p:val>
                                        </p:tav>
                                      </p:tavLst>
                                    </p:anim>
                                    <p:animEffect transition="in" filter="fade">
                                      <p:cBhvr>
                                        <p:cTn id="109" dur="1000"/>
                                        <p:tgtEl>
                                          <p:spTgt spid="12"/>
                                        </p:tgtEl>
                                      </p:cBhvr>
                                    </p:animEffect>
                                  </p:childTnLst>
                                </p:cTn>
                              </p:par>
                              <p:par>
                                <p:cTn id="110" presetID="31" presetClass="entr" presetSubtype="0" fill="hold" nodeType="withEffect">
                                  <p:stCondLst>
                                    <p:cond delay="250"/>
                                  </p:stCondLst>
                                  <p:childTnLst>
                                    <p:set>
                                      <p:cBhvr>
                                        <p:cTn id="111" dur="1" fill="hold">
                                          <p:stCondLst>
                                            <p:cond delay="0"/>
                                          </p:stCondLst>
                                        </p:cTn>
                                        <p:tgtEl>
                                          <p:spTgt spid="13"/>
                                        </p:tgtEl>
                                        <p:attrNameLst>
                                          <p:attrName>style.visibility</p:attrName>
                                        </p:attrNameLst>
                                      </p:cBhvr>
                                      <p:to>
                                        <p:strVal val="visible"/>
                                      </p:to>
                                    </p:set>
                                    <p:anim calcmode="lin" valueType="num">
                                      <p:cBhvr>
                                        <p:cTn id="112" dur="1000" fill="hold"/>
                                        <p:tgtEl>
                                          <p:spTgt spid="13"/>
                                        </p:tgtEl>
                                        <p:attrNameLst>
                                          <p:attrName>ppt_w</p:attrName>
                                        </p:attrNameLst>
                                      </p:cBhvr>
                                      <p:tavLst>
                                        <p:tav tm="0">
                                          <p:val>
                                            <p:fltVal val="0"/>
                                          </p:val>
                                        </p:tav>
                                        <p:tav tm="100000">
                                          <p:val>
                                            <p:strVal val="#ppt_w"/>
                                          </p:val>
                                        </p:tav>
                                      </p:tavLst>
                                    </p:anim>
                                    <p:anim calcmode="lin" valueType="num">
                                      <p:cBhvr>
                                        <p:cTn id="113" dur="1000" fill="hold"/>
                                        <p:tgtEl>
                                          <p:spTgt spid="13"/>
                                        </p:tgtEl>
                                        <p:attrNameLst>
                                          <p:attrName>ppt_h</p:attrName>
                                        </p:attrNameLst>
                                      </p:cBhvr>
                                      <p:tavLst>
                                        <p:tav tm="0">
                                          <p:val>
                                            <p:fltVal val="0"/>
                                          </p:val>
                                        </p:tav>
                                        <p:tav tm="100000">
                                          <p:val>
                                            <p:strVal val="#ppt_h"/>
                                          </p:val>
                                        </p:tav>
                                      </p:tavLst>
                                    </p:anim>
                                    <p:anim calcmode="lin" valueType="num">
                                      <p:cBhvr>
                                        <p:cTn id="114" dur="1000" fill="hold"/>
                                        <p:tgtEl>
                                          <p:spTgt spid="13"/>
                                        </p:tgtEl>
                                        <p:attrNameLst>
                                          <p:attrName>style.rotation</p:attrName>
                                        </p:attrNameLst>
                                      </p:cBhvr>
                                      <p:tavLst>
                                        <p:tav tm="0">
                                          <p:val>
                                            <p:fltVal val="90"/>
                                          </p:val>
                                        </p:tav>
                                        <p:tav tm="100000">
                                          <p:val>
                                            <p:fltVal val="0"/>
                                          </p:val>
                                        </p:tav>
                                      </p:tavLst>
                                    </p:anim>
                                    <p:animEffect transition="in" filter="fade">
                                      <p:cBhvr>
                                        <p:cTn id="115" dur="1000"/>
                                        <p:tgtEl>
                                          <p:spTgt spid="13"/>
                                        </p:tgtEl>
                                      </p:cBhvr>
                                    </p:animEffect>
                                  </p:childTnLst>
                                </p:cTn>
                              </p:par>
                              <p:par>
                                <p:cTn id="116" presetID="31" presetClass="entr" presetSubtype="0" fill="hold" nodeType="withEffect">
                                  <p:stCondLst>
                                    <p:cond delay="250"/>
                                  </p:stCondLst>
                                  <p:childTnLst>
                                    <p:set>
                                      <p:cBhvr>
                                        <p:cTn id="117" dur="1" fill="hold">
                                          <p:stCondLst>
                                            <p:cond delay="0"/>
                                          </p:stCondLst>
                                        </p:cTn>
                                        <p:tgtEl>
                                          <p:spTgt spid="14"/>
                                        </p:tgtEl>
                                        <p:attrNameLst>
                                          <p:attrName>style.visibility</p:attrName>
                                        </p:attrNameLst>
                                      </p:cBhvr>
                                      <p:to>
                                        <p:strVal val="visible"/>
                                      </p:to>
                                    </p:set>
                                    <p:anim calcmode="lin" valueType="num">
                                      <p:cBhvr>
                                        <p:cTn id="118" dur="1000" fill="hold"/>
                                        <p:tgtEl>
                                          <p:spTgt spid="14"/>
                                        </p:tgtEl>
                                        <p:attrNameLst>
                                          <p:attrName>ppt_w</p:attrName>
                                        </p:attrNameLst>
                                      </p:cBhvr>
                                      <p:tavLst>
                                        <p:tav tm="0">
                                          <p:val>
                                            <p:fltVal val="0"/>
                                          </p:val>
                                        </p:tav>
                                        <p:tav tm="100000">
                                          <p:val>
                                            <p:strVal val="#ppt_w"/>
                                          </p:val>
                                        </p:tav>
                                      </p:tavLst>
                                    </p:anim>
                                    <p:anim calcmode="lin" valueType="num">
                                      <p:cBhvr>
                                        <p:cTn id="119" dur="1000" fill="hold"/>
                                        <p:tgtEl>
                                          <p:spTgt spid="14"/>
                                        </p:tgtEl>
                                        <p:attrNameLst>
                                          <p:attrName>ppt_h</p:attrName>
                                        </p:attrNameLst>
                                      </p:cBhvr>
                                      <p:tavLst>
                                        <p:tav tm="0">
                                          <p:val>
                                            <p:fltVal val="0"/>
                                          </p:val>
                                        </p:tav>
                                        <p:tav tm="100000">
                                          <p:val>
                                            <p:strVal val="#ppt_h"/>
                                          </p:val>
                                        </p:tav>
                                      </p:tavLst>
                                    </p:anim>
                                    <p:anim calcmode="lin" valueType="num">
                                      <p:cBhvr>
                                        <p:cTn id="120" dur="1000" fill="hold"/>
                                        <p:tgtEl>
                                          <p:spTgt spid="14"/>
                                        </p:tgtEl>
                                        <p:attrNameLst>
                                          <p:attrName>style.rotation</p:attrName>
                                        </p:attrNameLst>
                                      </p:cBhvr>
                                      <p:tavLst>
                                        <p:tav tm="0">
                                          <p:val>
                                            <p:fltVal val="90"/>
                                          </p:val>
                                        </p:tav>
                                        <p:tav tm="100000">
                                          <p:val>
                                            <p:fltVal val="0"/>
                                          </p:val>
                                        </p:tav>
                                      </p:tavLst>
                                    </p:anim>
                                    <p:animEffect transition="in" filter="fade">
                                      <p:cBhvr>
                                        <p:cTn id="121" dur="1000"/>
                                        <p:tgtEl>
                                          <p:spTgt spid="14"/>
                                        </p:tgtEl>
                                      </p:cBhvr>
                                    </p:animEffect>
                                  </p:childTnLst>
                                </p:cTn>
                              </p:par>
                              <p:par>
                                <p:cTn id="122" presetID="31" presetClass="entr" presetSubtype="0" fill="hold" nodeType="withEffect">
                                  <p:stCondLst>
                                    <p:cond delay="250"/>
                                  </p:stCondLst>
                                  <p:childTnLst>
                                    <p:set>
                                      <p:cBhvr>
                                        <p:cTn id="123" dur="1" fill="hold">
                                          <p:stCondLst>
                                            <p:cond delay="0"/>
                                          </p:stCondLst>
                                        </p:cTn>
                                        <p:tgtEl>
                                          <p:spTgt spid="15"/>
                                        </p:tgtEl>
                                        <p:attrNameLst>
                                          <p:attrName>style.visibility</p:attrName>
                                        </p:attrNameLst>
                                      </p:cBhvr>
                                      <p:to>
                                        <p:strVal val="visible"/>
                                      </p:to>
                                    </p:set>
                                    <p:anim calcmode="lin" valueType="num">
                                      <p:cBhvr>
                                        <p:cTn id="124" dur="1000" fill="hold"/>
                                        <p:tgtEl>
                                          <p:spTgt spid="15"/>
                                        </p:tgtEl>
                                        <p:attrNameLst>
                                          <p:attrName>ppt_w</p:attrName>
                                        </p:attrNameLst>
                                      </p:cBhvr>
                                      <p:tavLst>
                                        <p:tav tm="0">
                                          <p:val>
                                            <p:fltVal val="0"/>
                                          </p:val>
                                        </p:tav>
                                        <p:tav tm="100000">
                                          <p:val>
                                            <p:strVal val="#ppt_w"/>
                                          </p:val>
                                        </p:tav>
                                      </p:tavLst>
                                    </p:anim>
                                    <p:anim calcmode="lin" valueType="num">
                                      <p:cBhvr>
                                        <p:cTn id="125" dur="1000" fill="hold"/>
                                        <p:tgtEl>
                                          <p:spTgt spid="15"/>
                                        </p:tgtEl>
                                        <p:attrNameLst>
                                          <p:attrName>ppt_h</p:attrName>
                                        </p:attrNameLst>
                                      </p:cBhvr>
                                      <p:tavLst>
                                        <p:tav tm="0">
                                          <p:val>
                                            <p:fltVal val="0"/>
                                          </p:val>
                                        </p:tav>
                                        <p:tav tm="100000">
                                          <p:val>
                                            <p:strVal val="#ppt_h"/>
                                          </p:val>
                                        </p:tav>
                                      </p:tavLst>
                                    </p:anim>
                                    <p:anim calcmode="lin" valueType="num">
                                      <p:cBhvr>
                                        <p:cTn id="126" dur="1000" fill="hold"/>
                                        <p:tgtEl>
                                          <p:spTgt spid="15"/>
                                        </p:tgtEl>
                                        <p:attrNameLst>
                                          <p:attrName>style.rotation</p:attrName>
                                        </p:attrNameLst>
                                      </p:cBhvr>
                                      <p:tavLst>
                                        <p:tav tm="0">
                                          <p:val>
                                            <p:fltVal val="90"/>
                                          </p:val>
                                        </p:tav>
                                        <p:tav tm="100000">
                                          <p:val>
                                            <p:fltVal val="0"/>
                                          </p:val>
                                        </p:tav>
                                      </p:tavLst>
                                    </p:anim>
                                    <p:animEffect transition="in" filter="fade">
                                      <p:cBhvr>
                                        <p:cTn id="127" dur="1000"/>
                                        <p:tgtEl>
                                          <p:spTgt spid="15"/>
                                        </p:tgtEl>
                                      </p:cBhvr>
                                    </p:animEffect>
                                  </p:childTnLst>
                                </p:cTn>
                              </p:par>
                              <p:par>
                                <p:cTn id="128" presetID="31" presetClass="entr" presetSubtype="0" fill="hold" nodeType="withEffect">
                                  <p:stCondLst>
                                    <p:cond delay="250"/>
                                  </p:stCondLst>
                                  <p:childTnLst>
                                    <p:set>
                                      <p:cBhvr>
                                        <p:cTn id="129" dur="1" fill="hold">
                                          <p:stCondLst>
                                            <p:cond delay="0"/>
                                          </p:stCondLst>
                                        </p:cTn>
                                        <p:tgtEl>
                                          <p:spTgt spid="16"/>
                                        </p:tgtEl>
                                        <p:attrNameLst>
                                          <p:attrName>style.visibility</p:attrName>
                                        </p:attrNameLst>
                                      </p:cBhvr>
                                      <p:to>
                                        <p:strVal val="visible"/>
                                      </p:to>
                                    </p:set>
                                    <p:anim calcmode="lin" valueType="num">
                                      <p:cBhvr>
                                        <p:cTn id="130" dur="1000" fill="hold"/>
                                        <p:tgtEl>
                                          <p:spTgt spid="16"/>
                                        </p:tgtEl>
                                        <p:attrNameLst>
                                          <p:attrName>ppt_w</p:attrName>
                                        </p:attrNameLst>
                                      </p:cBhvr>
                                      <p:tavLst>
                                        <p:tav tm="0">
                                          <p:val>
                                            <p:fltVal val="0"/>
                                          </p:val>
                                        </p:tav>
                                        <p:tav tm="100000">
                                          <p:val>
                                            <p:strVal val="#ppt_w"/>
                                          </p:val>
                                        </p:tav>
                                      </p:tavLst>
                                    </p:anim>
                                    <p:anim calcmode="lin" valueType="num">
                                      <p:cBhvr>
                                        <p:cTn id="131" dur="1000" fill="hold"/>
                                        <p:tgtEl>
                                          <p:spTgt spid="16"/>
                                        </p:tgtEl>
                                        <p:attrNameLst>
                                          <p:attrName>ppt_h</p:attrName>
                                        </p:attrNameLst>
                                      </p:cBhvr>
                                      <p:tavLst>
                                        <p:tav tm="0">
                                          <p:val>
                                            <p:fltVal val="0"/>
                                          </p:val>
                                        </p:tav>
                                        <p:tav tm="100000">
                                          <p:val>
                                            <p:strVal val="#ppt_h"/>
                                          </p:val>
                                        </p:tav>
                                      </p:tavLst>
                                    </p:anim>
                                    <p:anim calcmode="lin" valueType="num">
                                      <p:cBhvr>
                                        <p:cTn id="132" dur="1000" fill="hold"/>
                                        <p:tgtEl>
                                          <p:spTgt spid="16"/>
                                        </p:tgtEl>
                                        <p:attrNameLst>
                                          <p:attrName>style.rotation</p:attrName>
                                        </p:attrNameLst>
                                      </p:cBhvr>
                                      <p:tavLst>
                                        <p:tav tm="0">
                                          <p:val>
                                            <p:fltVal val="90"/>
                                          </p:val>
                                        </p:tav>
                                        <p:tav tm="100000">
                                          <p:val>
                                            <p:fltVal val="0"/>
                                          </p:val>
                                        </p:tav>
                                      </p:tavLst>
                                    </p:anim>
                                    <p:animEffect transition="in" filter="fade">
                                      <p:cBhvr>
                                        <p:cTn id="133" dur="1000"/>
                                        <p:tgtEl>
                                          <p:spTgt spid="16"/>
                                        </p:tgtEl>
                                      </p:cBhvr>
                                    </p:animEffect>
                                  </p:childTnLst>
                                </p:cTn>
                              </p:par>
                              <p:par>
                                <p:cTn id="134" presetID="31" presetClass="entr" presetSubtype="0" fill="hold" nodeType="withEffect">
                                  <p:stCondLst>
                                    <p:cond delay="250"/>
                                  </p:stCondLst>
                                  <p:childTnLst>
                                    <p:set>
                                      <p:cBhvr>
                                        <p:cTn id="135" dur="1" fill="hold">
                                          <p:stCondLst>
                                            <p:cond delay="0"/>
                                          </p:stCondLst>
                                        </p:cTn>
                                        <p:tgtEl>
                                          <p:spTgt spid="17"/>
                                        </p:tgtEl>
                                        <p:attrNameLst>
                                          <p:attrName>style.visibility</p:attrName>
                                        </p:attrNameLst>
                                      </p:cBhvr>
                                      <p:to>
                                        <p:strVal val="visible"/>
                                      </p:to>
                                    </p:set>
                                    <p:anim calcmode="lin" valueType="num">
                                      <p:cBhvr>
                                        <p:cTn id="136" dur="1000" fill="hold"/>
                                        <p:tgtEl>
                                          <p:spTgt spid="17"/>
                                        </p:tgtEl>
                                        <p:attrNameLst>
                                          <p:attrName>ppt_w</p:attrName>
                                        </p:attrNameLst>
                                      </p:cBhvr>
                                      <p:tavLst>
                                        <p:tav tm="0">
                                          <p:val>
                                            <p:fltVal val="0"/>
                                          </p:val>
                                        </p:tav>
                                        <p:tav tm="100000">
                                          <p:val>
                                            <p:strVal val="#ppt_w"/>
                                          </p:val>
                                        </p:tav>
                                      </p:tavLst>
                                    </p:anim>
                                    <p:anim calcmode="lin" valueType="num">
                                      <p:cBhvr>
                                        <p:cTn id="137" dur="1000" fill="hold"/>
                                        <p:tgtEl>
                                          <p:spTgt spid="17"/>
                                        </p:tgtEl>
                                        <p:attrNameLst>
                                          <p:attrName>ppt_h</p:attrName>
                                        </p:attrNameLst>
                                      </p:cBhvr>
                                      <p:tavLst>
                                        <p:tav tm="0">
                                          <p:val>
                                            <p:fltVal val="0"/>
                                          </p:val>
                                        </p:tav>
                                        <p:tav tm="100000">
                                          <p:val>
                                            <p:strVal val="#ppt_h"/>
                                          </p:val>
                                        </p:tav>
                                      </p:tavLst>
                                    </p:anim>
                                    <p:anim calcmode="lin" valueType="num">
                                      <p:cBhvr>
                                        <p:cTn id="138" dur="1000" fill="hold"/>
                                        <p:tgtEl>
                                          <p:spTgt spid="17"/>
                                        </p:tgtEl>
                                        <p:attrNameLst>
                                          <p:attrName>style.rotation</p:attrName>
                                        </p:attrNameLst>
                                      </p:cBhvr>
                                      <p:tavLst>
                                        <p:tav tm="0">
                                          <p:val>
                                            <p:fltVal val="90"/>
                                          </p:val>
                                        </p:tav>
                                        <p:tav tm="100000">
                                          <p:val>
                                            <p:fltVal val="0"/>
                                          </p:val>
                                        </p:tav>
                                      </p:tavLst>
                                    </p:anim>
                                    <p:animEffect transition="in" filter="fade">
                                      <p:cBhvr>
                                        <p:cTn id="139" dur="1000"/>
                                        <p:tgtEl>
                                          <p:spTgt spid="17"/>
                                        </p:tgtEl>
                                      </p:cBhvr>
                                    </p:animEffect>
                                  </p:childTnLst>
                                </p:cTn>
                              </p:par>
                              <p:par>
                                <p:cTn id="140" presetID="31" presetClass="entr" presetSubtype="0" fill="hold" nodeType="withEffect">
                                  <p:stCondLst>
                                    <p:cond delay="250"/>
                                  </p:stCondLst>
                                  <p:childTnLst>
                                    <p:set>
                                      <p:cBhvr>
                                        <p:cTn id="141" dur="1" fill="hold">
                                          <p:stCondLst>
                                            <p:cond delay="0"/>
                                          </p:stCondLst>
                                        </p:cTn>
                                        <p:tgtEl>
                                          <p:spTgt spid="18"/>
                                        </p:tgtEl>
                                        <p:attrNameLst>
                                          <p:attrName>style.visibility</p:attrName>
                                        </p:attrNameLst>
                                      </p:cBhvr>
                                      <p:to>
                                        <p:strVal val="visible"/>
                                      </p:to>
                                    </p:set>
                                    <p:anim calcmode="lin" valueType="num">
                                      <p:cBhvr>
                                        <p:cTn id="142" dur="1000" fill="hold"/>
                                        <p:tgtEl>
                                          <p:spTgt spid="18"/>
                                        </p:tgtEl>
                                        <p:attrNameLst>
                                          <p:attrName>ppt_w</p:attrName>
                                        </p:attrNameLst>
                                      </p:cBhvr>
                                      <p:tavLst>
                                        <p:tav tm="0">
                                          <p:val>
                                            <p:fltVal val="0"/>
                                          </p:val>
                                        </p:tav>
                                        <p:tav tm="100000">
                                          <p:val>
                                            <p:strVal val="#ppt_w"/>
                                          </p:val>
                                        </p:tav>
                                      </p:tavLst>
                                    </p:anim>
                                    <p:anim calcmode="lin" valueType="num">
                                      <p:cBhvr>
                                        <p:cTn id="143" dur="1000" fill="hold"/>
                                        <p:tgtEl>
                                          <p:spTgt spid="18"/>
                                        </p:tgtEl>
                                        <p:attrNameLst>
                                          <p:attrName>ppt_h</p:attrName>
                                        </p:attrNameLst>
                                      </p:cBhvr>
                                      <p:tavLst>
                                        <p:tav tm="0">
                                          <p:val>
                                            <p:fltVal val="0"/>
                                          </p:val>
                                        </p:tav>
                                        <p:tav tm="100000">
                                          <p:val>
                                            <p:strVal val="#ppt_h"/>
                                          </p:val>
                                        </p:tav>
                                      </p:tavLst>
                                    </p:anim>
                                    <p:anim calcmode="lin" valueType="num">
                                      <p:cBhvr>
                                        <p:cTn id="144" dur="1000" fill="hold"/>
                                        <p:tgtEl>
                                          <p:spTgt spid="18"/>
                                        </p:tgtEl>
                                        <p:attrNameLst>
                                          <p:attrName>style.rotation</p:attrName>
                                        </p:attrNameLst>
                                      </p:cBhvr>
                                      <p:tavLst>
                                        <p:tav tm="0">
                                          <p:val>
                                            <p:fltVal val="90"/>
                                          </p:val>
                                        </p:tav>
                                        <p:tav tm="100000">
                                          <p:val>
                                            <p:fltVal val="0"/>
                                          </p:val>
                                        </p:tav>
                                      </p:tavLst>
                                    </p:anim>
                                    <p:animEffect transition="in" filter="fade">
                                      <p:cBhvr>
                                        <p:cTn id="145" dur="1000"/>
                                        <p:tgtEl>
                                          <p:spTgt spid="18"/>
                                        </p:tgtEl>
                                      </p:cBhvr>
                                    </p:animEffect>
                                  </p:childTnLst>
                                </p:cTn>
                              </p:par>
                              <p:par>
                                <p:cTn id="146" presetID="31" presetClass="entr" presetSubtype="0" fill="hold" grpId="0" nodeType="withEffect">
                                  <p:stCondLst>
                                    <p:cond delay="250"/>
                                  </p:stCondLst>
                                  <p:childTnLst>
                                    <p:set>
                                      <p:cBhvr>
                                        <p:cTn id="147" dur="1" fill="hold">
                                          <p:stCondLst>
                                            <p:cond delay="0"/>
                                          </p:stCondLst>
                                        </p:cTn>
                                        <p:tgtEl>
                                          <p:spTgt spid="19"/>
                                        </p:tgtEl>
                                        <p:attrNameLst>
                                          <p:attrName>style.visibility</p:attrName>
                                        </p:attrNameLst>
                                      </p:cBhvr>
                                      <p:to>
                                        <p:strVal val="visible"/>
                                      </p:to>
                                    </p:set>
                                    <p:anim calcmode="lin" valueType="num">
                                      <p:cBhvr>
                                        <p:cTn id="148" dur="1000" fill="hold"/>
                                        <p:tgtEl>
                                          <p:spTgt spid="19"/>
                                        </p:tgtEl>
                                        <p:attrNameLst>
                                          <p:attrName>ppt_w</p:attrName>
                                        </p:attrNameLst>
                                      </p:cBhvr>
                                      <p:tavLst>
                                        <p:tav tm="0">
                                          <p:val>
                                            <p:fltVal val="0"/>
                                          </p:val>
                                        </p:tav>
                                        <p:tav tm="100000">
                                          <p:val>
                                            <p:strVal val="#ppt_w"/>
                                          </p:val>
                                        </p:tav>
                                      </p:tavLst>
                                    </p:anim>
                                    <p:anim calcmode="lin" valueType="num">
                                      <p:cBhvr>
                                        <p:cTn id="149" dur="1000" fill="hold"/>
                                        <p:tgtEl>
                                          <p:spTgt spid="19"/>
                                        </p:tgtEl>
                                        <p:attrNameLst>
                                          <p:attrName>ppt_h</p:attrName>
                                        </p:attrNameLst>
                                      </p:cBhvr>
                                      <p:tavLst>
                                        <p:tav tm="0">
                                          <p:val>
                                            <p:fltVal val="0"/>
                                          </p:val>
                                        </p:tav>
                                        <p:tav tm="100000">
                                          <p:val>
                                            <p:strVal val="#ppt_h"/>
                                          </p:val>
                                        </p:tav>
                                      </p:tavLst>
                                    </p:anim>
                                    <p:anim calcmode="lin" valueType="num">
                                      <p:cBhvr>
                                        <p:cTn id="150" dur="1000" fill="hold"/>
                                        <p:tgtEl>
                                          <p:spTgt spid="19"/>
                                        </p:tgtEl>
                                        <p:attrNameLst>
                                          <p:attrName>style.rotation</p:attrName>
                                        </p:attrNameLst>
                                      </p:cBhvr>
                                      <p:tavLst>
                                        <p:tav tm="0">
                                          <p:val>
                                            <p:fltVal val="90"/>
                                          </p:val>
                                        </p:tav>
                                        <p:tav tm="100000">
                                          <p:val>
                                            <p:fltVal val="0"/>
                                          </p:val>
                                        </p:tav>
                                      </p:tavLst>
                                    </p:anim>
                                    <p:animEffect transition="in" filter="fade">
                                      <p:cBhvr>
                                        <p:cTn id="151" dur="1000"/>
                                        <p:tgtEl>
                                          <p:spTgt spid="19"/>
                                        </p:tgtEl>
                                      </p:cBhvr>
                                    </p:animEffect>
                                  </p:childTnLst>
                                </p:cTn>
                              </p:par>
                              <p:par>
                                <p:cTn id="152" presetID="31" presetClass="entr" presetSubtype="0" fill="hold" grpId="0" nodeType="withEffect">
                                  <p:stCondLst>
                                    <p:cond delay="250"/>
                                  </p:stCondLst>
                                  <p:childTnLst>
                                    <p:set>
                                      <p:cBhvr>
                                        <p:cTn id="153" dur="1" fill="hold">
                                          <p:stCondLst>
                                            <p:cond delay="0"/>
                                          </p:stCondLst>
                                        </p:cTn>
                                        <p:tgtEl>
                                          <p:spTgt spid="20"/>
                                        </p:tgtEl>
                                        <p:attrNameLst>
                                          <p:attrName>style.visibility</p:attrName>
                                        </p:attrNameLst>
                                      </p:cBhvr>
                                      <p:to>
                                        <p:strVal val="visible"/>
                                      </p:to>
                                    </p:set>
                                    <p:anim calcmode="lin" valueType="num">
                                      <p:cBhvr>
                                        <p:cTn id="154" dur="1000" fill="hold"/>
                                        <p:tgtEl>
                                          <p:spTgt spid="20"/>
                                        </p:tgtEl>
                                        <p:attrNameLst>
                                          <p:attrName>ppt_w</p:attrName>
                                        </p:attrNameLst>
                                      </p:cBhvr>
                                      <p:tavLst>
                                        <p:tav tm="0">
                                          <p:val>
                                            <p:fltVal val="0"/>
                                          </p:val>
                                        </p:tav>
                                        <p:tav tm="100000">
                                          <p:val>
                                            <p:strVal val="#ppt_w"/>
                                          </p:val>
                                        </p:tav>
                                      </p:tavLst>
                                    </p:anim>
                                    <p:anim calcmode="lin" valueType="num">
                                      <p:cBhvr>
                                        <p:cTn id="155" dur="1000" fill="hold"/>
                                        <p:tgtEl>
                                          <p:spTgt spid="20"/>
                                        </p:tgtEl>
                                        <p:attrNameLst>
                                          <p:attrName>ppt_h</p:attrName>
                                        </p:attrNameLst>
                                      </p:cBhvr>
                                      <p:tavLst>
                                        <p:tav tm="0">
                                          <p:val>
                                            <p:fltVal val="0"/>
                                          </p:val>
                                        </p:tav>
                                        <p:tav tm="100000">
                                          <p:val>
                                            <p:strVal val="#ppt_h"/>
                                          </p:val>
                                        </p:tav>
                                      </p:tavLst>
                                    </p:anim>
                                    <p:anim calcmode="lin" valueType="num">
                                      <p:cBhvr>
                                        <p:cTn id="156" dur="1000" fill="hold"/>
                                        <p:tgtEl>
                                          <p:spTgt spid="20"/>
                                        </p:tgtEl>
                                        <p:attrNameLst>
                                          <p:attrName>style.rotation</p:attrName>
                                        </p:attrNameLst>
                                      </p:cBhvr>
                                      <p:tavLst>
                                        <p:tav tm="0">
                                          <p:val>
                                            <p:fltVal val="90"/>
                                          </p:val>
                                        </p:tav>
                                        <p:tav tm="100000">
                                          <p:val>
                                            <p:fltVal val="0"/>
                                          </p:val>
                                        </p:tav>
                                      </p:tavLst>
                                    </p:anim>
                                    <p:animEffect transition="in" filter="fade">
                                      <p:cBhvr>
                                        <p:cTn id="157" dur="1000"/>
                                        <p:tgtEl>
                                          <p:spTgt spid="20"/>
                                        </p:tgtEl>
                                      </p:cBhvr>
                                    </p:animEffect>
                                  </p:childTnLst>
                                </p:cTn>
                              </p:par>
                              <p:par>
                                <p:cTn id="158" presetID="31" presetClass="entr" presetSubtype="0" fill="hold" grpId="0" nodeType="withEffect">
                                  <p:stCondLst>
                                    <p:cond delay="250"/>
                                  </p:stCondLst>
                                  <p:childTnLst>
                                    <p:set>
                                      <p:cBhvr>
                                        <p:cTn id="159" dur="1" fill="hold">
                                          <p:stCondLst>
                                            <p:cond delay="0"/>
                                          </p:stCondLst>
                                        </p:cTn>
                                        <p:tgtEl>
                                          <p:spTgt spid="21"/>
                                        </p:tgtEl>
                                        <p:attrNameLst>
                                          <p:attrName>style.visibility</p:attrName>
                                        </p:attrNameLst>
                                      </p:cBhvr>
                                      <p:to>
                                        <p:strVal val="visible"/>
                                      </p:to>
                                    </p:set>
                                    <p:anim calcmode="lin" valueType="num">
                                      <p:cBhvr>
                                        <p:cTn id="160" dur="1000" fill="hold"/>
                                        <p:tgtEl>
                                          <p:spTgt spid="21"/>
                                        </p:tgtEl>
                                        <p:attrNameLst>
                                          <p:attrName>ppt_w</p:attrName>
                                        </p:attrNameLst>
                                      </p:cBhvr>
                                      <p:tavLst>
                                        <p:tav tm="0">
                                          <p:val>
                                            <p:fltVal val="0"/>
                                          </p:val>
                                        </p:tav>
                                        <p:tav tm="100000">
                                          <p:val>
                                            <p:strVal val="#ppt_w"/>
                                          </p:val>
                                        </p:tav>
                                      </p:tavLst>
                                    </p:anim>
                                    <p:anim calcmode="lin" valueType="num">
                                      <p:cBhvr>
                                        <p:cTn id="161" dur="1000" fill="hold"/>
                                        <p:tgtEl>
                                          <p:spTgt spid="21"/>
                                        </p:tgtEl>
                                        <p:attrNameLst>
                                          <p:attrName>ppt_h</p:attrName>
                                        </p:attrNameLst>
                                      </p:cBhvr>
                                      <p:tavLst>
                                        <p:tav tm="0">
                                          <p:val>
                                            <p:fltVal val="0"/>
                                          </p:val>
                                        </p:tav>
                                        <p:tav tm="100000">
                                          <p:val>
                                            <p:strVal val="#ppt_h"/>
                                          </p:val>
                                        </p:tav>
                                      </p:tavLst>
                                    </p:anim>
                                    <p:anim calcmode="lin" valueType="num">
                                      <p:cBhvr>
                                        <p:cTn id="162" dur="1000" fill="hold"/>
                                        <p:tgtEl>
                                          <p:spTgt spid="21"/>
                                        </p:tgtEl>
                                        <p:attrNameLst>
                                          <p:attrName>style.rotation</p:attrName>
                                        </p:attrNameLst>
                                      </p:cBhvr>
                                      <p:tavLst>
                                        <p:tav tm="0">
                                          <p:val>
                                            <p:fltVal val="90"/>
                                          </p:val>
                                        </p:tav>
                                        <p:tav tm="100000">
                                          <p:val>
                                            <p:fltVal val="0"/>
                                          </p:val>
                                        </p:tav>
                                      </p:tavLst>
                                    </p:anim>
                                    <p:animEffect transition="in" filter="fade">
                                      <p:cBhvr>
                                        <p:cTn id="163" dur="1000"/>
                                        <p:tgtEl>
                                          <p:spTgt spid="21"/>
                                        </p:tgtEl>
                                      </p:cBhvr>
                                    </p:animEffect>
                                  </p:childTnLst>
                                </p:cTn>
                              </p:par>
                              <p:par>
                                <p:cTn id="164" presetID="31" presetClass="entr" presetSubtype="0" fill="hold" grpId="0" nodeType="withEffect">
                                  <p:stCondLst>
                                    <p:cond delay="250"/>
                                  </p:stCondLst>
                                  <p:childTnLst>
                                    <p:set>
                                      <p:cBhvr>
                                        <p:cTn id="165" dur="1" fill="hold">
                                          <p:stCondLst>
                                            <p:cond delay="0"/>
                                          </p:stCondLst>
                                        </p:cTn>
                                        <p:tgtEl>
                                          <p:spTgt spid="22"/>
                                        </p:tgtEl>
                                        <p:attrNameLst>
                                          <p:attrName>style.visibility</p:attrName>
                                        </p:attrNameLst>
                                      </p:cBhvr>
                                      <p:to>
                                        <p:strVal val="visible"/>
                                      </p:to>
                                    </p:set>
                                    <p:anim calcmode="lin" valueType="num">
                                      <p:cBhvr>
                                        <p:cTn id="166" dur="1000" fill="hold"/>
                                        <p:tgtEl>
                                          <p:spTgt spid="22"/>
                                        </p:tgtEl>
                                        <p:attrNameLst>
                                          <p:attrName>ppt_w</p:attrName>
                                        </p:attrNameLst>
                                      </p:cBhvr>
                                      <p:tavLst>
                                        <p:tav tm="0">
                                          <p:val>
                                            <p:fltVal val="0"/>
                                          </p:val>
                                        </p:tav>
                                        <p:tav tm="100000">
                                          <p:val>
                                            <p:strVal val="#ppt_w"/>
                                          </p:val>
                                        </p:tav>
                                      </p:tavLst>
                                    </p:anim>
                                    <p:anim calcmode="lin" valueType="num">
                                      <p:cBhvr>
                                        <p:cTn id="167" dur="1000" fill="hold"/>
                                        <p:tgtEl>
                                          <p:spTgt spid="22"/>
                                        </p:tgtEl>
                                        <p:attrNameLst>
                                          <p:attrName>ppt_h</p:attrName>
                                        </p:attrNameLst>
                                      </p:cBhvr>
                                      <p:tavLst>
                                        <p:tav tm="0">
                                          <p:val>
                                            <p:fltVal val="0"/>
                                          </p:val>
                                        </p:tav>
                                        <p:tav tm="100000">
                                          <p:val>
                                            <p:strVal val="#ppt_h"/>
                                          </p:val>
                                        </p:tav>
                                      </p:tavLst>
                                    </p:anim>
                                    <p:anim calcmode="lin" valueType="num">
                                      <p:cBhvr>
                                        <p:cTn id="168" dur="1000" fill="hold"/>
                                        <p:tgtEl>
                                          <p:spTgt spid="22"/>
                                        </p:tgtEl>
                                        <p:attrNameLst>
                                          <p:attrName>style.rotation</p:attrName>
                                        </p:attrNameLst>
                                      </p:cBhvr>
                                      <p:tavLst>
                                        <p:tav tm="0">
                                          <p:val>
                                            <p:fltVal val="90"/>
                                          </p:val>
                                        </p:tav>
                                        <p:tav tm="100000">
                                          <p:val>
                                            <p:fltVal val="0"/>
                                          </p:val>
                                        </p:tav>
                                      </p:tavLst>
                                    </p:anim>
                                    <p:animEffect transition="in" filter="fade">
                                      <p:cBhvr>
                                        <p:cTn id="169" dur="1000"/>
                                        <p:tgtEl>
                                          <p:spTgt spid="22"/>
                                        </p:tgtEl>
                                      </p:cBhvr>
                                    </p:animEffect>
                                  </p:childTnLst>
                                </p:cTn>
                              </p:par>
                              <p:par>
                                <p:cTn id="170" presetID="31" presetClass="entr" presetSubtype="0" fill="hold" grpId="0" nodeType="withEffect">
                                  <p:stCondLst>
                                    <p:cond delay="250"/>
                                  </p:stCondLst>
                                  <p:childTnLst>
                                    <p:set>
                                      <p:cBhvr>
                                        <p:cTn id="171" dur="1" fill="hold">
                                          <p:stCondLst>
                                            <p:cond delay="0"/>
                                          </p:stCondLst>
                                        </p:cTn>
                                        <p:tgtEl>
                                          <p:spTgt spid="23"/>
                                        </p:tgtEl>
                                        <p:attrNameLst>
                                          <p:attrName>style.visibility</p:attrName>
                                        </p:attrNameLst>
                                      </p:cBhvr>
                                      <p:to>
                                        <p:strVal val="visible"/>
                                      </p:to>
                                    </p:set>
                                    <p:anim calcmode="lin" valueType="num">
                                      <p:cBhvr>
                                        <p:cTn id="172" dur="1000" fill="hold"/>
                                        <p:tgtEl>
                                          <p:spTgt spid="23"/>
                                        </p:tgtEl>
                                        <p:attrNameLst>
                                          <p:attrName>ppt_w</p:attrName>
                                        </p:attrNameLst>
                                      </p:cBhvr>
                                      <p:tavLst>
                                        <p:tav tm="0">
                                          <p:val>
                                            <p:fltVal val="0"/>
                                          </p:val>
                                        </p:tav>
                                        <p:tav tm="100000">
                                          <p:val>
                                            <p:strVal val="#ppt_w"/>
                                          </p:val>
                                        </p:tav>
                                      </p:tavLst>
                                    </p:anim>
                                    <p:anim calcmode="lin" valueType="num">
                                      <p:cBhvr>
                                        <p:cTn id="173" dur="1000" fill="hold"/>
                                        <p:tgtEl>
                                          <p:spTgt spid="23"/>
                                        </p:tgtEl>
                                        <p:attrNameLst>
                                          <p:attrName>ppt_h</p:attrName>
                                        </p:attrNameLst>
                                      </p:cBhvr>
                                      <p:tavLst>
                                        <p:tav tm="0">
                                          <p:val>
                                            <p:fltVal val="0"/>
                                          </p:val>
                                        </p:tav>
                                        <p:tav tm="100000">
                                          <p:val>
                                            <p:strVal val="#ppt_h"/>
                                          </p:val>
                                        </p:tav>
                                      </p:tavLst>
                                    </p:anim>
                                    <p:anim calcmode="lin" valueType="num">
                                      <p:cBhvr>
                                        <p:cTn id="174" dur="1000" fill="hold"/>
                                        <p:tgtEl>
                                          <p:spTgt spid="23"/>
                                        </p:tgtEl>
                                        <p:attrNameLst>
                                          <p:attrName>style.rotation</p:attrName>
                                        </p:attrNameLst>
                                      </p:cBhvr>
                                      <p:tavLst>
                                        <p:tav tm="0">
                                          <p:val>
                                            <p:fltVal val="90"/>
                                          </p:val>
                                        </p:tav>
                                        <p:tav tm="100000">
                                          <p:val>
                                            <p:fltVal val="0"/>
                                          </p:val>
                                        </p:tav>
                                      </p:tavLst>
                                    </p:anim>
                                    <p:animEffect transition="in" filter="fade">
                                      <p:cBhvr>
                                        <p:cTn id="175" dur="1000"/>
                                        <p:tgtEl>
                                          <p:spTgt spid="23"/>
                                        </p:tgtEl>
                                      </p:cBhvr>
                                    </p:animEffect>
                                  </p:childTnLst>
                                </p:cTn>
                              </p:par>
                              <p:par>
                                <p:cTn id="176" presetID="31" presetClass="entr" presetSubtype="0" fill="hold" grpId="0" nodeType="withEffect">
                                  <p:stCondLst>
                                    <p:cond delay="250"/>
                                  </p:stCondLst>
                                  <p:childTnLst>
                                    <p:set>
                                      <p:cBhvr>
                                        <p:cTn id="177" dur="1" fill="hold">
                                          <p:stCondLst>
                                            <p:cond delay="0"/>
                                          </p:stCondLst>
                                        </p:cTn>
                                        <p:tgtEl>
                                          <p:spTgt spid="24"/>
                                        </p:tgtEl>
                                        <p:attrNameLst>
                                          <p:attrName>style.visibility</p:attrName>
                                        </p:attrNameLst>
                                      </p:cBhvr>
                                      <p:to>
                                        <p:strVal val="visible"/>
                                      </p:to>
                                    </p:set>
                                    <p:anim calcmode="lin" valueType="num">
                                      <p:cBhvr>
                                        <p:cTn id="178" dur="1000" fill="hold"/>
                                        <p:tgtEl>
                                          <p:spTgt spid="24"/>
                                        </p:tgtEl>
                                        <p:attrNameLst>
                                          <p:attrName>ppt_w</p:attrName>
                                        </p:attrNameLst>
                                      </p:cBhvr>
                                      <p:tavLst>
                                        <p:tav tm="0">
                                          <p:val>
                                            <p:fltVal val="0"/>
                                          </p:val>
                                        </p:tav>
                                        <p:tav tm="100000">
                                          <p:val>
                                            <p:strVal val="#ppt_w"/>
                                          </p:val>
                                        </p:tav>
                                      </p:tavLst>
                                    </p:anim>
                                    <p:anim calcmode="lin" valueType="num">
                                      <p:cBhvr>
                                        <p:cTn id="179" dur="1000" fill="hold"/>
                                        <p:tgtEl>
                                          <p:spTgt spid="24"/>
                                        </p:tgtEl>
                                        <p:attrNameLst>
                                          <p:attrName>ppt_h</p:attrName>
                                        </p:attrNameLst>
                                      </p:cBhvr>
                                      <p:tavLst>
                                        <p:tav tm="0">
                                          <p:val>
                                            <p:fltVal val="0"/>
                                          </p:val>
                                        </p:tav>
                                        <p:tav tm="100000">
                                          <p:val>
                                            <p:strVal val="#ppt_h"/>
                                          </p:val>
                                        </p:tav>
                                      </p:tavLst>
                                    </p:anim>
                                    <p:anim calcmode="lin" valueType="num">
                                      <p:cBhvr>
                                        <p:cTn id="180" dur="1000" fill="hold"/>
                                        <p:tgtEl>
                                          <p:spTgt spid="24"/>
                                        </p:tgtEl>
                                        <p:attrNameLst>
                                          <p:attrName>style.rotation</p:attrName>
                                        </p:attrNameLst>
                                      </p:cBhvr>
                                      <p:tavLst>
                                        <p:tav tm="0">
                                          <p:val>
                                            <p:fltVal val="90"/>
                                          </p:val>
                                        </p:tav>
                                        <p:tav tm="100000">
                                          <p:val>
                                            <p:fltVal val="0"/>
                                          </p:val>
                                        </p:tav>
                                      </p:tavLst>
                                    </p:anim>
                                    <p:animEffect transition="in" filter="fade">
                                      <p:cBhvr>
                                        <p:cTn id="181" dur="1000"/>
                                        <p:tgtEl>
                                          <p:spTgt spid="24"/>
                                        </p:tgtEl>
                                      </p:cBhvr>
                                    </p:animEffect>
                                  </p:childTnLst>
                                </p:cTn>
                              </p:par>
                              <p:par>
                                <p:cTn id="182" presetID="31" presetClass="entr" presetSubtype="0" fill="hold" grpId="0" nodeType="withEffect">
                                  <p:stCondLst>
                                    <p:cond delay="250"/>
                                  </p:stCondLst>
                                  <p:childTnLst>
                                    <p:set>
                                      <p:cBhvr>
                                        <p:cTn id="183" dur="1" fill="hold">
                                          <p:stCondLst>
                                            <p:cond delay="0"/>
                                          </p:stCondLst>
                                        </p:cTn>
                                        <p:tgtEl>
                                          <p:spTgt spid="25"/>
                                        </p:tgtEl>
                                        <p:attrNameLst>
                                          <p:attrName>style.visibility</p:attrName>
                                        </p:attrNameLst>
                                      </p:cBhvr>
                                      <p:to>
                                        <p:strVal val="visible"/>
                                      </p:to>
                                    </p:set>
                                    <p:anim calcmode="lin" valueType="num">
                                      <p:cBhvr>
                                        <p:cTn id="184" dur="1000" fill="hold"/>
                                        <p:tgtEl>
                                          <p:spTgt spid="25"/>
                                        </p:tgtEl>
                                        <p:attrNameLst>
                                          <p:attrName>ppt_w</p:attrName>
                                        </p:attrNameLst>
                                      </p:cBhvr>
                                      <p:tavLst>
                                        <p:tav tm="0">
                                          <p:val>
                                            <p:fltVal val="0"/>
                                          </p:val>
                                        </p:tav>
                                        <p:tav tm="100000">
                                          <p:val>
                                            <p:strVal val="#ppt_w"/>
                                          </p:val>
                                        </p:tav>
                                      </p:tavLst>
                                    </p:anim>
                                    <p:anim calcmode="lin" valueType="num">
                                      <p:cBhvr>
                                        <p:cTn id="185" dur="1000" fill="hold"/>
                                        <p:tgtEl>
                                          <p:spTgt spid="25"/>
                                        </p:tgtEl>
                                        <p:attrNameLst>
                                          <p:attrName>ppt_h</p:attrName>
                                        </p:attrNameLst>
                                      </p:cBhvr>
                                      <p:tavLst>
                                        <p:tav tm="0">
                                          <p:val>
                                            <p:fltVal val="0"/>
                                          </p:val>
                                        </p:tav>
                                        <p:tav tm="100000">
                                          <p:val>
                                            <p:strVal val="#ppt_h"/>
                                          </p:val>
                                        </p:tav>
                                      </p:tavLst>
                                    </p:anim>
                                    <p:anim calcmode="lin" valueType="num">
                                      <p:cBhvr>
                                        <p:cTn id="186" dur="1000" fill="hold"/>
                                        <p:tgtEl>
                                          <p:spTgt spid="25"/>
                                        </p:tgtEl>
                                        <p:attrNameLst>
                                          <p:attrName>style.rotation</p:attrName>
                                        </p:attrNameLst>
                                      </p:cBhvr>
                                      <p:tavLst>
                                        <p:tav tm="0">
                                          <p:val>
                                            <p:fltVal val="90"/>
                                          </p:val>
                                        </p:tav>
                                        <p:tav tm="100000">
                                          <p:val>
                                            <p:fltVal val="0"/>
                                          </p:val>
                                        </p:tav>
                                      </p:tavLst>
                                    </p:anim>
                                    <p:animEffect transition="in" filter="fade">
                                      <p:cBhvr>
                                        <p:cTn id="187" dur="1000"/>
                                        <p:tgtEl>
                                          <p:spTgt spid="25"/>
                                        </p:tgtEl>
                                      </p:cBhvr>
                                    </p:animEffect>
                                  </p:childTnLst>
                                </p:cTn>
                              </p:par>
                              <p:par>
                                <p:cTn id="188" presetID="31" presetClass="entr" presetSubtype="0" fill="hold" grpId="0" nodeType="withEffect">
                                  <p:stCondLst>
                                    <p:cond delay="250"/>
                                  </p:stCondLst>
                                  <p:childTnLst>
                                    <p:set>
                                      <p:cBhvr>
                                        <p:cTn id="189" dur="1" fill="hold">
                                          <p:stCondLst>
                                            <p:cond delay="0"/>
                                          </p:stCondLst>
                                        </p:cTn>
                                        <p:tgtEl>
                                          <p:spTgt spid="26"/>
                                        </p:tgtEl>
                                        <p:attrNameLst>
                                          <p:attrName>style.visibility</p:attrName>
                                        </p:attrNameLst>
                                      </p:cBhvr>
                                      <p:to>
                                        <p:strVal val="visible"/>
                                      </p:to>
                                    </p:set>
                                    <p:anim calcmode="lin" valueType="num">
                                      <p:cBhvr>
                                        <p:cTn id="190" dur="1000" fill="hold"/>
                                        <p:tgtEl>
                                          <p:spTgt spid="26"/>
                                        </p:tgtEl>
                                        <p:attrNameLst>
                                          <p:attrName>ppt_w</p:attrName>
                                        </p:attrNameLst>
                                      </p:cBhvr>
                                      <p:tavLst>
                                        <p:tav tm="0">
                                          <p:val>
                                            <p:fltVal val="0"/>
                                          </p:val>
                                        </p:tav>
                                        <p:tav tm="100000">
                                          <p:val>
                                            <p:strVal val="#ppt_w"/>
                                          </p:val>
                                        </p:tav>
                                      </p:tavLst>
                                    </p:anim>
                                    <p:anim calcmode="lin" valueType="num">
                                      <p:cBhvr>
                                        <p:cTn id="191" dur="1000" fill="hold"/>
                                        <p:tgtEl>
                                          <p:spTgt spid="26"/>
                                        </p:tgtEl>
                                        <p:attrNameLst>
                                          <p:attrName>ppt_h</p:attrName>
                                        </p:attrNameLst>
                                      </p:cBhvr>
                                      <p:tavLst>
                                        <p:tav tm="0">
                                          <p:val>
                                            <p:fltVal val="0"/>
                                          </p:val>
                                        </p:tav>
                                        <p:tav tm="100000">
                                          <p:val>
                                            <p:strVal val="#ppt_h"/>
                                          </p:val>
                                        </p:tav>
                                      </p:tavLst>
                                    </p:anim>
                                    <p:anim calcmode="lin" valueType="num">
                                      <p:cBhvr>
                                        <p:cTn id="192" dur="1000" fill="hold"/>
                                        <p:tgtEl>
                                          <p:spTgt spid="26"/>
                                        </p:tgtEl>
                                        <p:attrNameLst>
                                          <p:attrName>style.rotation</p:attrName>
                                        </p:attrNameLst>
                                      </p:cBhvr>
                                      <p:tavLst>
                                        <p:tav tm="0">
                                          <p:val>
                                            <p:fltVal val="90"/>
                                          </p:val>
                                        </p:tav>
                                        <p:tav tm="100000">
                                          <p:val>
                                            <p:fltVal val="0"/>
                                          </p:val>
                                        </p:tav>
                                      </p:tavLst>
                                    </p:anim>
                                    <p:animEffect transition="in" filter="fade">
                                      <p:cBhvr>
                                        <p:cTn id="193" dur="1000"/>
                                        <p:tgtEl>
                                          <p:spTgt spid="26"/>
                                        </p:tgtEl>
                                      </p:cBhvr>
                                    </p:animEffect>
                                  </p:childTnLst>
                                </p:cTn>
                              </p:par>
                              <p:par>
                                <p:cTn id="194" presetID="31" presetClass="entr" presetSubtype="0" fill="hold" grpId="0" nodeType="withEffect">
                                  <p:stCondLst>
                                    <p:cond delay="250"/>
                                  </p:stCondLst>
                                  <p:childTnLst>
                                    <p:set>
                                      <p:cBhvr>
                                        <p:cTn id="195" dur="1" fill="hold">
                                          <p:stCondLst>
                                            <p:cond delay="0"/>
                                          </p:stCondLst>
                                        </p:cTn>
                                        <p:tgtEl>
                                          <p:spTgt spid="27"/>
                                        </p:tgtEl>
                                        <p:attrNameLst>
                                          <p:attrName>style.visibility</p:attrName>
                                        </p:attrNameLst>
                                      </p:cBhvr>
                                      <p:to>
                                        <p:strVal val="visible"/>
                                      </p:to>
                                    </p:set>
                                    <p:anim calcmode="lin" valueType="num">
                                      <p:cBhvr>
                                        <p:cTn id="196" dur="1000" fill="hold"/>
                                        <p:tgtEl>
                                          <p:spTgt spid="27"/>
                                        </p:tgtEl>
                                        <p:attrNameLst>
                                          <p:attrName>ppt_w</p:attrName>
                                        </p:attrNameLst>
                                      </p:cBhvr>
                                      <p:tavLst>
                                        <p:tav tm="0">
                                          <p:val>
                                            <p:fltVal val="0"/>
                                          </p:val>
                                        </p:tav>
                                        <p:tav tm="100000">
                                          <p:val>
                                            <p:strVal val="#ppt_w"/>
                                          </p:val>
                                        </p:tav>
                                      </p:tavLst>
                                    </p:anim>
                                    <p:anim calcmode="lin" valueType="num">
                                      <p:cBhvr>
                                        <p:cTn id="197" dur="1000" fill="hold"/>
                                        <p:tgtEl>
                                          <p:spTgt spid="27"/>
                                        </p:tgtEl>
                                        <p:attrNameLst>
                                          <p:attrName>ppt_h</p:attrName>
                                        </p:attrNameLst>
                                      </p:cBhvr>
                                      <p:tavLst>
                                        <p:tav tm="0">
                                          <p:val>
                                            <p:fltVal val="0"/>
                                          </p:val>
                                        </p:tav>
                                        <p:tav tm="100000">
                                          <p:val>
                                            <p:strVal val="#ppt_h"/>
                                          </p:val>
                                        </p:tav>
                                      </p:tavLst>
                                    </p:anim>
                                    <p:anim calcmode="lin" valueType="num">
                                      <p:cBhvr>
                                        <p:cTn id="198" dur="1000" fill="hold"/>
                                        <p:tgtEl>
                                          <p:spTgt spid="27"/>
                                        </p:tgtEl>
                                        <p:attrNameLst>
                                          <p:attrName>style.rotation</p:attrName>
                                        </p:attrNameLst>
                                      </p:cBhvr>
                                      <p:tavLst>
                                        <p:tav tm="0">
                                          <p:val>
                                            <p:fltVal val="90"/>
                                          </p:val>
                                        </p:tav>
                                        <p:tav tm="100000">
                                          <p:val>
                                            <p:fltVal val="0"/>
                                          </p:val>
                                        </p:tav>
                                      </p:tavLst>
                                    </p:anim>
                                    <p:animEffect transition="in" filter="fade">
                                      <p:cBhvr>
                                        <p:cTn id="199" dur="1000"/>
                                        <p:tgtEl>
                                          <p:spTgt spid="27"/>
                                        </p:tgtEl>
                                      </p:cBhvr>
                                    </p:animEffect>
                                  </p:childTnLst>
                                </p:cTn>
                              </p:par>
                              <p:par>
                                <p:cTn id="200" presetID="31" presetClass="entr" presetSubtype="0" fill="hold" grpId="0" nodeType="withEffect">
                                  <p:stCondLst>
                                    <p:cond delay="250"/>
                                  </p:stCondLst>
                                  <p:childTnLst>
                                    <p:set>
                                      <p:cBhvr>
                                        <p:cTn id="201" dur="1" fill="hold">
                                          <p:stCondLst>
                                            <p:cond delay="0"/>
                                          </p:stCondLst>
                                        </p:cTn>
                                        <p:tgtEl>
                                          <p:spTgt spid="28"/>
                                        </p:tgtEl>
                                        <p:attrNameLst>
                                          <p:attrName>style.visibility</p:attrName>
                                        </p:attrNameLst>
                                      </p:cBhvr>
                                      <p:to>
                                        <p:strVal val="visible"/>
                                      </p:to>
                                    </p:set>
                                    <p:anim calcmode="lin" valueType="num">
                                      <p:cBhvr>
                                        <p:cTn id="202" dur="1000" fill="hold"/>
                                        <p:tgtEl>
                                          <p:spTgt spid="28"/>
                                        </p:tgtEl>
                                        <p:attrNameLst>
                                          <p:attrName>ppt_w</p:attrName>
                                        </p:attrNameLst>
                                      </p:cBhvr>
                                      <p:tavLst>
                                        <p:tav tm="0">
                                          <p:val>
                                            <p:fltVal val="0"/>
                                          </p:val>
                                        </p:tav>
                                        <p:tav tm="100000">
                                          <p:val>
                                            <p:strVal val="#ppt_w"/>
                                          </p:val>
                                        </p:tav>
                                      </p:tavLst>
                                    </p:anim>
                                    <p:anim calcmode="lin" valueType="num">
                                      <p:cBhvr>
                                        <p:cTn id="203" dur="1000" fill="hold"/>
                                        <p:tgtEl>
                                          <p:spTgt spid="28"/>
                                        </p:tgtEl>
                                        <p:attrNameLst>
                                          <p:attrName>ppt_h</p:attrName>
                                        </p:attrNameLst>
                                      </p:cBhvr>
                                      <p:tavLst>
                                        <p:tav tm="0">
                                          <p:val>
                                            <p:fltVal val="0"/>
                                          </p:val>
                                        </p:tav>
                                        <p:tav tm="100000">
                                          <p:val>
                                            <p:strVal val="#ppt_h"/>
                                          </p:val>
                                        </p:tav>
                                      </p:tavLst>
                                    </p:anim>
                                    <p:anim calcmode="lin" valueType="num">
                                      <p:cBhvr>
                                        <p:cTn id="204" dur="1000" fill="hold"/>
                                        <p:tgtEl>
                                          <p:spTgt spid="28"/>
                                        </p:tgtEl>
                                        <p:attrNameLst>
                                          <p:attrName>style.rotation</p:attrName>
                                        </p:attrNameLst>
                                      </p:cBhvr>
                                      <p:tavLst>
                                        <p:tav tm="0">
                                          <p:val>
                                            <p:fltVal val="90"/>
                                          </p:val>
                                        </p:tav>
                                        <p:tav tm="100000">
                                          <p:val>
                                            <p:fltVal val="0"/>
                                          </p:val>
                                        </p:tav>
                                      </p:tavLst>
                                    </p:anim>
                                    <p:animEffect transition="in" filter="fade">
                                      <p:cBhvr>
                                        <p:cTn id="205" dur="1000"/>
                                        <p:tgtEl>
                                          <p:spTgt spid="28"/>
                                        </p:tgtEl>
                                      </p:cBhvr>
                                    </p:animEffect>
                                  </p:childTnLst>
                                </p:cTn>
                              </p:par>
                              <p:par>
                                <p:cTn id="206" presetID="31" presetClass="entr" presetSubtype="0" fill="hold" grpId="0" nodeType="withEffect">
                                  <p:stCondLst>
                                    <p:cond delay="250"/>
                                  </p:stCondLst>
                                  <p:childTnLst>
                                    <p:set>
                                      <p:cBhvr>
                                        <p:cTn id="207" dur="1" fill="hold">
                                          <p:stCondLst>
                                            <p:cond delay="0"/>
                                          </p:stCondLst>
                                        </p:cTn>
                                        <p:tgtEl>
                                          <p:spTgt spid="29"/>
                                        </p:tgtEl>
                                        <p:attrNameLst>
                                          <p:attrName>style.visibility</p:attrName>
                                        </p:attrNameLst>
                                      </p:cBhvr>
                                      <p:to>
                                        <p:strVal val="visible"/>
                                      </p:to>
                                    </p:set>
                                    <p:anim calcmode="lin" valueType="num">
                                      <p:cBhvr>
                                        <p:cTn id="208" dur="1000" fill="hold"/>
                                        <p:tgtEl>
                                          <p:spTgt spid="29"/>
                                        </p:tgtEl>
                                        <p:attrNameLst>
                                          <p:attrName>ppt_w</p:attrName>
                                        </p:attrNameLst>
                                      </p:cBhvr>
                                      <p:tavLst>
                                        <p:tav tm="0">
                                          <p:val>
                                            <p:fltVal val="0"/>
                                          </p:val>
                                        </p:tav>
                                        <p:tav tm="100000">
                                          <p:val>
                                            <p:strVal val="#ppt_w"/>
                                          </p:val>
                                        </p:tav>
                                      </p:tavLst>
                                    </p:anim>
                                    <p:anim calcmode="lin" valueType="num">
                                      <p:cBhvr>
                                        <p:cTn id="209" dur="1000" fill="hold"/>
                                        <p:tgtEl>
                                          <p:spTgt spid="29"/>
                                        </p:tgtEl>
                                        <p:attrNameLst>
                                          <p:attrName>ppt_h</p:attrName>
                                        </p:attrNameLst>
                                      </p:cBhvr>
                                      <p:tavLst>
                                        <p:tav tm="0">
                                          <p:val>
                                            <p:fltVal val="0"/>
                                          </p:val>
                                        </p:tav>
                                        <p:tav tm="100000">
                                          <p:val>
                                            <p:strVal val="#ppt_h"/>
                                          </p:val>
                                        </p:tav>
                                      </p:tavLst>
                                    </p:anim>
                                    <p:anim calcmode="lin" valueType="num">
                                      <p:cBhvr>
                                        <p:cTn id="210" dur="1000" fill="hold"/>
                                        <p:tgtEl>
                                          <p:spTgt spid="29"/>
                                        </p:tgtEl>
                                        <p:attrNameLst>
                                          <p:attrName>style.rotation</p:attrName>
                                        </p:attrNameLst>
                                      </p:cBhvr>
                                      <p:tavLst>
                                        <p:tav tm="0">
                                          <p:val>
                                            <p:fltVal val="90"/>
                                          </p:val>
                                        </p:tav>
                                        <p:tav tm="100000">
                                          <p:val>
                                            <p:fltVal val="0"/>
                                          </p:val>
                                        </p:tav>
                                      </p:tavLst>
                                    </p:anim>
                                    <p:animEffect transition="in" filter="fade">
                                      <p:cBhvr>
                                        <p:cTn id="211" dur="1000"/>
                                        <p:tgtEl>
                                          <p:spTgt spid="29"/>
                                        </p:tgtEl>
                                      </p:cBhvr>
                                    </p:animEffect>
                                  </p:childTnLst>
                                </p:cTn>
                              </p:par>
                              <p:par>
                                <p:cTn id="212" presetID="31" presetClass="entr" presetSubtype="0" fill="hold" grpId="0" nodeType="withEffect">
                                  <p:stCondLst>
                                    <p:cond delay="250"/>
                                  </p:stCondLst>
                                  <p:childTnLst>
                                    <p:set>
                                      <p:cBhvr>
                                        <p:cTn id="213" dur="1" fill="hold">
                                          <p:stCondLst>
                                            <p:cond delay="0"/>
                                          </p:stCondLst>
                                        </p:cTn>
                                        <p:tgtEl>
                                          <p:spTgt spid="30"/>
                                        </p:tgtEl>
                                        <p:attrNameLst>
                                          <p:attrName>style.visibility</p:attrName>
                                        </p:attrNameLst>
                                      </p:cBhvr>
                                      <p:to>
                                        <p:strVal val="visible"/>
                                      </p:to>
                                    </p:set>
                                    <p:anim calcmode="lin" valueType="num">
                                      <p:cBhvr>
                                        <p:cTn id="214" dur="1000" fill="hold"/>
                                        <p:tgtEl>
                                          <p:spTgt spid="30"/>
                                        </p:tgtEl>
                                        <p:attrNameLst>
                                          <p:attrName>ppt_w</p:attrName>
                                        </p:attrNameLst>
                                      </p:cBhvr>
                                      <p:tavLst>
                                        <p:tav tm="0">
                                          <p:val>
                                            <p:fltVal val="0"/>
                                          </p:val>
                                        </p:tav>
                                        <p:tav tm="100000">
                                          <p:val>
                                            <p:strVal val="#ppt_w"/>
                                          </p:val>
                                        </p:tav>
                                      </p:tavLst>
                                    </p:anim>
                                    <p:anim calcmode="lin" valueType="num">
                                      <p:cBhvr>
                                        <p:cTn id="215" dur="1000" fill="hold"/>
                                        <p:tgtEl>
                                          <p:spTgt spid="30"/>
                                        </p:tgtEl>
                                        <p:attrNameLst>
                                          <p:attrName>ppt_h</p:attrName>
                                        </p:attrNameLst>
                                      </p:cBhvr>
                                      <p:tavLst>
                                        <p:tav tm="0">
                                          <p:val>
                                            <p:fltVal val="0"/>
                                          </p:val>
                                        </p:tav>
                                        <p:tav tm="100000">
                                          <p:val>
                                            <p:strVal val="#ppt_h"/>
                                          </p:val>
                                        </p:tav>
                                      </p:tavLst>
                                    </p:anim>
                                    <p:anim calcmode="lin" valueType="num">
                                      <p:cBhvr>
                                        <p:cTn id="216" dur="1000" fill="hold"/>
                                        <p:tgtEl>
                                          <p:spTgt spid="30"/>
                                        </p:tgtEl>
                                        <p:attrNameLst>
                                          <p:attrName>style.rotation</p:attrName>
                                        </p:attrNameLst>
                                      </p:cBhvr>
                                      <p:tavLst>
                                        <p:tav tm="0">
                                          <p:val>
                                            <p:fltVal val="90"/>
                                          </p:val>
                                        </p:tav>
                                        <p:tav tm="100000">
                                          <p:val>
                                            <p:fltVal val="0"/>
                                          </p:val>
                                        </p:tav>
                                      </p:tavLst>
                                    </p:anim>
                                    <p:animEffect transition="in" filter="fade">
                                      <p:cBhvr>
                                        <p:cTn id="217" dur="1000"/>
                                        <p:tgtEl>
                                          <p:spTgt spid="30"/>
                                        </p:tgtEl>
                                      </p:cBhvr>
                                    </p:animEffect>
                                  </p:childTnLst>
                                </p:cTn>
                              </p:par>
                              <p:par>
                                <p:cTn id="218" presetID="31" presetClass="entr" presetSubtype="0" fill="hold" grpId="0" nodeType="withEffect">
                                  <p:stCondLst>
                                    <p:cond delay="250"/>
                                  </p:stCondLst>
                                  <p:childTnLst>
                                    <p:set>
                                      <p:cBhvr>
                                        <p:cTn id="219" dur="1" fill="hold">
                                          <p:stCondLst>
                                            <p:cond delay="0"/>
                                          </p:stCondLst>
                                        </p:cTn>
                                        <p:tgtEl>
                                          <p:spTgt spid="31"/>
                                        </p:tgtEl>
                                        <p:attrNameLst>
                                          <p:attrName>style.visibility</p:attrName>
                                        </p:attrNameLst>
                                      </p:cBhvr>
                                      <p:to>
                                        <p:strVal val="visible"/>
                                      </p:to>
                                    </p:set>
                                    <p:anim calcmode="lin" valueType="num">
                                      <p:cBhvr>
                                        <p:cTn id="220" dur="1000" fill="hold"/>
                                        <p:tgtEl>
                                          <p:spTgt spid="31"/>
                                        </p:tgtEl>
                                        <p:attrNameLst>
                                          <p:attrName>ppt_w</p:attrName>
                                        </p:attrNameLst>
                                      </p:cBhvr>
                                      <p:tavLst>
                                        <p:tav tm="0">
                                          <p:val>
                                            <p:fltVal val="0"/>
                                          </p:val>
                                        </p:tav>
                                        <p:tav tm="100000">
                                          <p:val>
                                            <p:strVal val="#ppt_w"/>
                                          </p:val>
                                        </p:tav>
                                      </p:tavLst>
                                    </p:anim>
                                    <p:anim calcmode="lin" valueType="num">
                                      <p:cBhvr>
                                        <p:cTn id="221" dur="1000" fill="hold"/>
                                        <p:tgtEl>
                                          <p:spTgt spid="31"/>
                                        </p:tgtEl>
                                        <p:attrNameLst>
                                          <p:attrName>ppt_h</p:attrName>
                                        </p:attrNameLst>
                                      </p:cBhvr>
                                      <p:tavLst>
                                        <p:tav tm="0">
                                          <p:val>
                                            <p:fltVal val="0"/>
                                          </p:val>
                                        </p:tav>
                                        <p:tav tm="100000">
                                          <p:val>
                                            <p:strVal val="#ppt_h"/>
                                          </p:val>
                                        </p:tav>
                                      </p:tavLst>
                                    </p:anim>
                                    <p:anim calcmode="lin" valueType="num">
                                      <p:cBhvr>
                                        <p:cTn id="222" dur="1000" fill="hold"/>
                                        <p:tgtEl>
                                          <p:spTgt spid="31"/>
                                        </p:tgtEl>
                                        <p:attrNameLst>
                                          <p:attrName>style.rotation</p:attrName>
                                        </p:attrNameLst>
                                      </p:cBhvr>
                                      <p:tavLst>
                                        <p:tav tm="0">
                                          <p:val>
                                            <p:fltVal val="90"/>
                                          </p:val>
                                        </p:tav>
                                        <p:tav tm="100000">
                                          <p:val>
                                            <p:fltVal val="0"/>
                                          </p:val>
                                        </p:tav>
                                      </p:tavLst>
                                    </p:anim>
                                    <p:animEffect transition="in" filter="fade">
                                      <p:cBhvr>
                                        <p:cTn id="223" dur="1000"/>
                                        <p:tgtEl>
                                          <p:spTgt spid="31"/>
                                        </p:tgtEl>
                                      </p:cBhvr>
                                    </p:animEffect>
                                  </p:childTnLst>
                                </p:cTn>
                              </p:par>
                              <p:par>
                                <p:cTn id="224" presetID="31" presetClass="entr" presetSubtype="0" fill="hold" grpId="0" nodeType="withEffect">
                                  <p:stCondLst>
                                    <p:cond delay="250"/>
                                  </p:stCondLst>
                                  <p:childTnLst>
                                    <p:set>
                                      <p:cBhvr>
                                        <p:cTn id="225" dur="1" fill="hold">
                                          <p:stCondLst>
                                            <p:cond delay="0"/>
                                          </p:stCondLst>
                                        </p:cTn>
                                        <p:tgtEl>
                                          <p:spTgt spid="32"/>
                                        </p:tgtEl>
                                        <p:attrNameLst>
                                          <p:attrName>style.visibility</p:attrName>
                                        </p:attrNameLst>
                                      </p:cBhvr>
                                      <p:to>
                                        <p:strVal val="visible"/>
                                      </p:to>
                                    </p:set>
                                    <p:anim calcmode="lin" valueType="num">
                                      <p:cBhvr>
                                        <p:cTn id="226" dur="1000" fill="hold"/>
                                        <p:tgtEl>
                                          <p:spTgt spid="32"/>
                                        </p:tgtEl>
                                        <p:attrNameLst>
                                          <p:attrName>ppt_w</p:attrName>
                                        </p:attrNameLst>
                                      </p:cBhvr>
                                      <p:tavLst>
                                        <p:tav tm="0">
                                          <p:val>
                                            <p:fltVal val="0"/>
                                          </p:val>
                                        </p:tav>
                                        <p:tav tm="100000">
                                          <p:val>
                                            <p:strVal val="#ppt_w"/>
                                          </p:val>
                                        </p:tav>
                                      </p:tavLst>
                                    </p:anim>
                                    <p:anim calcmode="lin" valueType="num">
                                      <p:cBhvr>
                                        <p:cTn id="227" dur="1000" fill="hold"/>
                                        <p:tgtEl>
                                          <p:spTgt spid="32"/>
                                        </p:tgtEl>
                                        <p:attrNameLst>
                                          <p:attrName>ppt_h</p:attrName>
                                        </p:attrNameLst>
                                      </p:cBhvr>
                                      <p:tavLst>
                                        <p:tav tm="0">
                                          <p:val>
                                            <p:fltVal val="0"/>
                                          </p:val>
                                        </p:tav>
                                        <p:tav tm="100000">
                                          <p:val>
                                            <p:strVal val="#ppt_h"/>
                                          </p:val>
                                        </p:tav>
                                      </p:tavLst>
                                    </p:anim>
                                    <p:anim calcmode="lin" valueType="num">
                                      <p:cBhvr>
                                        <p:cTn id="228" dur="1000" fill="hold"/>
                                        <p:tgtEl>
                                          <p:spTgt spid="32"/>
                                        </p:tgtEl>
                                        <p:attrNameLst>
                                          <p:attrName>style.rotation</p:attrName>
                                        </p:attrNameLst>
                                      </p:cBhvr>
                                      <p:tavLst>
                                        <p:tav tm="0">
                                          <p:val>
                                            <p:fltVal val="90"/>
                                          </p:val>
                                        </p:tav>
                                        <p:tav tm="100000">
                                          <p:val>
                                            <p:fltVal val="0"/>
                                          </p:val>
                                        </p:tav>
                                      </p:tavLst>
                                    </p:anim>
                                    <p:animEffect transition="in" filter="fade">
                                      <p:cBhvr>
                                        <p:cTn id="229" dur="1000"/>
                                        <p:tgtEl>
                                          <p:spTgt spid="32"/>
                                        </p:tgtEl>
                                      </p:cBhvr>
                                    </p:animEffect>
                                  </p:childTnLst>
                                </p:cTn>
                              </p:par>
                              <p:par>
                                <p:cTn id="230" presetID="31" presetClass="entr" presetSubtype="0" fill="hold" grpId="0" nodeType="withEffect">
                                  <p:stCondLst>
                                    <p:cond delay="250"/>
                                  </p:stCondLst>
                                  <p:childTnLst>
                                    <p:set>
                                      <p:cBhvr>
                                        <p:cTn id="231" dur="1" fill="hold">
                                          <p:stCondLst>
                                            <p:cond delay="0"/>
                                          </p:stCondLst>
                                        </p:cTn>
                                        <p:tgtEl>
                                          <p:spTgt spid="33"/>
                                        </p:tgtEl>
                                        <p:attrNameLst>
                                          <p:attrName>style.visibility</p:attrName>
                                        </p:attrNameLst>
                                      </p:cBhvr>
                                      <p:to>
                                        <p:strVal val="visible"/>
                                      </p:to>
                                    </p:set>
                                    <p:anim calcmode="lin" valueType="num">
                                      <p:cBhvr>
                                        <p:cTn id="232" dur="1000" fill="hold"/>
                                        <p:tgtEl>
                                          <p:spTgt spid="33"/>
                                        </p:tgtEl>
                                        <p:attrNameLst>
                                          <p:attrName>ppt_w</p:attrName>
                                        </p:attrNameLst>
                                      </p:cBhvr>
                                      <p:tavLst>
                                        <p:tav tm="0">
                                          <p:val>
                                            <p:fltVal val="0"/>
                                          </p:val>
                                        </p:tav>
                                        <p:tav tm="100000">
                                          <p:val>
                                            <p:strVal val="#ppt_w"/>
                                          </p:val>
                                        </p:tav>
                                      </p:tavLst>
                                    </p:anim>
                                    <p:anim calcmode="lin" valueType="num">
                                      <p:cBhvr>
                                        <p:cTn id="233" dur="1000" fill="hold"/>
                                        <p:tgtEl>
                                          <p:spTgt spid="33"/>
                                        </p:tgtEl>
                                        <p:attrNameLst>
                                          <p:attrName>ppt_h</p:attrName>
                                        </p:attrNameLst>
                                      </p:cBhvr>
                                      <p:tavLst>
                                        <p:tav tm="0">
                                          <p:val>
                                            <p:fltVal val="0"/>
                                          </p:val>
                                        </p:tav>
                                        <p:tav tm="100000">
                                          <p:val>
                                            <p:strVal val="#ppt_h"/>
                                          </p:val>
                                        </p:tav>
                                      </p:tavLst>
                                    </p:anim>
                                    <p:anim calcmode="lin" valueType="num">
                                      <p:cBhvr>
                                        <p:cTn id="234" dur="1000" fill="hold"/>
                                        <p:tgtEl>
                                          <p:spTgt spid="33"/>
                                        </p:tgtEl>
                                        <p:attrNameLst>
                                          <p:attrName>style.rotation</p:attrName>
                                        </p:attrNameLst>
                                      </p:cBhvr>
                                      <p:tavLst>
                                        <p:tav tm="0">
                                          <p:val>
                                            <p:fltVal val="90"/>
                                          </p:val>
                                        </p:tav>
                                        <p:tav tm="100000">
                                          <p:val>
                                            <p:fltVal val="0"/>
                                          </p:val>
                                        </p:tav>
                                      </p:tavLst>
                                    </p:anim>
                                    <p:animEffect transition="in" filter="fade">
                                      <p:cBhvr>
                                        <p:cTn id="235" dur="1000"/>
                                        <p:tgtEl>
                                          <p:spTgt spid="33"/>
                                        </p:tgtEl>
                                      </p:cBhvr>
                                    </p:animEffect>
                                  </p:childTnLst>
                                </p:cTn>
                              </p:par>
                              <p:par>
                                <p:cTn id="236" presetID="31" presetClass="entr" presetSubtype="0" fill="hold" grpId="0" nodeType="withEffect">
                                  <p:stCondLst>
                                    <p:cond delay="250"/>
                                  </p:stCondLst>
                                  <p:childTnLst>
                                    <p:set>
                                      <p:cBhvr>
                                        <p:cTn id="237" dur="1" fill="hold">
                                          <p:stCondLst>
                                            <p:cond delay="0"/>
                                          </p:stCondLst>
                                        </p:cTn>
                                        <p:tgtEl>
                                          <p:spTgt spid="34"/>
                                        </p:tgtEl>
                                        <p:attrNameLst>
                                          <p:attrName>style.visibility</p:attrName>
                                        </p:attrNameLst>
                                      </p:cBhvr>
                                      <p:to>
                                        <p:strVal val="visible"/>
                                      </p:to>
                                    </p:set>
                                    <p:anim calcmode="lin" valueType="num">
                                      <p:cBhvr>
                                        <p:cTn id="238" dur="1000" fill="hold"/>
                                        <p:tgtEl>
                                          <p:spTgt spid="34"/>
                                        </p:tgtEl>
                                        <p:attrNameLst>
                                          <p:attrName>ppt_w</p:attrName>
                                        </p:attrNameLst>
                                      </p:cBhvr>
                                      <p:tavLst>
                                        <p:tav tm="0">
                                          <p:val>
                                            <p:fltVal val="0"/>
                                          </p:val>
                                        </p:tav>
                                        <p:tav tm="100000">
                                          <p:val>
                                            <p:strVal val="#ppt_w"/>
                                          </p:val>
                                        </p:tav>
                                      </p:tavLst>
                                    </p:anim>
                                    <p:anim calcmode="lin" valueType="num">
                                      <p:cBhvr>
                                        <p:cTn id="239" dur="1000" fill="hold"/>
                                        <p:tgtEl>
                                          <p:spTgt spid="34"/>
                                        </p:tgtEl>
                                        <p:attrNameLst>
                                          <p:attrName>ppt_h</p:attrName>
                                        </p:attrNameLst>
                                      </p:cBhvr>
                                      <p:tavLst>
                                        <p:tav tm="0">
                                          <p:val>
                                            <p:fltVal val="0"/>
                                          </p:val>
                                        </p:tav>
                                        <p:tav tm="100000">
                                          <p:val>
                                            <p:strVal val="#ppt_h"/>
                                          </p:val>
                                        </p:tav>
                                      </p:tavLst>
                                    </p:anim>
                                    <p:anim calcmode="lin" valueType="num">
                                      <p:cBhvr>
                                        <p:cTn id="240" dur="1000" fill="hold"/>
                                        <p:tgtEl>
                                          <p:spTgt spid="34"/>
                                        </p:tgtEl>
                                        <p:attrNameLst>
                                          <p:attrName>style.rotation</p:attrName>
                                        </p:attrNameLst>
                                      </p:cBhvr>
                                      <p:tavLst>
                                        <p:tav tm="0">
                                          <p:val>
                                            <p:fltVal val="90"/>
                                          </p:val>
                                        </p:tav>
                                        <p:tav tm="100000">
                                          <p:val>
                                            <p:fltVal val="0"/>
                                          </p:val>
                                        </p:tav>
                                      </p:tavLst>
                                    </p:anim>
                                    <p:animEffect transition="in" filter="fade">
                                      <p:cBhvr>
                                        <p:cTn id="241" dur="1000"/>
                                        <p:tgtEl>
                                          <p:spTgt spid="34"/>
                                        </p:tgtEl>
                                      </p:cBhvr>
                                    </p:animEffect>
                                  </p:childTnLst>
                                </p:cTn>
                              </p:par>
                              <p:par>
                                <p:cTn id="242" presetID="31" presetClass="entr" presetSubtype="0" fill="hold" grpId="0" nodeType="withEffect">
                                  <p:stCondLst>
                                    <p:cond delay="250"/>
                                  </p:stCondLst>
                                  <p:childTnLst>
                                    <p:set>
                                      <p:cBhvr>
                                        <p:cTn id="243" dur="1" fill="hold">
                                          <p:stCondLst>
                                            <p:cond delay="0"/>
                                          </p:stCondLst>
                                        </p:cTn>
                                        <p:tgtEl>
                                          <p:spTgt spid="35"/>
                                        </p:tgtEl>
                                        <p:attrNameLst>
                                          <p:attrName>style.visibility</p:attrName>
                                        </p:attrNameLst>
                                      </p:cBhvr>
                                      <p:to>
                                        <p:strVal val="visible"/>
                                      </p:to>
                                    </p:set>
                                    <p:anim calcmode="lin" valueType="num">
                                      <p:cBhvr>
                                        <p:cTn id="244" dur="1000" fill="hold"/>
                                        <p:tgtEl>
                                          <p:spTgt spid="35"/>
                                        </p:tgtEl>
                                        <p:attrNameLst>
                                          <p:attrName>ppt_w</p:attrName>
                                        </p:attrNameLst>
                                      </p:cBhvr>
                                      <p:tavLst>
                                        <p:tav tm="0">
                                          <p:val>
                                            <p:fltVal val="0"/>
                                          </p:val>
                                        </p:tav>
                                        <p:tav tm="100000">
                                          <p:val>
                                            <p:strVal val="#ppt_w"/>
                                          </p:val>
                                        </p:tav>
                                      </p:tavLst>
                                    </p:anim>
                                    <p:anim calcmode="lin" valueType="num">
                                      <p:cBhvr>
                                        <p:cTn id="245" dur="1000" fill="hold"/>
                                        <p:tgtEl>
                                          <p:spTgt spid="35"/>
                                        </p:tgtEl>
                                        <p:attrNameLst>
                                          <p:attrName>ppt_h</p:attrName>
                                        </p:attrNameLst>
                                      </p:cBhvr>
                                      <p:tavLst>
                                        <p:tav tm="0">
                                          <p:val>
                                            <p:fltVal val="0"/>
                                          </p:val>
                                        </p:tav>
                                        <p:tav tm="100000">
                                          <p:val>
                                            <p:strVal val="#ppt_h"/>
                                          </p:val>
                                        </p:tav>
                                      </p:tavLst>
                                    </p:anim>
                                    <p:anim calcmode="lin" valueType="num">
                                      <p:cBhvr>
                                        <p:cTn id="246" dur="1000" fill="hold"/>
                                        <p:tgtEl>
                                          <p:spTgt spid="35"/>
                                        </p:tgtEl>
                                        <p:attrNameLst>
                                          <p:attrName>style.rotation</p:attrName>
                                        </p:attrNameLst>
                                      </p:cBhvr>
                                      <p:tavLst>
                                        <p:tav tm="0">
                                          <p:val>
                                            <p:fltVal val="90"/>
                                          </p:val>
                                        </p:tav>
                                        <p:tav tm="100000">
                                          <p:val>
                                            <p:fltVal val="0"/>
                                          </p:val>
                                        </p:tav>
                                      </p:tavLst>
                                    </p:anim>
                                    <p:animEffect transition="in" filter="fade">
                                      <p:cBhvr>
                                        <p:cTn id="247" dur="1000"/>
                                        <p:tgtEl>
                                          <p:spTgt spid="35"/>
                                        </p:tgtEl>
                                      </p:cBhvr>
                                    </p:animEffect>
                                  </p:childTnLst>
                                </p:cTn>
                              </p:par>
                              <p:par>
                                <p:cTn id="248" presetID="31" presetClass="entr" presetSubtype="0" fill="hold" grpId="0" nodeType="withEffect">
                                  <p:stCondLst>
                                    <p:cond delay="250"/>
                                  </p:stCondLst>
                                  <p:childTnLst>
                                    <p:set>
                                      <p:cBhvr>
                                        <p:cTn id="249" dur="1" fill="hold">
                                          <p:stCondLst>
                                            <p:cond delay="0"/>
                                          </p:stCondLst>
                                        </p:cTn>
                                        <p:tgtEl>
                                          <p:spTgt spid="36"/>
                                        </p:tgtEl>
                                        <p:attrNameLst>
                                          <p:attrName>style.visibility</p:attrName>
                                        </p:attrNameLst>
                                      </p:cBhvr>
                                      <p:to>
                                        <p:strVal val="visible"/>
                                      </p:to>
                                    </p:set>
                                    <p:anim calcmode="lin" valueType="num">
                                      <p:cBhvr>
                                        <p:cTn id="250" dur="1000" fill="hold"/>
                                        <p:tgtEl>
                                          <p:spTgt spid="36"/>
                                        </p:tgtEl>
                                        <p:attrNameLst>
                                          <p:attrName>ppt_w</p:attrName>
                                        </p:attrNameLst>
                                      </p:cBhvr>
                                      <p:tavLst>
                                        <p:tav tm="0">
                                          <p:val>
                                            <p:fltVal val="0"/>
                                          </p:val>
                                        </p:tav>
                                        <p:tav tm="100000">
                                          <p:val>
                                            <p:strVal val="#ppt_w"/>
                                          </p:val>
                                        </p:tav>
                                      </p:tavLst>
                                    </p:anim>
                                    <p:anim calcmode="lin" valueType="num">
                                      <p:cBhvr>
                                        <p:cTn id="251" dur="1000" fill="hold"/>
                                        <p:tgtEl>
                                          <p:spTgt spid="36"/>
                                        </p:tgtEl>
                                        <p:attrNameLst>
                                          <p:attrName>ppt_h</p:attrName>
                                        </p:attrNameLst>
                                      </p:cBhvr>
                                      <p:tavLst>
                                        <p:tav tm="0">
                                          <p:val>
                                            <p:fltVal val="0"/>
                                          </p:val>
                                        </p:tav>
                                        <p:tav tm="100000">
                                          <p:val>
                                            <p:strVal val="#ppt_h"/>
                                          </p:val>
                                        </p:tav>
                                      </p:tavLst>
                                    </p:anim>
                                    <p:anim calcmode="lin" valueType="num">
                                      <p:cBhvr>
                                        <p:cTn id="252" dur="1000" fill="hold"/>
                                        <p:tgtEl>
                                          <p:spTgt spid="36"/>
                                        </p:tgtEl>
                                        <p:attrNameLst>
                                          <p:attrName>style.rotation</p:attrName>
                                        </p:attrNameLst>
                                      </p:cBhvr>
                                      <p:tavLst>
                                        <p:tav tm="0">
                                          <p:val>
                                            <p:fltVal val="90"/>
                                          </p:val>
                                        </p:tav>
                                        <p:tav tm="100000">
                                          <p:val>
                                            <p:fltVal val="0"/>
                                          </p:val>
                                        </p:tav>
                                      </p:tavLst>
                                    </p:anim>
                                    <p:animEffect transition="in" filter="fade">
                                      <p:cBhvr>
                                        <p:cTn id="253" dur="1000"/>
                                        <p:tgtEl>
                                          <p:spTgt spid="36"/>
                                        </p:tgtEl>
                                      </p:cBhvr>
                                    </p:animEffect>
                                  </p:childTnLst>
                                </p:cTn>
                              </p:par>
                              <p:par>
                                <p:cTn id="254" presetID="31" presetClass="entr" presetSubtype="0" fill="hold" grpId="0" nodeType="withEffect">
                                  <p:stCondLst>
                                    <p:cond delay="250"/>
                                  </p:stCondLst>
                                  <p:childTnLst>
                                    <p:set>
                                      <p:cBhvr>
                                        <p:cTn id="255" dur="1" fill="hold">
                                          <p:stCondLst>
                                            <p:cond delay="0"/>
                                          </p:stCondLst>
                                        </p:cTn>
                                        <p:tgtEl>
                                          <p:spTgt spid="37"/>
                                        </p:tgtEl>
                                        <p:attrNameLst>
                                          <p:attrName>style.visibility</p:attrName>
                                        </p:attrNameLst>
                                      </p:cBhvr>
                                      <p:to>
                                        <p:strVal val="visible"/>
                                      </p:to>
                                    </p:set>
                                    <p:anim calcmode="lin" valueType="num">
                                      <p:cBhvr>
                                        <p:cTn id="256" dur="1000" fill="hold"/>
                                        <p:tgtEl>
                                          <p:spTgt spid="37"/>
                                        </p:tgtEl>
                                        <p:attrNameLst>
                                          <p:attrName>ppt_w</p:attrName>
                                        </p:attrNameLst>
                                      </p:cBhvr>
                                      <p:tavLst>
                                        <p:tav tm="0">
                                          <p:val>
                                            <p:fltVal val="0"/>
                                          </p:val>
                                        </p:tav>
                                        <p:tav tm="100000">
                                          <p:val>
                                            <p:strVal val="#ppt_w"/>
                                          </p:val>
                                        </p:tav>
                                      </p:tavLst>
                                    </p:anim>
                                    <p:anim calcmode="lin" valueType="num">
                                      <p:cBhvr>
                                        <p:cTn id="257" dur="1000" fill="hold"/>
                                        <p:tgtEl>
                                          <p:spTgt spid="37"/>
                                        </p:tgtEl>
                                        <p:attrNameLst>
                                          <p:attrName>ppt_h</p:attrName>
                                        </p:attrNameLst>
                                      </p:cBhvr>
                                      <p:tavLst>
                                        <p:tav tm="0">
                                          <p:val>
                                            <p:fltVal val="0"/>
                                          </p:val>
                                        </p:tav>
                                        <p:tav tm="100000">
                                          <p:val>
                                            <p:strVal val="#ppt_h"/>
                                          </p:val>
                                        </p:tav>
                                      </p:tavLst>
                                    </p:anim>
                                    <p:anim calcmode="lin" valueType="num">
                                      <p:cBhvr>
                                        <p:cTn id="258" dur="1000" fill="hold"/>
                                        <p:tgtEl>
                                          <p:spTgt spid="37"/>
                                        </p:tgtEl>
                                        <p:attrNameLst>
                                          <p:attrName>style.rotation</p:attrName>
                                        </p:attrNameLst>
                                      </p:cBhvr>
                                      <p:tavLst>
                                        <p:tav tm="0">
                                          <p:val>
                                            <p:fltVal val="90"/>
                                          </p:val>
                                        </p:tav>
                                        <p:tav tm="100000">
                                          <p:val>
                                            <p:fltVal val="0"/>
                                          </p:val>
                                        </p:tav>
                                      </p:tavLst>
                                    </p:anim>
                                    <p:animEffect transition="in" filter="fade">
                                      <p:cBhvr>
                                        <p:cTn id="259" dur="1000"/>
                                        <p:tgtEl>
                                          <p:spTgt spid="37"/>
                                        </p:tgtEl>
                                      </p:cBhvr>
                                    </p:animEffect>
                                  </p:childTnLst>
                                </p:cTn>
                              </p:par>
                              <p:par>
                                <p:cTn id="260" presetID="31" presetClass="entr" presetSubtype="0" fill="hold" grpId="0" nodeType="withEffect">
                                  <p:stCondLst>
                                    <p:cond delay="250"/>
                                  </p:stCondLst>
                                  <p:childTnLst>
                                    <p:set>
                                      <p:cBhvr>
                                        <p:cTn id="261" dur="1" fill="hold">
                                          <p:stCondLst>
                                            <p:cond delay="0"/>
                                          </p:stCondLst>
                                        </p:cTn>
                                        <p:tgtEl>
                                          <p:spTgt spid="38"/>
                                        </p:tgtEl>
                                        <p:attrNameLst>
                                          <p:attrName>style.visibility</p:attrName>
                                        </p:attrNameLst>
                                      </p:cBhvr>
                                      <p:to>
                                        <p:strVal val="visible"/>
                                      </p:to>
                                    </p:set>
                                    <p:anim calcmode="lin" valueType="num">
                                      <p:cBhvr>
                                        <p:cTn id="262" dur="1000" fill="hold"/>
                                        <p:tgtEl>
                                          <p:spTgt spid="38"/>
                                        </p:tgtEl>
                                        <p:attrNameLst>
                                          <p:attrName>ppt_w</p:attrName>
                                        </p:attrNameLst>
                                      </p:cBhvr>
                                      <p:tavLst>
                                        <p:tav tm="0">
                                          <p:val>
                                            <p:fltVal val="0"/>
                                          </p:val>
                                        </p:tav>
                                        <p:tav tm="100000">
                                          <p:val>
                                            <p:strVal val="#ppt_w"/>
                                          </p:val>
                                        </p:tav>
                                      </p:tavLst>
                                    </p:anim>
                                    <p:anim calcmode="lin" valueType="num">
                                      <p:cBhvr>
                                        <p:cTn id="263" dur="1000" fill="hold"/>
                                        <p:tgtEl>
                                          <p:spTgt spid="38"/>
                                        </p:tgtEl>
                                        <p:attrNameLst>
                                          <p:attrName>ppt_h</p:attrName>
                                        </p:attrNameLst>
                                      </p:cBhvr>
                                      <p:tavLst>
                                        <p:tav tm="0">
                                          <p:val>
                                            <p:fltVal val="0"/>
                                          </p:val>
                                        </p:tav>
                                        <p:tav tm="100000">
                                          <p:val>
                                            <p:strVal val="#ppt_h"/>
                                          </p:val>
                                        </p:tav>
                                      </p:tavLst>
                                    </p:anim>
                                    <p:anim calcmode="lin" valueType="num">
                                      <p:cBhvr>
                                        <p:cTn id="264" dur="1000" fill="hold"/>
                                        <p:tgtEl>
                                          <p:spTgt spid="38"/>
                                        </p:tgtEl>
                                        <p:attrNameLst>
                                          <p:attrName>style.rotation</p:attrName>
                                        </p:attrNameLst>
                                      </p:cBhvr>
                                      <p:tavLst>
                                        <p:tav tm="0">
                                          <p:val>
                                            <p:fltVal val="90"/>
                                          </p:val>
                                        </p:tav>
                                        <p:tav tm="100000">
                                          <p:val>
                                            <p:fltVal val="0"/>
                                          </p:val>
                                        </p:tav>
                                      </p:tavLst>
                                    </p:anim>
                                    <p:animEffect transition="in" filter="fade">
                                      <p:cBhvr>
                                        <p:cTn id="265" dur="1000"/>
                                        <p:tgtEl>
                                          <p:spTgt spid="38"/>
                                        </p:tgtEl>
                                      </p:cBhvr>
                                    </p:animEffect>
                                  </p:childTnLst>
                                </p:cTn>
                              </p:par>
                              <p:par>
                                <p:cTn id="266" presetID="31" presetClass="entr" presetSubtype="0" fill="hold" grpId="0" nodeType="withEffect">
                                  <p:stCondLst>
                                    <p:cond delay="250"/>
                                  </p:stCondLst>
                                  <p:childTnLst>
                                    <p:set>
                                      <p:cBhvr>
                                        <p:cTn id="267" dur="1" fill="hold">
                                          <p:stCondLst>
                                            <p:cond delay="0"/>
                                          </p:stCondLst>
                                        </p:cTn>
                                        <p:tgtEl>
                                          <p:spTgt spid="39"/>
                                        </p:tgtEl>
                                        <p:attrNameLst>
                                          <p:attrName>style.visibility</p:attrName>
                                        </p:attrNameLst>
                                      </p:cBhvr>
                                      <p:to>
                                        <p:strVal val="visible"/>
                                      </p:to>
                                    </p:set>
                                    <p:anim calcmode="lin" valueType="num">
                                      <p:cBhvr>
                                        <p:cTn id="268" dur="1000" fill="hold"/>
                                        <p:tgtEl>
                                          <p:spTgt spid="39"/>
                                        </p:tgtEl>
                                        <p:attrNameLst>
                                          <p:attrName>ppt_w</p:attrName>
                                        </p:attrNameLst>
                                      </p:cBhvr>
                                      <p:tavLst>
                                        <p:tav tm="0">
                                          <p:val>
                                            <p:fltVal val="0"/>
                                          </p:val>
                                        </p:tav>
                                        <p:tav tm="100000">
                                          <p:val>
                                            <p:strVal val="#ppt_w"/>
                                          </p:val>
                                        </p:tav>
                                      </p:tavLst>
                                    </p:anim>
                                    <p:anim calcmode="lin" valueType="num">
                                      <p:cBhvr>
                                        <p:cTn id="269" dur="1000" fill="hold"/>
                                        <p:tgtEl>
                                          <p:spTgt spid="39"/>
                                        </p:tgtEl>
                                        <p:attrNameLst>
                                          <p:attrName>ppt_h</p:attrName>
                                        </p:attrNameLst>
                                      </p:cBhvr>
                                      <p:tavLst>
                                        <p:tav tm="0">
                                          <p:val>
                                            <p:fltVal val="0"/>
                                          </p:val>
                                        </p:tav>
                                        <p:tav tm="100000">
                                          <p:val>
                                            <p:strVal val="#ppt_h"/>
                                          </p:val>
                                        </p:tav>
                                      </p:tavLst>
                                    </p:anim>
                                    <p:anim calcmode="lin" valueType="num">
                                      <p:cBhvr>
                                        <p:cTn id="270" dur="1000" fill="hold"/>
                                        <p:tgtEl>
                                          <p:spTgt spid="39"/>
                                        </p:tgtEl>
                                        <p:attrNameLst>
                                          <p:attrName>style.rotation</p:attrName>
                                        </p:attrNameLst>
                                      </p:cBhvr>
                                      <p:tavLst>
                                        <p:tav tm="0">
                                          <p:val>
                                            <p:fltVal val="90"/>
                                          </p:val>
                                        </p:tav>
                                        <p:tav tm="100000">
                                          <p:val>
                                            <p:fltVal val="0"/>
                                          </p:val>
                                        </p:tav>
                                      </p:tavLst>
                                    </p:anim>
                                    <p:animEffect transition="in" filter="fade">
                                      <p:cBhvr>
                                        <p:cTn id="271" dur="1000"/>
                                        <p:tgtEl>
                                          <p:spTgt spid="39"/>
                                        </p:tgtEl>
                                      </p:cBhvr>
                                    </p:animEffect>
                                  </p:childTnLst>
                                </p:cTn>
                              </p:par>
                              <p:par>
                                <p:cTn id="272" presetID="31" presetClass="entr" presetSubtype="0" fill="hold" nodeType="withEffect">
                                  <p:stCondLst>
                                    <p:cond delay="250"/>
                                  </p:stCondLst>
                                  <p:childTnLst>
                                    <p:set>
                                      <p:cBhvr>
                                        <p:cTn id="273" dur="1" fill="hold">
                                          <p:stCondLst>
                                            <p:cond delay="0"/>
                                          </p:stCondLst>
                                        </p:cTn>
                                        <p:tgtEl>
                                          <p:spTgt spid="40"/>
                                        </p:tgtEl>
                                        <p:attrNameLst>
                                          <p:attrName>style.visibility</p:attrName>
                                        </p:attrNameLst>
                                      </p:cBhvr>
                                      <p:to>
                                        <p:strVal val="visible"/>
                                      </p:to>
                                    </p:set>
                                    <p:anim calcmode="lin" valueType="num">
                                      <p:cBhvr>
                                        <p:cTn id="274" dur="1000" fill="hold"/>
                                        <p:tgtEl>
                                          <p:spTgt spid="40"/>
                                        </p:tgtEl>
                                        <p:attrNameLst>
                                          <p:attrName>ppt_w</p:attrName>
                                        </p:attrNameLst>
                                      </p:cBhvr>
                                      <p:tavLst>
                                        <p:tav tm="0">
                                          <p:val>
                                            <p:fltVal val="0"/>
                                          </p:val>
                                        </p:tav>
                                        <p:tav tm="100000">
                                          <p:val>
                                            <p:strVal val="#ppt_w"/>
                                          </p:val>
                                        </p:tav>
                                      </p:tavLst>
                                    </p:anim>
                                    <p:anim calcmode="lin" valueType="num">
                                      <p:cBhvr>
                                        <p:cTn id="275" dur="1000" fill="hold"/>
                                        <p:tgtEl>
                                          <p:spTgt spid="40"/>
                                        </p:tgtEl>
                                        <p:attrNameLst>
                                          <p:attrName>ppt_h</p:attrName>
                                        </p:attrNameLst>
                                      </p:cBhvr>
                                      <p:tavLst>
                                        <p:tav tm="0">
                                          <p:val>
                                            <p:fltVal val="0"/>
                                          </p:val>
                                        </p:tav>
                                        <p:tav tm="100000">
                                          <p:val>
                                            <p:strVal val="#ppt_h"/>
                                          </p:val>
                                        </p:tav>
                                      </p:tavLst>
                                    </p:anim>
                                    <p:anim calcmode="lin" valueType="num">
                                      <p:cBhvr>
                                        <p:cTn id="276" dur="1000" fill="hold"/>
                                        <p:tgtEl>
                                          <p:spTgt spid="40"/>
                                        </p:tgtEl>
                                        <p:attrNameLst>
                                          <p:attrName>style.rotation</p:attrName>
                                        </p:attrNameLst>
                                      </p:cBhvr>
                                      <p:tavLst>
                                        <p:tav tm="0">
                                          <p:val>
                                            <p:fltVal val="90"/>
                                          </p:val>
                                        </p:tav>
                                        <p:tav tm="100000">
                                          <p:val>
                                            <p:fltVal val="0"/>
                                          </p:val>
                                        </p:tav>
                                      </p:tavLst>
                                    </p:anim>
                                    <p:animEffect transition="in" filter="fade">
                                      <p:cBhvr>
                                        <p:cTn id="277" dur="1000"/>
                                        <p:tgtEl>
                                          <p:spTgt spid="40"/>
                                        </p:tgtEl>
                                      </p:cBhvr>
                                    </p:animEffect>
                                  </p:childTnLst>
                                </p:cTn>
                              </p:par>
                              <p:par>
                                <p:cTn id="278" presetID="31" presetClass="entr" presetSubtype="0" fill="hold" nodeType="withEffect">
                                  <p:stCondLst>
                                    <p:cond delay="250"/>
                                  </p:stCondLst>
                                  <p:childTnLst>
                                    <p:set>
                                      <p:cBhvr>
                                        <p:cTn id="279" dur="1" fill="hold">
                                          <p:stCondLst>
                                            <p:cond delay="0"/>
                                          </p:stCondLst>
                                        </p:cTn>
                                        <p:tgtEl>
                                          <p:spTgt spid="41"/>
                                        </p:tgtEl>
                                        <p:attrNameLst>
                                          <p:attrName>style.visibility</p:attrName>
                                        </p:attrNameLst>
                                      </p:cBhvr>
                                      <p:to>
                                        <p:strVal val="visible"/>
                                      </p:to>
                                    </p:set>
                                    <p:anim calcmode="lin" valueType="num">
                                      <p:cBhvr>
                                        <p:cTn id="280" dur="1000" fill="hold"/>
                                        <p:tgtEl>
                                          <p:spTgt spid="41"/>
                                        </p:tgtEl>
                                        <p:attrNameLst>
                                          <p:attrName>ppt_w</p:attrName>
                                        </p:attrNameLst>
                                      </p:cBhvr>
                                      <p:tavLst>
                                        <p:tav tm="0">
                                          <p:val>
                                            <p:fltVal val="0"/>
                                          </p:val>
                                        </p:tav>
                                        <p:tav tm="100000">
                                          <p:val>
                                            <p:strVal val="#ppt_w"/>
                                          </p:val>
                                        </p:tav>
                                      </p:tavLst>
                                    </p:anim>
                                    <p:anim calcmode="lin" valueType="num">
                                      <p:cBhvr>
                                        <p:cTn id="281" dur="1000" fill="hold"/>
                                        <p:tgtEl>
                                          <p:spTgt spid="41"/>
                                        </p:tgtEl>
                                        <p:attrNameLst>
                                          <p:attrName>ppt_h</p:attrName>
                                        </p:attrNameLst>
                                      </p:cBhvr>
                                      <p:tavLst>
                                        <p:tav tm="0">
                                          <p:val>
                                            <p:fltVal val="0"/>
                                          </p:val>
                                        </p:tav>
                                        <p:tav tm="100000">
                                          <p:val>
                                            <p:strVal val="#ppt_h"/>
                                          </p:val>
                                        </p:tav>
                                      </p:tavLst>
                                    </p:anim>
                                    <p:anim calcmode="lin" valueType="num">
                                      <p:cBhvr>
                                        <p:cTn id="282" dur="1000" fill="hold"/>
                                        <p:tgtEl>
                                          <p:spTgt spid="41"/>
                                        </p:tgtEl>
                                        <p:attrNameLst>
                                          <p:attrName>style.rotation</p:attrName>
                                        </p:attrNameLst>
                                      </p:cBhvr>
                                      <p:tavLst>
                                        <p:tav tm="0">
                                          <p:val>
                                            <p:fltVal val="90"/>
                                          </p:val>
                                        </p:tav>
                                        <p:tav tm="100000">
                                          <p:val>
                                            <p:fltVal val="0"/>
                                          </p:val>
                                        </p:tav>
                                      </p:tavLst>
                                    </p:anim>
                                    <p:animEffect transition="in" filter="fade">
                                      <p:cBhvr>
                                        <p:cTn id="283" dur="1000"/>
                                        <p:tgtEl>
                                          <p:spTgt spid="41"/>
                                        </p:tgtEl>
                                      </p:cBhvr>
                                    </p:animEffect>
                                  </p:childTnLst>
                                </p:cTn>
                              </p:par>
                              <p:par>
                                <p:cTn id="284" presetID="42" presetClass="entr" presetSubtype="0" fill="hold" nodeType="withEffect">
                                  <p:stCondLst>
                                    <p:cond delay="0"/>
                                  </p:stCondLst>
                                  <p:childTnLst>
                                    <p:set>
                                      <p:cBhvr>
                                        <p:cTn id="285" dur="1" fill="hold">
                                          <p:stCondLst>
                                            <p:cond delay="0"/>
                                          </p:stCondLst>
                                        </p:cTn>
                                        <p:tgtEl>
                                          <p:spTgt spid="48"/>
                                        </p:tgtEl>
                                        <p:attrNameLst>
                                          <p:attrName>style.visibility</p:attrName>
                                        </p:attrNameLst>
                                      </p:cBhvr>
                                      <p:to>
                                        <p:strVal val="visible"/>
                                      </p:to>
                                    </p:set>
                                    <p:animEffect transition="in" filter="fade">
                                      <p:cBhvr>
                                        <p:cTn id="286" dur="1000"/>
                                        <p:tgtEl>
                                          <p:spTgt spid="48"/>
                                        </p:tgtEl>
                                      </p:cBhvr>
                                    </p:animEffect>
                                    <p:anim calcmode="lin" valueType="num">
                                      <p:cBhvr>
                                        <p:cTn id="287" dur="1000" fill="hold"/>
                                        <p:tgtEl>
                                          <p:spTgt spid="48"/>
                                        </p:tgtEl>
                                        <p:attrNameLst>
                                          <p:attrName>ppt_x</p:attrName>
                                        </p:attrNameLst>
                                      </p:cBhvr>
                                      <p:tavLst>
                                        <p:tav tm="0">
                                          <p:val>
                                            <p:strVal val="#ppt_x"/>
                                          </p:val>
                                        </p:tav>
                                        <p:tav tm="100000">
                                          <p:val>
                                            <p:strVal val="#ppt_x"/>
                                          </p:val>
                                        </p:tav>
                                      </p:tavLst>
                                    </p:anim>
                                    <p:anim calcmode="lin" valueType="num">
                                      <p:cBhvr>
                                        <p:cTn id="288" dur="1000" fill="hold"/>
                                        <p:tgtEl>
                                          <p:spTgt spid="48"/>
                                        </p:tgtEl>
                                        <p:attrNameLst>
                                          <p:attrName>ppt_y</p:attrName>
                                        </p:attrNameLst>
                                      </p:cBhvr>
                                      <p:tavLst>
                                        <p:tav tm="0">
                                          <p:val>
                                            <p:strVal val="#ppt_y+.1"/>
                                          </p:val>
                                        </p:tav>
                                        <p:tav tm="100000">
                                          <p:val>
                                            <p:strVal val="#ppt_y"/>
                                          </p:val>
                                        </p:tav>
                                      </p:tavLst>
                                    </p:anim>
                                  </p:childTnLst>
                                </p:cTn>
                              </p:par>
                              <p:par>
                                <p:cTn id="289" presetID="42" presetClass="entr" presetSubtype="0" fill="hold" nodeType="withEffect">
                                  <p:stCondLst>
                                    <p:cond delay="0"/>
                                  </p:stCondLst>
                                  <p:childTnLst>
                                    <p:set>
                                      <p:cBhvr>
                                        <p:cTn id="290" dur="1" fill="hold">
                                          <p:stCondLst>
                                            <p:cond delay="0"/>
                                          </p:stCondLst>
                                        </p:cTn>
                                        <p:tgtEl>
                                          <p:spTgt spid="51"/>
                                        </p:tgtEl>
                                        <p:attrNameLst>
                                          <p:attrName>style.visibility</p:attrName>
                                        </p:attrNameLst>
                                      </p:cBhvr>
                                      <p:to>
                                        <p:strVal val="visible"/>
                                      </p:to>
                                    </p:set>
                                    <p:animEffect transition="in" filter="fade">
                                      <p:cBhvr>
                                        <p:cTn id="291" dur="1000"/>
                                        <p:tgtEl>
                                          <p:spTgt spid="51"/>
                                        </p:tgtEl>
                                      </p:cBhvr>
                                    </p:animEffect>
                                    <p:anim calcmode="lin" valueType="num">
                                      <p:cBhvr>
                                        <p:cTn id="292" dur="1000" fill="hold"/>
                                        <p:tgtEl>
                                          <p:spTgt spid="51"/>
                                        </p:tgtEl>
                                        <p:attrNameLst>
                                          <p:attrName>ppt_x</p:attrName>
                                        </p:attrNameLst>
                                      </p:cBhvr>
                                      <p:tavLst>
                                        <p:tav tm="0">
                                          <p:val>
                                            <p:strVal val="#ppt_x"/>
                                          </p:val>
                                        </p:tav>
                                        <p:tav tm="100000">
                                          <p:val>
                                            <p:strVal val="#ppt_x"/>
                                          </p:val>
                                        </p:tav>
                                      </p:tavLst>
                                    </p:anim>
                                    <p:anim calcmode="lin" valueType="num">
                                      <p:cBhvr>
                                        <p:cTn id="293" dur="1000" fill="hold"/>
                                        <p:tgtEl>
                                          <p:spTgt spid="51"/>
                                        </p:tgtEl>
                                        <p:attrNameLst>
                                          <p:attrName>ppt_y</p:attrName>
                                        </p:attrNameLst>
                                      </p:cBhvr>
                                      <p:tavLst>
                                        <p:tav tm="0">
                                          <p:val>
                                            <p:strVal val="#ppt_y+.1"/>
                                          </p:val>
                                        </p:tav>
                                        <p:tav tm="100000">
                                          <p:val>
                                            <p:strVal val="#ppt_y"/>
                                          </p:val>
                                        </p:tav>
                                      </p:tavLst>
                                    </p:anim>
                                  </p:childTnLst>
                                </p:cTn>
                              </p:par>
                              <p:par>
                                <p:cTn id="294" presetID="42" presetClass="entr" presetSubtype="0" fill="hold" nodeType="withEffect">
                                  <p:stCondLst>
                                    <p:cond delay="0"/>
                                  </p:stCondLst>
                                  <p:childTnLst>
                                    <p:set>
                                      <p:cBhvr>
                                        <p:cTn id="295" dur="1" fill="hold">
                                          <p:stCondLst>
                                            <p:cond delay="0"/>
                                          </p:stCondLst>
                                        </p:cTn>
                                        <p:tgtEl>
                                          <p:spTgt spid="54"/>
                                        </p:tgtEl>
                                        <p:attrNameLst>
                                          <p:attrName>style.visibility</p:attrName>
                                        </p:attrNameLst>
                                      </p:cBhvr>
                                      <p:to>
                                        <p:strVal val="visible"/>
                                      </p:to>
                                    </p:set>
                                    <p:animEffect transition="in" filter="fade">
                                      <p:cBhvr>
                                        <p:cTn id="296" dur="1000"/>
                                        <p:tgtEl>
                                          <p:spTgt spid="54"/>
                                        </p:tgtEl>
                                      </p:cBhvr>
                                    </p:animEffect>
                                    <p:anim calcmode="lin" valueType="num">
                                      <p:cBhvr>
                                        <p:cTn id="297" dur="1000" fill="hold"/>
                                        <p:tgtEl>
                                          <p:spTgt spid="54"/>
                                        </p:tgtEl>
                                        <p:attrNameLst>
                                          <p:attrName>ppt_x</p:attrName>
                                        </p:attrNameLst>
                                      </p:cBhvr>
                                      <p:tavLst>
                                        <p:tav tm="0">
                                          <p:val>
                                            <p:strVal val="#ppt_x"/>
                                          </p:val>
                                        </p:tav>
                                        <p:tav tm="100000">
                                          <p:val>
                                            <p:strVal val="#ppt_x"/>
                                          </p:val>
                                        </p:tav>
                                      </p:tavLst>
                                    </p:anim>
                                    <p:anim calcmode="lin" valueType="num">
                                      <p:cBhvr>
                                        <p:cTn id="298" dur="1000" fill="hold"/>
                                        <p:tgtEl>
                                          <p:spTgt spid="54"/>
                                        </p:tgtEl>
                                        <p:attrNameLst>
                                          <p:attrName>ppt_y</p:attrName>
                                        </p:attrNameLst>
                                      </p:cBhvr>
                                      <p:tavLst>
                                        <p:tav tm="0">
                                          <p:val>
                                            <p:strVal val="#ppt_y+.1"/>
                                          </p:val>
                                        </p:tav>
                                        <p:tav tm="100000">
                                          <p:val>
                                            <p:strVal val="#ppt_y"/>
                                          </p:val>
                                        </p:tav>
                                      </p:tavLst>
                                    </p:anim>
                                  </p:childTnLst>
                                </p:cTn>
                              </p:par>
                              <p:par>
                                <p:cTn id="299" presetID="42" presetClass="entr" presetSubtype="0" fill="hold" nodeType="withEffect">
                                  <p:stCondLst>
                                    <p:cond delay="0"/>
                                  </p:stCondLst>
                                  <p:childTnLst>
                                    <p:set>
                                      <p:cBhvr>
                                        <p:cTn id="300" dur="1" fill="hold">
                                          <p:stCondLst>
                                            <p:cond delay="0"/>
                                          </p:stCondLst>
                                        </p:cTn>
                                        <p:tgtEl>
                                          <p:spTgt spid="57"/>
                                        </p:tgtEl>
                                        <p:attrNameLst>
                                          <p:attrName>style.visibility</p:attrName>
                                        </p:attrNameLst>
                                      </p:cBhvr>
                                      <p:to>
                                        <p:strVal val="visible"/>
                                      </p:to>
                                    </p:set>
                                    <p:animEffect transition="in" filter="fade">
                                      <p:cBhvr>
                                        <p:cTn id="301" dur="1000"/>
                                        <p:tgtEl>
                                          <p:spTgt spid="57"/>
                                        </p:tgtEl>
                                      </p:cBhvr>
                                    </p:animEffect>
                                    <p:anim calcmode="lin" valueType="num">
                                      <p:cBhvr>
                                        <p:cTn id="302" dur="1000" fill="hold"/>
                                        <p:tgtEl>
                                          <p:spTgt spid="57"/>
                                        </p:tgtEl>
                                        <p:attrNameLst>
                                          <p:attrName>ppt_x</p:attrName>
                                        </p:attrNameLst>
                                      </p:cBhvr>
                                      <p:tavLst>
                                        <p:tav tm="0">
                                          <p:val>
                                            <p:strVal val="#ppt_x"/>
                                          </p:val>
                                        </p:tav>
                                        <p:tav tm="100000">
                                          <p:val>
                                            <p:strVal val="#ppt_x"/>
                                          </p:val>
                                        </p:tav>
                                      </p:tavLst>
                                    </p:anim>
                                    <p:anim calcmode="lin" valueType="num">
                                      <p:cBhvr>
                                        <p:cTn id="303" dur="1000" fill="hold"/>
                                        <p:tgtEl>
                                          <p:spTgt spid="5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2" grpId="0" animBg="1"/>
      <p:bldP spid="42" grpId="1" animBg="1"/>
      <p:bldP spid="42" grpId="2" animBg="1"/>
      <p:bldP spid="43" grpId="0" animBg="1"/>
      <p:bldP spid="43" grpId="1" animBg="1"/>
      <p:bldP spid="43" grpId="2" animBg="1"/>
      <p:bldP spid="44" grpId="0" animBg="1"/>
      <p:bldP spid="44" grpId="1" animBg="1"/>
      <p:bldP spid="44" grpId="2" animBg="1"/>
      <p:bldP spid="45" grpId="0" animBg="1"/>
      <p:bldP spid="45" grpId="1" animBg="1"/>
      <p:bldP spid="45" grpId="2" animBg="1"/>
      <p:bldP spid="46" grpId="0"/>
      <p:bldP spid="46" grpId="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73D69392-8F3A-4FA6-9783-ED7FC1EDAF96}"/>
              </a:ext>
            </a:extLst>
          </p:cNvPr>
          <p:cNvPicPr>
            <a:picLocks noChangeAspect="1"/>
          </p:cNvPicPr>
          <p:nvPr/>
        </p:nvPicPr>
        <p:blipFill>
          <a:blip r:embed="rId3" cstate="screen">
            <a:duotone>
              <a:prstClr val="black"/>
              <a:schemeClr val="tx1">
                <a:tint val="45000"/>
                <a:satMod val="400000"/>
              </a:schemeClr>
            </a:duotone>
            <a:extLst>
              <a:ext uri="{28A0092B-C50C-407E-A947-70E740481C1C}">
                <a14:useLocalDpi xmlns:a14="http://schemas.microsoft.com/office/drawing/2010/main"/>
              </a:ext>
            </a:extLst>
          </a:blip>
          <a:stretch>
            <a:fillRect/>
          </a:stretch>
        </p:blipFill>
        <p:spPr>
          <a:xfrm>
            <a:off x="5944395" y="0"/>
            <a:ext cx="7820116" cy="6858000"/>
          </a:xfrm>
          <a:prstGeom prst="rect">
            <a:avLst/>
          </a:prstGeom>
        </p:spPr>
      </p:pic>
      <p:sp>
        <p:nvSpPr>
          <p:cNvPr id="3" name="椭圆 2">
            <a:extLst>
              <a:ext uri="{FF2B5EF4-FFF2-40B4-BE49-F238E27FC236}">
                <a16:creationId xmlns:a16="http://schemas.microsoft.com/office/drawing/2014/main" id="{F7BDFE1E-AC6C-4AAF-B7DA-3D78C9507E17}"/>
              </a:ext>
            </a:extLst>
          </p:cNvPr>
          <p:cNvSpPr/>
          <p:nvPr/>
        </p:nvSpPr>
        <p:spPr>
          <a:xfrm>
            <a:off x="1650616" y="3072178"/>
            <a:ext cx="1230879" cy="1230879"/>
          </a:xfrm>
          <a:prstGeom prst="ellipse">
            <a:avLst/>
          </a:prstGeom>
          <a:solidFill>
            <a:srgbClr val="1A1D1A"/>
          </a:solidFill>
          <a:ln>
            <a:noFill/>
          </a:ln>
          <a:effectLst>
            <a:outerShdw blurRad="114300" dist="63500" dir="126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4" name="文本框 3">
            <a:extLst>
              <a:ext uri="{FF2B5EF4-FFF2-40B4-BE49-F238E27FC236}">
                <a16:creationId xmlns:a16="http://schemas.microsoft.com/office/drawing/2014/main" id="{9B10B102-3838-4947-A4FA-7D476F92D7A6}"/>
              </a:ext>
            </a:extLst>
          </p:cNvPr>
          <p:cNvSpPr txBox="1"/>
          <p:nvPr/>
        </p:nvSpPr>
        <p:spPr>
          <a:xfrm>
            <a:off x="1681346" y="3502951"/>
            <a:ext cx="1169419" cy="369332"/>
          </a:xfrm>
          <a:prstGeom prst="rect">
            <a:avLst/>
          </a:prstGeom>
          <a:noFill/>
        </p:spPr>
        <p:txBody>
          <a:bodyPr wrap="square" rtlCol="0">
            <a:spAutoFit/>
          </a:bodyPr>
          <a:lstStyle/>
          <a:p>
            <a:pPr algn="ctr"/>
            <a:r>
              <a:rPr lang="en-US" altLang="zh-CN" dirty="0">
                <a:solidFill>
                  <a:schemeClr val="bg1"/>
                </a:solidFill>
                <a:cs typeface="+mn-ea"/>
                <a:sym typeface="+mn-lt"/>
              </a:rPr>
              <a:t>16344</a:t>
            </a:r>
            <a:r>
              <a:rPr lang="zh-CN" altLang="en-US" dirty="0">
                <a:solidFill>
                  <a:schemeClr val="bg1"/>
                </a:solidFill>
                <a:cs typeface="+mn-ea"/>
                <a:sym typeface="+mn-lt"/>
              </a:rPr>
              <a:t>￥</a:t>
            </a:r>
          </a:p>
        </p:txBody>
      </p:sp>
      <p:sp>
        <p:nvSpPr>
          <p:cNvPr id="5" name="椭圆 4">
            <a:extLst>
              <a:ext uri="{FF2B5EF4-FFF2-40B4-BE49-F238E27FC236}">
                <a16:creationId xmlns:a16="http://schemas.microsoft.com/office/drawing/2014/main" id="{8E6612D6-DCEB-407B-8CC1-2CE10ACB83BD}"/>
              </a:ext>
            </a:extLst>
          </p:cNvPr>
          <p:cNvSpPr/>
          <p:nvPr/>
        </p:nvSpPr>
        <p:spPr>
          <a:xfrm>
            <a:off x="4203913" y="3072178"/>
            <a:ext cx="1230879" cy="1230879"/>
          </a:xfrm>
          <a:prstGeom prst="ellipse">
            <a:avLst/>
          </a:prstGeom>
          <a:solidFill>
            <a:srgbClr val="1A1D1A"/>
          </a:solidFill>
          <a:ln>
            <a:noFill/>
          </a:ln>
          <a:effectLst>
            <a:outerShdw blurRad="114300" dist="63500" dir="126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6" name="文本框 5">
            <a:extLst>
              <a:ext uri="{FF2B5EF4-FFF2-40B4-BE49-F238E27FC236}">
                <a16:creationId xmlns:a16="http://schemas.microsoft.com/office/drawing/2014/main" id="{8B7AABEE-07A7-4ACD-951E-2B6444F950E6}"/>
              </a:ext>
            </a:extLst>
          </p:cNvPr>
          <p:cNvSpPr txBox="1"/>
          <p:nvPr/>
        </p:nvSpPr>
        <p:spPr>
          <a:xfrm>
            <a:off x="4234643" y="3502951"/>
            <a:ext cx="1169419" cy="369332"/>
          </a:xfrm>
          <a:prstGeom prst="rect">
            <a:avLst/>
          </a:prstGeom>
          <a:noFill/>
        </p:spPr>
        <p:txBody>
          <a:bodyPr wrap="square" rtlCol="0">
            <a:spAutoFit/>
          </a:bodyPr>
          <a:lstStyle/>
          <a:p>
            <a:pPr algn="ctr"/>
            <a:r>
              <a:rPr lang="en-US" altLang="zh-CN" dirty="0">
                <a:solidFill>
                  <a:schemeClr val="bg1"/>
                </a:solidFill>
                <a:cs typeface="+mn-ea"/>
                <a:sym typeface="+mn-lt"/>
              </a:rPr>
              <a:t>45784</a:t>
            </a:r>
            <a:r>
              <a:rPr lang="zh-CN" altLang="en-US" dirty="0">
                <a:solidFill>
                  <a:schemeClr val="bg1"/>
                </a:solidFill>
                <a:cs typeface="+mn-ea"/>
                <a:sym typeface="+mn-lt"/>
              </a:rPr>
              <a:t>￥</a:t>
            </a:r>
          </a:p>
        </p:txBody>
      </p:sp>
      <p:sp>
        <p:nvSpPr>
          <p:cNvPr id="7" name="椭圆 6">
            <a:extLst>
              <a:ext uri="{FF2B5EF4-FFF2-40B4-BE49-F238E27FC236}">
                <a16:creationId xmlns:a16="http://schemas.microsoft.com/office/drawing/2014/main" id="{DD164483-F79E-46D4-A6F5-AE6451099C31}"/>
              </a:ext>
            </a:extLst>
          </p:cNvPr>
          <p:cNvSpPr/>
          <p:nvPr/>
        </p:nvSpPr>
        <p:spPr>
          <a:xfrm>
            <a:off x="6757210" y="3072178"/>
            <a:ext cx="1230879" cy="1230879"/>
          </a:xfrm>
          <a:prstGeom prst="ellipse">
            <a:avLst/>
          </a:prstGeom>
          <a:solidFill>
            <a:srgbClr val="1A1D1A"/>
          </a:solidFill>
          <a:ln>
            <a:noFill/>
          </a:ln>
          <a:effectLst>
            <a:outerShdw blurRad="114300" dist="63500" dir="126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8" name="文本框 7">
            <a:extLst>
              <a:ext uri="{FF2B5EF4-FFF2-40B4-BE49-F238E27FC236}">
                <a16:creationId xmlns:a16="http://schemas.microsoft.com/office/drawing/2014/main" id="{15660103-D7DA-4174-9AD4-FFA4176EED68}"/>
              </a:ext>
            </a:extLst>
          </p:cNvPr>
          <p:cNvSpPr txBox="1"/>
          <p:nvPr/>
        </p:nvSpPr>
        <p:spPr>
          <a:xfrm>
            <a:off x="6787940" y="3502951"/>
            <a:ext cx="1169419" cy="369332"/>
          </a:xfrm>
          <a:prstGeom prst="rect">
            <a:avLst/>
          </a:prstGeom>
          <a:noFill/>
        </p:spPr>
        <p:txBody>
          <a:bodyPr wrap="square" rtlCol="0">
            <a:spAutoFit/>
          </a:bodyPr>
          <a:lstStyle/>
          <a:p>
            <a:pPr algn="ctr"/>
            <a:r>
              <a:rPr lang="en-US" altLang="zh-CN" dirty="0">
                <a:solidFill>
                  <a:schemeClr val="bg1"/>
                </a:solidFill>
                <a:cs typeface="+mn-ea"/>
                <a:sym typeface="+mn-lt"/>
              </a:rPr>
              <a:t>16344</a:t>
            </a:r>
            <a:r>
              <a:rPr lang="zh-CN" altLang="en-US" dirty="0">
                <a:solidFill>
                  <a:schemeClr val="bg1"/>
                </a:solidFill>
                <a:cs typeface="+mn-ea"/>
                <a:sym typeface="+mn-lt"/>
              </a:rPr>
              <a:t>￥</a:t>
            </a:r>
          </a:p>
        </p:txBody>
      </p:sp>
      <p:sp>
        <p:nvSpPr>
          <p:cNvPr id="9" name="椭圆 8">
            <a:extLst>
              <a:ext uri="{FF2B5EF4-FFF2-40B4-BE49-F238E27FC236}">
                <a16:creationId xmlns:a16="http://schemas.microsoft.com/office/drawing/2014/main" id="{FBFE9FAD-9C5C-4AAD-852A-F4645FCAD474}"/>
              </a:ext>
            </a:extLst>
          </p:cNvPr>
          <p:cNvSpPr/>
          <p:nvPr/>
        </p:nvSpPr>
        <p:spPr>
          <a:xfrm>
            <a:off x="9310505" y="3072178"/>
            <a:ext cx="1230879" cy="1230879"/>
          </a:xfrm>
          <a:prstGeom prst="ellipse">
            <a:avLst/>
          </a:prstGeom>
          <a:solidFill>
            <a:srgbClr val="1A1D1A"/>
          </a:solidFill>
          <a:ln>
            <a:noFill/>
          </a:ln>
          <a:effectLst>
            <a:outerShdw blurRad="114300" dist="63500" dir="126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10" name="文本框 9">
            <a:extLst>
              <a:ext uri="{FF2B5EF4-FFF2-40B4-BE49-F238E27FC236}">
                <a16:creationId xmlns:a16="http://schemas.microsoft.com/office/drawing/2014/main" id="{6F5C0E2D-1FE7-49C4-A81C-959C71DFE56A}"/>
              </a:ext>
            </a:extLst>
          </p:cNvPr>
          <p:cNvSpPr txBox="1"/>
          <p:nvPr/>
        </p:nvSpPr>
        <p:spPr>
          <a:xfrm>
            <a:off x="9341235" y="3502951"/>
            <a:ext cx="1169419" cy="369332"/>
          </a:xfrm>
          <a:prstGeom prst="rect">
            <a:avLst/>
          </a:prstGeom>
          <a:noFill/>
        </p:spPr>
        <p:txBody>
          <a:bodyPr wrap="square" rtlCol="0">
            <a:spAutoFit/>
          </a:bodyPr>
          <a:lstStyle/>
          <a:p>
            <a:pPr algn="ctr"/>
            <a:r>
              <a:rPr lang="en-US" altLang="zh-CN" dirty="0">
                <a:solidFill>
                  <a:schemeClr val="bg1"/>
                </a:solidFill>
                <a:cs typeface="+mn-ea"/>
                <a:sym typeface="+mn-lt"/>
              </a:rPr>
              <a:t>45784</a:t>
            </a:r>
            <a:r>
              <a:rPr lang="zh-CN" altLang="en-US" dirty="0">
                <a:solidFill>
                  <a:schemeClr val="bg1"/>
                </a:solidFill>
                <a:cs typeface="+mn-ea"/>
                <a:sym typeface="+mn-lt"/>
              </a:rPr>
              <a:t>￥</a:t>
            </a:r>
          </a:p>
        </p:txBody>
      </p:sp>
      <p:sp>
        <p:nvSpPr>
          <p:cNvPr id="11" name="KSO_Shape">
            <a:extLst>
              <a:ext uri="{FF2B5EF4-FFF2-40B4-BE49-F238E27FC236}">
                <a16:creationId xmlns:a16="http://schemas.microsoft.com/office/drawing/2014/main" id="{4EECE0B1-66C3-4FDB-9F90-050B49A242B3}"/>
              </a:ext>
            </a:extLst>
          </p:cNvPr>
          <p:cNvSpPr/>
          <p:nvPr/>
        </p:nvSpPr>
        <p:spPr bwMode="auto">
          <a:xfrm rot="5400000">
            <a:off x="3374429" y="3536011"/>
            <a:ext cx="336550" cy="303212"/>
          </a:xfrm>
          <a:custGeom>
            <a:avLst/>
            <a:gdLst>
              <a:gd name="T0" fmla="*/ 800579087 w 4533"/>
              <a:gd name="T1" fmla="*/ 638981931 h 4083"/>
              <a:gd name="T2" fmla="*/ 400377796 w 4533"/>
              <a:gd name="T3" fmla="*/ 0 h 4083"/>
              <a:gd name="T4" fmla="*/ 0 w 4533"/>
              <a:gd name="T5" fmla="*/ 638981931 h 4083"/>
              <a:gd name="T6" fmla="*/ 400377796 w 4533"/>
              <a:gd name="T7" fmla="*/ 79828598 h 4083"/>
              <a:gd name="T8" fmla="*/ 800579087 w 4533"/>
              <a:gd name="T9" fmla="*/ 638981931 h 4083"/>
              <a:gd name="T10" fmla="*/ 189327498 w 4533"/>
              <a:gd name="T11" fmla="*/ 719515561 h 4083"/>
              <a:gd name="T12" fmla="*/ 400731228 w 4533"/>
              <a:gd name="T13" fmla="*/ 582943437 h 4083"/>
              <a:gd name="T14" fmla="*/ 611251588 w 4533"/>
              <a:gd name="T15" fmla="*/ 719515561 h 4083"/>
              <a:gd name="T16" fmla="*/ 400731228 w 4533"/>
              <a:gd name="T17" fmla="*/ 301692373 h 4083"/>
              <a:gd name="T18" fmla="*/ 189327498 w 4533"/>
              <a:gd name="T19" fmla="*/ 719515561 h 408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533" h="4083">
                <a:moveTo>
                  <a:pt x="4533" y="3626"/>
                </a:moveTo>
                <a:lnTo>
                  <a:pt x="2267" y="0"/>
                </a:lnTo>
                <a:lnTo>
                  <a:pt x="0" y="3626"/>
                </a:lnTo>
                <a:lnTo>
                  <a:pt x="2267" y="453"/>
                </a:lnTo>
                <a:lnTo>
                  <a:pt x="4533" y="3626"/>
                </a:lnTo>
                <a:close/>
                <a:moveTo>
                  <a:pt x="1072" y="4083"/>
                </a:moveTo>
                <a:lnTo>
                  <a:pt x="2269" y="3308"/>
                </a:lnTo>
                <a:lnTo>
                  <a:pt x="3461" y="4083"/>
                </a:lnTo>
                <a:lnTo>
                  <a:pt x="2269" y="1712"/>
                </a:lnTo>
                <a:lnTo>
                  <a:pt x="1072" y="4083"/>
                </a:lnTo>
                <a:close/>
              </a:path>
            </a:pathLst>
          </a:custGeom>
          <a:solidFill>
            <a:srgbClr val="1A1D1A"/>
          </a:solidFill>
          <a:ln>
            <a:noFill/>
          </a:ln>
          <a:effectLst>
            <a:outerShdw blurRad="114300" dist="63500" dir="126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12" name="KSO_Shape">
            <a:extLst>
              <a:ext uri="{FF2B5EF4-FFF2-40B4-BE49-F238E27FC236}">
                <a16:creationId xmlns:a16="http://schemas.microsoft.com/office/drawing/2014/main" id="{9436EA80-643C-4053-AF64-9F100F8D0B61}"/>
              </a:ext>
            </a:extLst>
          </p:cNvPr>
          <p:cNvSpPr/>
          <p:nvPr/>
        </p:nvSpPr>
        <p:spPr bwMode="auto">
          <a:xfrm rot="5400000">
            <a:off x="5927726" y="3536011"/>
            <a:ext cx="336550" cy="303212"/>
          </a:xfrm>
          <a:custGeom>
            <a:avLst/>
            <a:gdLst>
              <a:gd name="T0" fmla="*/ 800579087 w 4533"/>
              <a:gd name="T1" fmla="*/ 638981931 h 4083"/>
              <a:gd name="T2" fmla="*/ 400377796 w 4533"/>
              <a:gd name="T3" fmla="*/ 0 h 4083"/>
              <a:gd name="T4" fmla="*/ 0 w 4533"/>
              <a:gd name="T5" fmla="*/ 638981931 h 4083"/>
              <a:gd name="T6" fmla="*/ 400377796 w 4533"/>
              <a:gd name="T7" fmla="*/ 79828598 h 4083"/>
              <a:gd name="T8" fmla="*/ 800579087 w 4533"/>
              <a:gd name="T9" fmla="*/ 638981931 h 4083"/>
              <a:gd name="T10" fmla="*/ 189327498 w 4533"/>
              <a:gd name="T11" fmla="*/ 719515561 h 4083"/>
              <a:gd name="T12" fmla="*/ 400731228 w 4533"/>
              <a:gd name="T13" fmla="*/ 582943437 h 4083"/>
              <a:gd name="T14" fmla="*/ 611251588 w 4533"/>
              <a:gd name="T15" fmla="*/ 719515561 h 4083"/>
              <a:gd name="T16" fmla="*/ 400731228 w 4533"/>
              <a:gd name="T17" fmla="*/ 301692373 h 4083"/>
              <a:gd name="T18" fmla="*/ 189327498 w 4533"/>
              <a:gd name="T19" fmla="*/ 719515561 h 408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533" h="4083">
                <a:moveTo>
                  <a:pt x="4533" y="3626"/>
                </a:moveTo>
                <a:lnTo>
                  <a:pt x="2267" y="0"/>
                </a:lnTo>
                <a:lnTo>
                  <a:pt x="0" y="3626"/>
                </a:lnTo>
                <a:lnTo>
                  <a:pt x="2267" y="453"/>
                </a:lnTo>
                <a:lnTo>
                  <a:pt x="4533" y="3626"/>
                </a:lnTo>
                <a:close/>
                <a:moveTo>
                  <a:pt x="1072" y="4083"/>
                </a:moveTo>
                <a:lnTo>
                  <a:pt x="2269" y="3308"/>
                </a:lnTo>
                <a:lnTo>
                  <a:pt x="3461" y="4083"/>
                </a:lnTo>
                <a:lnTo>
                  <a:pt x="2269" y="1712"/>
                </a:lnTo>
                <a:lnTo>
                  <a:pt x="1072" y="4083"/>
                </a:lnTo>
                <a:close/>
              </a:path>
            </a:pathLst>
          </a:custGeom>
          <a:solidFill>
            <a:srgbClr val="1A1D1A"/>
          </a:solidFill>
          <a:ln>
            <a:noFill/>
          </a:ln>
          <a:effectLst>
            <a:outerShdw blurRad="114300" dist="63500" dir="126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13" name="KSO_Shape">
            <a:extLst>
              <a:ext uri="{FF2B5EF4-FFF2-40B4-BE49-F238E27FC236}">
                <a16:creationId xmlns:a16="http://schemas.microsoft.com/office/drawing/2014/main" id="{6AA3943E-797E-4555-94EA-B9A7A2050FEF}"/>
              </a:ext>
            </a:extLst>
          </p:cNvPr>
          <p:cNvSpPr/>
          <p:nvPr/>
        </p:nvSpPr>
        <p:spPr bwMode="auto">
          <a:xfrm rot="5400000">
            <a:off x="8481023" y="3536011"/>
            <a:ext cx="336550" cy="303212"/>
          </a:xfrm>
          <a:custGeom>
            <a:avLst/>
            <a:gdLst>
              <a:gd name="T0" fmla="*/ 800579087 w 4533"/>
              <a:gd name="T1" fmla="*/ 638981931 h 4083"/>
              <a:gd name="T2" fmla="*/ 400377796 w 4533"/>
              <a:gd name="T3" fmla="*/ 0 h 4083"/>
              <a:gd name="T4" fmla="*/ 0 w 4533"/>
              <a:gd name="T5" fmla="*/ 638981931 h 4083"/>
              <a:gd name="T6" fmla="*/ 400377796 w 4533"/>
              <a:gd name="T7" fmla="*/ 79828598 h 4083"/>
              <a:gd name="T8" fmla="*/ 800579087 w 4533"/>
              <a:gd name="T9" fmla="*/ 638981931 h 4083"/>
              <a:gd name="T10" fmla="*/ 189327498 w 4533"/>
              <a:gd name="T11" fmla="*/ 719515561 h 4083"/>
              <a:gd name="T12" fmla="*/ 400731228 w 4533"/>
              <a:gd name="T13" fmla="*/ 582943437 h 4083"/>
              <a:gd name="T14" fmla="*/ 611251588 w 4533"/>
              <a:gd name="T15" fmla="*/ 719515561 h 4083"/>
              <a:gd name="T16" fmla="*/ 400731228 w 4533"/>
              <a:gd name="T17" fmla="*/ 301692373 h 4083"/>
              <a:gd name="T18" fmla="*/ 189327498 w 4533"/>
              <a:gd name="T19" fmla="*/ 719515561 h 408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533" h="4083">
                <a:moveTo>
                  <a:pt x="4533" y="3626"/>
                </a:moveTo>
                <a:lnTo>
                  <a:pt x="2267" y="0"/>
                </a:lnTo>
                <a:lnTo>
                  <a:pt x="0" y="3626"/>
                </a:lnTo>
                <a:lnTo>
                  <a:pt x="2267" y="453"/>
                </a:lnTo>
                <a:lnTo>
                  <a:pt x="4533" y="3626"/>
                </a:lnTo>
                <a:close/>
                <a:moveTo>
                  <a:pt x="1072" y="4083"/>
                </a:moveTo>
                <a:lnTo>
                  <a:pt x="2269" y="3308"/>
                </a:lnTo>
                <a:lnTo>
                  <a:pt x="3461" y="4083"/>
                </a:lnTo>
                <a:lnTo>
                  <a:pt x="2269" y="1712"/>
                </a:lnTo>
                <a:lnTo>
                  <a:pt x="1072" y="4083"/>
                </a:lnTo>
                <a:close/>
              </a:path>
            </a:pathLst>
          </a:custGeom>
          <a:solidFill>
            <a:srgbClr val="1A1D1A"/>
          </a:solidFill>
          <a:ln>
            <a:noFill/>
          </a:ln>
          <a:effectLst>
            <a:outerShdw blurRad="114300" dist="63500" dir="126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14" name="文本框 13">
            <a:extLst>
              <a:ext uri="{FF2B5EF4-FFF2-40B4-BE49-F238E27FC236}">
                <a16:creationId xmlns:a16="http://schemas.microsoft.com/office/drawing/2014/main" id="{77AC7045-469D-4F82-8E69-7B6B2BDF5970}"/>
              </a:ext>
            </a:extLst>
          </p:cNvPr>
          <p:cNvSpPr txBox="1"/>
          <p:nvPr/>
        </p:nvSpPr>
        <p:spPr>
          <a:xfrm>
            <a:off x="258644" y="66146"/>
            <a:ext cx="1040590" cy="923330"/>
          </a:xfrm>
          <a:prstGeom prst="rect">
            <a:avLst/>
          </a:prstGeom>
          <a:noFill/>
        </p:spPr>
        <p:txBody>
          <a:bodyPr wrap="square" rtlCol="0">
            <a:spAutoFit/>
          </a:bodyPr>
          <a:lstStyle>
            <a:defPPr>
              <a:defRPr lang="zh-CN"/>
            </a:defPPr>
            <a:lvl1pPr algn="just">
              <a:defRPr sz="5400">
                <a:latin typeface="Agency FB" panose="020B0503020202020204" pitchFamily="34" charset="0"/>
                <a:cs typeface="+mn-ea"/>
              </a:defRPr>
            </a:lvl1pPr>
          </a:lstStyle>
          <a:p>
            <a:r>
              <a:rPr lang="en-US" altLang="zh-CN" dirty="0">
                <a:sym typeface="+mn-lt"/>
              </a:rPr>
              <a:t>03</a:t>
            </a:r>
            <a:endParaRPr lang="zh-CN" altLang="en-US" dirty="0">
              <a:sym typeface="+mn-lt"/>
            </a:endParaRPr>
          </a:p>
        </p:txBody>
      </p:sp>
      <p:cxnSp>
        <p:nvCxnSpPr>
          <p:cNvPr id="15" name="直接连接符 14">
            <a:extLst>
              <a:ext uri="{FF2B5EF4-FFF2-40B4-BE49-F238E27FC236}">
                <a16:creationId xmlns:a16="http://schemas.microsoft.com/office/drawing/2014/main" id="{71239D50-8917-4492-B0F8-D136B4040BE3}"/>
              </a:ext>
            </a:extLst>
          </p:cNvPr>
          <p:cNvCxnSpPr/>
          <p:nvPr/>
        </p:nvCxnSpPr>
        <p:spPr>
          <a:xfrm flipH="1">
            <a:off x="973488" y="647670"/>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grpSp>
        <p:nvGrpSpPr>
          <p:cNvPr id="16" name="Group 4">
            <a:extLst>
              <a:ext uri="{FF2B5EF4-FFF2-40B4-BE49-F238E27FC236}">
                <a16:creationId xmlns:a16="http://schemas.microsoft.com/office/drawing/2014/main" id="{6ACFC156-8B8B-4B9E-9BF8-35CB4016AD39}"/>
              </a:ext>
            </a:extLst>
          </p:cNvPr>
          <p:cNvGrpSpPr/>
          <p:nvPr/>
        </p:nvGrpSpPr>
        <p:grpSpPr>
          <a:xfrm>
            <a:off x="4008808" y="2303812"/>
            <a:ext cx="2244939" cy="675184"/>
            <a:chOff x="8479612" y="2464939"/>
            <a:chExt cx="2806701" cy="900245"/>
          </a:xfrm>
        </p:grpSpPr>
        <p:sp>
          <p:nvSpPr>
            <p:cNvPr id="17" name="TextBox 28">
              <a:extLst>
                <a:ext uri="{FF2B5EF4-FFF2-40B4-BE49-F238E27FC236}">
                  <a16:creationId xmlns:a16="http://schemas.microsoft.com/office/drawing/2014/main" id="{71A899BB-C6C3-4B54-B951-D5416AD66BF0}"/>
                </a:ext>
              </a:extLst>
            </p:cNvPr>
            <p:cNvSpPr txBox="1"/>
            <p:nvPr/>
          </p:nvSpPr>
          <p:spPr>
            <a:xfrm>
              <a:off x="8479612" y="2464939"/>
              <a:ext cx="2806700" cy="276999"/>
            </a:xfrm>
            <a:prstGeom prst="rect">
              <a:avLst/>
            </a:prstGeom>
            <a:noFill/>
            <a:effectLst/>
          </p:spPr>
          <p:txBody>
            <a:bodyPr wrap="none" lIns="0" tIns="0" rIns="0" bIns="0" anchor="ctr" anchorCtr="0">
              <a:normAutofit lnSpcReduction="10000"/>
            </a:bodyPr>
            <a:lstStyle/>
            <a:p>
              <a:r>
                <a:rPr lang="zh-CN" altLang="en-US" sz="1400" b="1">
                  <a:solidFill>
                    <a:schemeClr val="bg1">
                      <a:lumMod val="50000"/>
                    </a:schemeClr>
                  </a:solidFill>
                  <a:cs typeface="+mn-ea"/>
                  <a:sym typeface="+mn-lt"/>
                </a:rPr>
                <a:t>标题文本预设</a:t>
              </a:r>
            </a:p>
          </p:txBody>
        </p:sp>
        <p:sp>
          <p:nvSpPr>
            <p:cNvPr id="18" name="Rectangle 29">
              <a:extLst>
                <a:ext uri="{FF2B5EF4-FFF2-40B4-BE49-F238E27FC236}">
                  <a16:creationId xmlns:a16="http://schemas.microsoft.com/office/drawing/2014/main" id="{33BA69A7-954C-44FF-8135-5A8A814FE586}"/>
                </a:ext>
              </a:extLst>
            </p:cNvPr>
            <p:cNvSpPr/>
            <p:nvPr/>
          </p:nvSpPr>
          <p:spPr>
            <a:xfrm>
              <a:off x="8479613" y="2741936"/>
              <a:ext cx="2806700" cy="623248"/>
            </a:xfrm>
            <a:prstGeom prst="rect">
              <a:avLst/>
            </a:prstGeom>
            <a:effectLst/>
          </p:spPr>
          <p:txBody>
            <a:bodyPr wrap="square" lIns="0" tIns="0" rIns="0" bIns="0" anchor="ctr" anchorCtr="0">
              <a:normAutofit/>
            </a:bodyPr>
            <a:lstStyle/>
            <a:p>
              <a:pPr>
                <a:lnSpc>
                  <a:spcPct val="120000"/>
                </a:lnSpc>
              </a:pPr>
              <a:r>
                <a:rPr lang="zh-CN" altLang="en-US" sz="700" dirty="0">
                  <a:solidFill>
                    <a:schemeClr val="bg1">
                      <a:lumMod val="50000"/>
                    </a:schemeClr>
                  </a:solidFill>
                  <a:cs typeface="+mn-ea"/>
                  <a:sym typeface="+mn-lt"/>
                </a:rPr>
                <a:t>此部分内容作为文字排版占位显示 （建议使用主题字体）如需更改请在（设置形状格式）菜单下（文本选项）中调整</a:t>
              </a:r>
            </a:p>
          </p:txBody>
        </p:sp>
      </p:grpSp>
      <p:grpSp>
        <p:nvGrpSpPr>
          <p:cNvPr id="19" name="Group 4">
            <a:extLst>
              <a:ext uri="{FF2B5EF4-FFF2-40B4-BE49-F238E27FC236}">
                <a16:creationId xmlns:a16="http://schemas.microsoft.com/office/drawing/2014/main" id="{28430D64-16A7-44A1-A2C5-5A8304A44523}"/>
              </a:ext>
            </a:extLst>
          </p:cNvPr>
          <p:cNvGrpSpPr/>
          <p:nvPr/>
        </p:nvGrpSpPr>
        <p:grpSpPr>
          <a:xfrm>
            <a:off x="1650616" y="4610955"/>
            <a:ext cx="2244938" cy="675185"/>
            <a:chOff x="8479612" y="2464939"/>
            <a:chExt cx="2806700" cy="900247"/>
          </a:xfrm>
        </p:grpSpPr>
        <p:sp>
          <p:nvSpPr>
            <p:cNvPr id="20" name="TextBox 28">
              <a:extLst>
                <a:ext uri="{FF2B5EF4-FFF2-40B4-BE49-F238E27FC236}">
                  <a16:creationId xmlns:a16="http://schemas.microsoft.com/office/drawing/2014/main" id="{51644605-C232-46E2-9265-E485EE2FE4A3}"/>
                </a:ext>
              </a:extLst>
            </p:cNvPr>
            <p:cNvSpPr txBox="1"/>
            <p:nvPr/>
          </p:nvSpPr>
          <p:spPr>
            <a:xfrm>
              <a:off x="8479612" y="2464939"/>
              <a:ext cx="2806700" cy="276999"/>
            </a:xfrm>
            <a:prstGeom prst="rect">
              <a:avLst/>
            </a:prstGeom>
            <a:noFill/>
            <a:effectLst/>
          </p:spPr>
          <p:txBody>
            <a:bodyPr wrap="none" lIns="0" tIns="0" rIns="0" bIns="0" anchor="ctr" anchorCtr="0">
              <a:normAutofit lnSpcReduction="10000"/>
            </a:bodyPr>
            <a:lstStyle/>
            <a:p>
              <a:r>
                <a:rPr lang="zh-CN" altLang="en-US" sz="1400" b="1">
                  <a:solidFill>
                    <a:schemeClr val="bg1">
                      <a:lumMod val="50000"/>
                    </a:schemeClr>
                  </a:solidFill>
                  <a:cs typeface="+mn-ea"/>
                  <a:sym typeface="+mn-lt"/>
                </a:rPr>
                <a:t>标题文本预设</a:t>
              </a:r>
            </a:p>
          </p:txBody>
        </p:sp>
        <p:sp>
          <p:nvSpPr>
            <p:cNvPr id="21" name="Rectangle 29">
              <a:extLst>
                <a:ext uri="{FF2B5EF4-FFF2-40B4-BE49-F238E27FC236}">
                  <a16:creationId xmlns:a16="http://schemas.microsoft.com/office/drawing/2014/main" id="{84BEFE58-A211-437D-8950-AE060A822CB5}"/>
                </a:ext>
              </a:extLst>
            </p:cNvPr>
            <p:cNvSpPr/>
            <p:nvPr/>
          </p:nvSpPr>
          <p:spPr>
            <a:xfrm>
              <a:off x="8479612" y="2741938"/>
              <a:ext cx="2806700" cy="623248"/>
            </a:xfrm>
            <a:prstGeom prst="rect">
              <a:avLst/>
            </a:prstGeom>
            <a:effectLst/>
          </p:spPr>
          <p:txBody>
            <a:bodyPr wrap="square" lIns="0" tIns="0" rIns="0" bIns="0" anchor="ctr" anchorCtr="0">
              <a:normAutofit/>
            </a:bodyPr>
            <a:lstStyle/>
            <a:p>
              <a:pPr>
                <a:lnSpc>
                  <a:spcPct val="120000"/>
                </a:lnSpc>
              </a:pPr>
              <a:r>
                <a:rPr lang="zh-CN" altLang="en-US" sz="700">
                  <a:solidFill>
                    <a:schemeClr val="bg1">
                      <a:lumMod val="50000"/>
                    </a:schemeClr>
                  </a:solidFill>
                  <a:cs typeface="+mn-ea"/>
                  <a:sym typeface="+mn-lt"/>
                </a:rPr>
                <a:t>此部分内容作为文字排版占位显示 （建议使用主题字体）如需更改请在（设置形状格式）菜单下（文本选项）中调整</a:t>
              </a:r>
            </a:p>
          </p:txBody>
        </p:sp>
      </p:grpSp>
      <p:grpSp>
        <p:nvGrpSpPr>
          <p:cNvPr id="22" name="Group 4">
            <a:extLst>
              <a:ext uri="{FF2B5EF4-FFF2-40B4-BE49-F238E27FC236}">
                <a16:creationId xmlns:a16="http://schemas.microsoft.com/office/drawing/2014/main" id="{166AD228-3300-4CD9-AC6F-F80616E83C2B}"/>
              </a:ext>
            </a:extLst>
          </p:cNvPr>
          <p:cNvGrpSpPr/>
          <p:nvPr/>
        </p:nvGrpSpPr>
        <p:grpSpPr>
          <a:xfrm>
            <a:off x="6757210" y="4580255"/>
            <a:ext cx="2244938" cy="675185"/>
            <a:chOff x="8479612" y="2464939"/>
            <a:chExt cx="2806700" cy="900247"/>
          </a:xfrm>
        </p:grpSpPr>
        <p:sp>
          <p:nvSpPr>
            <p:cNvPr id="23" name="TextBox 28">
              <a:extLst>
                <a:ext uri="{FF2B5EF4-FFF2-40B4-BE49-F238E27FC236}">
                  <a16:creationId xmlns:a16="http://schemas.microsoft.com/office/drawing/2014/main" id="{0556D061-87DD-436C-B16A-30F1E4850606}"/>
                </a:ext>
              </a:extLst>
            </p:cNvPr>
            <p:cNvSpPr txBox="1"/>
            <p:nvPr/>
          </p:nvSpPr>
          <p:spPr>
            <a:xfrm>
              <a:off x="8479612" y="2464939"/>
              <a:ext cx="2806700" cy="276999"/>
            </a:xfrm>
            <a:prstGeom prst="rect">
              <a:avLst/>
            </a:prstGeom>
            <a:noFill/>
            <a:effectLst/>
          </p:spPr>
          <p:txBody>
            <a:bodyPr wrap="none" lIns="0" tIns="0" rIns="0" bIns="0" anchor="ctr" anchorCtr="0">
              <a:normAutofit lnSpcReduction="10000"/>
            </a:bodyPr>
            <a:lstStyle/>
            <a:p>
              <a:r>
                <a:rPr lang="zh-CN" altLang="en-US" sz="1400" b="1">
                  <a:solidFill>
                    <a:schemeClr val="bg1">
                      <a:lumMod val="50000"/>
                    </a:schemeClr>
                  </a:solidFill>
                  <a:cs typeface="+mn-ea"/>
                  <a:sym typeface="+mn-lt"/>
                </a:rPr>
                <a:t>标题文本预设</a:t>
              </a:r>
            </a:p>
          </p:txBody>
        </p:sp>
        <p:sp>
          <p:nvSpPr>
            <p:cNvPr id="24" name="Rectangle 29">
              <a:extLst>
                <a:ext uri="{FF2B5EF4-FFF2-40B4-BE49-F238E27FC236}">
                  <a16:creationId xmlns:a16="http://schemas.microsoft.com/office/drawing/2014/main" id="{ED27687C-F811-4334-B4F4-4123F3B31427}"/>
                </a:ext>
              </a:extLst>
            </p:cNvPr>
            <p:cNvSpPr/>
            <p:nvPr/>
          </p:nvSpPr>
          <p:spPr>
            <a:xfrm>
              <a:off x="8479612" y="2741938"/>
              <a:ext cx="2806700" cy="623248"/>
            </a:xfrm>
            <a:prstGeom prst="rect">
              <a:avLst/>
            </a:prstGeom>
            <a:effectLst/>
          </p:spPr>
          <p:txBody>
            <a:bodyPr wrap="square" lIns="0" tIns="0" rIns="0" bIns="0" anchor="ctr" anchorCtr="0">
              <a:normAutofit/>
            </a:bodyPr>
            <a:lstStyle/>
            <a:p>
              <a:pPr>
                <a:lnSpc>
                  <a:spcPct val="120000"/>
                </a:lnSpc>
              </a:pPr>
              <a:r>
                <a:rPr lang="zh-CN" altLang="en-US" sz="700">
                  <a:solidFill>
                    <a:schemeClr val="bg1">
                      <a:lumMod val="50000"/>
                    </a:schemeClr>
                  </a:solidFill>
                  <a:cs typeface="+mn-ea"/>
                  <a:sym typeface="+mn-lt"/>
                </a:rPr>
                <a:t>此部分内容作为文字排版占位显示 （建议使用主题字体）如需更改请在（设置形状格式）菜单下（文本选项）中调整</a:t>
              </a:r>
            </a:p>
          </p:txBody>
        </p:sp>
      </p:grpSp>
      <p:grpSp>
        <p:nvGrpSpPr>
          <p:cNvPr id="25" name="Group 4">
            <a:extLst>
              <a:ext uri="{FF2B5EF4-FFF2-40B4-BE49-F238E27FC236}">
                <a16:creationId xmlns:a16="http://schemas.microsoft.com/office/drawing/2014/main" id="{AF12BA8C-231C-43CB-A3FE-7A9BBD64E4E7}"/>
              </a:ext>
            </a:extLst>
          </p:cNvPr>
          <p:cNvGrpSpPr/>
          <p:nvPr/>
        </p:nvGrpSpPr>
        <p:grpSpPr>
          <a:xfrm>
            <a:off x="9160058" y="2303812"/>
            <a:ext cx="2244938" cy="675185"/>
            <a:chOff x="8479612" y="2464939"/>
            <a:chExt cx="2806700" cy="900247"/>
          </a:xfrm>
        </p:grpSpPr>
        <p:sp>
          <p:nvSpPr>
            <p:cNvPr id="26" name="TextBox 28">
              <a:extLst>
                <a:ext uri="{FF2B5EF4-FFF2-40B4-BE49-F238E27FC236}">
                  <a16:creationId xmlns:a16="http://schemas.microsoft.com/office/drawing/2014/main" id="{64F64742-6CD8-4730-B897-B3F6E0D62DC2}"/>
                </a:ext>
              </a:extLst>
            </p:cNvPr>
            <p:cNvSpPr txBox="1"/>
            <p:nvPr/>
          </p:nvSpPr>
          <p:spPr>
            <a:xfrm>
              <a:off x="8479612" y="2464939"/>
              <a:ext cx="2806700" cy="276999"/>
            </a:xfrm>
            <a:prstGeom prst="rect">
              <a:avLst/>
            </a:prstGeom>
            <a:noFill/>
            <a:effectLst/>
          </p:spPr>
          <p:txBody>
            <a:bodyPr wrap="none" lIns="0" tIns="0" rIns="0" bIns="0" anchor="ctr" anchorCtr="0">
              <a:normAutofit lnSpcReduction="10000"/>
            </a:bodyPr>
            <a:lstStyle/>
            <a:p>
              <a:r>
                <a:rPr lang="zh-CN" altLang="en-US" sz="1400" b="1">
                  <a:solidFill>
                    <a:schemeClr val="bg1">
                      <a:lumMod val="50000"/>
                    </a:schemeClr>
                  </a:solidFill>
                  <a:cs typeface="+mn-ea"/>
                  <a:sym typeface="+mn-lt"/>
                </a:rPr>
                <a:t>标题文本预设</a:t>
              </a:r>
            </a:p>
          </p:txBody>
        </p:sp>
        <p:sp>
          <p:nvSpPr>
            <p:cNvPr id="27" name="Rectangle 29">
              <a:extLst>
                <a:ext uri="{FF2B5EF4-FFF2-40B4-BE49-F238E27FC236}">
                  <a16:creationId xmlns:a16="http://schemas.microsoft.com/office/drawing/2014/main" id="{E035B6A5-1BEC-4647-9B97-0D1EDC1B10FC}"/>
                </a:ext>
              </a:extLst>
            </p:cNvPr>
            <p:cNvSpPr/>
            <p:nvPr/>
          </p:nvSpPr>
          <p:spPr>
            <a:xfrm>
              <a:off x="8479612" y="2741938"/>
              <a:ext cx="2806700" cy="623248"/>
            </a:xfrm>
            <a:prstGeom prst="rect">
              <a:avLst/>
            </a:prstGeom>
            <a:effectLst/>
          </p:spPr>
          <p:txBody>
            <a:bodyPr wrap="square" lIns="0" tIns="0" rIns="0" bIns="0" anchor="ctr" anchorCtr="0">
              <a:normAutofit/>
            </a:bodyPr>
            <a:lstStyle/>
            <a:p>
              <a:pPr>
                <a:lnSpc>
                  <a:spcPct val="120000"/>
                </a:lnSpc>
              </a:pPr>
              <a:r>
                <a:rPr lang="zh-CN" altLang="en-US" sz="700">
                  <a:solidFill>
                    <a:schemeClr val="bg1">
                      <a:lumMod val="50000"/>
                    </a:schemeClr>
                  </a:solidFill>
                  <a:cs typeface="+mn-ea"/>
                  <a:sym typeface="+mn-lt"/>
                </a:rPr>
                <a:t>此部分内容作为文字排版占位显示 （建议使用主题字体）如需更改请在（设置形状格式）菜单下（文本选项）中调整</a:t>
              </a:r>
            </a:p>
          </p:txBody>
        </p:sp>
      </p:grpSp>
    </p:spTree>
    <p:extLst>
      <p:ext uri="{BB962C8B-B14F-4D97-AF65-F5344CB8AC3E}">
        <p14:creationId xmlns:p14="http://schemas.microsoft.com/office/powerpoint/2010/main" val="487416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1000" fill="hold"/>
                                        <p:tgtEl>
                                          <p:spTgt spid="15"/>
                                        </p:tgtEl>
                                        <p:attrNameLst>
                                          <p:attrName>ppt_w</p:attrName>
                                        </p:attrNameLst>
                                      </p:cBhvr>
                                      <p:tavLst>
                                        <p:tav tm="0">
                                          <p:val>
                                            <p:fltVal val="0"/>
                                          </p:val>
                                        </p:tav>
                                        <p:tav tm="100000">
                                          <p:val>
                                            <p:strVal val="#ppt_w"/>
                                          </p:val>
                                        </p:tav>
                                      </p:tavLst>
                                    </p:anim>
                                    <p:anim calcmode="lin" valueType="num">
                                      <p:cBhvr>
                                        <p:cTn id="8" dur="1000" fill="hold"/>
                                        <p:tgtEl>
                                          <p:spTgt spid="15"/>
                                        </p:tgtEl>
                                        <p:attrNameLst>
                                          <p:attrName>ppt_h</p:attrName>
                                        </p:attrNameLst>
                                      </p:cBhvr>
                                      <p:tavLst>
                                        <p:tav tm="0">
                                          <p:val>
                                            <p:fltVal val="0"/>
                                          </p:val>
                                        </p:tav>
                                        <p:tav tm="100000">
                                          <p:val>
                                            <p:strVal val="#ppt_h"/>
                                          </p:val>
                                        </p:tav>
                                      </p:tavLst>
                                    </p:anim>
                                    <p:anim calcmode="lin" valueType="num">
                                      <p:cBhvr>
                                        <p:cTn id="9" dur="1000" fill="hold"/>
                                        <p:tgtEl>
                                          <p:spTgt spid="15"/>
                                        </p:tgtEl>
                                        <p:attrNameLst>
                                          <p:attrName>style.rotation</p:attrName>
                                        </p:attrNameLst>
                                      </p:cBhvr>
                                      <p:tavLst>
                                        <p:tav tm="0">
                                          <p:val>
                                            <p:fltVal val="90"/>
                                          </p:val>
                                        </p:tav>
                                        <p:tav tm="100000">
                                          <p:val>
                                            <p:fltVal val="0"/>
                                          </p:val>
                                        </p:tav>
                                      </p:tavLst>
                                    </p:anim>
                                    <p:animEffect transition="in" filter="fade">
                                      <p:cBhvr>
                                        <p:cTn id="10" dur="1000"/>
                                        <p:tgtEl>
                                          <p:spTgt spid="15"/>
                                        </p:tgtEl>
                                      </p:cBhvr>
                                    </p:animEffect>
                                  </p:childTnLst>
                                </p:cTn>
                              </p:par>
                              <p:par>
                                <p:cTn id="11" presetID="10" presetClass="entr" presetSubtype="0" fill="hold" grpId="0" nodeType="withEffect">
                                  <p:stCondLst>
                                    <p:cond delay="25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par>
                                <p:cTn id="14" presetID="42" presetClass="path" presetSubtype="0" decel="30000" fill="hold" grpId="1" nodeType="withEffect">
                                  <p:stCondLst>
                                    <p:cond delay="250"/>
                                  </p:stCondLst>
                                  <p:childTnLst>
                                    <p:animMotion origin="layout" path="M -2.08333E-6 -4.81481E-6 L 0.03373 0.04399 " pathEditMode="relative" rAng="0" ptsTypes="AA">
                                      <p:cBhvr>
                                        <p:cTn id="15" dur="750" spd="-100000" fill="hold"/>
                                        <p:tgtEl>
                                          <p:spTgt spid="14"/>
                                        </p:tgtEl>
                                        <p:attrNameLst>
                                          <p:attrName>ppt_x</p:attrName>
                                          <p:attrName>ppt_y</p:attrName>
                                        </p:attrNameLst>
                                      </p:cBhvr>
                                      <p:rCtr x="1680" y="2199"/>
                                    </p:animMotion>
                                  </p:childTnLst>
                                </p:cTn>
                              </p:par>
                              <p:par>
                                <p:cTn id="16" presetID="10" presetClass="entr" presetSubtype="0" fill="hold" nodeType="with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1000"/>
                                        <p:tgtEl>
                                          <p:spTgt spid="2"/>
                                        </p:tgtEl>
                                      </p:cBhvr>
                                    </p:animEffect>
                                  </p:childTnLst>
                                </p:cTn>
                              </p:par>
                              <p:par>
                                <p:cTn id="19" presetID="63" presetClass="path" presetSubtype="0" decel="30000" fill="hold" nodeType="withEffect">
                                  <p:stCondLst>
                                    <p:cond delay="0"/>
                                  </p:stCondLst>
                                  <p:childTnLst>
                                    <p:animMotion origin="layout" path="M -0.124349 -0.124074 L 0 0 E" pathEditMode="relative" ptsTypes="">
                                      <p:cBhvr>
                                        <p:cTn id="20" dur="1000" fill="hold"/>
                                        <p:tgtEl>
                                          <p:spTgt spid="2"/>
                                        </p:tgtEl>
                                        <p:attrNameLst>
                                          <p:attrName>ppt_x</p:attrName>
                                          <p:attrName>ppt_y</p:attrName>
                                        </p:attrNameLst>
                                      </p:cBhvr>
                                    </p:animMotion>
                                  </p:childTnLst>
                                </p:cTn>
                              </p:par>
                              <p:par>
                                <p:cTn id="21" presetID="6" presetClass="emph" presetSubtype="0" decel="30000" fill="hold" nodeType="withEffect">
                                  <p:stCondLst>
                                    <p:cond delay="0"/>
                                  </p:stCondLst>
                                  <p:childTnLst>
                                    <p:animScale>
                                      <p:cBhvr>
                                        <p:cTn id="22" dur="1000" fill="hold"/>
                                        <p:tgtEl>
                                          <p:spTgt spid="2"/>
                                        </p:tgtEl>
                                      </p:cBhvr>
                                      <p:by x="150000" y="150000"/>
                                      <p:from x="146726" y="119179"/>
                                      <p:to x="100000" y="100000"/>
                                    </p:animScale>
                                  </p:childTnLst>
                                </p:cTn>
                              </p:par>
                              <p:par>
                                <p:cTn id="23" presetID="10" presetClass="entr" presetSubtype="0" fill="hold" grpId="0" nodeType="withEffect">
                                  <p:stCondLst>
                                    <p:cond delay="500"/>
                                  </p:stCondLst>
                                  <p:childTnLst>
                                    <p:set>
                                      <p:cBhvr>
                                        <p:cTn id="24" dur="1" fill="hold">
                                          <p:stCondLst>
                                            <p:cond delay="0"/>
                                          </p:stCondLst>
                                        </p:cTn>
                                        <p:tgtEl>
                                          <p:spTgt spid="3"/>
                                        </p:tgtEl>
                                        <p:attrNameLst>
                                          <p:attrName>style.visibility</p:attrName>
                                        </p:attrNameLst>
                                      </p:cBhvr>
                                      <p:to>
                                        <p:strVal val="visible"/>
                                      </p:to>
                                    </p:set>
                                    <p:animEffect transition="in" filter="fade">
                                      <p:cBhvr>
                                        <p:cTn id="25" dur="750"/>
                                        <p:tgtEl>
                                          <p:spTgt spid="3"/>
                                        </p:tgtEl>
                                      </p:cBhvr>
                                    </p:animEffect>
                                  </p:childTnLst>
                                </p:cTn>
                              </p:par>
                              <p:par>
                                <p:cTn id="26" presetID="42" presetClass="path" presetSubtype="0" decel="30000" fill="hold" grpId="1" nodeType="withEffect">
                                  <p:stCondLst>
                                    <p:cond delay="500"/>
                                  </p:stCondLst>
                                  <p:childTnLst>
                                    <p:animMotion origin="layout" path="M 2.70833E-6 -1.48148E-6 L -0.0793 -0.00254 " pathEditMode="relative" rAng="0" ptsTypes="AA">
                                      <p:cBhvr>
                                        <p:cTn id="27" dur="1000" spd="-100000" fill="hold"/>
                                        <p:tgtEl>
                                          <p:spTgt spid="3"/>
                                        </p:tgtEl>
                                        <p:attrNameLst>
                                          <p:attrName>ppt_x</p:attrName>
                                          <p:attrName>ppt_y</p:attrName>
                                        </p:attrNameLst>
                                      </p:cBhvr>
                                      <p:rCtr x="-3971" y="-139"/>
                                    </p:animMotion>
                                  </p:childTnLst>
                                </p:cTn>
                              </p:par>
                              <p:par>
                                <p:cTn id="28" presetID="10" presetClass="entr" presetSubtype="0" fill="hold" grpId="0" nodeType="withEffect">
                                  <p:stCondLst>
                                    <p:cond delay="750"/>
                                  </p:stCondLst>
                                  <p:childTnLst>
                                    <p:set>
                                      <p:cBhvr>
                                        <p:cTn id="29" dur="1" fill="hold">
                                          <p:stCondLst>
                                            <p:cond delay="0"/>
                                          </p:stCondLst>
                                        </p:cTn>
                                        <p:tgtEl>
                                          <p:spTgt spid="5"/>
                                        </p:tgtEl>
                                        <p:attrNameLst>
                                          <p:attrName>style.visibility</p:attrName>
                                        </p:attrNameLst>
                                      </p:cBhvr>
                                      <p:to>
                                        <p:strVal val="visible"/>
                                      </p:to>
                                    </p:set>
                                    <p:animEffect transition="in" filter="fade">
                                      <p:cBhvr>
                                        <p:cTn id="30" dur="750"/>
                                        <p:tgtEl>
                                          <p:spTgt spid="5"/>
                                        </p:tgtEl>
                                      </p:cBhvr>
                                    </p:animEffect>
                                  </p:childTnLst>
                                </p:cTn>
                              </p:par>
                              <p:par>
                                <p:cTn id="31" presetID="42" presetClass="path" presetSubtype="0" decel="30000" fill="hold" grpId="1" nodeType="withEffect">
                                  <p:stCondLst>
                                    <p:cond delay="750"/>
                                  </p:stCondLst>
                                  <p:childTnLst>
                                    <p:animMotion origin="layout" path="M -2.29167E-6 -1.48148E-6 L -0.20937 2.96296E-6 " pathEditMode="relative" rAng="0" ptsTypes="AA">
                                      <p:cBhvr>
                                        <p:cTn id="32" dur="1000" spd="-100000" fill="hold"/>
                                        <p:tgtEl>
                                          <p:spTgt spid="5"/>
                                        </p:tgtEl>
                                        <p:attrNameLst>
                                          <p:attrName>ppt_x</p:attrName>
                                          <p:attrName>ppt_y</p:attrName>
                                        </p:attrNameLst>
                                      </p:cBhvr>
                                      <p:rCtr x="-10443" y="-46"/>
                                    </p:animMotion>
                                  </p:childTnLst>
                                </p:cTn>
                              </p:par>
                              <p:par>
                                <p:cTn id="33" presetID="10" presetClass="entr" presetSubtype="0" fill="hold" grpId="0" nodeType="withEffect">
                                  <p:stCondLst>
                                    <p:cond delay="100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750"/>
                                        <p:tgtEl>
                                          <p:spTgt spid="7"/>
                                        </p:tgtEl>
                                      </p:cBhvr>
                                    </p:animEffect>
                                  </p:childTnLst>
                                </p:cTn>
                              </p:par>
                              <p:par>
                                <p:cTn id="36" presetID="42" presetClass="path" presetSubtype="0" decel="30000" fill="hold" grpId="1" nodeType="withEffect">
                                  <p:stCondLst>
                                    <p:cond delay="1000"/>
                                  </p:stCondLst>
                                  <p:childTnLst>
                                    <p:animMotion origin="layout" path="M 2.5E-6 -1.48148E-6 L -0.20951 1.11111E-6 " pathEditMode="relative" rAng="0" ptsTypes="AA">
                                      <p:cBhvr>
                                        <p:cTn id="37" dur="1000" spd="-100000" fill="hold"/>
                                        <p:tgtEl>
                                          <p:spTgt spid="7"/>
                                        </p:tgtEl>
                                        <p:attrNameLst>
                                          <p:attrName>ppt_x</p:attrName>
                                          <p:attrName>ppt_y</p:attrName>
                                        </p:attrNameLst>
                                      </p:cBhvr>
                                      <p:rCtr x="-10495" y="46"/>
                                    </p:animMotion>
                                  </p:childTnLst>
                                </p:cTn>
                              </p:par>
                              <p:par>
                                <p:cTn id="38" presetID="10" presetClass="entr" presetSubtype="0" fill="hold" grpId="0" nodeType="withEffect">
                                  <p:stCondLst>
                                    <p:cond delay="1250"/>
                                  </p:stCondLst>
                                  <p:childTnLst>
                                    <p:set>
                                      <p:cBhvr>
                                        <p:cTn id="39" dur="1" fill="hold">
                                          <p:stCondLst>
                                            <p:cond delay="0"/>
                                          </p:stCondLst>
                                        </p:cTn>
                                        <p:tgtEl>
                                          <p:spTgt spid="9"/>
                                        </p:tgtEl>
                                        <p:attrNameLst>
                                          <p:attrName>style.visibility</p:attrName>
                                        </p:attrNameLst>
                                      </p:cBhvr>
                                      <p:to>
                                        <p:strVal val="visible"/>
                                      </p:to>
                                    </p:set>
                                    <p:animEffect transition="in" filter="fade">
                                      <p:cBhvr>
                                        <p:cTn id="40" dur="750"/>
                                        <p:tgtEl>
                                          <p:spTgt spid="9"/>
                                        </p:tgtEl>
                                      </p:cBhvr>
                                    </p:animEffect>
                                  </p:childTnLst>
                                </p:cTn>
                              </p:par>
                              <p:par>
                                <p:cTn id="41" presetID="42" presetClass="path" presetSubtype="0" decel="30000" fill="hold" grpId="1" nodeType="withEffect">
                                  <p:stCondLst>
                                    <p:cond delay="1250"/>
                                  </p:stCondLst>
                                  <p:childTnLst>
                                    <p:animMotion origin="layout" path="M -2.5E-6 -1.48148E-6 L -0.20937 2.96296E-6 " pathEditMode="relative" rAng="0" ptsTypes="AA">
                                      <p:cBhvr>
                                        <p:cTn id="42" dur="1000" spd="-100000" fill="hold"/>
                                        <p:tgtEl>
                                          <p:spTgt spid="9"/>
                                        </p:tgtEl>
                                        <p:attrNameLst>
                                          <p:attrName>ppt_x</p:attrName>
                                          <p:attrName>ppt_y</p:attrName>
                                        </p:attrNameLst>
                                      </p:cBhvr>
                                      <p:rCtr x="-10482" y="-46"/>
                                    </p:animMotion>
                                  </p:childTnLst>
                                </p:cTn>
                              </p:par>
                              <p:par>
                                <p:cTn id="43" presetID="10" presetClass="entr" presetSubtype="0" fill="hold" grpId="0" nodeType="withEffect">
                                  <p:stCondLst>
                                    <p:cond delay="1000"/>
                                  </p:stCondLst>
                                  <p:childTnLst>
                                    <p:set>
                                      <p:cBhvr>
                                        <p:cTn id="44" dur="1" fill="hold">
                                          <p:stCondLst>
                                            <p:cond delay="0"/>
                                          </p:stCondLst>
                                        </p:cTn>
                                        <p:tgtEl>
                                          <p:spTgt spid="4"/>
                                        </p:tgtEl>
                                        <p:attrNameLst>
                                          <p:attrName>style.visibility</p:attrName>
                                        </p:attrNameLst>
                                      </p:cBhvr>
                                      <p:to>
                                        <p:strVal val="visible"/>
                                      </p:to>
                                    </p:set>
                                    <p:animEffect transition="in" filter="fade">
                                      <p:cBhvr>
                                        <p:cTn id="45" dur="500"/>
                                        <p:tgtEl>
                                          <p:spTgt spid="4"/>
                                        </p:tgtEl>
                                      </p:cBhvr>
                                    </p:animEffect>
                                  </p:childTnLst>
                                </p:cTn>
                              </p:par>
                              <p:par>
                                <p:cTn id="46" presetID="10" presetClass="entr" presetSubtype="0" fill="hold" grpId="0" nodeType="withEffect">
                                  <p:stCondLst>
                                    <p:cond delay="1250"/>
                                  </p:stCondLst>
                                  <p:childTnLst>
                                    <p:set>
                                      <p:cBhvr>
                                        <p:cTn id="47" dur="1" fill="hold">
                                          <p:stCondLst>
                                            <p:cond delay="0"/>
                                          </p:stCondLst>
                                        </p:cTn>
                                        <p:tgtEl>
                                          <p:spTgt spid="6"/>
                                        </p:tgtEl>
                                        <p:attrNameLst>
                                          <p:attrName>style.visibility</p:attrName>
                                        </p:attrNameLst>
                                      </p:cBhvr>
                                      <p:to>
                                        <p:strVal val="visible"/>
                                      </p:to>
                                    </p:set>
                                    <p:animEffect transition="in" filter="fade">
                                      <p:cBhvr>
                                        <p:cTn id="48" dur="500"/>
                                        <p:tgtEl>
                                          <p:spTgt spid="6"/>
                                        </p:tgtEl>
                                      </p:cBhvr>
                                    </p:animEffect>
                                  </p:childTnLst>
                                </p:cTn>
                              </p:par>
                              <p:par>
                                <p:cTn id="49" presetID="10" presetClass="entr" presetSubtype="0" fill="hold" grpId="0" nodeType="withEffect">
                                  <p:stCondLst>
                                    <p:cond delay="1500"/>
                                  </p:stCondLst>
                                  <p:childTnLst>
                                    <p:set>
                                      <p:cBhvr>
                                        <p:cTn id="50" dur="1" fill="hold">
                                          <p:stCondLst>
                                            <p:cond delay="0"/>
                                          </p:stCondLst>
                                        </p:cTn>
                                        <p:tgtEl>
                                          <p:spTgt spid="8"/>
                                        </p:tgtEl>
                                        <p:attrNameLst>
                                          <p:attrName>style.visibility</p:attrName>
                                        </p:attrNameLst>
                                      </p:cBhvr>
                                      <p:to>
                                        <p:strVal val="visible"/>
                                      </p:to>
                                    </p:set>
                                    <p:animEffect transition="in" filter="fade">
                                      <p:cBhvr>
                                        <p:cTn id="51" dur="500"/>
                                        <p:tgtEl>
                                          <p:spTgt spid="8"/>
                                        </p:tgtEl>
                                      </p:cBhvr>
                                    </p:animEffect>
                                  </p:childTnLst>
                                </p:cTn>
                              </p:par>
                              <p:par>
                                <p:cTn id="52" presetID="10" presetClass="entr" presetSubtype="0" fill="hold" grpId="0" nodeType="withEffect">
                                  <p:stCondLst>
                                    <p:cond delay="1750"/>
                                  </p:stCondLst>
                                  <p:childTnLst>
                                    <p:set>
                                      <p:cBhvr>
                                        <p:cTn id="53" dur="1" fill="hold">
                                          <p:stCondLst>
                                            <p:cond delay="0"/>
                                          </p:stCondLst>
                                        </p:cTn>
                                        <p:tgtEl>
                                          <p:spTgt spid="10"/>
                                        </p:tgtEl>
                                        <p:attrNameLst>
                                          <p:attrName>style.visibility</p:attrName>
                                        </p:attrNameLst>
                                      </p:cBhvr>
                                      <p:to>
                                        <p:strVal val="visible"/>
                                      </p:to>
                                    </p:set>
                                    <p:animEffect transition="in" filter="fade">
                                      <p:cBhvr>
                                        <p:cTn id="54" dur="500"/>
                                        <p:tgtEl>
                                          <p:spTgt spid="10"/>
                                        </p:tgtEl>
                                      </p:cBhvr>
                                    </p:animEffect>
                                  </p:childTnLst>
                                </p:cTn>
                              </p:par>
                              <p:par>
                                <p:cTn id="55" presetID="31" presetClass="entr" presetSubtype="0" fill="hold" grpId="0" nodeType="withEffect">
                                  <p:stCondLst>
                                    <p:cond delay="750"/>
                                  </p:stCondLst>
                                  <p:childTnLst>
                                    <p:set>
                                      <p:cBhvr>
                                        <p:cTn id="56" dur="1" fill="hold">
                                          <p:stCondLst>
                                            <p:cond delay="0"/>
                                          </p:stCondLst>
                                        </p:cTn>
                                        <p:tgtEl>
                                          <p:spTgt spid="11"/>
                                        </p:tgtEl>
                                        <p:attrNameLst>
                                          <p:attrName>style.visibility</p:attrName>
                                        </p:attrNameLst>
                                      </p:cBhvr>
                                      <p:to>
                                        <p:strVal val="visible"/>
                                      </p:to>
                                    </p:set>
                                    <p:anim calcmode="lin" valueType="num">
                                      <p:cBhvr>
                                        <p:cTn id="57" dur="1000" fill="hold"/>
                                        <p:tgtEl>
                                          <p:spTgt spid="11"/>
                                        </p:tgtEl>
                                        <p:attrNameLst>
                                          <p:attrName>ppt_w</p:attrName>
                                        </p:attrNameLst>
                                      </p:cBhvr>
                                      <p:tavLst>
                                        <p:tav tm="0">
                                          <p:val>
                                            <p:fltVal val="0"/>
                                          </p:val>
                                        </p:tav>
                                        <p:tav tm="100000">
                                          <p:val>
                                            <p:strVal val="#ppt_w"/>
                                          </p:val>
                                        </p:tav>
                                      </p:tavLst>
                                    </p:anim>
                                    <p:anim calcmode="lin" valueType="num">
                                      <p:cBhvr>
                                        <p:cTn id="58" dur="1000" fill="hold"/>
                                        <p:tgtEl>
                                          <p:spTgt spid="11"/>
                                        </p:tgtEl>
                                        <p:attrNameLst>
                                          <p:attrName>ppt_h</p:attrName>
                                        </p:attrNameLst>
                                      </p:cBhvr>
                                      <p:tavLst>
                                        <p:tav tm="0">
                                          <p:val>
                                            <p:fltVal val="0"/>
                                          </p:val>
                                        </p:tav>
                                        <p:tav tm="100000">
                                          <p:val>
                                            <p:strVal val="#ppt_h"/>
                                          </p:val>
                                        </p:tav>
                                      </p:tavLst>
                                    </p:anim>
                                    <p:anim calcmode="lin" valueType="num">
                                      <p:cBhvr>
                                        <p:cTn id="59" dur="1000" fill="hold"/>
                                        <p:tgtEl>
                                          <p:spTgt spid="11"/>
                                        </p:tgtEl>
                                        <p:attrNameLst>
                                          <p:attrName>style.rotation</p:attrName>
                                        </p:attrNameLst>
                                      </p:cBhvr>
                                      <p:tavLst>
                                        <p:tav tm="0">
                                          <p:val>
                                            <p:fltVal val="90"/>
                                          </p:val>
                                        </p:tav>
                                        <p:tav tm="100000">
                                          <p:val>
                                            <p:fltVal val="0"/>
                                          </p:val>
                                        </p:tav>
                                      </p:tavLst>
                                    </p:anim>
                                    <p:animEffect transition="in" filter="fade">
                                      <p:cBhvr>
                                        <p:cTn id="60" dur="1000"/>
                                        <p:tgtEl>
                                          <p:spTgt spid="11"/>
                                        </p:tgtEl>
                                      </p:cBhvr>
                                    </p:animEffect>
                                  </p:childTnLst>
                                </p:cTn>
                              </p:par>
                              <p:par>
                                <p:cTn id="61" presetID="31" presetClass="entr" presetSubtype="0" fill="hold" grpId="0" nodeType="withEffect">
                                  <p:stCondLst>
                                    <p:cond delay="1000"/>
                                  </p:stCondLst>
                                  <p:childTnLst>
                                    <p:set>
                                      <p:cBhvr>
                                        <p:cTn id="62" dur="1" fill="hold">
                                          <p:stCondLst>
                                            <p:cond delay="0"/>
                                          </p:stCondLst>
                                        </p:cTn>
                                        <p:tgtEl>
                                          <p:spTgt spid="12"/>
                                        </p:tgtEl>
                                        <p:attrNameLst>
                                          <p:attrName>style.visibility</p:attrName>
                                        </p:attrNameLst>
                                      </p:cBhvr>
                                      <p:to>
                                        <p:strVal val="visible"/>
                                      </p:to>
                                    </p:set>
                                    <p:anim calcmode="lin" valueType="num">
                                      <p:cBhvr>
                                        <p:cTn id="63" dur="1000" fill="hold"/>
                                        <p:tgtEl>
                                          <p:spTgt spid="12"/>
                                        </p:tgtEl>
                                        <p:attrNameLst>
                                          <p:attrName>ppt_w</p:attrName>
                                        </p:attrNameLst>
                                      </p:cBhvr>
                                      <p:tavLst>
                                        <p:tav tm="0">
                                          <p:val>
                                            <p:fltVal val="0"/>
                                          </p:val>
                                        </p:tav>
                                        <p:tav tm="100000">
                                          <p:val>
                                            <p:strVal val="#ppt_w"/>
                                          </p:val>
                                        </p:tav>
                                      </p:tavLst>
                                    </p:anim>
                                    <p:anim calcmode="lin" valueType="num">
                                      <p:cBhvr>
                                        <p:cTn id="64" dur="1000" fill="hold"/>
                                        <p:tgtEl>
                                          <p:spTgt spid="12"/>
                                        </p:tgtEl>
                                        <p:attrNameLst>
                                          <p:attrName>ppt_h</p:attrName>
                                        </p:attrNameLst>
                                      </p:cBhvr>
                                      <p:tavLst>
                                        <p:tav tm="0">
                                          <p:val>
                                            <p:fltVal val="0"/>
                                          </p:val>
                                        </p:tav>
                                        <p:tav tm="100000">
                                          <p:val>
                                            <p:strVal val="#ppt_h"/>
                                          </p:val>
                                        </p:tav>
                                      </p:tavLst>
                                    </p:anim>
                                    <p:anim calcmode="lin" valueType="num">
                                      <p:cBhvr>
                                        <p:cTn id="65" dur="1000" fill="hold"/>
                                        <p:tgtEl>
                                          <p:spTgt spid="12"/>
                                        </p:tgtEl>
                                        <p:attrNameLst>
                                          <p:attrName>style.rotation</p:attrName>
                                        </p:attrNameLst>
                                      </p:cBhvr>
                                      <p:tavLst>
                                        <p:tav tm="0">
                                          <p:val>
                                            <p:fltVal val="90"/>
                                          </p:val>
                                        </p:tav>
                                        <p:tav tm="100000">
                                          <p:val>
                                            <p:fltVal val="0"/>
                                          </p:val>
                                        </p:tav>
                                      </p:tavLst>
                                    </p:anim>
                                    <p:animEffect transition="in" filter="fade">
                                      <p:cBhvr>
                                        <p:cTn id="66" dur="1000"/>
                                        <p:tgtEl>
                                          <p:spTgt spid="12"/>
                                        </p:tgtEl>
                                      </p:cBhvr>
                                    </p:animEffect>
                                  </p:childTnLst>
                                </p:cTn>
                              </p:par>
                              <p:par>
                                <p:cTn id="67" presetID="31" presetClass="entr" presetSubtype="0" fill="hold" grpId="0" nodeType="withEffect">
                                  <p:stCondLst>
                                    <p:cond delay="1250"/>
                                  </p:stCondLst>
                                  <p:childTnLst>
                                    <p:set>
                                      <p:cBhvr>
                                        <p:cTn id="68" dur="1" fill="hold">
                                          <p:stCondLst>
                                            <p:cond delay="0"/>
                                          </p:stCondLst>
                                        </p:cTn>
                                        <p:tgtEl>
                                          <p:spTgt spid="13"/>
                                        </p:tgtEl>
                                        <p:attrNameLst>
                                          <p:attrName>style.visibility</p:attrName>
                                        </p:attrNameLst>
                                      </p:cBhvr>
                                      <p:to>
                                        <p:strVal val="visible"/>
                                      </p:to>
                                    </p:set>
                                    <p:anim calcmode="lin" valueType="num">
                                      <p:cBhvr>
                                        <p:cTn id="69" dur="1000" fill="hold"/>
                                        <p:tgtEl>
                                          <p:spTgt spid="13"/>
                                        </p:tgtEl>
                                        <p:attrNameLst>
                                          <p:attrName>ppt_w</p:attrName>
                                        </p:attrNameLst>
                                      </p:cBhvr>
                                      <p:tavLst>
                                        <p:tav tm="0">
                                          <p:val>
                                            <p:fltVal val="0"/>
                                          </p:val>
                                        </p:tav>
                                        <p:tav tm="100000">
                                          <p:val>
                                            <p:strVal val="#ppt_w"/>
                                          </p:val>
                                        </p:tav>
                                      </p:tavLst>
                                    </p:anim>
                                    <p:anim calcmode="lin" valueType="num">
                                      <p:cBhvr>
                                        <p:cTn id="70" dur="1000" fill="hold"/>
                                        <p:tgtEl>
                                          <p:spTgt spid="13"/>
                                        </p:tgtEl>
                                        <p:attrNameLst>
                                          <p:attrName>ppt_h</p:attrName>
                                        </p:attrNameLst>
                                      </p:cBhvr>
                                      <p:tavLst>
                                        <p:tav tm="0">
                                          <p:val>
                                            <p:fltVal val="0"/>
                                          </p:val>
                                        </p:tav>
                                        <p:tav tm="100000">
                                          <p:val>
                                            <p:strVal val="#ppt_h"/>
                                          </p:val>
                                        </p:tav>
                                      </p:tavLst>
                                    </p:anim>
                                    <p:anim calcmode="lin" valueType="num">
                                      <p:cBhvr>
                                        <p:cTn id="71" dur="1000" fill="hold"/>
                                        <p:tgtEl>
                                          <p:spTgt spid="13"/>
                                        </p:tgtEl>
                                        <p:attrNameLst>
                                          <p:attrName>style.rotation</p:attrName>
                                        </p:attrNameLst>
                                      </p:cBhvr>
                                      <p:tavLst>
                                        <p:tav tm="0">
                                          <p:val>
                                            <p:fltVal val="90"/>
                                          </p:val>
                                        </p:tav>
                                        <p:tav tm="100000">
                                          <p:val>
                                            <p:fltVal val="0"/>
                                          </p:val>
                                        </p:tav>
                                      </p:tavLst>
                                    </p:anim>
                                    <p:animEffect transition="in" filter="fade">
                                      <p:cBhvr>
                                        <p:cTn id="72" dur="1000"/>
                                        <p:tgtEl>
                                          <p:spTgt spid="13"/>
                                        </p:tgtEl>
                                      </p:cBhvr>
                                    </p:animEffect>
                                  </p:childTnLst>
                                </p:cTn>
                              </p:par>
                              <p:par>
                                <p:cTn id="73" presetID="42" presetClass="entr" presetSubtype="0" fill="hold" nodeType="withEffect">
                                  <p:stCondLst>
                                    <p:cond delay="0"/>
                                  </p:stCondLst>
                                  <p:childTnLst>
                                    <p:set>
                                      <p:cBhvr>
                                        <p:cTn id="74" dur="1" fill="hold">
                                          <p:stCondLst>
                                            <p:cond delay="0"/>
                                          </p:stCondLst>
                                        </p:cTn>
                                        <p:tgtEl>
                                          <p:spTgt spid="16"/>
                                        </p:tgtEl>
                                        <p:attrNameLst>
                                          <p:attrName>style.visibility</p:attrName>
                                        </p:attrNameLst>
                                      </p:cBhvr>
                                      <p:to>
                                        <p:strVal val="visible"/>
                                      </p:to>
                                    </p:set>
                                    <p:animEffect transition="in" filter="fade">
                                      <p:cBhvr>
                                        <p:cTn id="75" dur="1000"/>
                                        <p:tgtEl>
                                          <p:spTgt spid="16"/>
                                        </p:tgtEl>
                                      </p:cBhvr>
                                    </p:animEffect>
                                    <p:anim calcmode="lin" valueType="num">
                                      <p:cBhvr>
                                        <p:cTn id="76" dur="1000" fill="hold"/>
                                        <p:tgtEl>
                                          <p:spTgt spid="16"/>
                                        </p:tgtEl>
                                        <p:attrNameLst>
                                          <p:attrName>ppt_x</p:attrName>
                                        </p:attrNameLst>
                                      </p:cBhvr>
                                      <p:tavLst>
                                        <p:tav tm="0">
                                          <p:val>
                                            <p:strVal val="#ppt_x"/>
                                          </p:val>
                                        </p:tav>
                                        <p:tav tm="100000">
                                          <p:val>
                                            <p:strVal val="#ppt_x"/>
                                          </p:val>
                                        </p:tav>
                                      </p:tavLst>
                                    </p:anim>
                                    <p:anim calcmode="lin" valueType="num">
                                      <p:cBhvr>
                                        <p:cTn id="77" dur="1000" fill="hold"/>
                                        <p:tgtEl>
                                          <p:spTgt spid="16"/>
                                        </p:tgtEl>
                                        <p:attrNameLst>
                                          <p:attrName>ppt_y</p:attrName>
                                        </p:attrNameLst>
                                      </p:cBhvr>
                                      <p:tavLst>
                                        <p:tav tm="0">
                                          <p:val>
                                            <p:strVal val="#ppt_y+.1"/>
                                          </p:val>
                                        </p:tav>
                                        <p:tav tm="100000">
                                          <p:val>
                                            <p:strVal val="#ppt_y"/>
                                          </p:val>
                                        </p:tav>
                                      </p:tavLst>
                                    </p:anim>
                                  </p:childTnLst>
                                </p:cTn>
                              </p:par>
                              <p:par>
                                <p:cTn id="78" presetID="42" presetClass="entr" presetSubtype="0" fill="hold" nodeType="withEffect">
                                  <p:stCondLst>
                                    <p:cond delay="0"/>
                                  </p:stCondLst>
                                  <p:childTnLst>
                                    <p:set>
                                      <p:cBhvr>
                                        <p:cTn id="79" dur="1" fill="hold">
                                          <p:stCondLst>
                                            <p:cond delay="0"/>
                                          </p:stCondLst>
                                        </p:cTn>
                                        <p:tgtEl>
                                          <p:spTgt spid="19"/>
                                        </p:tgtEl>
                                        <p:attrNameLst>
                                          <p:attrName>style.visibility</p:attrName>
                                        </p:attrNameLst>
                                      </p:cBhvr>
                                      <p:to>
                                        <p:strVal val="visible"/>
                                      </p:to>
                                    </p:set>
                                    <p:animEffect transition="in" filter="fade">
                                      <p:cBhvr>
                                        <p:cTn id="80" dur="1000"/>
                                        <p:tgtEl>
                                          <p:spTgt spid="19"/>
                                        </p:tgtEl>
                                      </p:cBhvr>
                                    </p:animEffect>
                                    <p:anim calcmode="lin" valueType="num">
                                      <p:cBhvr>
                                        <p:cTn id="81" dur="1000" fill="hold"/>
                                        <p:tgtEl>
                                          <p:spTgt spid="19"/>
                                        </p:tgtEl>
                                        <p:attrNameLst>
                                          <p:attrName>ppt_x</p:attrName>
                                        </p:attrNameLst>
                                      </p:cBhvr>
                                      <p:tavLst>
                                        <p:tav tm="0">
                                          <p:val>
                                            <p:strVal val="#ppt_x"/>
                                          </p:val>
                                        </p:tav>
                                        <p:tav tm="100000">
                                          <p:val>
                                            <p:strVal val="#ppt_x"/>
                                          </p:val>
                                        </p:tav>
                                      </p:tavLst>
                                    </p:anim>
                                    <p:anim calcmode="lin" valueType="num">
                                      <p:cBhvr>
                                        <p:cTn id="82" dur="1000" fill="hold"/>
                                        <p:tgtEl>
                                          <p:spTgt spid="19"/>
                                        </p:tgtEl>
                                        <p:attrNameLst>
                                          <p:attrName>ppt_y</p:attrName>
                                        </p:attrNameLst>
                                      </p:cBhvr>
                                      <p:tavLst>
                                        <p:tav tm="0">
                                          <p:val>
                                            <p:strVal val="#ppt_y+.1"/>
                                          </p:val>
                                        </p:tav>
                                        <p:tav tm="100000">
                                          <p:val>
                                            <p:strVal val="#ppt_y"/>
                                          </p:val>
                                        </p:tav>
                                      </p:tavLst>
                                    </p:anim>
                                  </p:childTnLst>
                                </p:cTn>
                              </p:par>
                              <p:par>
                                <p:cTn id="83" presetID="42" presetClass="entr" presetSubtype="0" fill="hold" nodeType="withEffect">
                                  <p:stCondLst>
                                    <p:cond delay="0"/>
                                  </p:stCondLst>
                                  <p:childTnLst>
                                    <p:set>
                                      <p:cBhvr>
                                        <p:cTn id="84" dur="1" fill="hold">
                                          <p:stCondLst>
                                            <p:cond delay="0"/>
                                          </p:stCondLst>
                                        </p:cTn>
                                        <p:tgtEl>
                                          <p:spTgt spid="22"/>
                                        </p:tgtEl>
                                        <p:attrNameLst>
                                          <p:attrName>style.visibility</p:attrName>
                                        </p:attrNameLst>
                                      </p:cBhvr>
                                      <p:to>
                                        <p:strVal val="visible"/>
                                      </p:to>
                                    </p:set>
                                    <p:animEffect transition="in" filter="fade">
                                      <p:cBhvr>
                                        <p:cTn id="85" dur="1000"/>
                                        <p:tgtEl>
                                          <p:spTgt spid="22"/>
                                        </p:tgtEl>
                                      </p:cBhvr>
                                    </p:animEffect>
                                    <p:anim calcmode="lin" valueType="num">
                                      <p:cBhvr>
                                        <p:cTn id="86" dur="1000" fill="hold"/>
                                        <p:tgtEl>
                                          <p:spTgt spid="22"/>
                                        </p:tgtEl>
                                        <p:attrNameLst>
                                          <p:attrName>ppt_x</p:attrName>
                                        </p:attrNameLst>
                                      </p:cBhvr>
                                      <p:tavLst>
                                        <p:tav tm="0">
                                          <p:val>
                                            <p:strVal val="#ppt_x"/>
                                          </p:val>
                                        </p:tav>
                                        <p:tav tm="100000">
                                          <p:val>
                                            <p:strVal val="#ppt_x"/>
                                          </p:val>
                                        </p:tav>
                                      </p:tavLst>
                                    </p:anim>
                                    <p:anim calcmode="lin" valueType="num">
                                      <p:cBhvr>
                                        <p:cTn id="87" dur="1000" fill="hold"/>
                                        <p:tgtEl>
                                          <p:spTgt spid="22"/>
                                        </p:tgtEl>
                                        <p:attrNameLst>
                                          <p:attrName>ppt_y</p:attrName>
                                        </p:attrNameLst>
                                      </p:cBhvr>
                                      <p:tavLst>
                                        <p:tav tm="0">
                                          <p:val>
                                            <p:strVal val="#ppt_y+.1"/>
                                          </p:val>
                                        </p:tav>
                                        <p:tav tm="100000">
                                          <p:val>
                                            <p:strVal val="#ppt_y"/>
                                          </p:val>
                                        </p:tav>
                                      </p:tavLst>
                                    </p:anim>
                                  </p:childTnLst>
                                </p:cTn>
                              </p:par>
                              <p:par>
                                <p:cTn id="88" presetID="42" presetClass="entr" presetSubtype="0" fill="hold" nodeType="withEffect">
                                  <p:stCondLst>
                                    <p:cond delay="0"/>
                                  </p:stCondLst>
                                  <p:childTnLst>
                                    <p:set>
                                      <p:cBhvr>
                                        <p:cTn id="89" dur="1" fill="hold">
                                          <p:stCondLst>
                                            <p:cond delay="0"/>
                                          </p:stCondLst>
                                        </p:cTn>
                                        <p:tgtEl>
                                          <p:spTgt spid="25"/>
                                        </p:tgtEl>
                                        <p:attrNameLst>
                                          <p:attrName>style.visibility</p:attrName>
                                        </p:attrNameLst>
                                      </p:cBhvr>
                                      <p:to>
                                        <p:strVal val="visible"/>
                                      </p:to>
                                    </p:set>
                                    <p:animEffect transition="in" filter="fade">
                                      <p:cBhvr>
                                        <p:cTn id="90" dur="1000"/>
                                        <p:tgtEl>
                                          <p:spTgt spid="25"/>
                                        </p:tgtEl>
                                      </p:cBhvr>
                                    </p:animEffect>
                                    <p:anim calcmode="lin" valueType="num">
                                      <p:cBhvr>
                                        <p:cTn id="91" dur="1000" fill="hold"/>
                                        <p:tgtEl>
                                          <p:spTgt spid="25"/>
                                        </p:tgtEl>
                                        <p:attrNameLst>
                                          <p:attrName>ppt_x</p:attrName>
                                        </p:attrNameLst>
                                      </p:cBhvr>
                                      <p:tavLst>
                                        <p:tav tm="0">
                                          <p:val>
                                            <p:strVal val="#ppt_x"/>
                                          </p:val>
                                        </p:tav>
                                        <p:tav tm="100000">
                                          <p:val>
                                            <p:strVal val="#ppt_x"/>
                                          </p:val>
                                        </p:tav>
                                      </p:tavLst>
                                    </p:anim>
                                    <p:anim calcmode="lin" valueType="num">
                                      <p:cBhvr>
                                        <p:cTn id="92"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4" grpId="0"/>
      <p:bldP spid="5" grpId="0" animBg="1"/>
      <p:bldP spid="5" grpId="1" animBg="1"/>
      <p:bldP spid="6" grpId="0"/>
      <p:bldP spid="7" grpId="0" animBg="1"/>
      <p:bldP spid="7" grpId="1" animBg="1"/>
      <p:bldP spid="8" grpId="0"/>
      <p:bldP spid="9" grpId="0" animBg="1"/>
      <p:bldP spid="9" grpId="1" animBg="1"/>
      <p:bldP spid="10" grpId="0"/>
      <p:bldP spid="11" grpId="0" animBg="1"/>
      <p:bldP spid="12" grpId="0" animBg="1"/>
      <p:bldP spid="13" grpId="0" animBg="1"/>
      <p:bldP spid="14" grpId="0"/>
      <p:bldP spid="14" grpId="1"/>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a:extLst>
              <a:ext uri="{FF2B5EF4-FFF2-40B4-BE49-F238E27FC236}">
                <a16:creationId xmlns:a16="http://schemas.microsoft.com/office/drawing/2014/main" id="{03DDBF20-FD58-4852-98E8-C2DD38DA76A4}"/>
              </a:ext>
            </a:extLst>
          </p:cNvPr>
          <p:cNvCxnSpPr/>
          <p:nvPr/>
        </p:nvCxnSpPr>
        <p:spPr>
          <a:xfrm>
            <a:off x="2436288" y="3412911"/>
            <a:ext cx="1256381" cy="0"/>
          </a:xfrm>
          <a:prstGeom prst="line">
            <a:avLst/>
          </a:prstGeom>
          <a:ln w="9525">
            <a:solidFill>
              <a:schemeClr val="tx2"/>
            </a:solidFill>
          </a:ln>
          <a:effectLst>
            <a:outerShdw blurRad="50800" dist="254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 name="直接连接符 2">
            <a:extLst>
              <a:ext uri="{FF2B5EF4-FFF2-40B4-BE49-F238E27FC236}">
                <a16:creationId xmlns:a16="http://schemas.microsoft.com/office/drawing/2014/main" id="{5DFC13A9-36E7-4046-9C10-24A30F8EBBCF}"/>
              </a:ext>
            </a:extLst>
          </p:cNvPr>
          <p:cNvCxnSpPr/>
          <p:nvPr/>
        </p:nvCxnSpPr>
        <p:spPr>
          <a:xfrm>
            <a:off x="7362834" y="2689011"/>
            <a:ext cx="1849481" cy="0"/>
          </a:xfrm>
          <a:prstGeom prst="line">
            <a:avLst/>
          </a:prstGeom>
          <a:ln w="9525">
            <a:solidFill>
              <a:schemeClr val="tx1"/>
            </a:solidFill>
          </a:ln>
          <a:effectLst>
            <a:outerShdw blurRad="50800" dist="254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 name="直接连接符 3">
            <a:extLst>
              <a:ext uri="{FF2B5EF4-FFF2-40B4-BE49-F238E27FC236}">
                <a16:creationId xmlns:a16="http://schemas.microsoft.com/office/drawing/2014/main" id="{81274C32-CA78-49E4-9532-BF8E34E90253}"/>
              </a:ext>
            </a:extLst>
          </p:cNvPr>
          <p:cNvCxnSpPr/>
          <p:nvPr/>
        </p:nvCxnSpPr>
        <p:spPr>
          <a:xfrm>
            <a:off x="2991836" y="2041311"/>
            <a:ext cx="1188541" cy="0"/>
          </a:xfrm>
          <a:prstGeom prst="line">
            <a:avLst/>
          </a:prstGeom>
          <a:ln w="9525">
            <a:solidFill>
              <a:schemeClr val="tx2"/>
            </a:solidFill>
          </a:ln>
          <a:effectLst>
            <a:outerShdw blurRad="50800" dist="254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5" name="矩形 4">
            <a:extLst>
              <a:ext uri="{FF2B5EF4-FFF2-40B4-BE49-F238E27FC236}">
                <a16:creationId xmlns:a16="http://schemas.microsoft.com/office/drawing/2014/main" id="{332B5CF0-A38E-42CE-8E51-C87FDC21516D}"/>
              </a:ext>
            </a:extLst>
          </p:cNvPr>
          <p:cNvSpPr/>
          <p:nvPr/>
        </p:nvSpPr>
        <p:spPr>
          <a:xfrm>
            <a:off x="8492888" y="2179772"/>
            <a:ext cx="761747" cy="800219"/>
          </a:xfrm>
          <a:prstGeom prst="rect">
            <a:avLst/>
          </a:prstGeom>
        </p:spPr>
        <p:txBody>
          <a:bodyPr wrap="square">
            <a:spAutoFit/>
          </a:bodyPr>
          <a:lstStyle/>
          <a:p>
            <a:r>
              <a:rPr lang="en-US" altLang="zh-CN" sz="2800" dirty="0">
                <a:cs typeface="+mn-ea"/>
                <a:sym typeface="+mn-lt"/>
              </a:rPr>
              <a:t>57</a:t>
            </a:r>
            <a:r>
              <a:rPr lang="en-US" altLang="zh-CN" dirty="0">
                <a:cs typeface="+mn-ea"/>
                <a:sym typeface="+mn-lt"/>
              </a:rPr>
              <a:t>%</a:t>
            </a:r>
            <a:endParaRPr lang="zh-CN" altLang="en-US" dirty="0">
              <a:cs typeface="+mn-ea"/>
              <a:sym typeface="+mn-lt"/>
            </a:endParaRPr>
          </a:p>
        </p:txBody>
      </p:sp>
      <p:sp>
        <p:nvSpPr>
          <p:cNvPr id="6" name="矩形 5">
            <a:extLst>
              <a:ext uri="{FF2B5EF4-FFF2-40B4-BE49-F238E27FC236}">
                <a16:creationId xmlns:a16="http://schemas.microsoft.com/office/drawing/2014/main" id="{F95D008E-56CA-4F49-A304-AB9C34CA7153}"/>
              </a:ext>
            </a:extLst>
          </p:cNvPr>
          <p:cNvSpPr/>
          <p:nvPr/>
        </p:nvSpPr>
        <p:spPr>
          <a:xfrm>
            <a:off x="2436288" y="2999328"/>
            <a:ext cx="729687" cy="461665"/>
          </a:xfrm>
          <a:prstGeom prst="rect">
            <a:avLst/>
          </a:prstGeom>
        </p:spPr>
        <p:txBody>
          <a:bodyPr wrap="none">
            <a:spAutoFit/>
          </a:bodyPr>
          <a:lstStyle/>
          <a:p>
            <a:r>
              <a:rPr lang="en-US" altLang="zh-CN" sz="2400" dirty="0">
                <a:solidFill>
                  <a:schemeClr val="tx2"/>
                </a:solidFill>
                <a:cs typeface="+mn-ea"/>
                <a:sym typeface="+mn-lt"/>
              </a:rPr>
              <a:t>25</a:t>
            </a:r>
            <a:r>
              <a:rPr lang="en-US" altLang="zh-CN" sz="1600" dirty="0">
                <a:solidFill>
                  <a:schemeClr val="tx2"/>
                </a:solidFill>
                <a:cs typeface="+mn-ea"/>
                <a:sym typeface="+mn-lt"/>
              </a:rPr>
              <a:t>%</a:t>
            </a:r>
            <a:endParaRPr lang="zh-CN" altLang="en-US" sz="1600" dirty="0">
              <a:solidFill>
                <a:schemeClr val="tx2"/>
              </a:solidFill>
              <a:cs typeface="+mn-ea"/>
              <a:sym typeface="+mn-lt"/>
            </a:endParaRPr>
          </a:p>
        </p:txBody>
      </p:sp>
      <p:sp>
        <p:nvSpPr>
          <p:cNvPr id="7" name="矩形 6">
            <a:extLst>
              <a:ext uri="{FF2B5EF4-FFF2-40B4-BE49-F238E27FC236}">
                <a16:creationId xmlns:a16="http://schemas.microsoft.com/office/drawing/2014/main" id="{2E832656-9E78-4F8E-BA6A-E5EED71CA051}"/>
              </a:ext>
            </a:extLst>
          </p:cNvPr>
          <p:cNvSpPr/>
          <p:nvPr/>
        </p:nvSpPr>
        <p:spPr>
          <a:xfrm>
            <a:off x="2991836" y="1621031"/>
            <a:ext cx="729687" cy="461665"/>
          </a:xfrm>
          <a:prstGeom prst="rect">
            <a:avLst/>
          </a:prstGeom>
        </p:spPr>
        <p:txBody>
          <a:bodyPr wrap="none">
            <a:spAutoFit/>
          </a:bodyPr>
          <a:lstStyle/>
          <a:p>
            <a:r>
              <a:rPr lang="en-US" altLang="zh-CN" sz="2400" dirty="0">
                <a:solidFill>
                  <a:schemeClr val="tx2"/>
                </a:solidFill>
                <a:cs typeface="+mn-ea"/>
                <a:sym typeface="+mn-lt"/>
              </a:rPr>
              <a:t>18</a:t>
            </a:r>
            <a:r>
              <a:rPr lang="en-US" altLang="zh-CN" sz="1600" dirty="0">
                <a:solidFill>
                  <a:schemeClr val="tx2"/>
                </a:solidFill>
                <a:cs typeface="+mn-ea"/>
                <a:sym typeface="+mn-lt"/>
              </a:rPr>
              <a:t>%</a:t>
            </a:r>
            <a:endParaRPr lang="zh-CN" altLang="en-US" sz="1600" dirty="0">
              <a:solidFill>
                <a:schemeClr val="tx2"/>
              </a:solidFill>
              <a:cs typeface="+mn-ea"/>
              <a:sym typeface="+mn-lt"/>
            </a:endParaRPr>
          </a:p>
        </p:txBody>
      </p:sp>
      <p:sp>
        <p:nvSpPr>
          <p:cNvPr id="8" name="圆角矩形 9">
            <a:extLst>
              <a:ext uri="{FF2B5EF4-FFF2-40B4-BE49-F238E27FC236}">
                <a16:creationId xmlns:a16="http://schemas.microsoft.com/office/drawing/2014/main" id="{48267D51-5E07-488D-8AF7-80224776E932}"/>
              </a:ext>
            </a:extLst>
          </p:cNvPr>
          <p:cNvSpPr/>
          <p:nvPr/>
        </p:nvSpPr>
        <p:spPr>
          <a:xfrm flipH="1">
            <a:off x="3018759" y="5509577"/>
            <a:ext cx="45719" cy="542925"/>
          </a:xfrm>
          <a:prstGeom prst="roundRect">
            <a:avLst>
              <a:gd name="adj" fmla="val 50000"/>
            </a:avLst>
          </a:prstGeom>
          <a:solidFill>
            <a:schemeClr val="tx1"/>
          </a:solidFill>
          <a:ln w="9525">
            <a:noFill/>
          </a:ln>
          <a:effectLst>
            <a:outerShdw blurRad="50800" dist="254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grpSp>
        <p:nvGrpSpPr>
          <p:cNvPr id="9" name="组合 8">
            <a:extLst>
              <a:ext uri="{FF2B5EF4-FFF2-40B4-BE49-F238E27FC236}">
                <a16:creationId xmlns:a16="http://schemas.microsoft.com/office/drawing/2014/main" id="{62CE5F3B-4B60-4C47-842E-9D3F83AF4978}"/>
              </a:ext>
            </a:extLst>
          </p:cNvPr>
          <p:cNvGrpSpPr/>
          <p:nvPr/>
        </p:nvGrpSpPr>
        <p:grpSpPr>
          <a:xfrm>
            <a:off x="3235469" y="2906186"/>
            <a:ext cx="457200" cy="457200"/>
            <a:chOff x="3673619" y="3496736"/>
            <a:chExt cx="457200" cy="457200"/>
          </a:xfrm>
        </p:grpSpPr>
        <p:sp>
          <p:nvSpPr>
            <p:cNvPr id="10" name="圆角矩形 12">
              <a:extLst>
                <a:ext uri="{FF2B5EF4-FFF2-40B4-BE49-F238E27FC236}">
                  <a16:creationId xmlns:a16="http://schemas.microsoft.com/office/drawing/2014/main" id="{0C8B6858-7A87-4401-84E7-1106A732B6BC}"/>
                </a:ext>
              </a:extLst>
            </p:cNvPr>
            <p:cNvSpPr/>
            <p:nvPr/>
          </p:nvSpPr>
          <p:spPr>
            <a:xfrm>
              <a:off x="3673619" y="3496736"/>
              <a:ext cx="457200" cy="457200"/>
            </a:xfrm>
            <a:prstGeom prst="roundRect">
              <a:avLst/>
            </a:prstGeom>
            <a:solidFill>
              <a:schemeClr val="bg1"/>
            </a:solidFill>
            <a:ln w="6350" cap="flat" cmpd="sng" algn="ctr">
              <a:noFill/>
              <a:prstDash val="solid"/>
              <a:miter lim="800000"/>
            </a:ln>
            <a:effectLst>
              <a:outerShdw blurRad="228600" dist="177800" dir="3000000" algn="tl" rotWithShape="0">
                <a:schemeClr val="bg1">
                  <a:lumMod val="65000"/>
                  <a:alpha val="31000"/>
                </a:schemeClr>
              </a:outerShdw>
            </a:effectLst>
          </p:spPr>
          <p:txBody>
            <a:bodyPr rtlCol="0" anchor="ctr"/>
            <a:lstStyle/>
            <a:p>
              <a:pPr algn="ctr"/>
              <a:endParaRPr lang="zh-CN" altLang="en-US" kern="0">
                <a:solidFill>
                  <a:srgbClr val="1F1E1E"/>
                </a:solidFill>
                <a:cs typeface="+mn-ea"/>
                <a:sym typeface="+mn-lt"/>
              </a:endParaRPr>
            </a:p>
          </p:txBody>
        </p:sp>
        <p:grpSp>
          <p:nvGrpSpPr>
            <p:cNvPr id="11" name="组合 10">
              <a:extLst>
                <a:ext uri="{FF2B5EF4-FFF2-40B4-BE49-F238E27FC236}">
                  <a16:creationId xmlns:a16="http://schemas.microsoft.com/office/drawing/2014/main" id="{3F9A0D6F-3425-43FC-A3BC-DA22047112D5}"/>
                </a:ext>
              </a:extLst>
            </p:cNvPr>
            <p:cNvGrpSpPr/>
            <p:nvPr/>
          </p:nvGrpSpPr>
          <p:grpSpPr>
            <a:xfrm>
              <a:off x="3777580" y="3649982"/>
              <a:ext cx="249279" cy="150708"/>
              <a:chOff x="2489200" y="4241800"/>
              <a:chExt cx="485775" cy="293688"/>
            </a:xfrm>
          </p:grpSpPr>
          <p:sp>
            <p:nvSpPr>
              <p:cNvPr id="12" name="Freeform 64">
                <a:extLst>
                  <a:ext uri="{FF2B5EF4-FFF2-40B4-BE49-F238E27FC236}">
                    <a16:creationId xmlns:a16="http://schemas.microsoft.com/office/drawing/2014/main" id="{8D38B043-26B1-40CF-8541-26715A4800DC}"/>
                  </a:ext>
                </a:extLst>
              </p:cNvPr>
              <p:cNvSpPr/>
              <p:nvPr/>
            </p:nvSpPr>
            <p:spPr bwMode="auto">
              <a:xfrm>
                <a:off x="2489200" y="4516438"/>
                <a:ext cx="455613" cy="19050"/>
              </a:xfrm>
              <a:custGeom>
                <a:avLst/>
                <a:gdLst>
                  <a:gd name="T0" fmla="*/ 118 w 121"/>
                  <a:gd name="T1" fmla="*/ 0 h 5"/>
                  <a:gd name="T2" fmla="*/ 2 w 121"/>
                  <a:gd name="T3" fmla="*/ 0 h 5"/>
                  <a:gd name="T4" fmla="*/ 0 w 121"/>
                  <a:gd name="T5" fmla="*/ 2 h 5"/>
                  <a:gd name="T6" fmla="*/ 2 w 121"/>
                  <a:gd name="T7" fmla="*/ 5 h 5"/>
                  <a:gd name="T8" fmla="*/ 118 w 121"/>
                  <a:gd name="T9" fmla="*/ 5 h 5"/>
                  <a:gd name="T10" fmla="*/ 121 w 121"/>
                  <a:gd name="T11" fmla="*/ 2 h 5"/>
                  <a:gd name="T12" fmla="*/ 118 w 121"/>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121" h="5">
                    <a:moveTo>
                      <a:pt x="118" y="0"/>
                    </a:moveTo>
                    <a:cubicBezTo>
                      <a:pt x="2" y="0"/>
                      <a:pt x="2" y="0"/>
                      <a:pt x="2" y="0"/>
                    </a:cubicBezTo>
                    <a:cubicBezTo>
                      <a:pt x="1" y="0"/>
                      <a:pt x="0" y="1"/>
                      <a:pt x="0" y="2"/>
                    </a:cubicBezTo>
                    <a:cubicBezTo>
                      <a:pt x="0" y="4"/>
                      <a:pt x="1" y="5"/>
                      <a:pt x="2" y="5"/>
                    </a:cubicBezTo>
                    <a:cubicBezTo>
                      <a:pt x="118" y="5"/>
                      <a:pt x="118" y="5"/>
                      <a:pt x="118" y="5"/>
                    </a:cubicBezTo>
                    <a:cubicBezTo>
                      <a:pt x="120" y="5"/>
                      <a:pt x="121" y="4"/>
                      <a:pt x="121" y="2"/>
                    </a:cubicBezTo>
                    <a:cubicBezTo>
                      <a:pt x="121" y="1"/>
                      <a:pt x="120" y="0"/>
                      <a:pt x="118" y="0"/>
                    </a:cubicBezTo>
                    <a:close/>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3" name="Freeform 65">
                <a:extLst>
                  <a:ext uri="{FF2B5EF4-FFF2-40B4-BE49-F238E27FC236}">
                    <a16:creationId xmlns:a16="http://schemas.microsoft.com/office/drawing/2014/main" id="{5AA783DC-ADF2-4AAB-95E7-9F4094A47CFF}"/>
                  </a:ext>
                </a:extLst>
              </p:cNvPr>
              <p:cNvSpPr>
                <a:spLocks noEditPoints="1"/>
              </p:cNvSpPr>
              <p:nvPr/>
            </p:nvSpPr>
            <p:spPr bwMode="auto">
              <a:xfrm>
                <a:off x="2543175" y="4241800"/>
                <a:ext cx="431800" cy="236538"/>
              </a:xfrm>
              <a:custGeom>
                <a:avLst/>
                <a:gdLst>
                  <a:gd name="T0" fmla="*/ 103 w 115"/>
                  <a:gd name="T1" fmla="*/ 11 h 63"/>
                  <a:gd name="T2" fmla="*/ 95 w 115"/>
                  <a:gd name="T3" fmla="*/ 13 h 63"/>
                  <a:gd name="T4" fmla="*/ 93 w 115"/>
                  <a:gd name="T5" fmla="*/ 14 h 63"/>
                  <a:gd name="T6" fmla="*/ 93 w 115"/>
                  <a:gd name="T7" fmla="*/ 3 h 63"/>
                  <a:gd name="T8" fmla="*/ 90 w 115"/>
                  <a:gd name="T9" fmla="*/ 0 h 63"/>
                  <a:gd name="T10" fmla="*/ 2 w 115"/>
                  <a:gd name="T11" fmla="*/ 0 h 63"/>
                  <a:gd name="T12" fmla="*/ 0 w 115"/>
                  <a:gd name="T13" fmla="*/ 3 h 63"/>
                  <a:gd name="T14" fmla="*/ 0 w 115"/>
                  <a:gd name="T15" fmla="*/ 14 h 63"/>
                  <a:gd name="T16" fmla="*/ 19 w 115"/>
                  <a:gd name="T17" fmla="*/ 62 h 63"/>
                  <a:gd name="T18" fmla="*/ 20 w 115"/>
                  <a:gd name="T19" fmla="*/ 63 h 63"/>
                  <a:gd name="T20" fmla="*/ 72 w 115"/>
                  <a:gd name="T21" fmla="*/ 63 h 63"/>
                  <a:gd name="T22" fmla="*/ 74 w 115"/>
                  <a:gd name="T23" fmla="*/ 62 h 63"/>
                  <a:gd name="T24" fmla="*/ 85 w 115"/>
                  <a:gd name="T25" fmla="*/ 48 h 63"/>
                  <a:gd name="T26" fmla="*/ 85 w 115"/>
                  <a:gd name="T27" fmla="*/ 47 h 63"/>
                  <a:gd name="T28" fmla="*/ 107 w 115"/>
                  <a:gd name="T29" fmla="*/ 36 h 63"/>
                  <a:gd name="T30" fmla="*/ 114 w 115"/>
                  <a:gd name="T31" fmla="*/ 26 h 63"/>
                  <a:gd name="T32" fmla="*/ 103 w 115"/>
                  <a:gd name="T33" fmla="*/ 11 h 63"/>
                  <a:gd name="T34" fmla="*/ 83 w 115"/>
                  <a:gd name="T35" fmla="*/ 41 h 63"/>
                  <a:gd name="T36" fmla="*/ 72 w 115"/>
                  <a:gd name="T37" fmla="*/ 58 h 63"/>
                  <a:gd name="T38" fmla="*/ 72 w 115"/>
                  <a:gd name="T39" fmla="*/ 58 h 63"/>
                  <a:gd name="T40" fmla="*/ 21 w 115"/>
                  <a:gd name="T41" fmla="*/ 58 h 63"/>
                  <a:gd name="T42" fmla="*/ 21 w 115"/>
                  <a:gd name="T43" fmla="*/ 58 h 63"/>
                  <a:gd name="T44" fmla="*/ 10 w 115"/>
                  <a:gd name="T45" fmla="*/ 41 h 63"/>
                  <a:gd name="T46" fmla="*/ 5 w 115"/>
                  <a:gd name="T47" fmla="*/ 14 h 63"/>
                  <a:gd name="T48" fmla="*/ 5 w 115"/>
                  <a:gd name="T49" fmla="*/ 5 h 63"/>
                  <a:gd name="T50" fmla="*/ 88 w 115"/>
                  <a:gd name="T51" fmla="*/ 5 h 63"/>
                  <a:gd name="T52" fmla="*/ 88 w 115"/>
                  <a:gd name="T53" fmla="*/ 14 h 63"/>
                  <a:gd name="T54" fmla="*/ 83 w 115"/>
                  <a:gd name="T55" fmla="*/ 41 h 63"/>
                  <a:gd name="T56" fmla="*/ 109 w 115"/>
                  <a:gd name="T57" fmla="*/ 25 h 63"/>
                  <a:gd name="T58" fmla="*/ 105 w 115"/>
                  <a:gd name="T59" fmla="*/ 32 h 63"/>
                  <a:gd name="T60" fmla="*/ 88 w 115"/>
                  <a:gd name="T61" fmla="*/ 41 h 63"/>
                  <a:gd name="T62" fmla="*/ 89 w 115"/>
                  <a:gd name="T63" fmla="*/ 37 h 63"/>
                  <a:gd name="T64" fmla="*/ 92 w 115"/>
                  <a:gd name="T65" fmla="*/ 25 h 63"/>
                  <a:gd name="T66" fmla="*/ 92 w 115"/>
                  <a:gd name="T67" fmla="*/ 23 h 63"/>
                  <a:gd name="T68" fmla="*/ 95 w 115"/>
                  <a:gd name="T69" fmla="*/ 18 h 63"/>
                  <a:gd name="T70" fmla="*/ 102 w 115"/>
                  <a:gd name="T71" fmla="*/ 16 h 63"/>
                  <a:gd name="T72" fmla="*/ 109 w 115"/>
                  <a:gd name="T73" fmla="*/ 2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15" h="63">
                    <a:moveTo>
                      <a:pt x="103" y="11"/>
                    </a:moveTo>
                    <a:cubicBezTo>
                      <a:pt x="100" y="11"/>
                      <a:pt x="97" y="11"/>
                      <a:pt x="95" y="13"/>
                    </a:cubicBezTo>
                    <a:cubicBezTo>
                      <a:pt x="93" y="14"/>
                      <a:pt x="93" y="14"/>
                      <a:pt x="93" y="14"/>
                    </a:cubicBezTo>
                    <a:cubicBezTo>
                      <a:pt x="93" y="3"/>
                      <a:pt x="93" y="3"/>
                      <a:pt x="93" y="3"/>
                    </a:cubicBezTo>
                    <a:cubicBezTo>
                      <a:pt x="93" y="1"/>
                      <a:pt x="92" y="0"/>
                      <a:pt x="90" y="0"/>
                    </a:cubicBezTo>
                    <a:cubicBezTo>
                      <a:pt x="2" y="0"/>
                      <a:pt x="2" y="0"/>
                      <a:pt x="2" y="0"/>
                    </a:cubicBezTo>
                    <a:cubicBezTo>
                      <a:pt x="1" y="0"/>
                      <a:pt x="0" y="1"/>
                      <a:pt x="0" y="3"/>
                    </a:cubicBezTo>
                    <a:cubicBezTo>
                      <a:pt x="0" y="14"/>
                      <a:pt x="0" y="14"/>
                      <a:pt x="0" y="14"/>
                    </a:cubicBezTo>
                    <a:cubicBezTo>
                      <a:pt x="0" y="33"/>
                      <a:pt x="7" y="51"/>
                      <a:pt x="19" y="62"/>
                    </a:cubicBezTo>
                    <a:cubicBezTo>
                      <a:pt x="19" y="62"/>
                      <a:pt x="20" y="63"/>
                      <a:pt x="20" y="63"/>
                    </a:cubicBezTo>
                    <a:cubicBezTo>
                      <a:pt x="72" y="63"/>
                      <a:pt x="72" y="63"/>
                      <a:pt x="72" y="63"/>
                    </a:cubicBezTo>
                    <a:cubicBezTo>
                      <a:pt x="73" y="63"/>
                      <a:pt x="74" y="62"/>
                      <a:pt x="74" y="62"/>
                    </a:cubicBezTo>
                    <a:cubicBezTo>
                      <a:pt x="78" y="58"/>
                      <a:pt x="82" y="53"/>
                      <a:pt x="85" y="48"/>
                    </a:cubicBezTo>
                    <a:cubicBezTo>
                      <a:pt x="85" y="47"/>
                      <a:pt x="85" y="47"/>
                      <a:pt x="85" y="47"/>
                    </a:cubicBezTo>
                    <a:cubicBezTo>
                      <a:pt x="107" y="36"/>
                      <a:pt x="107" y="36"/>
                      <a:pt x="107" y="36"/>
                    </a:cubicBezTo>
                    <a:cubicBezTo>
                      <a:pt x="111" y="34"/>
                      <a:pt x="113" y="30"/>
                      <a:pt x="114" y="26"/>
                    </a:cubicBezTo>
                    <a:cubicBezTo>
                      <a:pt x="115" y="19"/>
                      <a:pt x="110" y="12"/>
                      <a:pt x="103" y="11"/>
                    </a:cubicBezTo>
                    <a:close/>
                    <a:moveTo>
                      <a:pt x="83" y="41"/>
                    </a:moveTo>
                    <a:cubicBezTo>
                      <a:pt x="80" y="47"/>
                      <a:pt x="76" y="53"/>
                      <a:pt x="72" y="58"/>
                    </a:cubicBezTo>
                    <a:cubicBezTo>
                      <a:pt x="72" y="58"/>
                      <a:pt x="72" y="58"/>
                      <a:pt x="72" y="58"/>
                    </a:cubicBezTo>
                    <a:cubicBezTo>
                      <a:pt x="21" y="58"/>
                      <a:pt x="21" y="58"/>
                      <a:pt x="21" y="58"/>
                    </a:cubicBezTo>
                    <a:cubicBezTo>
                      <a:pt x="21" y="58"/>
                      <a:pt x="21" y="58"/>
                      <a:pt x="21" y="58"/>
                    </a:cubicBezTo>
                    <a:cubicBezTo>
                      <a:pt x="16" y="53"/>
                      <a:pt x="13" y="47"/>
                      <a:pt x="10" y="41"/>
                    </a:cubicBezTo>
                    <a:cubicBezTo>
                      <a:pt x="6" y="32"/>
                      <a:pt x="5" y="23"/>
                      <a:pt x="5" y="14"/>
                    </a:cubicBezTo>
                    <a:cubicBezTo>
                      <a:pt x="5" y="5"/>
                      <a:pt x="5" y="5"/>
                      <a:pt x="5" y="5"/>
                    </a:cubicBezTo>
                    <a:cubicBezTo>
                      <a:pt x="88" y="5"/>
                      <a:pt x="88" y="5"/>
                      <a:pt x="88" y="5"/>
                    </a:cubicBezTo>
                    <a:cubicBezTo>
                      <a:pt x="88" y="14"/>
                      <a:pt x="88" y="14"/>
                      <a:pt x="88" y="14"/>
                    </a:cubicBezTo>
                    <a:cubicBezTo>
                      <a:pt x="88" y="23"/>
                      <a:pt x="86" y="32"/>
                      <a:pt x="83" y="41"/>
                    </a:cubicBezTo>
                    <a:close/>
                    <a:moveTo>
                      <a:pt x="109" y="25"/>
                    </a:moveTo>
                    <a:cubicBezTo>
                      <a:pt x="109" y="28"/>
                      <a:pt x="107" y="30"/>
                      <a:pt x="105" y="32"/>
                    </a:cubicBezTo>
                    <a:cubicBezTo>
                      <a:pt x="88" y="41"/>
                      <a:pt x="88" y="41"/>
                      <a:pt x="88" y="41"/>
                    </a:cubicBezTo>
                    <a:cubicBezTo>
                      <a:pt x="89" y="37"/>
                      <a:pt x="89" y="37"/>
                      <a:pt x="89" y="37"/>
                    </a:cubicBezTo>
                    <a:cubicBezTo>
                      <a:pt x="90" y="33"/>
                      <a:pt x="91" y="29"/>
                      <a:pt x="92" y="25"/>
                    </a:cubicBezTo>
                    <a:cubicBezTo>
                      <a:pt x="92" y="23"/>
                      <a:pt x="92" y="23"/>
                      <a:pt x="92" y="23"/>
                    </a:cubicBezTo>
                    <a:cubicBezTo>
                      <a:pt x="93" y="21"/>
                      <a:pt x="94" y="19"/>
                      <a:pt x="95" y="18"/>
                    </a:cubicBezTo>
                    <a:cubicBezTo>
                      <a:pt x="97" y="16"/>
                      <a:pt x="100" y="15"/>
                      <a:pt x="102" y="16"/>
                    </a:cubicBezTo>
                    <a:cubicBezTo>
                      <a:pt x="107" y="16"/>
                      <a:pt x="110" y="21"/>
                      <a:pt x="109" y="25"/>
                    </a:cubicBezTo>
                    <a:close/>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grpSp>
      </p:grpSp>
      <p:grpSp>
        <p:nvGrpSpPr>
          <p:cNvPr id="14" name="组合 13">
            <a:extLst>
              <a:ext uri="{FF2B5EF4-FFF2-40B4-BE49-F238E27FC236}">
                <a16:creationId xmlns:a16="http://schemas.microsoft.com/office/drawing/2014/main" id="{D8E228DF-A56E-4DBD-AAC6-103E5EBA2F48}"/>
              </a:ext>
            </a:extLst>
          </p:cNvPr>
          <p:cNvGrpSpPr/>
          <p:nvPr/>
        </p:nvGrpSpPr>
        <p:grpSpPr>
          <a:xfrm>
            <a:off x="7770023" y="2140179"/>
            <a:ext cx="457200" cy="457200"/>
            <a:chOff x="7670138" y="2730729"/>
            <a:chExt cx="457200" cy="457200"/>
          </a:xfrm>
        </p:grpSpPr>
        <p:sp>
          <p:nvSpPr>
            <p:cNvPr id="15" name="圆角矩形 17">
              <a:extLst>
                <a:ext uri="{FF2B5EF4-FFF2-40B4-BE49-F238E27FC236}">
                  <a16:creationId xmlns:a16="http://schemas.microsoft.com/office/drawing/2014/main" id="{78E28A26-F6AA-48F2-8147-40BD0ED4031D}"/>
                </a:ext>
              </a:extLst>
            </p:cNvPr>
            <p:cNvSpPr/>
            <p:nvPr/>
          </p:nvSpPr>
          <p:spPr>
            <a:xfrm>
              <a:off x="7670138" y="2730729"/>
              <a:ext cx="457200" cy="457200"/>
            </a:xfrm>
            <a:prstGeom prst="roundRect">
              <a:avLst/>
            </a:prstGeom>
            <a:solidFill>
              <a:srgbClr val="FDFDFD"/>
            </a:solidFill>
            <a:ln w="6350" cap="flat" cmpd="sng" algn="ctr">
              <a:noFill/>
              <a:prstDash val="solid"/>
              <a:miter lim="800000"/>
            </a:ln>
            <a:effectLst>
              <a:outerShdw blurRad="228600" dist="177800" dir="3000000" algn="tl" rotWithShape="0">
                <a:schemeClr val="bg1">
                  <a:lumMod val="65000"/>
                  <a:alpha val="31000"/>
                </a:schemeClr>
              </a:outerShdw>
            </a:effectLst>
          </p:spPr>
          <p:txBody>
            <a:bodyPr rtlCol="0" anchor="ctr"/>
            <a:lstStyle/>
            <a:p>
              <a:pPr algn="ctr"/>
              <a:endParaRPr lang="zh-CN" altLang="en-US" kern="0">
                <a:solidFill>
                  <a:srgbClr val="1F1E1E"/>
                </a:solidFill>
                <a:cs typeface="+mn-ea"/>
                <a:sym typeface="+mn-lt"/>
              </a:endParaRPr>
            </a:p>
          </p:txBody>
        </p:sp>
        <p:sp>
          <p:nvSpPr>
            <p:cNvPr id="16" name="Freeform 135">
              <a:extLst>
                <a:ext uri="{FF2B5EF4-FFF2-40B4-BE49-F238E27FC236}">
                  <a16:creationId xmlns:a16="http://schemas.microsoft.com/office/drawing/2014/main" id="{54D41791-9929-4A09-8804-B24C27580286}"/>
                </a:ext>
              </a:extLst>
            </p:cNvPr>
            <p:cNvSpPr>
              <a:spLocks noEditPoints="1"/>
            </p:cNvSpPr>
            <p:nvPr/>
          </p:nvSpPr>
          <p:spPr bwMode="auto">
            <a:xfrm>
              <a:off x="7774506" y="2852204"/>
              <a:ext cx="248465" cy="214250"/>
            </a:xfrm>
            <a:custGeom>
              <a:avLst/>
              <a:gdLst>
                <a:gd name="T0" fmla="*/ 128 w 129"/>
                <a:gd name="T1" fmla="*/ 44 h 111"/>
                <a:gd name="T2" fmla="*/ 128 w 129"/>
                <a:gd name="T3" fmla="*/ 41 h 111"/>
                <a:gd name="T4" fmla="*/ 115 w 129"/>
                <a:gd name="T5" fmla="*/ 27 h 111"/>
                <a:gd name="T6" fmla="*/ 111 w 129"/>
                <a:gd name="T7" fmla="*/ 27 h 111"/>
                <a:gd name="T8" fmla="*/ 109 w 129"/>
                <a:gd name="T9" fmla="*/ 29 h 111"/>
                <a:gd name="T10" fmla="*/ 84 w 129"/>
                <a:gd name="T11" fmla="*/ 4 h 111"/>
                <a:gd name="T12" fmla="*/ 84 w 129"/>
                <a:gd name="T13" fmla="*/ 4 h 111"/>
                <a:gd name="T14" fmla="*/ 68 w 129"/>
                <a:gd name="T15" fmla="*/ 0 h 111"/>
                <a:gd name="T16" fmla="*/ 46 w 129"/>
                <a:gd name="T17" fmla="*/ 4 h 111"/>
                <a:gd name="T18" fmla="*/ 45 w 129"/>
                <a:gd name="T19" fmla="*/ 5 h 111"/>
                <a:gd name="T20" fmla="*/ 44 w 129"/>
                <a:gd name="T21" fmla="*/ 6 h 111"/>
                <a:gd name="T22" fmla="*/ 45 w 129"/>
                <a:gd name="T23" fmla="*/ 8 h 111"/>
                <a:gd name="T24" fmla="*/ 67 w 129"/>
                <a:gd name="T25" fmla="*/ 30 h 111"/>
                <a:gd name="T26" fmla="*/ 46 w 129"/>
                <a:gd name="T27" fmla="*/ 51 h 111"/>
                <a:gd name="T28" fmla="*/ 45 w 129"/>
                <a:gd name="T29" fmla="*/ 50 h 111"/>
                <a:gd name="T30" fmla="*/ 43 w 129"/>
                <a:gd name="T31" fmla="*/ 50 h 111"/>
                <a:gd name="T32" fmla="*/ 42 w 129"/>
                <a:gd name="T33" fmla="*/ 50 h 111"/>
                <a:gd name="T34" fmla="*/ 5 w 129"/>
                <a:gd name="T35" fmla="*/ 87 h 111"/>
                <a:gd name="T36" fmla="*/ 5 w 129"/>
                <a:gd name="T37" fmla="*/ 106 h 111"/>
                <a:gd name="T38" fmla="*/ 24 w 129"/>
                <a:gd name="T39" fmla="*/ 106 h 111"/>
                <a:gd name="T40" fmla="*/ 61 w 129"/>
                <a:gd name="T41" fmla="*/ 69 h 111"/>
                <a:gd name="T42" fmla="*/ 61 w 129"/>
                <a:gd name="T43" fmla="*/ 66 h 111"/>
                <a:gd name="T44" fmla="*/ 60 w 129"/>
                <a:gd name="T45" fmla="*/ 66 h 111"/>
                <a:gd name="T46" fmla="*/ 60 w 129"/>
                <a:gd name="T47" fmla="*/ 64 h 111"/>
                <a:gd name="T48" fmla="*/ 61 w 129"/>
                <a:gd name="T49" fmla="*/ 64 h 111"/>
                <a:gd name="T50" fmla="*/ 81 w 129"/>
                <a:gd name="T51" fmla="*/ 44 h 111"/>
                <a:gd name="T52" fmla="*/ 88 w 129"/>
                <a:gd name="T53" fmla="*/ 51 h 111"/>
                <a:gd name="T54" fmla="*/ 86 w 129"/>
                <a:gd name="T55" fmla="*/ 53 h 111"/>
                <a:gd name="T56" fmla="*/ 86 w 129"/>
                <a:gd name="T57" fmla="*/ 56 h 111"/>
                <a:gd name="T58" fmla="*/ 100 w 129"/>
                <a:gd name="T59" fmla="*/ 70 h 111"/>
                <a:gd name="T60" fmla="*/ 103 w 129"/>
                <a:gd name="T61" fmla="*/ 70 h 111"/>
                <a:gd name="T62" fmla="*/ 128 w 129"/>
                <a:gd name="T63" fmla="*/ 44 h 111"/>
                <a:gd name="T64" fmla="*/ 21 w 129"/>
                <a:gd name="T65" fmla="*/ 103 h 111"/>
                <a:gd name="T66" fmla="*/ 14 w 129"/>
                <a:gd name="T67" fmla="*/ 105 h 111"/>
                <a:gd name="T68" fmla="*/ 8 w 129"/>
                <a:gd name="T69" fmla="*/ 103 h 111"/>
                <a:gd name="T70" fmla="*/ 6 w 129"/>
                <a:gd name="T71" fmla="*/ 96 h 111"/>
                <a:gd name="T72" fmla="*/ 8 w 129"/>
                <a:gd name="T73" fmla="*/ 90 h 111"/>
                <a:gd name="T74" fmla="*/ 43 w 129"/>
                <a:gd name="T75" fmla="*/ 55 h 111"/>
                <a:gd name="T76" fmla="*/ 56 w 129"/>
                <a:gd name="T77" fmla="*/ 68 h 111"/>
                <a:gd name="T78" fmla="*/ 21 w 129"/>
                <a:gd name="T79" fmla="*/ 103 h 111"/>
                <a:gd name="T80" fmla="*/ 56 w 129"/>
                <a:gd name="T81" fmla="*/ 62 h 111"/>
                <a:gd name="T82" fmla="*/ 49 w 129"/>
                <a:gd name="T83" fmla="*/ 55 h 111"/>
                <a:gd name="T84" fmla="*/ 70 w 129"/>
                <a:gd name="T85" fmla="*/ 33 h 111"/>
                <a:gd name="T86" fmla="*/ 78 w 129"/>
                <a:gd name="T87" fmla="*/ 41 h 111"/>
                <a:gd name="T88" fmla="*/ 56 w 129"/>
                <a:gd name="T89" fmla="*/ 62 h 111"/>
                <a:gd name="T90" fmla="*/ 101 w 129"/>
                <a:gd name="T91" fmla="*/ 65 h 111"/>
                <a:gd name="T92" fmla="*/ 91 w 129"/>
                <a:gd name="T93" fmla="*/ 54 h 111"/>
                <a:gd name="T94" fmla="*/ 94 w 129"/>
                <a:gd name="T95" fmla="*/ 51 h 111"/>
                <a:gd name="T96" fmla="*/ 84 w 129"/>
                <a:gd name="T97" fmla="*/ 41 h 111"/>
                <a:gd name="T98" fmla="*/ 84 w 129"/>
                <a:gd name="T99" fmla="*/ 41 h 111"/>
                <a:gd name="T100" fmla="*/ 70 w 129"/>
                <a:gd name="T101" fmla="*/ 27 h 111"/>
                <a:gd name="T102" fmla="*/ 70 w 129"/>
                <a:gd name="T103" fmla="*/ 27 h 111"/>
                <a:gd name="T104" fmla="*/ 51 w 129"/>
                <a:gd name="T105" fmla="*/ 7 h 111"/>
                <a:gd name="T106" fmla="*/ 53 w 129"/>
                <a:gd name="T107" fmla="*/ 7 h 111"/>
                <a:gd name="T108" fmla="*/ 66 w 129"/>
                <a:gd name="T109" fmla="*/ 5 h 111"/>
                <a:gd name="T110" fmla="*/ 81 w 129"/>
                <a:gd name="T111" fmla="*/ 7 h 111"/>
                <a:gd name="T112" fmla="*/ 81 w 129"/>
                <a:gd name="T113" fmla="*/ 8 h 111"/>
                <a:gd name="T114" fmla="*/ 109 w 129"/>
                <a:gd name="T115" fmla="*/ 36 h 111"/>
                <a:gd name="T116" fmla="*/ 113 w 129"/>
                <a:gd name="T117" fmla="*/ 32 h 111"/>
                <a:gd name="T118" fmla="*/ 123 w 129"/>
                <a:gd name="T119" fmla="*/ 43 h 111"/>
                <a:gd name="T120" fmla="*/ 101 w 129"/>
                <a:gd name="T121" fmla="*/ 65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9" h="111">
                  <a:moveTo>
                    <a:pt x="128" y="44"/>
                  </a:moveTo>
                  <a:cubicBezTo>
                    <a:pt x="129" y="43"/>
                    <a:pt x="129" y="42"/>
                    <a:pt x="128" y="41"/>
                  </a:cubicBezTo>
                  <a:cubicBezTo>
                    <a:pt x="115" y="27"/>
                    <a:pt x="115" y="27"/>
                    <a:pt x="115" y="27"/>
                  </a:cubicBezTo>
                  <a:cubicBezTo>
                    <a:pt x="114" y="26"/>
                    <a:pt x="112" y="26"/>
                    <a:pt x="111" y="27"/>
                  </a:cubicBezTo>
                  <a:cubicBezTo>
                    <a:pt x="109" y="29"/>
                    <a:pt x="109" y="29"/>
                    <a:pt x="109" y="29"/>
                  </a:cubicBezTo>
                  <a:cubicBezTo>
                    <a:pt x="84" y="4"/>
                    <a:pt x="84" y="4"/>
                    <a:pt x="84" y="4"/>
                  </a:cubicBezTo>
                  <a:cubicBezTo>
                    <a:pt x="84" y="4"/>
                    <a:pt x="84" y="4"/>
                    <a:pt x="84" y="4"/>
                  </a:cubicBezTo>
                  <a:cubicBezTo>
                    <a:pt x="78" y="1"/>
                    <a:pt x="73" y="0"/>
                    <a:pt x="68" y="0"/>
                  </a:cubicBezTo>
                  <a:cubicBezTo>
                    <a:pt x="61" y="0"/>
                    <a:pt x="53" y="2"/>
                    <a:pt x="46" y="4"/>
                  </a:cubicBezTo>
                  <a:cubicBezTo>
                    <a:pt x="45" y="4"/>
                    <a:pt x="45" y="4"/>
                    <a:pt x="45" y="5"/>
                  </a:cubicBezTo>
                  <a:cubicBezTo>
                    <a:pt x="44" y="5"/>
                    <a:pt x="44" y="6"/>
                    <a:pt x="44" y="6"/>
                  </a:cubicBezTo>
                  <a:cubicBezTo>
                    <a:pt x="44" y="7"/>
                    <a:pt x="44" y="7"/>
                    <a:pt x="45" y="8"/>
                  </a:cubicBezTo>
                  <a:cubicBezTo>
                    <a:pt x="67" y="30"/>
                    <a:pt x="67" y="30"/>
                    <a:pt x="67" y="30"/>
                  </a:cubicBezTo>
                  <a:cubicBezTo>
                    <a:pt x="46" y="51"/>
                    <a:pt x="46" y="51"/>
                    <a:pt x="46" y="51"/>
                  </a:cubicBezTo>
                  <a:cubicBezTo>
                    <a:pt x="45" y="50"/>
                    <a:pt x="45" y="50"/>
                    <a:pt x="45" y="50"/>
                  </a:cubicBezTo>
                  <a:cubicBezTo>
                    <a:pt x="44" y="50"/>
                    <a:pt x="44" y="50"/>
                    <a:pt x="43" y="50"/>
                  </a:cubicBezTo>
                  <a:cubicBezTo>
                    <a:pt x="43" y="50"/>
                    <a:pt x="42" y="50"/>
                    <a:pt x="42" y="50"/>
                  </a:cubicBezTo>
                  <a:cubicBezTo>
                    <a:pt x="5" y="87"/>
                    <a:pt x="5" y="87"/>
                    <a:pt x="5" y="87"/>
                  </a:cubicBezTo>
                  <a:cubicBezTo>
                    <a:pt x="0" y="92"/>
                    <a:pt x="0" y="101"/>
                    <a:pt x="5" y="106"/>
                  </a:cubicBezTo>
                  <a:cubicBezTo>
                    <a:pt x="10" y="111"/>
                    <a:pt x="19" y="111"/>
                    <a:pt x="24" y="106"/>
                  </a:cubicBezTo>
                  <a:cubicBezTo>
                    <a:pt x="61" y="69"/>
                    <a:pt x="61" y="69"/>
                    <a:pt x="61" y="69"/>
                  </a:cubicBezTo>
                  <a:cubicBezTo>
                    <a:pt x="61" y="68"/>
                    <a:pt x="61" y="67"/>
                    <a:pt x="61" y="66"/>
                  </a:cubicBezTo>
                  <a:cubicBezTo>
                    <a:pt x="60" y="66"/>
                    <a:pt x="60" y="66"/>
                    <a:pt x="60" y="66"/>
                  </a:cubicBezTo>
                  <a:cubicBezTo>
                    <a:pt x="60" y="64"/>
                    <a:pt x="60" y="64"/>
                    <a:pt x="60" y="64"/>
                  </a:cubicBezTo>
                  <a:cubicBezTo>
                    <a:pt x="61" y="64"/>
                    <a:pt x="61" y="64"/>
                    <a:pt x="61" y="64"/>
                  </a:cubicBezTo>
                  <a:cubicBezTo>
                    <a:pt x="81" y="44"/>
                    <a:pt x="81" y="44"/>
                    <a:pt x="81" y="44"/>
                  </a:cubicBezTo>
                  <a:cubicBezTo>
                    <a:pt x="88" y="51"/>
                    <a:pt x="88" y="51"/>
                    <a:pt x="88" y="51"/>
                  </a:cubicBezTo>
                  <a:cubicBezTo>
                    <a:pt x="86" y="53"/>
                    <a:pt x="86" y="53"/>
                    <a:pt x="86" y="53"/>
                  </a:cubicBezTo>
                  <a:cubicBezTo>
                    <a:pt x="85" y="54"/>
                    <a:pt x="85" y="55"/>
                    <a:pt x="86" y="56"/>
                  </a:cubicBezTo>
                  <a:cubicBezTo>
                    <a:pt x="100" y="70"/>
                    <a:pt x="100" y="70"/>
                    <a:pt x="100" y="70"/>
                  </a:cubicBezTo>
                  <a:cubicBezTo>
                    <a:pt x="100" y="71"/>
                    <a:pt x="102" y="71"/>
                    <a:pt x="103" y="70"/>
                  </a:cubicBezTo>
                  <a:cubicBezTo>
                    <a:pt x="128" y="44"/>
                    <a:pt x="128" y="44"/>
                    <a:pt x="128" y="44"/>
                  </a:cubicBezTo>
                  <a:close/>
                  <a:moveTo>
                    <a:pt x="21" y="103"/>
                  </a:moveTo>
                  <a:cubicBezTo>
                    <a:pt x="19" y="104"/>
                    <a:pt x="17" y="105"/>
                    <a:pt x="14" y="105"/>
                  </a:cubicBezTo>
                  <a:cubicBezTo>
                    <a:pt x="12" y="105"/>
                    <a:pt x="10" y="104"/>
                    <a:pt x="8" y="103"/>
                  </a:cubicBezTo>
                  <a:cubicBezTo>
                    <a:pt x="6" y="101"/>
                    <a:pt x="6" y="99"/>
                    <a:pt x="6" y="96"/>
                  </a:cubicBezTo>
                  <a:cubicBezTo>
                    <a:pt x="6" y="94"/>
                    <a:pt x="6" y="92"/>
                    <a:pt x="8" y="90"/>
                  </a:cubicBezTo>
                  <a:cubicBezTo>
                    <a:pt x="43" y="55"/>
                    <a:pt x="43" y="55"/>
                    <a:pt x="43" y="55"/>
                  </a:cubicBezTo>
                  <a:cubicBezTo>
                    <a:pt x="56" y="68"/>
                    <a:pt x="56" y="68"/>
                    <a:pt x="56" y="68"/>
                  </a:cubicBezTo>
                  <a:lnTo>
                    <a:pt x="21" y="103"/>
                  </a:lnTo>
                  <a:close/>
                  <a:moveTo>
                    <a:pt x="56" y="62"/>
                  </a:moveTo>
                  <a:cubicBezTo>
                    <a:pt x="49" y="55"/>
                    <a:pt x="49" y="55"/>
                    <a:pt x="49" y="55"/>
                  </a:cubicBezTo>
                  <a:cubicBezTo>
                    <a:pt x="70" y="33"/>
                    <a:pt x="70" y="33"/>
                    <a:pt x="70" y="33"/>
                  </a:cubicBezTo>
                  <a:cubicBezTo>
                    <a:pt x="78" y="41"/>
                    <a:pt x="78" y="41"/>
                    <a:pt x="78" y="41"/>
                  </a:cubicBezTo>
                  <a:lnTo>
                    <a:pt x="56" y="62"/>
                  </a:lnTo>
                  <a:close/>
                  <a:moveTo>
                    <a:pt x="101" y="65"/>
                  </a:moveTo>
                  <a:cubicBezTo>
                    <a:pt x="91" y="54"/>
                    <a:pt x="91" y="54"/>
                    <a:pt x="91" y="54"/>
                  </a:cubicBezTo>
                  <a:cubicBezTo>
                    <a:pt x="94" y="51"/>
                    <a:pt x="94" y="51"/>
                    <a:pt x="94" y="51"/>
                  </a:cubicBezTo>
                  <a:cubicBezTo>
                    <a:pt x="84" y="41"/>
                    <a:pt x="84" y="41"/>
                    <a:pt x="84" y="41"/>
                  </a:cubicBezTo>
                  <a:cubicBezTo>
                    <a:pt x="84" y="41"/>
                    <a:pt x="84" y="41"/>
                    <a:pt x="84" y="41"/>
                  </a:cubicBezTo>
                  <a:cubicBezTo>
                    <a:pt x="70" y="27"/>
                    <a:pt x="70" y="27"/>
                    <a:pt x="70" y="27"/>
                  </a:cubicBezTo>
                  <a:cubicBezTo>
                    <a:pt x="70" y="27"/>
                    <a:pt x="70" y="27"/>
                    <a:pt x="70" y="27"/>
                  </a:cubicBezTo>
                  <a:cubicBezTo>
                    <a:pt x="51" y="7"/>
                    <a:pt x="51" y="7"/>
                    <a:pt x="51" y="7"/>
                  </a:cubicBezTo>
                  <a:cubicBezTo>
                    <a:pt x="53" y="7"/>
                    <a:pt x="53" y="7"/>
                    <a:pt x="53" y="7"/>
                  </a:cubicBezTo>
                  <a:cubicBezTo>
                    <a:pt x="58" y="6"/>
                    <a:pt x="62" y="5"/>
                    <a:pt x="66" y="5"/>
                  </a:cubicBezTo>
                  <a:cubicBezTo>
                    <a:pt x="71" y="4"/>
                    <a:pt x="76" y="5"/>
                    <a:pt x="81" y="7"/>
                  </a:cubicBezTo>
                  <a:cubicBezTo>
                    <a:pt x="81" y="8"/>
                    <a:pt x="81" y="8"/>
                    <a:pt x="81" y="8"/>
                  </a:cubicBezTo>
                  <a:cubicBezTo>
                    <a:pt x="109" y="36"/>
                    <a:pt x="109" y="36"/>
                    <a:pt x="109" y="36"/>
                  </a:cubicBezTo>
                  <a:cubicBezTo>
                    <a:pt x="113" y="32"/>
                    <a:pt x="113" y="32"/>
                    <a:pt x="113" y="32"/>
                  </a:cubicBezTo>
                  <a:cubicBezTo>
                    <a:pt x="123" y="43"/>
                    <a:pt x="123" y="43"/>
                    <a:pt x="123" y="43"/>
                  </a:cubicBezTo>
                  <a:lnTo>
                    <a:pt x="101" y="65"/>
                  </a:lnTo>
                  <a:close/>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grpSp>
      <p:grpSp>
        <p:nvGrpSpPr>
          <p:cNvPr id="17" name="组合 16">
            <a:extLst>
              <a:ext uri="{FF2B5EF4-FFF2-40B4-BE49-F238E27FC236}">
                <a16:creationId xmlns:a16="http://schemas.microsoft.com/office/drawing/2014/main" id="{A4E18688-CEEB-4BD5-B785-EDB231F7B9BC}"/>
              </a:ext>
            </a:extLst>
          </p:cNvPr>
          <p:cNvGrpSpPr/>
          <p:nvPr/>
        </p:nvGrpSpPr>
        <p:grpSpPr>
          <a:xfrm>
            <a:off x="3723177" y="1513699"/>
            <a:ext cx="457200" cy="457200"/>
            <a:chOff x="4161327" y="2104249"/>
            <a:chExt cx="457200" cy="457200"/>
          </a:xfrm>
        </p:grpSpPr>
        <p:sp>
          <p:nvSpPr>
            <p:cNvPr id="18" name="圆角矩形 20">
              <a:extLst>
                <a:ext uri="{FF2B5EF4-FFF2-40B4-BE49-F238E27FC236}">
                  <a16:creationId xmlns:a16="http://schemas.microsoft.com/office/drawing/2014/main" id="{9569922D-3060-489A-B326-C1F0821945BE}"/>
                </a:ext>
              </a:extLst>
            </p:cNvPr>
            <p:cNvSpPr/>
            <p:nvPr/>
          </p:nvSpPr>
          <p:spPr>
            <a:xfrm>
              <a:off x="4161327" y="2104249"/>
              <a:ext cx="457200" cy="457200"/>
            </a:xfrm>
            <a:prstGeom prst="roundRect">
              <a:avLst/>
            </a:prstGeom>
            <a:solidFill>
              <a:srgbClr val="FDFDFD"/>
            </a:solidFill>
            <a:ln w="6350" cap="flat" cmpd="sng" algn="ctr">
              <a:noFill/>
              <a:prstDash val="solid"/>
              <a:miter lim="800000"/>
            </a:ln>
            <a:effectLst>
              <a:outerShdw blurRad="228600" dist="177800" dir="3000000" algn="tl" rotWithShape="0">
                <a:schemeClr val="bg1">
                  <a:lumMod val="65000"/>
                  <a:alpha val="31000"/>
                </a:schemeClr>
              </a:outerShdw>
            </a:effectLst>
          </p:spPr>
          <p:txBody>
            <a:bodyPr rtlCol="0" anchor="ctr"/>
            <a:lstStyle/>
            <a:p>
              <a:pPr algn="ctr"/>
              <a:endParaRPr lang="zh-CN" altLang="en-US" kern="0">
                <a:solidFill>
                  <a:srgbClr val="1F1E1E"/>
                </a:solidFill>
                <a:cs typeface="+mn-ea"/>
                <a:sym typeface="+mn-lt"/>
              </a:endParaRPr>
            </a:p>
          </p:txBody>
        </p:sp>
        <p:sp>
          <p:nvSpPr>
            <p:cNvPr id="19" name="Freeform 161">
              <a:extLst>
                <a:ext uri="{FF2B5EF4-FFF2-40B4-BE49-F238E27FC236}">
                  <a16:creationId xmlns:a16="http://schemas.microsoft.com/office/drawing/2014/main" id="{07E5EB8D-E7A1-4C68-84E9-C0E4B8C45387}"/>
                </a:ext>
              </a:extLst>
            </p:cNvPr>
            <p:cNvSpPr>
              <a:spLocks noEditPoints="1"/>
            </p:cNvSpPr>
            <p:nvPr/>
          </p:nvSpPr>
          <p:spPr bwMode="auto">
            <a:xfrm>
              <a:off x="4316610" y="2209431"/>
              <a:ext cx="146635" cy="246836"/>
            </a:xfrm>
            <a:custGeom>
              <a:avLst/>
              <a:gdLst>
                <a:gd name="T0" fmla="*/ 67 w 76"/>
                <a:gd name="T1" fmla="*/ 57 h 128"/>
                <a:gd name="T2" fmla="*/ 76 w 76"/>
                <a:gd name="T3" fmla="*/ 2 h 128"/>
                <a:gd name="T4" fmla="*/ 76 w 76"/>
                <a:gd name="T5" fmla="*/ 2 h 128"/>
                <a:gd name="T6" fmla="*/ 74 w 76"/>
                <a:gd name="T7" fmla="*/ 0 h 128"/>
                <a:gd name="T8" fmla="*/ 57 w 76"/>
                <a:gd name="T9" fmla="*/ 0 h 128"/>
                <a:gd name="T10" fmla="*/ 55 w 76"/>
                <a:gd name="T11" fmla="*/ 0 h 128"/>
                <a:gd name="T12" fmla="*/ 55 w 76"/>
                <a:gd name="T13" fmla="*/ 1 h 128"/>
                <a:gd name="T14" fmla="*/ 38 w 76"/>
                <a:gd name="T15" fmla="*/ 18 h 128"/>
                <a:gd name="T16" fmla="*/ 21 w 76"/>
                <a:gd name="T17" fmla="*/ 0 h 128"/>
                <a:gd name="T18" fmla="*/ 19 w 76"/>
                <a:gd name="T19" fmla="*/ 0 h 128"/>
                <a:gd name="T20" fmla="*/ 2 w 76"/>
                <a:gd name="T21" fmla="*/ 0 h 128"/>
                <a:gd name="T22" fmla="*/ 0 w 76"/>
                <a:gd name="T23" fmla="*/ 2 h 128"/>
                <a:gd name="T24" fmla="*/ 0 w 76"/>
                <a:gd name="T25" fmla="*/ 2 h 128"/>
                <a:gd name="T26" fmla="*/ 9 w 76"/>
                <a:gd name="T27" fmla="*/ 57 h 128"/>
                <a:gd name="T28" fmla="*/ 0 w 76"/>
                <a:gd name="T29" fmla="*/ 111 h 128"/>
                <a:gd name="T30" fmla="*/ 0 w 76"/>
                <a:gd name="T31" fmla="*/ 125 h 128"/>
                <a:gd name="T32" fmla="*/ 2 w 76"/>
                <a:gd name="T33" fmla="*/ 128 h 128"/>
                <a:gd name="T34" fmla="*/ 74 w 76"/>
                <a:gd name="T35" fmla="*/ 128 h 128"/>
                <a:gd name="T36" fmla="*/ 76 w 76"/>
                <a:gd name="T37" fmla="*/ 125 h 128"/>
                <a:gd name="T38" fmla="*/ 76 w 76"/>
                <a:gd name="T39" fmla="*/ 111 h 128"/>
                <a:gd name="T40" fmla="*/ 67 w 76"/>
                <a:gd name="T41" fmla="*/ 57 h 128"/>
                <a:gd name="T42" fmla="*/ 5 w 76"/>
                <a:gd name="T43" fmla="*/ 4 h 128"/>
                <a:gd name="T44" fmla="*/ 18 w 76"/>
                <a:gd name="T45" fmla="*/ 4 h 128"/>
                <a:gd name="T46" fmla="*/ 36 w 76"/>
                <a:gd name="T47" fmla="*/ 22 h 128"/>
                <a:gd name="T48" fmla="*/ 40 w 76"/>
                <a:gd name="T49" fmla="*/ 22 h 128"/>
                <a:gd name="T50" fmla="*/ 58 w 76"/>
                <a:gd name="T51" fmla="*/ 4 h 128"/>
                <a:gd name="T52" fmla="*/ 71 w 76"/>
                <a:gd name="T53" fmla="*/ 4 h 128"/>
                <a:gd name="T54" fmla="*/ 64 w 76"/>
                <a:gd name="T55" fmla="*/ 47 h 128"/>
                <a:gd name="T56" fmla="*/ 12 w 76"/>
                <a:gd name="T57" fmla="*/ 47 h 128"/>
                <a:gd name="T58" fmla="*/ 5 w 76"/>
                <a:gd name="T59" fmla="*/ 4 h 128"/>
                <a:gd name="T60" fmla="*/ 63 w 76"/>
                <a:gd name="T61" fmla="*/ 62 h 128"/>
                <a:gd name="T62" fmla="*/ 13 w 76"/>
                <a:gd name="T63" fmla="*/ 62 h 128"/>
                <a:gd name="T64" fmla="*/ 14 w 76"/>
                <a:gd name="T65" fmla="*/ 57 h 128"/>
                <a:gd name="T66" fmla="*/ 13 w 76"/>
                <a:gd name="T67" fmla="*/ 52 h 128"/>
                <a:gd name="T68" fmla="*/ 63 w 76"/>
                <a:gd name="T69" fmla="*/ 52 h 128"/>
                <a:gd name="T70" fmla="*/ 62 w 76"/>
                <a:gd name="T71" fmla="*/ 57 h 128"/>
                <a:gd name="T72" fmla="*/ 63 w 76"/>
                <a:gd name="T73" fmla="*/ 62 h 128"/>
                <a:gd name="T74" fmla="*/ 72 w 76"/>
                <a:gd name="T75" fmla="*/ 111 h 128"/>
                <a:gd name="T76" fmla="*/ 72 w 76"/>
                <a:gd name="T77" fmla="*/ 123 h 128"/>
                <a:gd name="T78" fmla="*/ 4 w 76"/>
                <a:gd name="T79" fmla="*/ 123 h 128"/>
                <a:gd name="T80" fmla="*/ 4 w 76"/>
                <a:gd name="T81" fmla="*/ 112 h 128"/>
                <a:gd name="T82" fmla="*/ 12 w 76"/>
                <a:gd name="T83" fmla="*/ 67 h 128"/>
                <a:gd name="T84" fmla="*/ 64 w 76"/>
                <a:gd name="T85" fmla="*/ 67 h 128"/>
                <a:gd name="T86" fmla="*/ 72 w 76"/>
                <a:gd name="T87" fmla="*/ 111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76" h="128">
                  <a:moveTo>
                    <a:pt x="67" y="57"/>
                  </a:moveTo>
                  <a:cubicBezTo>
                    <a:pt x="76" y="2"/>
                    <a:pt x="76" y="2"/>
                    <a:pt x="76" y="2"/>
                  </a:cubicBezTo>
                  <a:cubicBezTo>
                    <a:pt x="76" y="2"/>
                    <a:pt x="76" y="2"/>
                    <a:pt x="76" y="2"/>
                  </a:cubicBezTo>
                  <a:cubicBezTo>
                    <a:pt x="76" y="1"/>
                    <a:pt x="75" y="0"/>
                    <a:pt x="74" y="0"/>
                  </a:cubicBezTo>
                  <a:cubicBezTo>
                    <a:pt x="57" y="0"/>
                    <a:pt x="57" y="0"/>
                    <a:pt x="57" y="0"/>
                  </a:cubicBezTo>
                  <a:cubicBezTo>
                    <a:pt x="56" y="0"/>
                    <a:pt x="56" y="0"/>
                    <a:pt x="55" y="0"/>
                  </a:cubicBezTo>
                  <a:cubicBezTo>
                    <a:pt x="55" y="1"/>
                    <a:pt x="55" y="1"/>
                    <a:pt x="55" y="1"/>
                  </a:cubicBezTo>
                  <a:cubicBezTo>
                    <a:pt x="38" y="18"/>
                    <a:pt x="38" y="18"/>
                    <a:pt x="38" y="18"/>
                  </a:cubicBezTo>
                  <a:cubicBezTo>
                    <a:pt x="21" y="0"/>
                    <a:pt x="21" y="0"/>
                    <a:pt x="21" y="0"/>
                  </a:cubicBezTo>
                  <a:cubicBezTo>
                    <a:pt x="20" y="0"/>
                    <a:pt x="20" y="0"/>
                    <a:pt x="19" y="0"/>
                  </a:cubicBezTo>
                  <a:cubicBezTo>
                    <a:pt x="2" y="0"/>
                    <a:pt x="2" y="0"/>
                    <a:pt x="2" y="0"/>
                  </a:cubicBezTo>
                  <a:cubicBezTo>
                    <a:pt x="1" y="0"/>
                    <a:pt x="0" y="1"/>
                    <a:pt x="0" y="2"/>
                  </a:cubicBezTo>
                  <a:cubicBezTo>
                    <a:pt x="0" y="2"/>
                    <a:pt x="0" y="2"/>
                    <a:pt x="0" y="2"/>
                  </a:cubicBezTo>
                  <a:cubicBezTo>
                    <a:pt x="9" y="57"/>
                    <a:pt x="9" y="57"/>
                    <a:pt x="9" y="57"/>
                  </a:cubicBezTo>
                  <a:cubicBezTo>
                    <a:pt x="0" y="111"/>
                    <a:pt x="0" y="111"/>
                    <a:pt x="0" y="111"/>
                  </a:cubicBezTo>
                  <a:cubicBezTo>
                    <a:pt x="0" y="125"/>
                    <a:pt x="0" y="125"/>
                    <a:pt x="0" y="125"/>
                  </a:cubicBezTo>
                  <a:cubicBezTo>
                    <a:pt x="0" y="127"/>
                    <a:pt x="1" y="128"/>
                    <a:pt x="2" y="128"/>
                  </a:cubicBezTo>
                  <a:cubicBezTo>
                    <a:pt x="74" y="128"/>
                    <a:pt x="74" y="128"/>
                    <a:pt x="74" y="128"/>
                  </a:cubicBezTo>
                  <a:cubicBezTo>
                    <a:pt x="75" y="128"/>
                    <a:pt x="76" y="127"/>
                    <a:pt x="76" y="125"/>
                  </a:cubicBezTo>
                  <a:cubicBezTo>
                    <a:pt x="76" y="111"/>
                    <a:pt x="76" y="111"/>
                    <a:pt x="76" y="111"/>
                  </a:cubicBezTo>
                  <a:cubicBezTo>
                    <a:pt x="67" y="57"/>
                    <a:pt x="67" y="57"/>
                    <a:pt x="67" y="57"/>
                  </a:cubicBezTo>
                  <a:close/>
                  <a:moveTo>
                    <a:pt x="5" y="4"/>
                  </a:moveTo>
                  <a:cubicBezTo>
                    <a:pt x="18" y="4"/>
                    <a:pt x="18" y="4"/>
                    <a:pt x="18" y="4"/>
                  </a:cubicBezTo>
                  <a:cubicBezTo>
                    <a:pt x="36" y="22"/>
                    <a:pt x="36" y="22"/>
                    <a:pt x="36" y="22"/>
                  </a:cubicBezTo>
                  <a:cubicBezTo>
                    <a:pt x="37" y="23"/>
                    <a:pt x="39" y="23"/>
                    <a:pt x="40" y="22"/>
                  </a:cubicBezTo>
                  <a:cubicBezTo>
                    <a:pt x="58" y="4"/>
                    <a:pt x="58" y="4"/>
                    <a:pt x="58" y="4"/>
                  </a:cubicBezTo>
                  <a:cubicBezTo>
                    <a:pt x="71" y="4"/>
                    <a:pt x="71" y="4"/>
                    <a:pt x="71" y="4"/>
                  </a:cubicBezTo>
                  <a:cubicBezTo>
                    <a:pt x="64" y="47"/>
                    <a:pt x="64" y="47"/>
                    <a:pt x="64" y="47"/>
                  </a:cubicBezTo>
                  <a:cubicBezTo>
                    <a:pt x="12" y="47"/>
                    <a:pt x="12" y="47"/>
                    <a:pt x="12" y="47"/>
                  </a:cubicBezTo>
                  <a:lnTo>
                    <a:pt x="5" y="4"/>
                  </a:lnTo>
                  <a:close/>
                  <a:moveTo>
                    <a:pt x="63" y="62"/>
                  </a:moveTo>
                  <a:cubicBezTo>
                    <a:pt x="13" y="62"/>
                    <a:pt x="13" y="62"/>
                    <a:pt x="13" y="62"/>
                  </a:cubicBezTo>
                  <a:cubicBezTo>
                    <a:pt x="14" y="57"/>
                    <a:pt x="14" y="57"/>
                    <a:pt x="14" y="57"/>
                  </a:cubicBezTo>
                  <a:cubicBezTo>
                    <a:pt x="13" y="52"/>
                    <a:pt x="13" y="52"/>
                    <a:pt x="13" y="52"/>
                  </a:cubicBezTo>
                  <a:cubicBezTo>
                    <a:pt x="63" y="52"/>
                    <a:pt x="63" y="52"/>
                    <a:pt x="63" y="52"/>
                  </a:cubicBezTo>
                  <a:cubicBezTo>
                    <a:pt x="62" y="57"/>
                    <a:pt x="62" y="57"/>
                    <a:pt x="62" y="57"/>
                  </a:cubicBezTo>
                  <a:lnTo>
                    <a:pt x="63" y="62"/>
                  </a:lnTo>
                  <a:close/>
                  <a:moveTo>
                    <a:pt x="72" y="111"/>
                  </a:moveTo>
                  <a:cubicBezTo>
                    <a:pt x="72" y="123"/>
                    <a:pt x="72" y="123"/>
                    <a:pt x="72" y="123"/>
                  </a:cubicBezTo>
                  <a:cubicBezTo>
                    <a:pt x="4" y="123"/>
                    <a:pt x="4" y="123"/>
                    <a:pt x="4" y="123"/>
                  </a:cubicBezTo>
                  <a:cubicBezTo>
                    <a:pt x="4" y="112"/>
                    <a:pt x="4" y="112"/>
                    <a:pt x="4" y="112"/>
                  </a:cubicBezTo>
                  <a:cubicBezTo>
                    <a:pt x="12" y="67"/>
                    <a:pt x="12" y="67"/>
                    <a:pt x="12" y="67"/>
                  </a:cubicBezTo>
                  <a:cubicBezTo>
                    <a:pt x="64" y="67"/>
                    <a:pt x="64" y="67"/>
                    <a:pt x="64" y="67"/>
                  </a:cubicBezTo>
                  <a:lnTo>
                    <a:pt x="72" y="111"/>
                  </a:lnTo>
                  <a:close/>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grpSp>
      <p:sp>
        <p:nvSpPr>
          <p:cNvPr id="20" name="文本框 19">
            <a:extLst>
              <a:ext uri="{FF2B5EF4-FFF2-40B4-BE49-F238E27FC236}">
                <a16:creationId xmlns:a16="http://schemas.microsoft.com/office/drawing/2014/main" id="{F5006120-7426-4C50-A9E0-43B49BB35454}"/>
              </a:ext>
            </a:extLst>
          </p:cNvPr>
          <p:cNvSpPr txBox="1"/>
          <p:nvPr/>
        </p:nvSpPr>
        <p:spPr>
          <a:xfrm>
            <a:off x="258644" y="66146"/>
            <a:ext cx="1040590" cy="923330"/>
          </a:xfrm>
          <a:prstGeom prst="rect">
            <a:avLst/>
          </a:prstGeom>
          <a:noFill/>
        </p:spPr>
        <p:txBody>
          <a:bodyPr wrap="square" rtlCol="0">
            <a:spAutoFit/>
          </a:bodyPr>
          <a:lstStyle>
            <a:defPPr>
              <a:defRPr lang="zh-CN"/>
            </a:defPPr>
            <a:lvl1pPr algn="just">
              <a:defRPr sz="5400">
                <a:latin typeface="Agency FB" panose="020B0503020202020204" pitchFamily="34" charset="0"/>
                <a:cs typeface="+mn-ea"/>
              </a:defRPr>
            </a:lvl1pPr>
          </a:lstStyle>
          <a:p>
            <a:r>
              <a:rPr lang="en-US" altLang="zh-CN" dirty="0">
                <a:sym typeface="+mn-lt"/>
              </a:rPr>
              <a:t>04</a:t>
            </a:r>
            <a:endParaRPr lang="zh-CN" altLang="en-US" dirty="0">
              <a:sym typeface="+mn-lt"/>
            </a:endParaRPr>
          </a:p>
        </p:txBody>
      </p:sp>
      <p:cxnSp>
        <p:nvCxnSpPr>
          <p:cNvPr id="21" name="直接连接符 20">
            <a:extLst>
              <a:ext uri="{FF2B5EF4-FFF2-40B4-BE49-F238E27FC236}">
                <a16:creationId xmlns:a16="http://schemas.microsoft.com/office/drawing/2014/main" id="{E35CF8EF-3B77-4277-808B-B9DD5B3463D8}"/>
              </a:ext>
            </a:extLst>
          </p:cNvPr>
          <p:cNvCxnSpPr/>
          <p:nvPr/>
        </p:nvCxnSpPr>
        <p:spPr>
          <a:xfrm flipH="1">
            <a:off x="973488" y="647670"/>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graphicFrame>
        <p:nvGraphicFramePr>
          <p:cNvPr id="22" name="图表 21">
            <a:extLst>
              <a:ext uri="{FF2B5EF4-FFF2-40B4-BE49-F238E27FC236}">
                <a16:creationId xmlns:a16="http://schemas.microsoft.com/office/drawing/2014/main" id="{D7FA2A11-CA68-4C6A-AF80-CC1C66C81552}"/>
              </a:ext>
            </a:extLst>
          </p:cNvPr>
          <p:cNvGraphicFramePr/>
          <p:nvPr/>
        </p:nvGraphicFramePr>
        <p:xfrm>
          <a:off x="2921321" y="1147031"/>
          <a:ext cx="5398801" cy="4067564"/>
        </p:xfrm>
        <a:graphic>
          <a:graphicData uri="http://schemas.openxmlformats.org/drawingml/2006/chart">
            <c:chart xmlns:c="http://schemas.openxmlformats.org/drawingml/2006/chart" xmlns:r="http://schemas.openxmlformats.org/officeDocument/2006/relationships" r:id="rId3"/>
          </a:graphicData>
        </a:graphic>
      </p:graphicFrame>
      <p:sp>
        <p:nvSpPr>
          <p:cNvPr id="23" name="文本框 22">
            <a:extLst>
              <a:ext uri="{FF2B5EF4-FFF2-40B4-BE49-F238E27FC236}">
                <a16:creationId xmlns:a16="http://schemas.microsoft.com/office/drawing/2014/main" id="{AA49CD31-EE1B-446E-A134-A1E2D44FE56C}"/>
              </a:ext>
            </a:extLst>
          </p:cNvPr>
          <p:cNvSpPr txBox="1"/>
          <p:nvPr/>
        </p:nvSpPr>
        <p:spPr>
          <a:xfrm>
            <a:off x="5999742" y="3114512"/>
            <a:ext cx="1363092" cy="461665"/>
          </a:xfrm>
          <a:prstGeom prst="rect">
            <a:avLst/>
          </a:prstGeom>
          <a:noFill/>
        </p:spPr>
        <p:txBody>
          <a:bodyPr wrap="square" rtlCol="0">
            <a:spAutoFit/>
          </a:bodyPr>
          <a:lstStyle/>
          <a:p>
            <a:pPr algn="ctr"/>
            <a:r>
              <a:rPr lang="en-US" altLang="zh-CN" sz="2400" dirty="0">
                <a:solidFill>
                  <a:schemeClr val="bg1"/>
                </a:solidFill>
                <a:cs typeface="+mn-ea"/>
                <a:sym typeface="+mn-lt"/>
              </a:rPr>
              <a:t>Dream</a:t>
            </a:r>
            <a:endParaRPr lang="zh-CN" altLang="en-US" sz="2400" dirty="0">
              <a:solidFill>
                <a:schemeClr val="bg1"/>
              </a:solidFill>
              <a:cs typeface="+mn-ea"/>
              <a:sym typeface="+mn-lt"/>
            </a:endParaRPr>
          </a:p>
        </p:txBody>
      </p:sp>
      <p:sp>
        <p:nvSpPr>
          <p:cNvPr id="24" name="文本框 23">
            <a:extLst>
              <a:ext uri="{FF2B5EF4-FFF2-40B4-BE49-F238E27FC236}">
                <a16:creationId xmlns:a16="http://schemas.microsoft.com/office/drawing/2014/main" id="{3C59BC1B-5D61-4D34-B169-40307E9BE2F3}"/>
              </a:ext>
            </a:extLst>
          </p:cNvPr>
          <p:cNvSpPr txBox="1"/>
          <p:nvPr/>
        </p:nvSpPr>
        <p:spPr>
          <a:xfrm>
            <a:off x="4580422" y="2151451"/>
            <a:ext cx="1363092" cy="369332"/>
          </a:xfrm>
          <a:prstGeom prst="rect">
            <a:avLst/>
          </a:prstGeom>
          <a:noFill/>
        </p:spPr>
        <p:txBody>
          <a:bodyPr wrap="square" rtlCol="0">
            <a:spAutoFit/>
          </a:bodyPr>
          <a:lstStyle/>
          <a:p>
            <a:pPr algn="ctr"/>
            <a:r>
              <a:rPr lang="en-US" altLang="zh-CN" dirty="0">
                <a:solidFill>
                  <a:schemeClr val="bg1"/>
                </a:solidFill>
                <a:cs typeface="+mn-ea"/>
                <a:sym typeface="+mn-lt"/>
              </a:rPr>
              <a:t>Bonds</a:t>
            </a:r>
            <a:endParaRPr lang="zh-CN" altLang="en-US" dirty="0">
              <a:solidFill>
                <a:schemeClr val="bg1"/>
              </a:solidFill>
              <a:cs typeface="+mn-ea"/>
              <a:sym typeface="+mn-lt"/>
            </a:endParaRPr>
          </a:p>
        </p:txBody>
      </p:sp>
      <p:sp>
        <p:nvSpPr>
          <p:cNvPr id="25" name="文本框 24">
            <a:extLst>
              <a:ext uri="{FF2B5EF4-FFF2-40B4-BE49-F238E27FC236}">
                <a16:creationId xmlns:a16="http://schemas.microsoft.com/office/drawing/2014/main" id="{F74A93E0-E4BF-4BFD-9BF6-732ABB08802D}"/>
              </a:ext>
            </a:extLst>
          </p:cNvPr>
          <p:cNvSpPr txBox="1"/>
          <p:nvPr/>
        </p:nvSpPr>
        <p:spPr>
          <a:xfrm>
            <a:off x="4248796" y="3227077"/>
            <a:ext cx="1363092" cy="369332"/>
          </a:xfrm>
          <a:prstGeom prst="rect">
            <a:avLst/>
          </a:prstGeom>
          <a:noFill/>
        </p:spPr>
        <p:txBody>
          <a:bodyPr wrap="square" rtlCol="0">
            <a:spAutoFit/>
          </a:bodyPr>
          <a:lstStyle/>
          <a:p>
            <a:pPr algn="ctr"/>
            <a:r>
              <a:rPr lang="en-US" altLang="zh-CN" dirty="0">
                <a:solidFill>
                  <a:schemeClr val="bg1"/>
                </a:solidFill>
                <a:cs typeface="+mn-ea"/>
                <a:sym typeface="+mn-lt"/>
              </a:rPr>
              <a:t>Quiet</a:t>
            </a:r>
            <a:endParaRPr lang="zh-CN" altLang="en-US" dirty="0">
              <a:solidFill>
                <a:schemeClr val="bg1"/>
              </a:solidFill>
              <a:cs typeface="+mn-ea"/>
              <a:sym typeface="+mn-lt"/>
            </a:endParaRPr>
          </a:p>
        </p:txBody>
      </p:sp>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grpSp>
        <p:nvGrpSpPr>
          <p:cNvPr id="27" name="Group 4">
            <a:extLst>
              <a:ext uri="{FF2B5EF4-FFF2-40B4-BE49-F238E27FC236}">
                <a16:creationId xmlns:a16="http://schemas.microsoft.com/office/drawing/2014/main" id="{E4170657-585D-4ECE-95BD-B5F5226238E4}"/>
              </a:ext>
            </a:extLst>
          </p:cNvPr>
          <p:cNvGrpSpPr/>
          <p:nvPr/>
        </p:nvGrpSpPr>
        <p:grpSpPr>
          <a:xfrm>
            <a:off x="3464069" y="4996243"/>
            <a:ext cx="5373597" cy="1056259"/>
            <a:chOff x="3503711" y="1287239"/>
            <a:chExt cx="7164797" cy="1408346"/>
          </a:xfrm>
        </p:grpSpPr>
        <p:sp>
          <p:nvSpPr>
            <p:cNvPr id="28" name="TextBox 108">
              <a:extLst>
                <a:ext uri="{FF2B5EF4-FFF2-40B4-BE49-F238E27FC236}">
                  <a16:creationId xmlns:a16="http://schemas.microsoft.com/office/drawing/2014/main" id="{7C2203AB-2E77-4EA2-997F-203FA545AEA5}"/>
                </a:ext>
              </a:extLst>
            </p:cNvPr>
            <p:cNvSpPr txBox="1"/>
            <p:nvPr/>
          </p:nvSpPr>
          <p:spPr>
            <a:xfrm>
              <a:off x="3503711" y="1864588"/>
              <a:ext cx="7164797" cy="830997"/>
            </a:xfrm>
            <a:prstGeom prst="rect">
              <a:avLst/>
            </a:prstGeom>
          </p:spPr>
          <p:txBody>
            <a:bodyPr vert="horz" wrap="square" lIns="0" tIns="0" rIns="0" bIns="0" anchor="ctr" anchorCtr="0">
              <a:normAutofit/>
            </a:bodyPr>
            <a:lstStyle/>
            <a:p>
              <a:pPr algn="l">
                <a:lnSpc>
                  <a:spcPct val="120000"/>
                </a:lnSpc>
                <a:spcBef>
                  <a:spcPct val="0"/>
                </a:spcBef>
              </a:pPr>
              <a:r>
                <a:rPr lang="zh-CN" altLang="en-US" sz="1050" dirty="0">
                  <a:solidFill>
                    <a:schemeClr val="bg1">
                      <a:lumMod val="50000"/>
                    </a:schemeClr>
                  </a:solidFill>
                  <a:cs typeface="+mn-ea"/>
                  <a:sym typeface="+mn-lt"/>
                </a:rPr>
                <a:t>此部分内容作为文字排版占位显示 （建议使用主题字体）如需更改请在（设置形状格式）菜单下（文本选项）中调整此部分内容作为文字排版占位显示 （建议使用主题字体）如需更改请在（设置形状格式）菜单下（文本选项）中调整</a:t>
              </a:r>
            </a:p>
          </p:txBody>
        </p:sp>
        <p:sp>
          <p:nvSpPr>
            <p:cNvPr id="29" name="Rectangle 2">
              <a:extLst>
                <a:ext uri="{FF2B5EF4-FFF2-40B4-BE49-F238E27FC236}">
                  <a16:creationId xmlns:a16="http://schemas.microsoft.com/office/drawing/2014/main" id="{FD5FC38B-BA02-4EA3-8D2C-EA1F1FAEC003}"/>
                </a:ext>
              </a:extLst>
            </p:cNvPr>
            <p:cNvSpPr/>
            <p:nvPr/>
          </p:nvSpPr>
          <p:spPr>
            <a:xfrm>
              <a:off x="5688111" y="1287239"/>
              <a:ext cx="1846659" cy="553997"/>
            </a:xfrm>
            <a:prstGeom prst="rect">
              <a:avLst/>
            </a:prstGeom>
          </p:spPr>
          <p:txBody>
            <a:bodyPr wrap="none" lIns="0" tIns="0" rIns="0" bIns="0">
              <a:normAutofit/>
            </a:bodyPr>
            <a:lstStyle/>
            <a:p>
              <a:r>
                <a:rPr lang="zh-CN" altLang="en-US" b="1" dirty="0">
                  <a:solidFill>
                    <a:schemeClr val="bg1">
                      <a:lumMod val="50000"/>
                    </a:schemeClr>
                  </a:solidFill>
                  <a:cs typeface="+mn-ea"/>
                  <a:sym typeface="+mn-lt"/>
                </a:rPr>
                <a:t>标题文本预设</a:t>
              </a:r>
            </a:p>
          </p:txBody>
        </p:sp>
      </p:grpSp>
    </p:spTree>
    <p:extLst>
      <p:ext uri="{BB962C8B-B14F-4D97-AF65-F5344CB8AC3E}">
        <p14:creationId xmlns:p14="http://schemas.microsoft.com/office/powerpoint/2010/main" val="178582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200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par>
                                <p:cTn id="11" presetID="10" presetClass="entr" presetSubtype="0" fill="hold" grpId="0" nodeType="withEffect">
                                  <p:stCondLst>
                                    <p:cond delay="200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500"/>
                                        <p:tgtEl>
                                          <p:spTgt spid="24"/>
                                        </p:tgtEl>
                                      </p:cBhvr>
                                    </p:animEffect>
                                  </p:childTnLst>
                                </p:cTn>
                              </p:par>
                              <p:par>
                                <p:cTn id="14" presetID="42" presetClass="entr" presetSubtype="0" fill="hold" nodeType="withEffect">
                                  <p:stCondLst>
                                    <p:cond delay="175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750"/>
                                        <p:tgtEl>
                                          <p:spTgt spid="3"/>
                                        </p:tgtEl>
                                      </p:cBhvr>
                                    </p:animEffect>
                                    <p:anim calcmode="lin" valueType="num">
                                      <p:cBhvr>
                                        <p:cTn id="17" dur="750" fill="hold"/>
                                        <p:tgtEl>
                                          <p:spTgt spid="3"/>
                                        </p:tgtEl>
                                        <p:attrNameLst>
                                          <p:attrName>ppt_x</p:attrName>
                                        </p:attrNameLst>
                                      </p:cBhvr>
                                      <p:tavLst>
                                        <p:tav tm="0">
                                          <p:val>
                                            <p:strVal val="#ppt_x"/>
                                          </p:val>
                                        </p:tav>
                                        <p:tav tm="100000">
                                          <p:val>
                                            <p:strVal val="#ppt_x"/>
                                          </p:val>
                                        </p:tav>
                                      </p:tavLst>
                                    </p:anim>
                                    <p:anim calcmode="lin" valueType="num">
                                      <p:cBhvr>
                                        <p:cTn id="18" dur="750" fill="hold"/>
                                        <p:tgtEl>
                                          <p:spTgt spid="3"/>
                                        </p:tgtEl>
                                        <p:attrNameLst>
                                          <p:attrName>ppt_y</p:attrName>
                                        </p:attrNameLst>
                                      </p:cBhvr>
                                      <p:tavLst>
                                        <p:tav tm="0">
                                          <p:val>
                                            <p:strVal val="#ppt_y+.1"/>
                                          </p:val>
                                        </p:tav>
                                        <p:tav tm="100000">
                                          <p:val>
                                            <p:strVal val="#ppt_y"/>
                                          </p:val>
                                        </p:tav>
                                      </p:tavLst>
                                    </p:anim>
                                  </p:childTnLst>
                                </p:cTn>
                              </p:par>
                              <p:par>
                                <p:cTn id="19" presetID="42" presetClass="entr" presetSubtype="0" fill="hold" grpId="0" nodeType="withEffect">
                                  <p:stCondLst>
                                    <p:cond delay="175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750"/>
                                        <p:tgtEl>
                                          <p:spTgt spid="5"/>
                                        </p:tgtEl>
                                      </p:cBhvr>
                                    </p:animEffect>
                                    <p:anim calcmode="lin" valueType="num">
                                      <p:cBhvr>
                                        <p:cTn id="22" dur="750" fill="hold"/>
                                        <p:tgtEl>
                                          <p:spTgt spid="5"/>
                                        </p:tgtEl>
                                        <p:attrNameLst>
                                          <p:attrName>ppt_x</p:attrName>
                                        </p:attrNameLst>
                                      </p:cBhvr>
                                      <p:tavLst>
                                        <p:tav tm="0">
                                          <p:val>
                                            <p:strVal val="#ppt_x"/>
                                          </p:val>
                                        </p:tav>
                                        <p:tav tm="100000">
                                          <p:val>
                                            <p:strVal val="#ppt_x"/>
                                          </p:val>
                                        </p:tav>
                                      </p:tavLst>
                                    </p:anim>
                                    <p:anim calcmode="lin" valueType="num">
                                      <p:cBhvr>
                                        <p:cTn id="23" dur="750" fill="hold"/>
                                        <p:tgtEl>
                                          <p:spTgt spid="5"/>
                                        </p:tgtEl>
                                        <p:attrNameLst>
                                          <p:attrName>ppt_y</p:attrName>
                                        </p:attrNameLst>
                                      </p:cBhvr>
                                      <p:tavLst>
                                        <p:tav tm="0">
                                          <p:val>
                                            <p:strVal val="#ppt_y+.1"/>
                                          </p:val>
                                        </p:tav>
                                        <p:tav tm="100000">
                                          <p:val>
                                            <p:strVal val="#ppt_y"/>
                                          </p:val>
                                        </p:tav>
                                      </p:tavLst>
                                    </p:anim>
                                  </p:childTnLst>
                                </p:cTn>
                              </p:par>
                              <p:par>
                                <p:cTn id="24" presetID="10" presetClass="entr" presetSubtype="0" fill="hold" nodeType="withEffect">
                                  <p:stCondLst>
                                    <p:cond delay="1750"/>
                                  </p:stCondLst>
                                  <p:childTnLst>
                                    <p:set>
                                      <p:cBhvr>
                                        <p:cTn id="25" dur="1" fill="hold">
                                          <p:stCondLst>
                                            <p:cond delay="0"/>
                                          </p:stCondLst>
                                        </p:cTn>
                                        <p:tgtEl>
                                          <p:spTgt spid="14"/>
                                        </p:tgtEl>
                                        <p:attrNameLst>
                                          <p:attrName>style.visibility</p:attrName>
                                        </p:attrNameLst>
                                      </p:cBhvr>
                                      <p:to>
                                        <p:strVal val="visible"/>
                                      </p:to>
                                    </p:set>
                                    <p:animEffect transition="in" filter="fade">
                                      <p:cBhvr>
                                        <p:cTn id="26" dur="500"/>
                                        <p:tgtEl>
                                          <p:spTgt spid="14"/>
                                        </p:tgtEl>
                                      </p:cBhvr>
                                    </p:animEffect>
                                  </p:childTnLst>
                                </p:cTn>
                              </p:par>
                              <p:par>
                                <p:cTn id="27" presetID="63" presetClass="path" presetSubtype="0" decel="50000" fill="hold" nodeType="withEffect">
                                  <p:stCondLst>
                                    <p:cond delay="1750"/>
                                  </p:stCondLst>
                                  <p:childTnLst>
                                    <p:animMotion origin="layout" path="M -0.02773 -3.7037E-7 L 0.11081 -3.7037E-7 " pathEditMode="relative" rAng="0" ptsTypes="AA">
                                      <p:cBhvr>
                                        <p:cTn id="28" dur="750" spd="-100000" fill="hold"/>
                                        <p:tgtEl>
                                          <p:spTgt spid="14"/>
                                        </p:tgtEl>
                                        <p:attrNameLst>
                                          <p:attrName>ppt_x</p:attrName>
                                          <p:attrName>ppt_y</p:attrName>
                                        </p:attrNameLst>
                                      </p:cBhvr>
                                      <p:rCtr x="6927" y="0"/>
                                    </p:animMotion>
                                  </p:childTnLst>
                                </p:cTn>
                              </p:par>
                              <p:par>
                                <p:cTn id="29" presetID="35" presetClass="path" presetSubtype="0" accel="50000" decel="50000" fill="hold" nodeType="withEffect">
                                  <p:stCondLst>
                                    <p:cond delay="2500"/>
                                  </p:stCondLst>
                                  <p:childTnLst>
                                    <p:animMotion origin="layout" path="M -0.02799 -3.7037E-7 L 2.08333E-7 -3.7037E-7 " pathEditMode="relative" rAng="0" ptsTypes="AA">
                                      <p:cBhvr>
                                        <p:cTn id="30" dur="750" fill="hold"/>
                                        <p:tgtEl>
                                          <p:spTgt spid="14"/>
                                        </p:tgtEl>
                                        <p:attrNameLst>
                                          <p:attrName>ppt_x</p:attrName>
                                          <p:attrName>ppt_y</p:attrName>
                                        </p:attrNameLst>
                                      </p:cBhvr>
                                      <p:rCtr x="1393" y="0"/>
                                    </p:animMotion>
                                  </p:childTnLst>
                                </p:cTn>
                              </p:par>
                              <p:par>
                                <p:cTn id="31" presetID="42" presetClass="entr" presetSubtype="0" fill="hold" grpId="0" nodeType="withEffect">
                                  <p:stCondLst>
                                    <p:cond delay="2250"/>
                                  </p:stCondLst>
                                  <p:childTnLst>
                                    <p:set>
                                      <p:cBhvr>
                                        <p:cTn id="32" dur="1" fill="hold">
                                          <p:stCondLst>
                                            <p:cond delay="0"/>
                                          </p:stCondLst>
                                        </p:cTn>
                                        <p:tgtEl>
                                          <p:spTgt spid="7"/>
                                        </p:tgtEl>
                                        <p:attrNameLst>
                                          <p:attrName>style.visibility</p:attrName>
                                        </p:attrNameLst>
                                      </p:cBhvr>
                                      <p:to>
                                        <p:strVal val="visible"/>
                                      </p:to>
                                    </p:set>
                                    <p:animEffect transition="in" filter="fade">
                                      <p:cBhvr>
                                        <p:cTn id="33" dur="750"/>
                                        <p:tgtEl>
                                          <p:spTgt spid="7"/>
                                        </p:tgtEl>
                                      </p:cBhvr>
                                    </p:animEffect>
                                    <p:anim calcmode="lin" valueType="num">
                                      <p:cBhvr>
                                        <p:cTn id="34" dur="750" fill="hold"/>
                                        <p:tgtEl>
                                          <p:spTgt spid="7"/>
                                        </p:tgtEl>
                                        <p:attrNameLst>
                                          <p:attrName>ppt_x</p:attrName>
                                        </p:attrNameLst>
                                      </p:cBhvr>
                                      <p:tavLst>
                                        <p:tav tm="0">
                                          <p:val>
                                            <p:strVal val="#ppt_x"/>
                                          </p:val>
                                        </p:tav>
                                        <p:tav tm="100000">
                                          <p:val>
                                            <p:strVal val="#ppt_x"/>
                                          </p:val>
                                        </p:tav>
                                      </p:tavLst>
                                    </p:anim>
                                    <p:anim calcmode="lin" valueType="num">
                                      <p:cBhvr>
                                        <p:cTn id="35" dur="750" fill="hold"/>
                                        <p:tgtEl>
                                          <p:spTgt spid="7"/>
                                        </p:tgtEl>
                                        <p:attrNameLst>
                                          <p:attrName>ppt_y</p:attrName>
                                        </p:attrNameLst>
                                      </p:cBhvr>
                                      <p:tavLst>
                                        <p:tav tm="0">
                                          <p:val>
                                            <p:strVal val="#ppt_y+.1"/>
                                          </p:val>
                                        </p:tav>
                                        <p:tav tm="100000">
                                          <p:val>
                                            <p:strVal val="#ppt_y"/>
                                          </p:val>
                                        </p:tav>
                                      </p:tavLst>
                                    </p:anim>
                                  </p:childTnLst>
                                </p:cTn>
                              </p:par>
                              <p:par>
                                <p:cTn id="36" presetID="42" presetClass="entr" presetSubtype="0" fill="hold" grpId="0" nodeType="withEffect">
                                  <p:stCondLst>
                                    <p:cond delay="2250"/>
                                  </p:stCondLst>
                                  <p:childTnLst>
                                    <p:set>
                                      <p:cBhvr>
                                        <p:cTn id="37" dur="1" fill="hold">
                                          <p:stCondLst>
                                            <p:cond delay="0"/>
                                          </p:stCondLst>
                                        </p:cTn>
                                        <p:tgtEl>
                                          <p:spTgt spid="6"/>
                                        </p:tgtEl>
                                        <p:attrNameLst>
                                          <p:attrName>style.visibility</p:attrName>
                                        </p:attrNameLst>
                                      </p:cBhvr>
                                      <p:to>
                                        <p:strVal val="visible"/>
                                      </p:to>
                                    </p:set>
                                    <p:animEffect transition="in" filter="fade">
                                      <p:cBhvr>
                                        <p:cTn id="38" dur="750"/>
                                        <p:tgtEl>
                                          <p:spTgt spid="6"/>
                                        </p:tgtEl>
                                      </p:cBhvr>
                                    </p:animEffect>
                                    <p:anim calcmode="lin" valueType="num">
                                      <p:cBhvr>
                                        <p:cTn id="39" dur="750" fill="hold"/>
                                        <p:tgtEl>
                                          <p:spTgt spid="6"/>
                                        </p:tgtEl>
                                        <p:attrNameLst>
                                          <p:attrName>ppt_x</p:attrName>
                                        </p:attrNameLst>
                                      </p:cBhvr>
                                      <p:tavLst>
                                        <p:tav tm="0">
                                          <p:val>
                                            <p:strVal val="#ppt_x"/>
                                          </p:val>
                                        </p:tav>
                                        <p:tav tm="100000">
                                          <p:val>
                                            <p:strVal val="#ppt_x"/>
                                          </p:val>
                                        </p:tav>
                                      </p:tavLst>
                                    </p:anim>
                                    <p:anim calcmode="lin" valueType="num">
                                      <p:cBhvr>
                                        <p:cTn id="40" dur="750" fill="hold"/>
                                        <p:tgtEl>
                                          <p:spTgt spid="6"/>
                                        </p:tgtEl>
                                        <p:attrNameLst>
                                          <p:attrName>ppt_y</p:attrName>
                                        </p:attrNameLst>
                                      </p:cBhvr>
                                      <p:tavLst>
                                        <p:tav tm="0">
                                          <p:val>
                                            <p:strVal val="#ppt_y+.1"/>
                                          </p:val>
                                        </p:tav>
                                        <p:tav tm="100000">
                                          <p:val>
                                            <p:strVal val="#ppt_y"/>
                                          </p:val>
                                        </p:tav>
                                      </p:tavLst>
                                    </p:anim>
                                  </p:childTnLst>
                                </p:cTn>
                              </p:par>
                              <p:par>
                                <p:cTn id="41" presetID="42" presetClass="entr" presetSubtype="0" fill="hold" nodeType="withEffect">
                                  <p:stCondLst>
                                    <p:cond delay="2250"/>
                                  </p:stCondLst>
                                  <p:childTnLst>
                                    <p:set>
                                      <p:cBhvr>
                                        <p:cTn id="42" dur="1" fill="hold">
                                          <p:stCondLst>
                                            <p:cond delay="0"/>
                                          </p:stCondLst>
                                        </p:cTn>
                                        <p:tgtEl>
                                          <p:spTgt spid="2"/>
                                        </p:tgtEl>
                                        <p:attrNameLst>
                                          <p:attrName>style.visibility</p:attrName>
                                        </p:attrNameLst>
                                      </p:cBhvr>
                                      <p:to>
                                        <p:strVal val="visible"/>
                                      </p:to>
                                    </p:set>
                                    <p:animEffect transition="in" filter="fade">
                                      <p:cBhvr>
                                        <p:cTn id="43" dur="750"/>
                                        <p:tgtEl>
                                          <p:spTgt spid="2"/>
                                        </p:tgtEl>
                                      </p:cBhvr>
                                    </p:animEffect>
                                    <p:anim calcmode="lin" valueType="num">
                                      <p:cBhvr>
                                        <p:cTn id="44" dur="750" fill="hold"/>
                                        <p:tgtEl>
                                          <p:spTgt spid="2"/>
                                        </p:tgtEl>
                                        <p:attrNameLst>
                                          <p:attrName>ppt_x</p:attrName>
                                        </p:attrNameLst>
                                      </p:cBhvr>
                                      <p:tavLst>
                                        <p:tav tm="0">
                                          <p:val>
                                            <p:strVal val="#ppt_x"/>
                                          </p:val>
                                        </p:tav>
                                        <p:tav tm="100000">
                                          <p:val>
                                            <p:strVal val="#ppt_x"/>
                                          </p:val>
                                        </p:tav>
                                      </p:tavLst>
                                    </p:anim>
                                    <p:anim calcmode="lin" valueType="num">
                                      <p:cBhvr>
                                        <p:cTn id="45" dur="750" fill="hold"/>
                                        <p:tgtEl>
                                          <p:spTgt spid="2"/>
                                        </p:tgtEl>
                                        <p:attrNameLst>
                                          <p:attrName>ppt_y</p:attrName>
                                        </p:attrNameLst>
                                      </p:cBhvr>
                                      <p:tavLst>
                                        <p:tav tm="0">
                                          <p:val>
                                            <p:strVal val="#ppt_y+.1"/>
                                          </p:val>
                                        </p:tav>
                                        <p:tav tm="100000">
                                          <p:val>
                                            <p:strVal val="#ppt_y"/>
                                          </p:val>
                                        </p:tav>
                                      </p:tavLst>
                                    </p:anim>
                                  </p:childTnLst>
                                </p:cTn>
                              </p:par>
                              <p:par>
                                <p:cTn id="46" presetID="42" presetClass="entr" presetSubtype="0" fill="hold" nodeType="withEffect">
                                  <p:stCondLst>
                                    <p:cond delay="2250"/>
                                  </p:stCondLst>
                                  <p:childTnLst>
                                    <p:set>
                                      <p:cBhvr>
                                        <p:cTn id="47" dur="1" fill="hold">
                                          <p:stCondLst>
                                            <p:cond delay="0"/>
                                          </p:stCondLst>
                                        </p:cTn>
                                        <p:tgtEl>
                                          <p:spTgt spid="4"/>
                                        </p:tgtEl>
                                        <p:attrNameLst>
                                          <p:attrName>style.visibility</p:attrName>
                                        </p:attrNameLst>
                                      </p:cBhvr>
                                      <p:to>
                                        <p:strVal val="visible"/>
                                      </p:to>
                                    </p:set>
                                    <p:animEffect transition="in" filter="fade">
                                      <p:cBhvr>
                                        <p:cTn id="48" dur="750"/>
                                        <p:tgtEl>
                                          <p:spTgt spid="4"/>
                                        </p:tgtEl>
                                      </p:cBhvr>
                                    </p:animEffect>
                                    <p:anim calcmode="lin" valueType="num">
                                      <p:cBhvr>
                                        <p:cTn id="49" dur="750" fill="hold"/>
                                        <p:tgtEl>
                                          <p:spTgt spid="4"/>
                                        </p:tgtEl>
                                        <p:attrNameLst>
                                          <p:attrName>ppt_x</p:attrName>
                                        </p:attrNameLst>
                                      </p:cBhvr>
                                      <p:tavLst>
                                        <p:tav tm="0">
                                          <p:val>
                                            <p:strVal val="#ppt_x"/>
                                          </p:val>
                                        </p:tav>
                                        <p:tav tm="100000">
                                          <p:val>
                                            <p:strVal val="#ppt_x"/>
                                          </p:val>
                                        </p:tav>
                                      </p:tavLst>
                                    </p:anim>
                                    <p:anim calcmode="lin" valueType="num">
                                      <p:cBhvr>
                                        <p:cTn id="50" dur="750" fill="hold"/>
                                        <p:tgtEl>
                                          <p:spTgt spid="4"/>
                                        </p:tgtEl>
                                        <p:attrNameLst>
                                          <p:attrName>ppt_y</p:attrName>
                                        </p:attrNameLst>
                                      </p:cBhvr>
                                      <p:tavLst>
                                        <p:tav tm="0">
                                          <p:val>
                                            <p:strVal val="#ppt_y+.1"/>
                                          </p:val>
                                        </p:tav>
                                        <p:tav tm="100000">
                                          <p:val>
                                            <p:strVal val="#ppt_y"/>
                                          </p:val>
                                        </p:tav>
                                      </p:tavLst>
                                    </p:anim>
                                  </p:childTnLst>
                                </p:cTn>
                              </p:par>
                              <p:par>
                                <p:cTn id="51" presetID="10" presetClass="entr" presetSubtype="0" fill="hold" nodeType="withEffect">
                                  <p:stCondLst>
                                    <p:cond delay="2250"/>
                                  </p:stCondLst>
                                  <p:childTnLst>
                                    <p:set>
                                      <p:cBhvr>
                                        <p:cTn id="52" dur="1" fill="hold">
                                          <p:stCondLst>
                                            <p:cond delay="0"/>
                                          </p:stCondLst>
                                        </p:cTn>
                                        <p:tgtEl>
                                          <p:spTgt spid="17"/>
                                        </p:tgtEl>
                                        <p:attrNameLst>
                                          <p:attrName>style.visibility</p:attrName>
                                        </p:attrNameLst>
                                      </p:cBhvr>
                                      <p:to>
                                        <p:strVal val="visible"/>
                                      </p:to>
                                    </p:set>
                                    <p:animEffect transition="in" filter="fade">
                                      <p:cBhvr>
                                        <p:cTn id="53" dur="500"/>
                                        <p:tgtEl>
                                          <p:spTgt spid="17"/>
                                        </p:tgtEl>
                                      </p:cBhvr>
                                    </p:animEffect>
                                  </p:childTnLst>
                                </p:cTn>
                              </p:par>
                              <p:par>
                                <p:cTn id="54" presetID="63" presetClass="path" presetSubtype="0" decel="50000" fill="hold" nodeType="withEffect">
                                  <p:stCondLst>
                                    <p:cond delay="2250"/>
                                  </p:stCondLst>
                                  <p:childTnLst>
                                    <p:animMotion origin="layout" path="M 0.01523 3.33333E-6 L -0.10886 3.33333E-6 " pathEditMode="relative" rAng="0" ptsTypes="AA">
                                      <p:cBhvr>
                                        <p:cTn id="55" dur="750" spd="-100000" fill="hold"/>
                                        <p:tgtEl>
                                          <p:spTgt spid="17"/>
                                        </p:tgtEl>
                                        <p:attrNameLst>
                                          <p:attrName>ppt_x</p:attrName>
                                          <p:attrName>ppt_y</p:attrName>
                                        </p:attrNameLst>
                                      </p:cBhvr>
                                      <p:rCtr x="-6211" y="0"/>
                                    </p:animMotion>
                                  </p:childTnLst>
                                </p:cTn>
                              </p:par>
                              <p:par>
                                <p:cTn id="56" presetID="35" presetClass="path" presetSubtype="0" accel="50000" decel="50000" fill="hold" nodeType="withEffect">
                                  <p:stCondLst>
                                    <p:cond delay="3000"/>
                                  </p:stCondLst>
                                  <p:childTnLst>
                                    <p:animMotion origin="layout" path="M 0.01601 3.33333E-6 L 1.45833E-6 3.33333E-6 " pathEditMode="relative" rAng="0" ptsTypes="AA">
                                      <p:cBhvr>
                                        <p:cTn id="57" dur="750" fill="hold"/>
                                        <p:tgtEl>
                                          <p:spTgt spid="17"/>
                                        </p:tgtEl>
                                        <p:attrNameLst>
                                          <p:attrName>ppt_x</p:attrName>
                                          <p:attrName>ppt_y</p:attrName>
                                        </p:attrNameLst>
                                      </p:cBhvr>
                                      <p:rCtr x="-807" y="0"/>
                                    </p:animMotion>
                                  </p:childTnLst>
                                </p:cTn>
                              </p:par>
                              <p:par>
                                <p:cTn id="58" presetID="10" presetClass="entr" presetSubtype="0" fill="hold" nodeType="withEffect">
                                  <p:stCondLst>
                                    <p:cond delay="2250"/>
                                  </p:stCondLst>
                                  <p:childTnLst>
                                    <p:set>
                                      <p:cBhvr>
                                        <p:cTn id="59" dur="1" fill="hold">
                                          <p:stCondLst>
                                            <p:cond delay="0"/>
                                          </p:stCondLst>
                                        </p:cTn>
                                        <p:tgtEl>
                                          <p:spTgt spid="9"/>
                                        </p:tgtEl>
                                        <p:attrNameLst>
                                          <p:attrName>style.visibility</p:attrName>
                                        </p:attrNameLst>
                                      </p:cBhvr>
                                      <p:to>
                                        <p:strVal val="visible"/>
                                      </p:to>
                                    </p:set>
                                    <p:animEffect transition="in" filter="fade">
                                      <p:cBhvr>
                                        <p:cTn id="60" dur="500"/>
                                        <p:tgtEl>
                                          <p:spTgt spid="9"/>
                                        </p:tgtEl>
                                      </p:cBhvr>
                                    </p:animEffect>
                                  </p:childTnLst>
                                </p:cTn>
                              </p:par>
                              <p:par>
                                <p:cTn id="61" presetID="63" presetClass="path" presetSubtype="0" decel="50000" fill="hold" nodeType="withEffect">
                                  <p:stCondLst>
                                    <p:cond delay="2250"/>
                                  </p:stCondLst>
                                  <p:childTnLst>
                                    <p:animMotion origin="layout" path="M 0.01524 4.07407E-6 L -0.10885 4.07407E-6 " pathEditMode="relative" rAng="0" ptsTypes="AA">
                                      <p:cBhvr>
                                        <p:cTn id="62" dur="750" spd="-100000" fill="hold"/>
                                        <p:tgtEl>
                                          <p:spTgt spid="9"/>
                                        </p:tgtEl>
                                        <p:attrNameLst>
                                          <p:attrName>ppt_x</p:attrName>
                                          <p:attrName>ppt_y</p:attrName>
                                        </p:attrNameLst>
                                      </p:cBhvr>
                                      <p:rCtr x="-6211" y="0"/>
                                    </p:animMotion>
                                  </p:childTnLst>
                                </p:cTn>
                              </p:par>
                              <p:par>
                                <p:cTn id="63" presetID="35" presetClass="path" presetSubtype="0" accel="50000" decel="50000" fill="hold" nodeType="withEffect">
                                  <p:stCondLst>
                                    <p:cond delay="3000"/>
                                  </p:stCondLst>
                                  <p:childTnLst>
                                    <p:animMotion origin="layout" path="M 0.01602 4.07407E-6 L -4.58333E-6 4.07407E-6 " pathEditMode="relative" rAng="0" ptsTypes="AA">
                                      <p:cBhvr>
                                        <p:cTn id="64" dur="750" fill="hold"/>
                                        <p:tgtEl>
                                          <p:spTgt spid="9"/>
                                        </p:tgtEl>
                                        <p:attrNameLst>
                                          <p:attrName>ppt_x</p:attrName>
                                          <p:attrName>ppt_y</p:attrName>
                                        </p:attrNameLst>
                                      </p:cBhvr>
                                      <p:rCtr x="-807" y="0"/>
                                    </p:animMotion>
                                  </p:childTnLst>
                                </p:cTn>
                              </p:par>
                              <p:par>
                                <p:cTn id="65" presetID="10" presetClass="entr" presetSubtype="0" fill="hold" grpId="0" nodeType="withEffect">
                                  <p:stCondLst>
                                    <p:cond delay="3000"/>
                                  </p:stCondLst>
                                  <p:childTnLst>
                                    <p:set>
                                      <p:cBhvr>
                                        <p:cTn id="66" dur="1" fill="hold">
                                          <p:stCondLst>
                                            <p:cond delay="0"/>
                                          </p:stCondLst>
                                        </p:cTn>
                                        <p:tgtEl>
                                          <p:spTgt spid="8"/>
                                        </p:tgtEl>
                                        <p:attrNameLst>
                                          <p:attrName>style.visibility</p:attrName>
                                        </p:attrNameLst>
                                      </p:cBhvr>
                                      <p:to>
                                        <p:strVal val="visible"/>
                                      </p:to>
                                    </p:set>
                                    <p:animEffect transition="in" filter="fade">
                                      <p:cBhvr>
                                        <p:cTn id="67" dur="500"/>
                                        <p:tgtEl>
                                          <p:spTgt spid="8"/>
                                        </p:tgtEl>
                                      </p:cBhvr>
                                    </p:animEffect>
                                  </p:childTnLst>
                                </p:cTn>
                              </p:par>
                              <p:par>
                                <p:cTn id="68" presetID="63" presetClass="path" presetSubtype="0" decel="50000" fill="hold" grpId="1" nodeType="withEffect">
                                  <p:stCondLst>
                                    <p:cond delay="3000"/>
                                  </p:stCondLst>
                                  <p:childTnLst>
                                    <p:animMotion origin="layout" path="M 0.01524 -4.81481E-6 L -0.10885 -4.81481E-6 " pathEditMode="relative" rAng="0" ptsTypes="AA">
                                      <p:cBhvr>
                                        <p:cTn id="69" dur="750" spd="-100000" fill="hold"/>
                                        <p:tgtEl>
                                          <p:spTgt spid="8"/>
                                        </p:tgtEl>
                                        <p:attrNameLst>
                                          <p:attrName>ppt_x</p:attrName>
                                          <p:attrName>ppt_y</p:attrName>
                                        </p:attrNameLst>
                                      </p:cBhvr>
                                      <p:rCtr x="-6211" y="0"/>
                                    </p:animMotion>
                                  </p:childTnLst>
                                </p:cTn>
                              </p:par>
                              <p:par>
                                <p:cTn id="70" presetID="35" presetClass="path" presetSubtype="0" accel="50000" decel="50000" fill="hold" grpId="2" nodeType="withEffect">
                                  <p:stCondLst>
                                    <p:cond delay="3750"/>
                                  </p:stCondLst>
                                  <p:childTnLst>
                                    <p:animMotion origin="layout" path="M 0.01602 -4.81481E-6 L -6.25E-7 -4.81481E-6 " pathEditMode="relative" rAng="0" ptsTypes="AA">
                                      <p:cBhvr>
                                        <p:cTn id="71" dur="750" fill="hold"/>
                                        <p:tgtEl>
                                          <p:spTgt spid="8"/>
                                        </p:tgtEl>
                                        <p:attrNameLst>
                                          <p:attrName>ppt_x</p:attrName>
                                          <p:attrName>ppt_y</p:attrName>
                                        </p:attrNameLst>
                                      </p:cBhvr>
                                      <p:rCtr x="-807" y="0"/>
                                    </p:animMotion>
                                  </p:childTnLst>
                                </p:cTn>
                              </p:par>
                              <p:par>
                                <p:cTn id="72" presetID="31" presetClass="entr" presetSubtype="0" fill="hold" nodeType="withEffect">
                                  <p:stCondLst>
                                    <p:cond delay="0"/>
                                  </p:stCondLst>
                                  <p:childTnLst>
                                    <p:set>
                                      <p:cBhvr>
                                        <p:cTn id="73" dur="1" fill="hold">
                                          <p:stCondLst>
                                            <p:cond delay="0"/>
                                          </p:stCondLst>
                                        </p:cTn>
                                        <p:tgtEl>
                                          <p:spTgt spid="21"/>
                                        </p:tgtEl>
                                        <p:attrNameLst>
                                          <p:attrName>style.visibility</p:attrName>
                                        </p:attrNameLst>
                                      </p:cBhvr>
                                      <p:to>
                                        <p:strVal val="visible"/>
                                      </p:to>
                                    </p:set>
                                    <p:anim calcmode="lin" valueType="num">
                                      <p:cBhvr>
                                        <p:cTn id="74" dur="1000" fill="hold"/>
                                        <p:tgtEl>
                                          <p:spTgt spid="21"/>
                                        </p:tgtEl>
                                        <p:attrNameLst>
                                          <p:attrName>ppt_w</p:attrName>
                                        </p:attrNameLst>
                                      </p:cBhvr>
                                      <p:tavLst>
                                        <p:tav tm="0">
                                          <p:val>
                                            <p:fltVal val="0"/>
                                          </p:val>
                                        </p:tav>
                                        <p:tav tm="100000">
                                          <p:val>
                                            <p:strVal val="#ppt_w"/>
                                          </p:val>
                                        </p:tav>
                                      </p:tavLst>
                                    </p:anim>
                                    <p:anim calcmode="lin" valueType="num">
                                      <p:cBhvr>
                                        <p:cTn id="75" dur="1000" fill="hold"/>
                                        <p:tgtEl>
                                          <p:spTgt spid="21"/>
                                        </p:tgtEl>
                                        <p:attrNameLst>
                                          <p:attrName>ppt_h</p:attrName>
                                        </p:attrNameLst>
                                      </p:cBhvr>
                                      <p:tavLst>
                                        <p:tav tm="0">
                                          <p:val>
                                            <p:fltVal val="0"/>
                                          </p:val>
                                        </p:tav>
                                        <p:tav tm="100000">
                                          <p:val>
                                            <p:strVal val="#ppt_h"/>
                                          </p:val>
                                        </p:tav>
                                      </p:tavLst>
                                    </p:anim>
                                    <p:anim calcmode="lin" valueType="num">
                                      <p:cBhvr>
                                        <p:cTn id="76" dur="1000" fill="hold"/>
                                        <p:tgtEl>
                                          <p:spTgt spid="21"/>
                                        </p:tgtEl>
                                        <p:attrNameLst>
                                          <p:attrName>style.rotation</p:attrName>
                                        </p:attrNameLst>
                                      </p:cBhvr>
                                      <p:tavLst>
                                        <p:tav tm="0">
                                          <p:val>
                                            <p:fltVal val="90"/>
                                          </p:val>
                                        </p:tav>
                                        <p:tav tm="100000">
                                          <p:val>
                                            <p:fltVal val="0"/>
                                          </p:val>
                                        </p:tav>
                                      </p:tavLst>
                                    </p:anim>
                                    <p:animEffect transition="in" filter="fade">
                                      <p:cBhvr>
                                        <p:cTn id="77" dur="1000"/>
                                        <p:tgtEl>
                                          <p:spTgt spid="21"/>
                                        </p:tgtEl>
                                      </p:cBhvr>
                                    </p:animEffect>
                                  </p:childTnLst>
                                </p:cTn>
                              </p:par>
                              <p:par>
                                <p:cTn id="78" presetID="10" presetClass="entr" presetSubtype="0" fill="hold" grpId="0" nodeType="withEffect">
                                  <p:stCondLst>
                                    <p:cond delay="250"/>
                                  </p:stCondLst>
                                  <p:childTnLst>
                                    <p:set>
                                      <p:cBhvr>
                                        <p:cTn id="79" dur="1" fill="hold">
                                          <p:stCondLst>
                                            <p:cond delay="0"/>
                                          </p:stCondLst>
                                        </p:cTn>
                                        <p:tgtEl>
                                          <p:spTgt spid="20"/>
                                        </p:tgtEl>
                                        <p:attrNameLst>
                                          <p:attrName>style.visibility</p:attrName>
                                        </p:attrNameLst>
                                      </p:cBhvr>
                                      <p:to>
                                        <p:strVal val="visible"/>
                                      </p:to>
                                    </p:set>
                                    <p:animEffect transition="in" filter="fade">
                                      <p:cBhvr>
                                        <p:cTn id="80" dur="500"/>
                                        <p:tgtEl>
                                          <p:spTgt spid="20"/>
                                        </p:tgtEl>
                                      </p:cBhvr>
                                    </p:animEffect>
                                  </p:childTnLst>
                                </p:cTn>
                              </p:par>
                              <p:par>
                                <p:cTn id="81" presetID="42" presetClass="path" presetSubtype="0" decel="30000" fill="hold" grpId="1" nodeType="withEffect">
                                  <p:stCondLst>
                                    <p:cond delay="250"/>
                                  </p:stCondLst>
                                  <p:childTnLst>
                                    <p:animMotion origin="layout" path="M -2.08333E-6 -4.81481E-6 L 0.03373 0.04399 " pathEditMode="relative" rAng="0" ptsTypes="AA">
                                      <p:cBhvr>
                                        <p:cTn id="82" dur="750" spd="-100000" fill="hold"/>
                                        <p:tgtEl>
                                          <p:spTgt spid="20"/>
                                        </p:tgtEl>
                                        <p:attrNameLst>
                                          <p:attrName>ppt_x</p:attrName>
                                          <p:attrName>ppt_y</p:attrName>
                                        </p:attrNameLst>
                                      </p:cBhvr>
                                      <p:rCtr x="1680" y="2199"/>
                                    </p:animMotion>
                                  </p:childTnLst>
                                </p:cTn>
                              </p:par>
                              <p:par>
                                <p:cTn id="83" presetID="53" presetClass="entr" presetSubtype="16" fill="hold" grpId="0" nodeType="withEffect">
                                  <p:stCondLst>
                                    <p:cond delay="750"/>
                                  </p:stCondLst>
                                  <p:childTnLst>
                                    <p:set>
                                      <p:cBhvr>
                                        <p:cTn id="84" dur="1" fill="hold">
                                          <p:stCondLst>
                                            <p:cond delay="0"/>
                                          </p:stCondLst>
                                        </p:cTn>
                                        <p:tgtEl>
                                          <p:spTgt spid="22"/>
                                        </p:tgtEl>
                                        <p:attrNameLst>
                                          <p:attrName>style.visibility</p:attrName>
                                        </p:attrNameLst>
                                      </p:cBhvr>
                                      <p:to>
                                        <p:strVal val="visible"/>
                                      </p:to>
                                    </p:set>
                                    <p:anim calcmode="lin" valueType="num">
                                      <p:cBhvr>
                                        <p:cTn id="85" dur="1000" fill="hold"/>
                                        <p:tgtEl>
                                          <p:spTgt spid="22"/>
                                        </p:tgtEl>
                                        <p:attrNameLst>
                                          <p:attrName>ppt_w</p:attrName>
                                        </p:attrNameLst>
                                      </p:cBhvr>
                                      <p:tavLst>
                                        <p:tav tm="0">
                                          <p:val>
                                            <p:fltVal val="0"/>
                                          </p:val>
                                        </p:tav>
                                        <p:tav tm="100000">
                                          <p:val>
                                            <p:strVal val="#ppt_w"/>
                                          </p:val>
                                        </p:tav>
                                      </p:tavLst>
                                    </p:anim>
                                    <p:anim calcmode="lin" valueType="num">
                                      <p:cBhvr>
                                        <p:cTn id="86" dur="1000" fill="hold"/>
                                        <p:tgtEl>
                                          <p:spTgt spid="22"/>
                                        </p:tgtEl>
                                        <p:attrNameLst>
                                          <p:attrName>ppt_h</p:attrName>
                                        </p:attrNameLst>
                                      </p:cBhvr>
                                      <p:tavLst>
                                        <p:tav tm="0">
                                          <p:val>
                                            <p:fltVal val="0"/>
                                          </p:val>
                                        </p:tav>
                                        <p:tav tm="100000">
                                          <p:val>
                                            <p:strVal val="#ppt_h"/>
                                          </p:val>
                                        </p:tav>
                                      </p:tavLst>
                                    </p:anim>
                                    <p:animEffect transition="in" filter="fade">
                                      <p:cBhvr>
                                        <p:cTn id="87" dur="1000"/>
                                        <p:tgtEl>
                                          <p:spTgt spid="22"/>
                                        </p:tgtEl>
                                      </p:cBhvr>
                                    </p:animEffect>
                                  </p:childTnLst>
                                </p:cTn>
                              </p:par>
                              <p:par>
                                <p:cTn id="88" presetID="64" presetClass="path" presetSubtype="0" decel="30000" fill="hold" grpId="1" nodeType="withEffect">
                                  <p:stCondLst>
                                    <p:cond delay="750"/>
                                  </p:stCondLst>
                                  <p:childTnLst>
                                    <p:animMotion origin="layout" path="M 2.5E-6 0.02662 L 2.5E-6 -0.14815 " pathEditMode="relative" rAng="0" ptsTypes="AA">
                                      <p:cBhvr>
                                        <p:cTn id="89" dur="750" spd="-100000" fill="hold"/>
                                        <p:tgtEl>
                                          <p:spTgt spid="22"/>
                                        </p:tgtEl>
                                        <p:attrNameLst>
                                          <p:attrName>ppt_x</p:attrName>
                                          <p:attrName>ppt_y</p:attrName>
                                        </p:attrNameLst>
                                      </p:cBhvr>
                                      <p:rCtr x="0" y="-8750"/>
                                    </p:animMotion>
                                  </p:childTnLst>
                                </p:cTn>
                              </p:par>
                              <p:par>
                                <p:cTn id="90" presetID="64" presetClass="path" presetSubtype="0" accel="30000" decel="30000" fill="hold" grpId="2" nodeType="withEffect">
                                  <p:stCondLst>
                                    <p:cond delay="1500"/>
                                  </p:stCondLst>
                                  <p:childTnLst>
                                    <p:animMotion origin="layout" path="M 2.5E-6 0.02778 L 2.5E-6 1.11111E-6 " pathEditMode="relative" rAng="0" ptsTypes="AA">
                                      <p:cBhvr>
                                        <p:cTn id="91" dur="750" fill="hold"/>
                                        <p:tgtEl>
                                          <p:spTgt spid="22"/>
                                        </p:tgtEl>
                                        <p:attrNameLst>
                                          <p:attrName>ppt_x</p:attrName>
                                          <p:attrName>ppt_y</p:attrName>
                                        </p:attrNameLst>
                                      </p:cBhvr>
                                      <p:rCtr x="0" y="-1389"/>
                                    </p:animMotion>
                                  </p:childTnLst>
                                </p:cTn>
                              </p:par>
                              <p:par>
                                <p:cTn id="92" presetID="10" presetClass="entr" presetSubtype="0" fill="hold" grpId="0" nodeType="withEffect">
                                  <p:stCondLst>
                                    <p:cond delay="250"/>
                                  </p:stCondLst>
                                  <p:childTnLst>
                                    <p:set>
                                      <p:cBhvr>
                                        <p:cTn id="93" dur="1" fill="hold">
                                          <p:stCondLst>
                                            <p:cond delay="0"/>
                                          </p:stCondLst>
                                        </p:cTn>
                                        <p:tgtEl>
                                          <p:spTgt spid="26"/>
                                        </p:tgtEl>
                                        <p:attrNameLst>
                                          <p:attrName>style.visibility</p:attrName>
                                        </p:attrNameLst>
                                      </p:cBhvr>
                                      <p:to>
                                        <p:strVal val="visible"/>
                                      </p:to>
                                    </p:set>
                                    <p:animEffect transition="in" filter="fade">
                                      <p:cBhvr>
                                        <p:cTn id="94" dur="1250"/>
                                        <p:tgtEl>
                                          <p:spTgt spid="26"/>
                                        </p:tgtEl>
                                      </p:cBhvr>
                                    </p:animEffect>
                                  </p:childTnLst>
                                </p:cTn>
                              </p:par>
                              <p:par>
                                <p:cTn id="95" presetID="63" presetClass="path" presetSubtype="0" decel="30000" fill="hold" grpId="1" nodeType="withEffect">
                                  <p:stCondLst>
                                    <p:cond delay="250"/>
                                  </p:stCondLst>
                                  <p:childTnLst>
                                    <p:animMotion origin="layout" path="M -0.12435 -0.12408 L 5E-6 3.33333E-6 " pathEditMode="relative" rAng="0" ptsTypes="AA">
                                      <p:cBhvr>
                                        <p:cTn id="96" dur="1250" fill="hold"/>
                                        <p:tgtEl>
                                          <p:spTgt spid="26"/>
                                        </p:tgtEl>
                                        <p:attrNameLst>
                                          <p:attrName>ppt_x</p:attrName>
                                          <p:attrName>ppt_y</p:attrName>
                                        </p:attrNameLst>
                                      </p:cBhvr>
                                      <p:rCtr x="6211" y="6204"/>
                                    </p:animMotion>
                                  </p:childTnLst>
                                </p:cTn>
                              </p:par>
                              <p:par>
                                <p:cTn id="97" presetID="6" presetClass="emph" presetSubtype="0" decel="30000" fill="hold" grpId="2" nodeType="withEffect">
                                  <p:stCondLst>
                                    <p:cond delay="250"/>
                                  </p:stCondLst>
                                  <p:childTnLst>
                                    <p:animScale>
                                      <p:cBhvr>
                                        <p:cTn id="98" dur="1250" fill="hold"/>
                                        <p:tgtEl>
                                          <p:spTgt spid="26"/>
                                        </p:tgtEl>
                                      </p:cBhvr>
                                      <p:by x="150000" y="150000"/>
                                      <p:from x="146726" y="119179"/>
                                      <p:to x="100000" y="100000"/>
                                    </p:animScale>
                                  </p:childTnLst>
                                </p:cTn>
                              </p:par>
                            </p:childTnLst>
                          </p:cTn>
                        </p:par>
                      </p:childTnLst>
                    </p:cTn>
                  </p:par>
                  <p:par>
                    <p:cTn id="99" fill="hold">
                      <p:stCondLst>
                        <p:cond delay="indefinite"/>
                      </p:stCondLst>
                      <p:childTnLst>
                        <p:par>
                          <p:cTn id="100" fill="hold">
                            <p:stCondLst>
                              <p:cond delay="0"/>
                            </p:stCondLst>
                            <p:childTnLst>
                              <p:par>
                                <p:cTn id="101" presetID="42" presetClass="entr" presetSubtype="0" fill="hold" nodeType="clickEffect">
                                  <p:stCondLst>
                                    <p:cond delay="0"/>
                                  </p:stCondLst>
                                  <p:childTnLst>
                                    <p:set>
                                      <p:cBhvr>
                                        <p:cTn id="102" dur="1" fill="hold">
                                          <p:stCondLst>
                                            <p:cond delay="0"/>
                                          </p:stCondLst>
                                        </p:cTn>
                                        <p:tgtEl>
                                          <p:spTgt spid="27"/>
                                        </p:tgtEl>
                                        <p:attrNameLst>
                                          <p:attrName>style.visibility</p:attrName>
                                        </p:attrNameLst>
                                      </p:cBhvr>
                                      <p:to>
                                        <p:strVal val="visible"/>
                                      </p:to>
                                    </p:set>
                                    <p:animEffect transition="in" filter="fade">
                                      <p:cBhvr>
                                        <p:cTn id="103" dur="1000"/>
                                        <p:tgtEl>
                                          <p:spTgt spid="27"/>
                                        </p:tgtEl>
                                      </p:cBhvr>
                                    </p:animEffect>
                                    <p:anim calcmode="lin" valueType="num">
                                      <p:cBhvr>
                                        <p:cTn id="104" dur="1000" fill="hold"/>
                                        <p:tgtEl>
                                          <p:spTgt spid="27"/>
                                        </p:tgtEl>
                                        <p:attrNameLst>
                                          <p:attrName>ppt_x</p:attrName>
                                        </p:attrNameLst>
                                      </p:cBhvr>
                                      <p:tavLst>
                                        <p:tav tm="0">
                                          <p:val>
                                            <p:strVal val="#ppt_x"/>
                                          </p:val>
                                        </p:tav>
                                        <p:tav tm="100000">
                                          <p:val>
                                            <p:strVal val="#ppt_x"/>
                                          </p:val>
                                        </p:tav>
                                      </p:tavLst>
                                    </p:anim>
                                    <p:anim calcmode="lin" valueType="num">
                                      <p:cBhvr>
                                        <p:cTn id="105"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animBg="1"/>
      <p:bldP spid="8" grpId="1" animBg="1"/>
      <p:bldP spid="8" grpId="2" animBg="1"/>
      <p:bldP spid="20" grpId="0"/>
      <p:bldP spid="20" grpId="1"/>
      <p:bldGraphic spid="22" grpId="0">
        <p:bldAsOne/>
      </p:bldGraphic>
      <p:bldGraphic spid="22" grpId="1">
        <p:bldAsOne/>
      </p:bldGraphic>
      <p:bldGraphic spid="22" grpId="2">
        <p:bldAsOne/>
      </p:bldGraphic>
      <p:bldP spid="23" grpId="0"/>
      <p:bldP spid="24" grpId="0"/>
      <p:bldP spid="25" grpId="0"/>
      <p:bldP spid="26" grpId="0" animBg="1"/>
      <p:bldP spid="26" grpId="1" animBg="1"/>
      <p:bldP spid="26" grpId="2" animBg="1"/>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a:extLst>
              <a:ext uri="{FF2B5EF4-FFF2-40B4-BE49-F238E27FC236}">
                <a16:creationId xmlns:a16="http://schemas.microsoft.com/office/drawing/2014/main" id="{3616FEC1-BC79-44F4-A116-F4D6DD22C6F0}"/>
              </a:ext>
            </a:extLst>
          </p:cNvPr>
          <p:cNvSpPr/>
          <p:nvPr/>
        </p:nvSpPr>
        <p:spPr>
          <a:xfrm>
            <a:off x="4883011" y="2587295"/>
            <a:ext cx="742950" cy="742950"/>
          </a:xfrm>
          <a:prstGeom prst="ellipse">
            <a:avLst/>
          </a:prstGeom>
          <a:solidFill>
            <a:schemeClr val="tx2"/>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3" name="椭圆 2">
            <a:extLst>
              <a:ext uri="{FF2B5EF4-FFF2-40B4-BE49-F238E27FC236}">
                <a16:creationId xmlns:a16="http://schemas.microsoft.com/office/drawing/2014/main" id="{82F705B2-77FC-485E-AE6C-C457C9EA1CB6}"/>
              </a:ext>
            </a:extLst>
          </p:cNvPr>
          <p:cNvSpPr/>
          <p:nvPr/>
        </p:nvSpPr>
        <p:spPr>
          <a:xfrm>
            <a:off x="7022522" y="2587295"/>
            <a:ext cx="742950" cy="742950"/>
          </a:xfrm>
          <a:prstGeom prst="ellipse">
            <a:avLst/>
          </a:prstGeom>
          <a:solidFill>
            <a:schemeClr val="tx2"/>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4" name="椭圆 3">
            <a:extLst>
              <a:ext uri="{FF2B5EF4-FFF2-40B4-BE49-F238E27FC236}">
                <a16:creationId xmlns:a16="http://schemas.microsoft.com/office/drawing/2014/main" id="{D1471CC4-1D0B-405D-A505-6C7EB2BB6F31}"/>
              </a:ext>
            </a:extLst>
          </p:cNvPr>
          <p:cNvSpPr/>
          <p:nvPr/>
        </p:nvSpPr>
        <p:spPr>
          <a:xfrm>
            <a:off x="9168775" y="2587295"/>
            <a:ext cx="742950" cy="742950"/>
          </a:xfrm>
          <a:prstGeom prst="ellipse">
            <a:avLst/>
          </a:prstGeom>
          <a:solidFill>
            <a:schemeClr val="tx2"/>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5" name="椭圆 4">
            <a:extLst>
              <a:ext uri="{FF2B5EF4-FFF2-40B4-BE49-F238E27FC236}">
                <a16:creationId xmlns:a16="http://schemas.microsoft.com/office/drawing/2014/main" id="{91F45FC4-7F10-44C0-BC06-099302C53A65}"/>
              </a:ext>
            </a:extLst>
          </p:cNvPr>
          <p:cNvSpPr/>
          <p:nvPr/>
        </p:nvSpPr>
        <p:spPr>
          <a:xfrm>
            <a:off x="4807485" y="2511769"/>
            <a:ext cx="894002" cy="894002"/>
          </a:xfrm>
          <a:prstGeom prst="ellipse">
            <a:avLst/>
          </a:prstGeom>
          <a:noFill/>
          <a:ln w="1270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grpSp>
        <p:nvGrpSpPr>
          <p:cNvPr id="6" name="组合 5">
            <a:extLst>
              <a:ext uri="{FF2B5EF4-FFF2-40B4-BE49-F238E27FC236}">
                <a16:creationId xmlns:a16="http://schemas.microsoft.com/office/drawing/2014/main" id="{17F42327-368C-4DE4-85E1-41468B4067B7}"/>
              </a:ext>
            </a:extLst>
          </p:cNvPr>
          <p:cNvGrpSpPr/>
          <p:nvPr/>
        </p:nvGrpSpPr>
        <p:grpSpPr>
          <a:xfrm>
            <a:off x="1745509" y="1997539"/>
            <a:ext cx="1922462" cy="1922462"/>
            <a:chOff x="1949342" y="2182019"/>
            <a:chExt cx="1922462" cy="1922462"/>
          </a:xfrm>
        </p:grpSpPr>
        <p:sp>
          <p:nvSpPr>
            <p:cNvPr id="7" name="椭圆 6">
              <a:extLst>
                <a:ext uri="{FF2B5EF4-FFF2-40B4-BE49-F238E27FC236}">
                  <a16:creationId xmlns:a16="http://schemas.microsoft.com/office/drawing/2014/main" id="{7512A577-604B-4462-8056-8E2ADCCE3A93}"/>
                </a:ext>
              </a:extLst>
            </p:cNvPr>
            <p:cNvSpPr/>
            <p:nvPr/>
          </p:nvSpPr>
          <p:spPr>
            <a:xfrm>
              <a:off x="1949342" y="2182019"/>
              <a:ext cx="1922462" cy="1922462"/>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8" name="椭圆 7">
              <a:extLst>
                <a:ext uri="{FF2B5EF4-FFF2-40B4-BE49-F238E27FC236}">
                  <a16:creationId xmlns:a16="http://schemas.microsoft.com/office/drawing/2014/main" id="{CFA27B45-07D4-481C-B216-C1BA2E2E7253}"/>
                </a:ext>
              </a:extLst>
            </p:cNvPr>
            <p:cNvSpPr/>
            <p:nvPr/>
          </p:nvSpPr>
          <p:spPr>
            <a:xfrm>
              <a:off x="2028443" y="2261120"/>
              <a:ext cx="1764260" cy="1764260"/>
            </a:xfrm>
            <a:prstGeom prst="ellipse">
              <a:avLst/>
            </a:prstGeom>
            <a:noFill/>
            <a:ln w="9525">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9" name="KSO_Shape">
            <a:extLst>
              <a:ext uri="{FF2B5EF4-FFF2-40B4-BE49-F238E27FC236}">
                <a16:creationId xmlns:a16="http://schemas.microsoft.com/office/drawing/2014/main" id="{AD68BF44-E4C7-4560-8F6E-73A696600A29}"/>
              </a:ext>
            </a:extLst>
          </p:cNvPr>
          <p:cNvSpPr/>
          <p:nvPr/>
        </p:nvSpPr>
        <p:spPr>
          <a:xfrm rot="5400000">
            <a:off x="4115186" y="2851977"/>
            <a:ext cx="247876" cy="213587"/>
          </a:xfrm>
          <a:custGeom>
            <a:avLst/>
            <a:gdLst/>
            <a:ahLst/>
            <a:cxnLst/>
            <a:rect l="l" t="t" r="r" b="b"/>
            <a:pathLst>
              <a:path w="351454" h="302978">
                <a:moveTo>
                  <a:pt x="175727" y="0"/>
                </a:moveTo>
                <a:lnTo>
                  <a:pt x="351454" y="302978"/>
                </a:lnTo>
                <a:cubicBezTo>
                  <a:pt x="296917" y="281626"/>
                  <a:pt x="237534" y="271243"/>
                  <a:pt x="175726" y="271243"/>
                </a:cubicBezTo>
                <a:cubicBezTo>
                  <a:pt x="113918" y="271243"/>
                  <a:pt x="54536" y="281626"/>
                  <a:pt x="0" y="302978"/>
                </a:cubicBezTo>
                <a:close/>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10" name="KSO_Shape">
            <a:extLst>
              <a:ext uri="{FF2B5EF4-FFF2-40B4-BE49-F238E27FC236}">
                <a16:creationId xmlns:a16="http://schemas.microsoft.com/office/drawing/2014/main" id="{D2AB6DD1-C1A7-41D9-9734-0D0BA60AF5C1}"/>
              </a:ext>
            </a:extLst>
          </p:cNvPr>
          <p:cNvSpPr/>
          <p:nvPr/>
        </p:nvSpPr>
        <p:spPr>
          <a:xfrm rot="5400000">
            <a:off x="6198991" y="2851978"/>
            <a:ext cx="247876" cy="213587"/>
          </a:xfrm>
          <a:custGeom>
            <a:avLst/>
            <a:gdLst/>
            <a:ahLst/>
            <a:cxnLst/>
            <a:rect l="l" t="t" r="r" b="b"/>
            <a:pathLst>
              <a:path w="351454" h="302978">
                <a:moveTo>
                  <a:pt x="175727" y="0"/>
                </a:moveTo>
                <a:lnTo>
                  <a:pt x="351454" y="302978"/>
                </a:lnTo>
                <a:cubicBezTo>
                  <a:pt x="296917" y="281626"/>
                  <a:pt x="237534" y="271243"/>
                  <a:pt x="175726" y="271243"/>
                </a:cubicBezTo>
                <a:cubicBezTo>
                  <a:pt x="113918" y="271243"/>
                  <a:pt x="54536" y="281626"/>
                  <a:pt x="0" y="302978"/>
                </a:cubicBezTo>
                <a:close/>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11" name="KSO_Shape">
            <a:extLst>
              <a:ext uri="{FF2B5EF4-FFF2-40B4-BE49-F238E27FC236}">
                <a16:creationId xmlns:a16="http://schemas.microsoft.com/office/drawing/2014/main" id="{62019373-43B9-4856-A308-084CF9EA2156}"/>
              </a:ext>
            </a:extLst>
          </p:cNvPr>
          <p:cNvSpPr/>
          <p:nvPr/>
        </p:nvSpPr>
        <p:spPr>
          <a:xfrm rot="5400000">
            <a:off x="8283633" y="2851979"/>
            <a:ext cx="247876" cy="213587"/>
          </a:xfrm>
          <a:custGeom>
            <a:avLst/>
            <a:gdLst/>
            <a:ahLst/>
            <a:cxnLst/>
            <a:rect l="l" t="t" r="r" b="b"/>
            <a:pathLst>
              <a:path w="351454" h="302978">
                <a:moveTo>
                  <a:pt x="175727" y="0"/>
                </a:moveTo>
                <a:lnTo>
                  <a:pt x="351454" y="302978"/>
                </a:lnTo>
                <a:cubicBezTo>
                  <a:pt x="296917" y="281626"/>
                  <a:pt x="237534" y="271243"/>
                  <a:pt x="175726" y="271243"/>
                </a:cubicBezTo>
                <a:cubicBezTo>
                  <a:pt x="113918" y="271243"/>
                  <a:pt x="54536" y="281626"/>
                  <a:pt x="0" y="302978"/>
                </a:cubicBezTo>
                <a:close/>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12" name="椭圆 11">
            <a:extLst>
              <a:ext uri="{FF2B5EF4-FFF2-40B4-BE49-F238E27FC236}">
                <a16:creationId xmlns:a16="http://schemas.microsoft.com/office/drawing/2014/main" id="{4F4B2F9E-3563-4AFA-9149-E455DBF0517E}"/>
              </a:ext>
            </a:extLst>
          </p:cNvPr>
          <p:cNvSpPr/>
          <p:nvPr/>
        </p:nvSpPr>
        <p:spPr>
          <a:xfrm>
            <a:off x="6939024" y="2511769"/>
            <a:ext cx="894002" cy="894002"/>
          </a:xfrm>
          <a:prstGeom prst="ellipse">
            <a:avLst/>
          </a:prstGeom>
          <a:noFill/>
          <a:ln w="1270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13" name="椭圆 12">
            <a:extLst>
              <a:ext uri="{FF2B5EF4-FFF2-40B4-BE49-F238E27FC236}">
                <a16:creationId xmlns:a16="http://schemas.microsoft.com/office/drawing/2014/main" id="{F512C510-F4D2-4FF9-A940-A1C41FF15C52}"/>
              </a:ext>
            </a:extLst>
          </p:cNvPr>
          <p:cNvSpPr/>
          <p:nvPr/>
        </p:nvSpPr>
        <p:spPr>
          <a:xfrm>
            <a:off x="9093249" y="2511769"/>
            <a:ext cx="894002" cy="894002"/>
          </a:xfrm>
          <a:prstGeom prst="ellipse">
            <a:avLst/>
          </a:prstGeom>
          <a:noFill/>
          <a:ln w="1270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14" name="圆角矩形 22">
            <a:extLst>
              <a:ext uri="{FF2B5EF4-FFF2-40B4-BE49-F238E27FC236}">
                <a16:creationId xmlns:a16="http://schemas.microsoft.com/office/drawing/2014/main" id="{E651F85E-067F-4C76-8122-D3DAEE82D327}"/>
              </a:ext>
            </a:extLst>
          </p:cNvPr>
          <p:cNvSpPr/>
          <p:nvPr/>
        </p:nvSpPr>
        <p:spPr>
          <a:xfrm>
            <a:off x="1800343" y="4320697"/>
            <a:ext cx="2021230" cy="299217"/>
          </a:xfrm>
          <a:prstGeom prst="roundRect">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15" name="文本框 14">
            <a:extLst>
              <a:ext uri="{FF2B5EF4-FFF2-40B4-BE49-F238E27FC236}">
                <a16:creationId xmlns:a16="http://schemas.microsoft.com/office/drawing/2014/main" id="{DE028288-1EC4-40C1-9FFB-4BF9DC8AE34D}"/>
              </a:ext>
            </a:extLst>
          </p:cNvPr>
          <p:cNvSpPr txBox="1"/>
          <p:nvPr/>
        </p:nvSpPr>
        <p:spPr>
          <a:xfrm>
            <a:off x="1884052" y="4304776"/>
            <a:ext cx="1853812" cy="338554"/>
          </a:xfrm>
          <a:prstGeom prst="rect">
            <a:avLst/>
          </a:prstGeom>
          <a:noFill/>
        </p:spPr>
        <p:txBody>
          <a:bodyPr wrap="square" rtlCol="0">
            <a:spAutoFit/>
          </a:bodyPr>
          <a:lstStyle/>
          <a:p>
            <a:pPr algn="ctr"/>
            <a:r>
              <a:rPr lang="en-US" altLang="zh-CN" sz="1600" dirty="0">
                <a:solidFill>
                  <a:schemeClr val="bg1"/>
                </a:solidFill>
                <a:cs typeface="+mn-ea"/>
                <a:sym typeface="+mn-lt"/>
              </a:rPr>
              <a:t>Adobe Illustrator</a:t>
            </a:r>
            <a:endParaRPr lang="zh-CN" altLang="en-US" sz="1600" dirty="0">
              <a:solidFill>
                <a:schemeClr val="bg1"/>
              </a:solidFill>
              <a:cs typeface="+mn-ea"/>
              <a:sym typeface="+mn-lt"/>
            </a:endParaRPr>
          </a:p>
        </p:txBody>
      </p:sp>
      <p:cxnSp>
        <p:nvCxnSpPr>
          <p:cNvPr id="16" name="直接连接符 15">
            <a:extLst>
              <a:ext uri="{FF2B5EF4-FFF2-40B4-BE49-F238E27FC236}">
                <a16:creationId xmlns:a16="http://schemas.microsoft.com/office/drawing/2014/main" id="{234E29D9-B960-4A3D-881F-D6AEA7A19D29}"/>
              </a:ext>
            </a:extLst>
          </p:cNvPr>
          <p:cNvCxnSpPr>
            <a:stCxn id="14" idx="3"/>
          </p:cNvCxnSpPr>
          <p:nvPr/>
        </p:nvCxnSpPr>
        <p:spPr>
          <a:xfrm>
            <a:off x="3821573" y="4470306"/>
            <a:ext cx="6208683" cy="3747"/>
          </a:xfrm>
          <a:prstGeom prst="line">
            <a:avLst/>
          </a:prstGeom>
          <a:ln w="12700">
            <a:solidFill>
              <a:schemeClr val="tx2"/>
            </a:solidFill>
            <a:prstDash val="dash"/>
          </a:ln>
        </p:spPr>
        <p:style>
          <a:lnRef idx="1">
            <a:schemeClr val="accent1"/>
          </a:lnRef>
          <a:fillRef idx="0">
            <a:schemeClr val="accent1"/>
          </a:fillRef>
          <a:effectRef idx="0">
            <a:schemeClr val="accent1"/>
          </a:effectRef>
          <a:fontRef idx="minor">
            <a:schemeClr val="tx1"/>
          </a:fontRef>
        </p:style>
      </p:cxnSp>
      <p:sp>
        <p:nvSpPr>
          <p:cNvPr id="17" name="圆角矩形 25">
            <a:extLst>
              <a:ext uri="{FF2B5EF4-FFF2-40B4-BE49-F238E27FC236}">
                <a16:creationId xmlns:a16="http://schemas.microsoft.com/office/drawing/2014/main" id="{9C20D887-C206-43F1-A356-9658C8A330BA}"/>
              </a:ext>
            </a:extLst>
          </p:cNvPr>
          <p:cNvSpPr/>
          <p:nvPr/>
        </p:nvSpPr>
        <p:spPr>
          <a:xfrm>
            <a:off x="10133231" y="4426955"/>
            <a:ext cx="92869" cy="94197"/>
          </a:xfrm>
          <a:prstGeom prst="roundRect">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18" name="文本框 17">
            <a:extLst>
              <a:ext uri="{FF2B5EF4-FFF2-40B4-BE49-F238E27FC236}">
                <a16:creationId xmlns:a16="http://schemas.microsoft.com/office/drawing/2014/main" id="{3CBBB71B-4CDA-4449-B9F2-4C57C943446A}"/>
              </a:ext>
            </a:extLst>
          </p:cNvPr>
          <p:cNvSpPr txBox="1"/>
          <p:nvPr/>
        </p:nvSpPr>
        <p:spPr>
          <a:xfrm>
            <a:off x="1848382" y="2458707"/>
            <a:ext cx="1725580" cy="584775"/>
          </a:xfrm>
          <a:prstGeom prst="rect">
            <a:avLst/>
          </a:prstGeom>
          <a:noFill/>
        </p:spPr>
        <p:txBody>
          <a:bodyPr wrap="square" rtlCol="0">
            <a:spAutoFit/>
          </a:bodyPr>
          <a:lstStyle/>
          <a:p>
            <a:pPr algn="ctr"/>
            <a:r>
              <a:rPr lang="en-US" altLang="zh-CN" sz="3200" dirty="0">
                <a:solidFill>
                  <a:schemeClr val="bg1"/>
                </a:solidFill>
                <a:cs typeface="+mn-ea"/>
                <a:sym typeface="+mn-lt"/>
              </a:rPr>
              <a:t>75.8</a:t>
            </a:r>
            <a:r>
              <a:rPr lang="en-US" altLang="zh-CN" sz="1600" dirty="0">
                <a:solidFill>
                  <a:schemeClr val="bg1"/>
                </a:solidFill>
                <a:cs typeface="+mn-ea"/>
                <a:sym typeface="+mn-lt"/>
              </a:rPr>
              <a:t>%</a:t>
            </a:r>
            <a:endParaRPr lang="zh-CN" altLang="en-US" sz="1600" dirty="0">
              <a:solidFill>
                <a:schemeClr val="bg1"/>
              </a:solidFill>
              <a:cs typeface="+mn-ea"/>
              <a:sym typeface="+mn-lt"/>
            </a:endParaRPr>
          </a:p>
        </p:txBody>
      </p:sp>
      <p:sp>
        <p:nvSpPr>
          <p:cNvPr id="19" name="文本框 18">
            <a:extLst>
              <a:ext uri="{FF2B5EF4-FFF2-40B4-BE49-F238E27FC236}">
                <a16:creationId xmlns:a16="http://schemas.microsoft.com/office/drawing/2014/main" id="{5D5881DE-CFF4-49A7-81FD-C2EC1D3BFE8D}"/>
              </a:ext>
            </a:extLst>
          </p:cNvPr>
          <p:cNvSpPr txBox="1"/>
          <p:nvPr/>
        </p:nvSpPr>
        <p:spPr>
          <a:xfrm>
            <a:off x="1869872" y="3009147"/>
            <a:ext cx="1673736" cy="400110"/>
          </a:xfrm>
          <a:prstGeom prst="rect">
            <a:avLst/>
          </a:prstGeom>
          <a:noFill/>
        </p:spPr>
        <p:txBody>
          <a:bodyPr wrap="square" rtlCol="0">
            <a:spAutoFit/>
          </a:bodyPr>
          <a:lstStyle/>
          <a:p>
            <a:pPr algn="ctr"/>
            <a:r>
              <a:rPr lang="en-US" altLang="zh-CN" sz="2000" dirty="0">
                <a:solidFill>
                  <a:schemeClr val="bg1"/>
                </a:solidFill>
                <a:cs typeface="+mn-ea"/>
                <a:sym typeface="+mn-lt"/>
              </a:rPr>
              <a:t>Photoshop</a:t>
            </a:r>
            <a:endParaRPr lang="zh-CN" altLang="en-US" sz="2000" dirty="0">
              <a:solidFill>
                <a:schemeClr val="bg1"/>
              </a:solidFill>
              <a:cs typeface="+mn-ea"/>
              <a:sym typeface="+mn-lt"/>
            </a:endParaRPr>
          </a:p>
        </p:txBody>
      </p:sp>
      <p:sp>
        <p:nvSpPr>
          <p:cNvPr id="20" name="文本框 19">
            <a:extLst>
              <a:ext uri="{FF2B5EF4-FFF2-40B4-BE49-F238E27FC236}">
                <a16:creationId xmlns:a16="http://schemas.microsoft.com/office/drawing/2014/main" id="{773A23B4-8B9D-482D-A18E-E04D71F42C57}"/>
              </a:ext>
            </a:extLst>
          </p:cNvPr>
          <p:cNvSpPr txBox="1"/>
          <p:nvPr/>
        </p:nvSpPr>
        <p:spPr>
          <a:xfrm>
            <a:off x="258644" y="66146"/>
            <a:ext cx="1040590" cy="923330"/>
          </a:xfrm>
          <a:prstGeom prst="rect">
            <a:avLst/>
          </a:prstGeom>
          <a:noFill/>
        </p:spPr>
        <p:txBody>
          <a:bodyPr wrap="square" rtlCol="0">
            <a:spAutoFit/>
          </a:bodyPr>
          <a:lstStyle>
            <a:defPPr>
              <a:defRPr lang="zh-CN"/>
            </a:defPPr>
            <a:lvl1pPr algn="just">
              <a:defRPr sz="5400">
                <a:latin typeface="Agency FB" panose="020B0503020202020204" pitchFamily="34" charset="0"/>
                <a:cs typeface="+mn-ea"/>
              </a:defRPr>
            </a:lvl1pPr>
          </a:lstStyle>
          <a:p>
            <a:r>
              <a:rPr lang="en-US" altLang="zh-CN" dirty="0">
                <a:sym typeface="+mn-lt"/>
              </a:rPr>
              <a:t>04</a:t>
            </a:r>
            <a:endParaRPr lang="zh-CN" altLang="en-US" dirty="0">
              <a:sym typeface="+mn-lt"/>
            </a:endParaRPr>
          </a:p>
        </p:txBody>
      </p:sp>
      <p:cxnSp>
        <p:nvCxnSpPr>
          <p:cNvPr id="21" name="直接连接符 20">
            <a:extLst>
              <a:ext uri="{FF2B5EF4-FFF2-40B4-BE49-F238E27FC236}">
                <a16:creationId xmlns:a16="http://schemas.microsoft.com/office/drawing/2014/main" id="{0783DC20-F258-4717-BB8A-A79B8CA38EBA}"/>
              </a:ext>
            </a:extLst>
          </p:cNvPr>
          <p:cNvCxnSpPr/>
          <p:nvPr/>
        </p:nvCxnSpPr>
        <p:spPr>
          <a:xfrm flipH="1">
            <a:off x="973488" y="647670"/>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grpSp>
        <p:nvGrpSpPr>
          <p:cNvPr id="22" name="组合 21">
            <a:extLst>
              <a:ext uri="{FF2B5EF4-FFF2-40B4-BE49-F238E27FC236}">
                <a16:creationId xmlns:a16="http://schemas.microsoft.com/office/drawing/2014/main" id="{46378E99-F270-4504-B15D-D7EB6F47F6D4}"/>
              </a:ext>
            </a:extLst>
          </p:cNvPr>
          <p:cNvGrpSpPr/>
          <p:nvPr/>
        </p:nvGrpSpPr>
        <p:grpSpPr>
          <a:xfrm>
            <a:off x="9391408" y="2861095"/>
            <a:ext cx="297685" cy="195351"/>
            <a:chOff x="7296150" y="2295525"/>
            <a:chExt cx="479425" cy="346075"/>
          </a:xfrm>
          <a:solidFill>
            <a:schemeClr val="bg1"/>
          </a:solidFill>
        </p:grpSpPr>
        <p:sp>
          <p:nvSpPr>
            <p:cNvPr id="23" name="Freeform 139">
              <a:extLst>
                <a:ext uri="{FF2B5EF4-FFF2-40B4-BE49-F238E27FC236}">
                  <a16:creationId xmlns:a16="http://schemas.microsoft.com/office/drawing/2014/main" id="{ACC40261-E323-4E3A-A4BA-6B8EF7A32BFC}"/>
                </a:ext>
              </a:extLst>
            </p:cNvPr>
            <p:cNvSpPr>
              <a:spLocks noEditPoints="1"/>
            </p:cNvSpPr>
            <p:nvPr/>
          </p:nvSpPr>
          <p:spPr bwMode="auto">
            <a:xfrm>
              <a:off x="7296150" y="2295525"/>
              <a:ext cx="479425" cy="346075"/>
            </a:xfrm>
            <a:custGeom>
              <a:avLst/>
              <a:gdLst>
                <a:gd name="T0" fmla="*/ 123 w 128"/>
                <a:gd name="T1" fmla="*/ 28 h 92"/>
                <a:gd name="T2" fmla="*/ 113 w 128"/>
                <a:gd name="T3" fmla="*/ 8 h 92"/>
                <a:gd name="T4" fmla="*/ 92 w 128"/>
                <a:gd name="T5" fmla="*/ 0 h 92"/>
                <a:gd name="T6" fmla="*/ 36 w 128"/>
                <a:gd name="T7" fmla="*/ 0 h 92"/>
                <a:gd name="T8" fmla="*/ 15 w 128"/>
                <a:gd name="T9" fmla="*/ 8 h 92"/>
                <a:gd name="T10" fmla="*/ 5 w 128"/>
                <a:gd name="T11" fmla="*/ 28 h 92"/>
                <a:gd name="T12" fmla="*/ 0 w 128"/>
                <a:gd name="T13" fmla="*/ 75 h 92"/>
                <a:gd name="T14" fmla="*/ 17 w 128"/>
                <a:gd name="T15" fmla="*/ 92 h 92"/>
                <a:gd name="T16" fmla="*/ 32 w 128"/>
                <a:gd name="T17" fmla="*/ 82 h 92"/>
                <a:gd name="T18" fmla="*/ 45 w 128"/>
                <a:gd name="T19" fmla="*/ 62 h 92"/>
                <a:gd name="T20" fmla="*/ 83 w 128"/>
                <a:gd name="T21" fmla="*/ 62 h 92"/>
                <a:gd name="T22" fmla="*/ 96 w 128"/>
                <a:gd name="T23" fmla="*/ 82 h 92"/>
                <a:gd name="T24" fmla="*/ 111 w 128"/>
                <a:gd name="T25" fmla="*/ 92 h 92"/>
                <a:gd name="T26" fmla="*/ 128 w 128"/>
                <a:gd name="T27" fmla="*/ 75 h 92"/>
                <a:gd name="T28" fmla="*/ 123 w 128"/>
                <a:gd name="T29" fmla="*/ 28 h 92"/>
                <a:gd name="T30" fmla="*/ 111 w 128"/>
                <a:gd name="T31" fmla="*/ 87 h 92"/>
                <a:gd name="T32" fmla="*/ 100 w 128"/>
                <a:gd name="T33" fmla="*/ 80 h 92"/>
                <a:gd name="T34" fmla="*/ 86 w 128"/>
                <a:gd name="T35" fmla="*/ 58 h 92"/>
                <a:gd name="T36" fmla="*/ 42 w 128"/>
                <a:gd name="T37" fmla="*/ 58 h 92"/>
                <a:gd name="T38" fmla="*/ 28 w 128"/>
                <a:gd name="T39" fmla="*/ 80 h 92"/>
                <a:gd name="T40" fmla="*/ 17 w 128"/>
                <a:gd name="T41" fmla="*/ 87 h 92"/>
                <a:gd name="T42" fmla="*/ 5 w 128"/>
                <a:gd name="T43" fmla="*/ 75 h 92"/>
                <a:gd name="T44" fmla="*/ 10 w 128"/>
                <a:gd name="T45" fmla="*/ 29 h 92"/>
                <a:gd name="T46" fmla="*/ 18 w 128"/>
                <a:gd name="T47" fmla="*/ 12 h 92"/>
                <a:gd name="T48" fmla="*/ 36 w 128"/>
                <a:gd name="T49" fmla="*/ 5 h 92"/>
                <a:gd name="T50" fmla="*/ 92 w 128"/>
                <a:gd name="T51" fmla="*/ 5 h 92"/>
                <a:gd name="T52" fmla="*/ 110 w 128"/>
                <a:gd name="T53" fmla="*/ 12 h 92"/>
                <a:gd name="T54" fmla="*/ 118 w 128"/>
                <a:gd name="T55" fmla="*/ 29 h 92"/>
                <a:gd name="T56" fmla="*/ 123 w 128"/>
                <a:gd name="T57" fmla="*/ 75 h 92"/>
                <a:gd name="T58" fmla="*/ 111 w 128"/>
                <a:gd name="T59" fmla="*/ 87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28" h="92">
                  <a:moveTo>
                    <a:pt x="123" y="28"/>
                  </a:moveTo>
                  <a:cubicBezTo>
                    <a:pt x="122" y="21"/>
                    <a:pt x="119" y="14"/>
                    <a:pt x="113" y="8"/>
                  </a:cubicBezTo>
                  <a:cubicBezTo>
                    <a:pt x="107" y="3"/>
                    <a:pt x="100" y="0"/>
                    <a:pt x="92" y="0"/>
                  </a:cubicBezTo>
                  <a:cubicBezTo>
                    <a:pt x="36" y="0"/>
                    <a:pt x="36" y="0"/>
                    <a:pt x="36" y="0"/>
                  </a:cubicBezTo>
                  <a:cubicBezTo>
                    <a:pt x="28" y="0"/>
                    <a:pt x="21" y="3"/>
                    <a:pt x="15" y="8"/>
                  </a:cubicBezTo>
                  <a:cubicBezTo>
                    <a:pt x="9" y="14"/>
                    <a:pt x="6" y="21"/>
                    <a:pt x="5" y="28"/>
                  </a:cubicBezTo>
                  <a:cubicBezTo>
                    <a:pt x="2" y="57"/>
                    <a:pt x="0" y="74"/>
                    <a:pt x="0" y="75"/>
                  </a:cubicBezTo>
                  <a:cubicBezTo>
                    <a:pt x="0" y="84"/>
                    <a:pt x="7" y="92"/>
                    <a:pt x="17" y="92"/>
                  </a:cubicBezTo>
                  <a:cubicBezTo>
                    <a:pt x="23" y="92"/>
                    <a:pt x="29" y="88"/>
                    <a:pt x="32" y="82"/>
                  </a:cubicBezTo>
                  <a:cubicBezTo>
                    <a:pt x="45" y="62"/>
                    <a:pt x="45" y="62"/>
                    <a:pt x="45" y="62"/>
                  </a:cubicBezTo>
                  <a:cubicBezTo>
                    <a:pt x="83" y="62"/>
                    <a:pt x="83" y="62"/>
                    <a:pt x="83" y="62"/>
                  </a:cubicBezTo>
                  <a:cubicBezTo>
                    <a:pt x="96" y="82"/>
                    <a:pt x="96" y="82"/>
                    <a:pt x="96" y="82"/>
                  </a:cubicBezTo>
                  <a:cubicBezTo>
                    <a:pt x="99" y="88"/>
                    <a:pt x="105" y="92"/>
                    <a:pt x="111" y="92"/>
                  </a:cubicBezTo>
                  <a:cubicBezTo>
                    <a:pt x="121" y="92"/>
                    <a:pt x="128" y="84"/>
                    <a:pt x="128" y="75"/>
                  </a:cubicBezTo>
                  <a:cubicBezTo>
                    <a:pt x="128" y="74"/>
                    <a:pt x="126" y="57"/>
                    <a:pt x="123" y="28"/>
                  </a:cubicBezTo>
                  <a:close/>
                  <a:moveTo>
                    <a:pt x="111" y="87"/>
                  </a:moveTo>
                  <a:cubicBezTo>
                    <a:pt x="107" y="87"/>
                    <a:pt x="102" y="84"/>
                    <a:pt x="100" y="80"/>
                  </a:cubicBezTo>
                  <a:cubicBezTo>
                    <a:pt x="86" y="58"/>
                    <a:pt x="86" y="58"/>
                    <a:pt x="86" y="58"/>
                  </a:cubicBezTo>
                  <a:cubicBezTo>
                    <a:pt x="42" y="58"/>
                    <a:pt x="42" y="58"/>
                    <a:pt x="42" y="58"/>
                  </a:cubicBezTo>
                  <a:cubicBezTo>
                    <a:pt x="28" y="80"/>
                    <a:pt x="28" y="80"/>
                    <a:pt x="28" y="80"/>
                  </a:cubicBezTo>
                  <a:cubicBezTo>
                    <a:pt x="26" y="84"/>
                    <a:pt x="21" y="87"/>
                    <a:pt x="17" y="87"/>
                  </a:cubicBezTo>
                  <a:cubicBezTo>
                    <a:pt x="10" y="87"/>
                    <a:pt x="5" y="82"/>
                    <a:pt x="5" y="75"/>
                  </a:cubicBezTo>
                  <a:cubicBezTo>
                    <a:pt x="5" y="73"/>
                    <a:pt x="8" y="44"/>
                    <a:pt x="10" y="29"/>
                  </a:cubicBezTo>
                  <a:cubicBezTo>
                    <a:pt x="10" y="22"/>
                    <a:pt x="13" y="16"/>
                    <a:pt x="18" y="12"/>
                  </a:cubicBezTo>
                  <a:cubicBezTo>
                    <a:pt x="23" y="7"/>
                    <a:pt x="29" y="5"/>
                    <a:pt x="36" y="5"/>
                  </a:cubicBezTo>
                  <a:cubicBezTo>
                    <a:pt x="92" y="5"/>
                    <a:pt x="92" y="5"/>
                    <a:pt x="92" y="5"/>
                  </a:cubicBezTo>
                  <a:cubicBezTo>
                    <a:pt x="99" y="5"/>
                    <a:pt x="105" y="7"/>
                    <a:pt x="110" y="12"/>
                  </a:cubicBezTo>
                  <a:cubicBezTo>
                    <a:pt x="115" y="16"/>
                    <a:pt x="118" y="22"/>
                    <a:pt x="118" y="29"/>
                  </a:cubicBezTo>
                  <a:cubicBezTo>
                    <a:pt x="120" y="46"/>
                    <a:pt x="123" y="73"/>
                    <a:pt x="123" y="75"/>
                  </a:cubicBezTo>
                  <a:cubicBezTo>
                    <a:pt x="123" y="82"/>
                    <a:pt x="118" y="87"/>
                    <a:pt x="111"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4" name="Freeform 140">
              <a:extLst>
                <a:ext uri="{FF2B5EF4-FFF2-40B4-BE49-F238E27FC236}">
                  <a16:creationId xmlns:a16="http://schemas.microsoft.com/office/drawing/2014/main" id="{6257AFAB-645D-4CEC-8C14-B44C762C0A8E}"/>
                </a:ext>
              </a:extLst>
            </p:cNvPr>
            <p:cNvSpPr/>
            <p:nvPr/>
          </p:nvSpPr>
          <p:spPr bwMode="auto">
            <a:xfrm>
              <a:off x="7389813" y="2371725"/>
              <a:ext cx="101600" cy="101600"/>
            </a:xfrm>
            <a:custGeom>
              <a:avLst/>
              <a:gdLst>
                <a:gd name="T0" fmla="*/ 24 w 27"/>
                <a:gd name="T1" fmla="*/ 11 h 27"/>
                <a:gd name="T2" fmla="*/ 15 w 27"/>
                <a:gd name="T3" fmla="*/ 11 h 27"/>
                <a:gd name="T4" fmla="*/ 15 w 27"/>
                <a:gd name="T5" fmla="*/ 2 h 27"/>
                <a:gd name="T6" fmla="*/ 13 w 27"/>
                <a:gd name="T7" fmla="*/ 0 h 27"/>
                <a:gd name="T8" fmla="*/ 11 w 27"/>
                <a:gd name="T9" fmla="*/ 2 h 27"/>
                <a:gd name="T10" fmla="*/ 11 w 27"/>
                <a:gd name="T11" fmla="*/ 11 h 27"/>
                <a:gd name="T12" fmla="*/ 2 w 27"/>
                <a:gd name="T13" fmla="*/ 11 h 27"/>
                <a:gd name="T14" fmla="*/ 0 w 27"/>
                <a:gd name="T15" fmla="*/ 13 h 27"/>
                <a:gd name="T16" fmla="*/ 2 w 27"/>
                <a:gd name="T17" fmla="*/ 15 h 27"/>
                <a:gd name="T18" fmla="*/ 11 w 27"/>
                <a:gd name="T19" fmla="*/ 15 h 27"/>
                <a:gd name="T20" fmla="*/ 11 w 27"/>
                <a:gd name="T21" fmla="*/ 24 h 27"/>
                <a:gd name="T22" fmla="*/ 13 w 27"/>
                <a:gd name="T23" fmla="*/ 27 h 27"/>
                <a:gd name="T24" fmla="*/ 15 w 27"/>
                <a:gd name="T25" fmla="*/ 24 h 27"/>
                <a:gd name="T26" fmla="*/ 15 w 27"/>
                <a:gd name="T27" fmla="*/ 15 h 27"/>
                <a:gd name="T28" fmla="*/ 24 w 27"/>
                <a:gd name="T29" fmla="*/ 15 h 27"/>
                <a:gd name="T30" fmla="*/ 27 w 27"/>
                <a:gd name="T31" fmla="*/ 13 h 27"/>
                <a:gd name="T32" fmla="*/ 24 w 27"/>
                <a:gd name="T33" fmla="*/ 11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 h="27">
                  <a:moveTo>
                    <a:pt x="24" y="11"/>
                  </a:moveTo>
                  <a:cubicBezTo>
                    <a:pt x="15" y="11"/>
                    <a:pt x="15" y="11"/>
                    <a:pt x="15" y="11"/>
                  </a:cubicBezTo>
                  <a:cubicBezTo>
                    <a:pt x="15" y="2"/>
                    <a:pt x="15" y="2"/>
                    <a:pt x="15" y="2"/>
                  </a:cubicBezTo>
                  <a:cubicBezTo>
                    <a:pt x="15" y="1"/>
                    <a:pt x="14" y="0"/>
                    <a:pt x="13" y="0"/>
                  </a:cubicBezTo>
                  <a:cubicBezTo>
                    <a:pt x="12" y="0"/>
                    <a:pt x="11" y="1"/>
                    <a:pt x="11" y="2"/>
                  </a:cubicBezTo>
                  <a:cubicBezTo>
                    <a:pt x="11" y="11"/>
                    <a:pt x="11" y="11"/>
                    <a:pt x="11" y="11"/>
                  </a:cubicBezTo>
                  <a:cubicBezTo>
                    <a:pt x="2" y="11"/>
                    <a:pt x="2" y="11"/>
                    <a:pt x="2" y="11"/>
                  </a:cubicBezTo>
                  <a:cubicBezTo>
                    <a:pt x="1" y="11"/>
                    <a:pt x="0" y="12"/>
                    <a:pt x="0" y="13"/>
                  </a:cubicBezTo>
                  <a:cubicBezTo>
                    <a:pt x="0" y="14"/>
                    <a:pt x="1" y="15"/>
                    <a:pt x="2" y="15"/>
                  </a:cubicBezTo>
                  <a:cubicBezTo>
                    <a:pt x="11" y="15"/>
                    <a:pt x="11" y="15"/>
                    <a:pt x="11" y="15"/>
                  </a:cubicBezTo>
                  <a:cubicBezTo>
                    <a:pt x="11" y="24"/>
                    <a:pt x="11" y="24"/>
                    <a:pt x="11" y="24"/>
                  </a:cubicBezTo>
                  <a:cubicBezTo>
                    <a:pt x="11" y="26"/>
                    <a:pt x="12" y="27"/>
                    <a:pt x="13" y="27"/>
                  </a:cubicBezTo>
                  <a:cubicBezTo>
                    <a:pt x="14" y="27"/>
                    <a:pt x="15" y="26"/>
                    <a:pt x="15" y="24"/>
                  </a:cubicBezTo>
                  <a:cubicBezTo>
                    <a:pt x="15" y="15"/>
                    <a:pt x="15" y="15"/>
                    <a:pt x="15" y="15"/>
                  </a:cubicBezTo>
                  <a:cubicBezTo>
                    <a:pt x="24" y="15"/>
                    <a:pt x="24" y="15"/>
                    <a:pt x="24" y="15"/>
                  </a:cubicBezTo>
                  <a:cubicBezTo>
                    <a:pt x="26" y="15"/>
                    <a:pt x="27" y="14"/>
                    <a:pt x="27" y="13"/>
                  </a:cubicBezTo>
                  <a:cubicBezTo>
                    <a:pt x="27" y="12"/>
                    <a:pt x="26" y="11"/>
                    <a:pt x="24"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5" name="Oval 141">
              <a:extLst>
                <a:ext uri="{FF2B5EF4-FFF2-40B4-BE49-F238E27FC236}">
                  <a16:creationId xmlns:a16="http://schemas.microsoft.com/office/drawing/2014/main" id="{E6A65C93-C520-48FE-BE4D-80EC336FB035}"/>
                </a:ext>
              </a:extLst>
            </p:cNvPr>
            <p:cNvSpPr>
              <a:spLocks noChangeArrowheads="1"/>
            </p:cNvSpPr>
            <p:nvPr/>
          </p:nvSpPr>
          <p:spPr bwMode="auto">
            <a:xfrm>
              <a:off x="7618413" y="2371725"/>
              <a:ext cx="26988" cy="2540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6" name="Oval 142">
              <a:extLst>
                <a:ext uri="{FF2B5EF4-FFF2-40B4-BE49-F238E27FC236}">
                  <a16:creationId xmlns:a16="http://schemas.microsoft.com/office/drawing/2014/main" id="{275AAEC0-43C5-4A73-8381-0892AD437A33}"/>
                </a:ext>
              </a:extLst>
            </p:cNvPr>
            <p:cNvSpPr>
              <a:spLocks noChangeArrowheads="1"/>
            </p:cNvSpPr>
            <p:nvPr/>
          </p:nvSpPr>
          <p:spPr bwMode="auto">
            <a:xfrm>
              <a:off x="7618413" y="2443163"/>
              <a:ext cx="26988" cy="3016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7" name="Oval 143">
              <a:extLst>
                <a:ext uri="{FF2B5EF4-FFF2-40B4-BE49-F238E27FC236}">
                  <a16:creationId xmlns:a16="http://schemas.microsoft.com/office/drawing/2014/main" id="{59904919-08A7-484E-A3E3-0C7031228D4E}"/>
                </a:ext>
              </a:extLst>
            </p:cNvPr>
            <p:cNvSpPr>
              <a:spLocks noChangeArrowheads="1"/>
            </p:cNvSpPr>
            <p:nvPr/>
          </p:nvSpPr>
          <p:spPr bwMode="auto">
            <a:xfrm>
              <a:off x="7656513" y="2408238"/>
              <a:ext cx="25400" cy="2698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8" name="Oval 144">
              <a:extLst>
                <a:ext uri="{FF2B5EF4-FFF2-40B4-BE49-F238E27FC236}">
                  <a16:creationId xmlns:a16="http://schemas.microsoft.com/office/drawing/2014/main" id="{9314DDB4-6909-4973-A02E-4AF916B84DC3}"/>
                </a:ext>
              </a:extLst>
            </p:cNvPr>
            <p:cNvSpPr>
              <a:spLocks noChangeArrowheads="1"/>
            </p:cNvSpPr>
            <p:nvPr/>
          </p:nvSpPr>
          <p:spPr bwMode="auto">
            <a:xfrm>
              <a:off x="7580313" y="2408238"/>
              <a:ext cx="30163" cy="2698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grpSp>
      <p:grpSp>
        <p:nvGrpSpPr>
          <p:cNvPr id="29" name="组合 28">
            <a:extLst>
              <a:ext uri="{FF2B5EF4-FFF2-40B4-BE49-F238E27FC236}">
                <a16:creationId xmlns:a16="http://schemas.microsoft.com/office/drawing/2014/main" id="{4CCD3BBD-1A0C-4530-8204-65BC43102D7F}"/>
              </a:ext>
            </a:extLst>
          </p:cNvPr>
          <p:cNvGrpSpPr/>
          <p:nvPr/>
        </p:nvGrpSpPr>
        <p:grpSpPr>
          <a:xfrm>
            <a:off x="7244661" y="2875881"/>
            <a:ext cx="298672" cy="165779"/>
            <a:chOff x="6334125" y="2322513"/>
            <a:chExt cx="481013" cy="293688"/>
          </a:xfrm>
          <a:solidFill>
            <a:schemeClr val="bg1"/>
          </a:solidFill>
        </p:grpSpPr>
        <p:sp>
          <p:nvSpPr>
            <p:cNvPr id="30" name="Freeform 145">
              <a:extLst>
                <a:ext uri="{FF2B5EF4-FFF2-40B4-BE49-F238E27FC236}">
                  <a16:creationId xmlns:a16="http://schemas.microsoft.com/office/drawing/2014/main" id="{72489052-4BE2-4182-AC72-0C5710428031}"/>
                </a:ext>
              </a:extLst>
            </p:cNvPr>
            <p:cNvSpPr>
              <a:spLocks noEditPoints="1"/>
            </p:cNvSpPr>
            <p:nvPr/>
          </p:nvSpPr>
          <p:spPr bwMode="auto">
            <a:xfrm>
              <a:off x="6334125" y="2322513"/>
              <a:ext cx="481013" cy="293688"/>
            </a:xfrm>
            <a:custGeom>
              <a:avLst/>
              <a:gdLst>
                <a:gd name="T0" fmla="*/ 122 w 128"/>
                <a:gd name="T1" fmla="*/ 0 h 78"/>
                <a:gd name="T2" fmla="*/ 6 w 128"/>
                <a:gd name="T3" fmla="*/ 0 h 78"/>
                <a:gd name="T4" fmla="*/ 0 w 128"/>
                <a:gd name="T5" fmla="*/ 6 h 78"/>
                <a:gd name="T6" fmla="*/ 0 w 128"/>
                <a:gd name="T7" fmla="*/ 72 h 78"/>
                <a:gd name="T8" fmla="*/ 6 w 128"/>
                <a:gd name="T9" fmla="*/ 78 h 78"/>
                <a:gd name="T10" fmla="*/ 122 w 128"/>
                <a:gd name="T11" fmla="*/ 78 h 78"/>
                <a:gd name="T12" fmla="*/ 128 w 128"/>
                <a:gd name="T13" fmla="*/ 72 h 78"/>
                <a:gd name="T14" fmla="*/ 128 w 128"/>
                <a:gd name="T15" fmla="*/ 6 h 78"/>
                <a:gd name="T16" fmla="*/ 122 w 128"/>
                <a:gd name="T17" fmla="*/ 0 h 78"/>
                <a:gd name="T18" fmla="*/ 123 w 128"/>
                <a:gd name="T19" fmla="*/ 74 h 78"/>
                <a:gd name="T20" fmla="*/ 5 w 128"/>
                <a:gd name="T21" fmla="*/ 74 h 78"/>
                <a:gd name="T22" fmla="*/ 5 w 128"/>
                <a:gd name="T23" fmla="*/ 4 h 78"/>
                <a:gd name="T24" fmla="*/ 123 w 128"/>
                <a:gd name="T25" fmla="*/ 4 h 78"/>
                <a:gd name="T26" fmla="*/ 123 w 128"/>
                <a:gd name="T27" fmla="*/ 74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8" h="78">
                  <a:moveTo>
                    <a:pt x="122" y="0"/>
                  </a:moveTo>
                  <a:cubicBezTo>
                    <a:pt x="6" y="0"/>
                    <a:pt x="6" y="0"/>
                    <a:pt x="6" y="0"/>
                  </a:cubicBezTo>
                  <a:cubicBezTo>
                    <a:pt x="3" y="0"/>
                    <a:pt x="0" y="2"/>
                    <a:pt x="0" y="6"/>
                  </a:cubicBezTo>
                  <a:cubicBezTo>
                    <a:pt x="0" y="72"/>
                    <a:pt x="0" y="72"/>
                    <a:pt x="0" y="72"/>
                  </a:cubicBezTo>
                  <a:cubicBezTo>
                    <a:pt x="0" y="76"/>
                    <a:pt x="3" y="78"/>
                    <a:pt x="6" y="78"/>
                  </a:cubicBezTo>
                  <a:cubicBezTo>
                    <a:pt x="122" y="78"/>
                    <a:pt x="122" y="78"/>
                    <a:pt x="122" y="78"/>
                  </a:cubicBezTo>
                  <a:cubicBezTo>
                    <a:pt x="125" y="78"/>
                    <a:pt x="128" y="76"/>
                    <a:pt x="128" y="72"/>
                  </a:cubicBezTo>
                  <a:cubicBezTo>
                    <a:pt x="128" y="6"/>
                    <a:pt x="128" y="6"/>
                    <a:pt x="128" y="6"/>
                  </a:cubicBezTo>
                  <a:cubicBezTo>
                    <a:pt x="128" y="2"/>
                    <a:pt x="125" y="0"/>
                    <a:pt x="122" y="0"/>
                  </a:cubicBezTo>
                  <a:close/>
                  <a:moveTo>
                    <a:pt x="123" y="74"/>
                  </a:moveTo>
                  <a:cubicBezTo>
                    <a:pt x="5" y="74"/>
                    <a:pt x="5" y="74"/>
                    <a:pt x="5" y="74"/>
                  </a:cubicBezTo>
                  <a:cubicBezTo>
                    <a:pt x="5" y="4"/>
                    <a:pt x="5" y="4"/>
                    <a:pt x="5" y="4"/>
                  </a:cubicBezTo>
                  <a:cubicBezTo>
                    <a:pt x="123" y="4"/>
                    <a:pt x="123" y="4"/>
                    <a:pt x="123" y="4"/>
                  </a:cubicBezTo>
                  <a:lnTo>
                    <a:pt x="123" y="7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1" name="Oval 146">
              <a:extLst>
                <a:ext uri="{FF2B5EF4-FFF2-40B4-BE49-F238E27FC236}">
                  <a16:creationId xmlns:a16="http://schemas.microsoft.com/office/drawing/2014/main" id="{D5E1CD08-F6A9-4BD6-88DD-DDBDA98338A1}"/>
                </a:ext>
              </a:extLst>
            </p:cNvPr>
            <p:cNvSpPr>
              <a:spLocks noChangeArrowheads="1"/>
            </p:cNvSpPr>
            <p:nvPr/>
          </p:nvSpPr>
          <p:spPr bwMode="auto">
            <a:xfrm>
              <a:off x="6397625" y="2374900"/>
              <a:ext cx="19050" cy="190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2" name="Oval 147">
              <a:extLst>
                <a:ext uri="{FF2B5EF4-FFF2-40B4-BE49-F238E27FC236}">
                  <a16:creationId xmlns:a16="http://schemas.microsoft.com/office/drawing/2014/main" id="{8A427D51-BB1A-4007-8B7F-4D97DF7ECE67}"/>
                </a:ext>
              </a:extLst>
            </p:cNvPr>
            <p:cNvSpPr>
              <a:spLocks noChangeArrowheads="1"/>
            </p:cNvSpPr>
            <p:nvPr/>
          </p:nvSpPr>
          <p:spPr bwMode="auto">
            <a:xfrm>
              <a:off x="6454775" y="2374900"/>
              <a:ext cx="19050" cy="190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3" name="Oval 148">
              <a:extLst>
                <a:ext uri="{FF2B5EF4-FFF2-40B4-BE49-F238E27FC236}">
                  <a16:creationId xmlns:a16="http://schemas.microsoft.com/office/drawing/2014/main" id="{5C909959-8EE9-4069-BF58-2D34B3530DDD}"/>
                </a:ext>
              </a:extLst>
            </p:cNvPr>
            <p:cNvSpPr>
              <a:spLocks noChangeArrowheads="1"/>
            </p:cNvSpPr>
            <p:nvPr/>
          </p:nvSpPr>
          <p:spPr bwMode="auto">
            <a:xfrm>
              <a:off x="6510338" y="2374900"/>
              <a:ext cx="15875" cy="190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4" name="Oval 149">
              <a:extLst>
                <a:ext uri="{FF2B5EF4-FFF2-40B4-BE49-F238E27FC236}">
                  <a16:creationId xmlns:a16="http://schemas.microsoft.com/office/drawing/2014/main" id="{FC0E88DB-0A91-43E3-8949-18047F6F951B}"/>
                </a:ext>
              </a:extLst>
            </p:cNvPr>
            <p:cNvSpPr>
              <a:spLocks noChangeArrowheads="1"/>
            </p:cNvSpPr>
            <p:nvPr/>
          </p:nvSpPr>
          <p:spPr bwMode="auto">
            <a:xfrm>
              <a:off x="6567488" y="2374900"/>
              <a:ext cx="14288" cy="190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5" name="Oval 150">
              <a:extLst>
                <a:ext uri="{FF2B5EF4-FFF2-40B4-BE49-F238E27FC236}">
                  <a16:creationId xmlns:a16="http://schemas.microsoft.com/office/drawing/2014/main" id="{DD79313F-8E5E-4F24-B907-7610873CB2C8}"/>
                </a:ext>
              </a:extLst>
            </p:cNvPr>
            <p:cNvSpPr>
              <a:spLocks noChangeArrowheads="1"/>
            </p:cNvSpPr>
            <p:nvPr/>
          </p:nvSpPr>
          <p:spPr bwMode="auto">
            <a:xfrm>
              <a:off x="6623050" y="2374900"/>
              <a:ext cx="15875" cy="190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6" name="Oval 151">
              <a:extLst>
                <a:ext uri="{FF2B5EF4-FFF2-40B4-BE49-F238E27FC236}">
                  <a16:creationId xmlns:a16="http://schemas.microsoft.com/office/drawing/2014/main" id="{375A290C-B809-466A-A9D4-35D502C90D6D}"/>
                </a:ext>
              </a:extLst>
            </p:cNvPr>
            <p:cNvSpPr>
              <a:spLocks noChangeArrowheads="1"/>
            </p:cNvSpPr>
            <p:nvPr/>
          </p:nvSpPr>
          <p:spPr bwMode="auto">
            <a:xfrm>
              <a:off x="6675438" y="2374900"/>
              <a:ext cx="19050" cy="190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7" name="Oval 152">
              <a:extLst>
                <a:ext uri="{FF2B5EF4-FFF2-40B4-BE49-F238E27FC236}">
                  <a16:creationId xmlns:a16="http://schemas.microsoft.com/office/drawing/2014/main" id="{8D597078-7E83-4AF0-9E90-530C071A5C7D}"/>
                </a:ext>
              </a:extLst>
            </p:cNvPr>
            <p:cNvSpPr>
              <a:spLocks noChangeArrowheads="1"/>
            </p:cNvSpPr>
            <p:nvPr/>
          </p:nvSpPr>
          <p:spPr bwMode="auto">
            <a:xfrm>
              <a:off x="6732588" y="2374900"/>
              <a:ext cx="19050" cy="190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8" name="Oval 153">
              <a:extLst>
                <a:ext uri="{FF2B5EF4-FFF2-40B4-BE49-F238E27FC236}">
                  <a16:creationId xmlns:a16="http://schemas.microsoft.com/office/drawing/2014/main" id="{EDED1185-1B44-4105-BE02-7F8BC8CE3B1A}"/>
                </a:ext>
              </a:extLst>
            </p:cNvPr>
            <p:cNvSpPr>
              <a:spLocks noChangeArrowheads="1"/>
            </p:cNvSpPr>
            <p:nvPr/>
          </p:nvSpPr>
          <p:spPr bwMode="auto">
            <a:xfrm>
              <a:off x="6397625" y="2432050"/>
              <a:ext cx="19050" cy="190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9" name="Oval 154">
              <a:extLst>
                <a:ext uri="{FF2B5EF4-FFF2-40B4-BE49-F238E27FC236}">
                  <a16:creationId xmlns:a16="http://schemas.microsoft.com/office/drawing/2014/main" id="{A7D656A8-DE98-417A-9B6E-A07B9C04781B}"/>
                </a:ext>
              </a:extLst>
            </p:cNvPr>
            <p:cNvSpPr>
              <a:spLocks noChangeArrowheads="1"/>
            </p:cNvSpPr>
            <p:nvPr/>
          </p:nvSpPr>
          <p:spPr bwMode="auto">
            <a:xfrm>
              <a:off x="6454775" y="2432050"/>
              <a:ext cx="19050" cy="190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0" name="Oval 155">
              <a:extLst>
                <a:ext uri="{FF2B5EF4-FFF2-40B4-BE49-F238E27FC236}">
                  <a16:creationId xmlns:a16="http://schemas.microsoft.com/office/drawing/2014/main" id="{CB3584C6-5313-496D-846C-E4C632816289}"/>
                </a:ext>
              </a:extLst>
            </p:cNvPr>
            <p:cNvSpPr>
              <a:spLocks noChangeArrowheads="1"/>
            </p:cNvSpPr>
            <p:nvPr/>
          </p:nvSpPr>
          <p:spPr bwMode="auto">
            <a:xfrm>
              <a:off x="6510338" y="2432050"/>
              <a:ext cx="15875" cy="190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1" name="Oval 156">
              <a:extLst>
                <a:ext uri="{FF2B5EF4-FFF2-40B4-BE49-F238E27FC236}">
                  <a16:creationId xmlns:a16="http://schemas.microsoft.com/office/drawing/2014/main" id="{F1FE3822-F309-405B-A44B-18587DF058AE}"/>
                </a:ext>
              </a:extLst>
            </p:cNvPr>
            <p:cNvSpPr>
              <a:spLocks noChangeArrowheads="1"/>
            </p:cNvSpPr>
            <p:nvPr/>
          </p:nvSpPr>
          <p:spPr bwMode="auto">
            <a:xfrm>
              <a:off x="6567488" y="2432050"/>
              <a:ext cx="14288" cy="190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2" name="Oval 157">
              <a:extLst>
                <a:ext uri="{FF2B5EF4-FFF2-40B4-BE49-F238E27FC236}">
                  <a16:creationId xmlns:a16="http://schemas.microsoft.com/office/drawing/2014/main" id="{8F6B1678-68A9-43ED-8BFD-550057650B6A}"/>
                </a:ext>
              </a:extLst>
            </p:cNvPr>
            <p:cNvSpPr>
              <a:spLocks noChangeArrowheads="1"/>
            </p:cNvSpPr>
            <p:nvPr/>
          </p:nvSpPr>
          <p:spPr bwMode="auto">
            <a:xfrm>
              <a:off x="6623050" y="2432050"/>
              <a:ext cx="15875" cy="190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3" name="Oval 158">
              <a:extLst>
                <a:ext uri="{FF2B5EF4-FFF2-40B4-BE49-F238E27FC236}">
                  <a16:creationId xmlns:a16="http://schemas.microsoft.com/office/drawing/2014/main" id="{E8959708-7015-43AD-BBB0-42E6991CCA60}"/>
                </a:ext>
              </a:extLst>
            </p:cNvPr>
            <p:cNvSpPr>
              <a:spLocks noChangeArrowheads="1"/>
            </p:cNvSpPr>
            <p:nvPr/>
          </p:nvSpPr>
          <p:spPr bwMode="auto">
            <a:xfrm>
              <a:off x="6675438" y="2432050"/>
              <a:ext cx="19050" cy="190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4" name="Oval 159">
              <a:extLst>
                <a:ext uri="{FF2B5EF4-FFF2-40B4-BE49-F238E27FC236}">
                  <a16:creationId xmlns:a16="http://schemas.microsoft.com/office/drawing/2014/main" id="{B021D95F-875B-4CC0-B0CF-094A3D2F7E26}"/>
                </a:ext>
              </a:extLst>
            </p:cNvPr>
            <p:cNvSpPr>
              <a:spLocks noChangeArrowheads="1"/>
            </p:cNvSpPr>
            <p:nvPr/>
          </p:nvSpPr>
          <p:spPr bwMode="auto">
            <a:xfrm>
              <a:off x="6732588" y="2432050"/>
              <a:ext cx="19050" cy="190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5" name="Oval 160">
              <a:extLst>
                <a:ext uri="{FF2B5EF4-FFF2-40B4-BE49-F238E27FC236}">
                  <a16:creationId xmlns:a16="http://schemas.microsoft.com/office/drawing/2014/main" id="{7320E036-2272-4F74-A2B5-06E703A12BC2}"/>
                </a:ext>
              </a:extLst>
            </p:cNvPr>
            <p:cNvSpPr>
              <a:spLocks noChangeArrowheads="1"/>
            </p:cNvSpPr>
            <p:nvPr/>
          </p:nvSpPr>
          <p:spPr bwMode="auto">
            <a:xfrm>
              <a:off x="6397625" y="2487613"/>
              <a:ext cx="19050" cy="190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6" name="Oval 161">
              <a:extLst>
                <a:ext uri="{FF2B5EF4-FFF2-40B4-BE49-F238E27FC236}">
                  <a16:creationId xmlns:a16="http://schemas.microsoft.com/office/drawing/2014/main" id="{34B936A4-C85C-416E-9AA7-A7364F13C3EF}"/>
                </a:ext>
              </a:extLst>
            </p:cNvPr>
            <p:cNvSpPr>
              <a:spLocks noChangeArrowheads="1"/>
            </p:cNvSpPr>
            <p:nvPr/>
          </p:nvSpPr>
          <p:spPr bwMode="auto">
            <a:xfrm>
              <a:off x="6454775" y="2487613"/>
              <a:ext cx="19050" cy="190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7" name="Oval 162">
              <a:extLst>
                <a:ext uri="{FF2B5EF4-FFF2-40B4-BE49-F238E27FC236}">
                  <a16:creationId xmlns:a16="http://schemas.microsoft.com/office/drawing/2014/main" id="{DB368FE2-0BD3-4D93-A3BF-6D06E5082E54}"/>
                </a:ext>
              </a:extLst>
            </p:cNvPr>
            <p:cNvSpPr>
              <a:spLocks noChangeArrowheads="1"/>
            </p:cNvSpPr>
            <p:nvPr/>
          </p:nvSpPr>
          <p:spPr bwMode="auto">
            <a:xfrm>
              <a:off x="6510338" y="2487613"/>
              <a:ext cx="15875" cy="190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8" name="Oval 163">
              <a:extLst>
                <a:ext uri="{FF2B5EF4-FFF2-40B4-BE49-F238E27FC236}">
                  <a16:creationId xmlns:a16="http://schemas.microsoft.com/office/drawing/2014/main" id="{A2757B85-A0CF-43FA-BB53-6ABB7D570AE0}"/>
                </a:ext>
              </a:extLst>
            </p:cNvPr>
            <p:cNvSpPr>
              <a:spLocks noChangeArrowheads="1"/>
            </p:cNvSpPr>
            <p:nvPr/>
          </p:nvSpPr>
          <p:spPr bwMode="auto">
            <a:xfrm>
              <a:off x="6567488" y="2487613"/>
              <a:ext cx="14288" cy="190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9" name="Oval 164">
              <a:extLst>
                <a:ext uri="{FF2B5EF4-FFF2-40B4-BE49-F238E27FC236}">
                  <a16:creationId xmlns:a16="http://schemas.microsoft.com/office/drawing/2014/main" id="{1A935DFB-720D-48AC-939C-51D11B58C611}"/>
                </a:ext>
              </a:extLst>
            </p:cNvPr>
            <p:cNvSpPr>
              <a:spLocks noChangeArrowheads="1"/>
            </p:cNvSpPr>
            <p:nvPr/>
          </p:nvSpPr>
          <p:spPr bwMode="auto">
            <a:xfrm>
              <a:off x="6623050" y="2487613"/>
              <a:ext cx="15875" cy="190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50" name="Oval 165">
              <a:extLst>
                <a:ext uri="{FF2B5EF4-FFF2-40B4-BE49-F238E27FC236}">
                  <a16:creationId xmlns:a16="http://schemas.microsoft.com/office/drawing/2014/main" id="{362596DB-2FDC-4246-8BF5-A97EC5B7BB35}"/>
                </a:ext>
              </a:extLst>
            </p:cNvPr>
            <p:cNvSpPr>
              <a:spLocks noChangeArrowheads="1"/>
            </p:cNvSpPr>
            <p:nvPr/>
          </p:nvSpPr>
          <p:spPr bwMode="auto">
            <a:xfrm>
              <a:off x="6675438" y="2487613"/>
              <a:ext cx="19050" cy="190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51" name="Oval 166">
              <a:extLst>
                <a:ext uri="{FF2B5EF4-FFF2-40B4-BE49-F238E27FC236}">
                  <a16:creationId xmlns:a16="http://schemas.microsoft.com/office/drawing/2014/main" id="{3A8722AB-81D4-4482-85AE-0C7F59C33573}"/>
                </a:ext>
              </a:extLst>
            </p:cNvPr>
            <p:cNvSpPr>
              <a:spLocks noChangeArrowheads="1"/>
            </p:cNvSpPr>
            <p:nvPr/>
          </p:nvSpPr>
          <p:spPr bwMode="auto">
            <a:xfrm>
              <a:off x="6732588" y="2487613"/>
              <a:ext cx="19050" cy="190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52" name="Oval 167">
              <a:extLst>
                <a:ext uri="{FF2B5EF4-FFF2-40B4-BE49-F238E27FC236}">
                  <a16:creationId xmlns:a16="http://schemas.microsoft.com/office/drawing/2014/main" id="{9CC7E7A1-CCF3-44AA-9CD4-6346B819735A}"/>
                </a:ext>
              </a:extLst>
            </p:cNvPr>
            <p:cNvSpPr>
              <a:spLocks noChangeArrowheads="1"/>
            </p:cNvSpPr>
            <p:nvPr/>
          </p:nvSpPr>
          <p:spPr bwMode="auto">
            <a:xfrm>
              <a:off x="6397625" y="2544763"/>
              <a:ext cx="19050" cy="190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53" name="Oval 168">
              <a:extLst>
                <a:ext uri="{FF2B5EF4-FFF2-40B4-BE49-F238E27FC236}">
                  <a16:creationId xmlns:a16="http://schemas.microsoft.com/office/drawing/2014/main" id="{BB92F3F5-2D4F-49BB-88C5-158D08CBD84A}"/>
                </a:ext>
              </a:extLst>
            </p:cNvPr>
            <p:cNvSpPr>
              <a:spLocks noChangeArrowheads="1"/>
            </p:cNvSpPr>
            <p:nvPr/>
          </p:nvSpPr>
          <p:spPr bwMode="auto">
            <a:xfrm>
              <a:off x="6732588" y="2544763"/>
              <a:ext cx="19050" cy="190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54" name="Freeform 169">
              <a:extLst>
                <a:ext uri="{FF2B5EF4-FFF2-40B4-BE49-F238E27FC236}">
                  <a16:creationId xmlns:a16="http://schemas.microsoft.com/office/drawing/2014/main" id="{FBBCC8D6-42D2-43C7-BB90-68C2DACF29F9}"/>
                </a:ext>
              </a:extLst>
            </p:cNvPr>
            <p:cNvSpPr/>
            <p:nvPr/>
          </p:nvSpPr>
          <p:spPr bwMode="auto">
            <a:xfrm>
              <a:off x="6454775" y="2544763"/>
              <a:ext cx="239713" cy="19050"/>
            </a:xfrm>
            <a:custGeom>
              <a:avLst/>
              <a:gdLst>
                <a:gd name="T0" fmla="*/ 2 w 64"/>
                <a:gd name="T1" fmla="*/ 5 h 5"/>
                <a:gd name="T2" fmla="*/ 62 w 64"/>
                <a:gd name="T3" fmla="*/ 5 h 5"/>
                <a:gd name="T4" fmla="*/ 64 w 64"/>
                <a:gd name="T5" fmla="*/ 2 h 5"/>
                <a:gd name="T6" fmla="*/ 62 w 64"/>
                <a:gd name="T7" fmla="*/ 0 h 5"/>
                <a:gd name="T8" fmla="*/ 2 w 64"/>
                <a:gd name="T9" fmla="*/ 0 h 5"/>
                <a:gd name="T10" fmla="*/ 0 w 64"/>
                <a:gd name="T11" fmla="*/ 2 h 5"/>
                <a:gd name="T12" fmla="*/ 2 w 64"/>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64" h="5">
                  <a:moveTo>
                    <a:pt x="2" y="5"/>
                  </a:moveTo>
                  <a:cubicBezTo>
                    <a:pt x="62" y="5"/>
                    <a:pt x="62" y="5"/>
                    <a:pt x="62" y="5"/>
                  </a:cubicBezTo>
                  <a:cubicBezTo>
                    <a:pt x="63" y="5"/>
                    <a:pt x="64" y="4"/>
                    <a:pt x="64" y="2"/>
                  </a:cubicBezTo>
                  <a:cubicBezTo>
                    <a:pt x="64" y="1"/>
                    <a:pt x="63" y="0"/>
                    <a:pt x="62" y="0"/>
                  </a:cubicBezTo>
                  <a:cubicBezTo>
                    <a:pt x="2" y="0"/>
                    <a:pt x="2" y="0"/>
                    <a:pt x="2" y="0"/>
                  </a:cubicBezTo>
                  <a:cubicBezTo>
                    <a:pt x="1" y="0"/>
                    <a:pt x="0" y="1"/>
                    <a:pt x="0" y="2"/>
                  </a:cubicBezTo>
                  <a:cubicBezTo>
                    <a:pt x="0" y="4"/>
                    <a:pt x="1" y="5"/>
                    <a:pt x="2"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grpSp>
      <p:grpSp>
        <p:nvGrpSpPr>
          <p:cNvPr id="55" name="组合 54">
            <a:extLst>
              <a:ext uri="{FF2B5EF4-FFF2-40B4-BE49-F238E27FC236}">
                <a16:creationId xmlns:a16="http://schemas.microsoft.com/office/drawing/2014/main" id="{03C8493C-FC68-44DC-93AD-7012F8231D09}"/>
              </a:ext>
            </a:extLst>
          </p:cNvPr>
          <p:cNvGrpSpPr/>
          <p:nvPr/>
        </p:nvGrpSpPr>
        <p:grpSpPr>
          <a:xfrm>
            <a:off x="5163801" y="2823010"/>
            <a:ext cx="181371" cy="271520"/>
            <a:chOff x="5467350" y="2228850"/>
            <a:chExt cx="292100" cy="481013"/>
          </a:xfrm>
          <a:solidFill>
            <a:schemeClr val="bg1"/>
          </a:solidFill>
        </p:grpSpPr>
        <p:sp>
          <p:nvSpPr>
            <p:cNvPr id="56" name="Freeform 170">
              <a:extLst>
                <a:ext uri="{FF2B5EF4-FFF2-40B4-BE49-F238E27FC236}">
                  <a16:creationId xmlns:a16="http://schemas.microsoft.com/office/drawing/2014/main" id="{E49EFD74-39E5-43C8-A0E0-04DF8AB60517}"/>
                </a:ext>
              </a:extLst>
            </p:cNvPr>
            <p:cNvSpPr>
              <a:spLocks noEditPoints="1"/>
            </p:cNvSpPr>
            <p:nvPr/>
          </p:nvSpPr>
          <p:spPr bwMode="auto">
            <a:xfrm>
              <a:off x="5467350" y="2228850"/>
              <a:ext cx="292100" cy="481013"/>
            </a:xfrm>
            <a:custGeom>
              <a:avLst/>
              <a:gdLst>
                <a:gd name="T0" fmla="*/ 43 w 78"/>
                <a:gd name="T1" fmla="*/ 0 h 128"/>
                <a:gd name="T2" fmla="*/ 35 w 78"/>
                <a:gd name="T3" fmla="*/ 0 h 128"/>
                <a:gd name="T4" fmla="*/ 0 w 78"/>
                <a:gd name="T5" fmla="*/ 36 h 128"/>
                <a:gd name="T6" fmla="*/ 0 w 78"/>
                <a:gd name="T7" fmla="*/ 92 h 128"/>
                <a:gd name="T8" fmla="*/ 35 w 78"/>
                <a:gd name="T9" fmla="*/ 128 h 128"/>
                <a:gd name="T10" fmla="*/ 43 w 78"/>
                <a:gd name="T11" fmla="*/ 128 h 128"/>
                <a:gd name="T12" fmla="*/ 78 w 78"/>
                <a:gd name="T13" fmla="*/ 92 h 128"/>
                <a:gd name="T14" fmla="*/ 78 w 78"/>
                <a:gd name="T15" fmla="*/ 36 h 128"/>
                <a:gd name="T16" fmla="*/ 43 w 78"/>
                <a:gd name="T17" fmla="*/ 0 h 128"/>
                <a:gd name="T18" fmla="*/ 74 w 78"/>
                <a:gd name="T19" fmla="*/ 92 h 128"/>
                <a:gd name="T20" fmla="*/ 65 w 78"/>
                <a:gd name="T21" fmla="*/ 114 h 128"/>
                <a:gd name="T22" fmla="*/ 43 w 78"/>
                <a:gd name="T23" fmla="*/ 123 h 128"/>
                <a:gd name="T24" fmla="*/ 35 w 78"/>
                <a:gd name="T25" fmla="*/ 123 h 128"/>
                <a:gd name="T26" fmla="*/ 13 w 78"/>
                <a:gd name="T27" fmla="*/ 114 h 128"/>
                <a:gd name="T28" fmla="*/ 4 w 78"/>
                <a:gd name="T29" fmla="*/ 92 h 128"/>
                <a:gd name="T30" fmla="*/ 4 w 78"/>
                <a:gd name="T31" fmla="*/ 36 h 128"/>
                <a:gd name="T32" fmla="*/ 13 w 78"/>
                <a:gd name="T33" fmla="*/ 14 h 128"/>
                <a:gd name="T34" fmla="*/ 35 w 78"/>
                <a:gd name="T35" fmla="*/ 5 h 128"/>
                <a:gd name="T36" fmla="*/ 43 w 78"/>
                <a:gd name="T37" fmla="*/ 5 h 128"/>
                <a:gd name="T38" fmla="*/ 65 w 78"/>
                <a:gd name="T39" fmla="*/ 14 h 128"/>
                <a:gd name="T40" fmla="*/ 74 w 78"/>
                <a:gd name="T41" fmla="*/ 36 h 128"/>
                <a:gd name="T42" fmla="*/ 74 w 78"/>
                <a:gd name="T43" fmla="*/ 92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8" h="128">
                  <a:moveTo>
                    <a:pt x="43" y="0"/>
                  </a:moveTo>
                  <a:cubicBezTo>
                    <a:pt x="35" y="0"/>
                    <a:pt x="35" y="0"/>
                    <a:pt x="35" y="0"/>
                  </a:cubicBezTo>
                  <a:cubicBezTo>
                    <a:pt x="16" y="0"/>
                    <a:pt x="0" y="16"/>
                    <a:pt x="0" y="36"/>
                  </a:cubicBezTo>
                  <a:cubicBezTo>
                    <a:pt x="0" y="92"/>
                    <a:pt x="0" y="92"/>
                    <a:pt x="0" y="92"/>
                  </a:cubicBezTo>
                  <a:cubicBezTo>
                    <a:pt x="0" y="112"/>
                    <a:pt x="16" y="128"/>
                    <a:pt x="35" y="128"/>
                  </a:cubicBezTo>
                  <a:cubicBezTo>
                    <a:pt x="43" y="128"/>
                    <a:pt x="43" y="128"/>
                    <a:pt x="43" y="128"/>
                  </a:cubicBezTo>
                  <a:cubicBezTo>
                    <a:pt x="62" y="128"/>
                    <a:pt x="78" y="112"/>
                    <a:pt x="78" y="92"/>
                  </a:cubicBezTo>
                  <a:cubicBezTo>
                    <a:pt x="78" y="36"/>
                    <a:pt x="78" y="36"/>
                    <a:pt x="78" y="36"/>
                  </a:cubicBezTo>
                  <a:cubicBezTo>
                    <a:pt x="78" y="16"/>
                    <a:pt x="62" y="0"/>
                    <a:pt x="43" y="0"/>
                  </a:cubicBezTo>
                  <a:close/>
                  <a:moveTo>
                    <a:pt x="74" y="92"/>
                  </a:moveTo>
                  <a:cubicBezTo>
                    <a:pt x="74" y="101"/>
                    <a:pt x="71" y="108"/>
                    <a:pt x="65" y="114"/>
                  </a:cubicBezTo>
                  <a:cubicBezTo>
                    <a:pt x="59" y="120"/>
                    <a:pt x="51" y="123"/>
                    <a:pt x="43" y="123"/>
                  </a:cubicBezTo>
                  <a:cubicBezTo>
                    <a:pt x="35" y="123"/>
                    <a:pt x="35" y="123"/>
                    <a:pt x="35" y="123"/>
                  </a:cubicBezTo>
                  <a:cubicBezTo>
                    <a:pt x="27" y="123"/>
                    <a:pt x="19" y="120"/>
                    <a:pt x="13" y="114"/>
                  </a:cubicBezTo>
                  <a:cubicBezTo>
                    <a:pt x="7" y="108"/>
                    <a:pt x="4" y="101"/>
                    <a:pt x="4" y="92"/>
                  </a:cubicBezTo>
                  <a:cubicBezTo>
                    <a:pt x="4" y="36"/>
                    <a:pt x="4" y="36"/>
                    <a:pt x="4" y="36"/>
                  </a:cubicBezTo>
                  <a:cubicBezTo>
                    <a:pt x="4" y="27"/>
                    <a:pt x="7" y="20"/>
                    <a:pt x="13" y="14"/>
                  </a:cubicBezTo>
                  <a:cubicBezTo>
                    <a:pt x="19" y="8"/>
                    <a:pt x="27" y="5"/>
                    <a:pt x="35" y="5"/>
                  </a:cubicBezTo>
                  <a:cubicBezTo>
                    <a:pt x="43" y="5"/>
                    <a:pt x="43" y="5"/>
                    <a:pt x="43" y="5"/>
                  </a:cubicBezTo>
                  <a:cubicBezTo>
                    <a:pt x="51" y="5"/>
                    <a:pt x="59" y="8"/>
                    <a:pt x="65" y="14"/>
                  </a:cubicBezTo>
                  <a:cubicBezTo>
                    <a:pt x="71" y="20"/>
                    <a:pt x="74" y="27"/>
                    <a:pt x="74" y="36"/>
                  </a:cubicBezTo>
                  <a:lnTo>
                    <a:pt x="74" y="9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57" name="Freeform 171">
              <a:extLst>
                <a:ext uri="{FF2B5EF4-FFF2-40B4-BE49-F238E27FC236}">
                  <a16:creationId xmlns:a16="http://schemas.microsoft.com/office/drawing/2014/main" id="{24AA5C24-CDC5-47FF-9917-9ABEFF298443}"/>
                </a:ext>
              </a:extLst>
            </p:cNvPr>
            <p:cNvSpPr/>
            <p:nvPr/>
          </p:nvSpPr>
          <p:spPr bwMode="auto">
            <a:xfrm>
              <a:off x="5605463" y="2311400"/>
              <a:ext cx="15875" cy="101600"/>
            </a:xfrm>
            <a:custGeom>
              <a:avLst/>
              <a:gdLst>
                <a:gd name="T0" fmla="*/ 2 w 4"/>
                <a:gd name="T1" fmla="*/ 0 h 27"/>
                <a:gd name="T2" fmla="*/ 0 w 4"/>
                <a:gd name="T3" fmla="*/ 3 h 27"/>
                <a:gd name="T4" fmla="*/ 0 w 4"/>
                <a:gd name="T5" fmla="*/ 25 h 27"/>
                <a:gd name="T6" fmla="*/ 2 w 4"/>
                <a:gd name="T7" fmla="*/ 27 h 27"/>
                <a:gd name="T8" fmla="*/ 4 w 4"/>
                <a:gd name="T9" fmla="*/ 25 h 27"/>
                <a:gd name="T10" fmla="*/ 4 w 4"/>
                <a:gd name="T11" fmla="*/ 3 h 27"/>
                <a:gd name="T12" fmla="*/ 2 w 4"/>
                <a:gd name="T13" fmla="*/ 0 h 27"/>
              </a:gdLst>
              <a:ahLst/>
              <a:cxnLst>
                <a:cxn ang="0">
                  <a:pos x="T0" y="T1"/>
                </a:cxn>
                <a:cxn ang="0">
                  <a:pos x="T2" y="T3"/>
                </a:cxn>
                <a:cxn ang="0">
                  <a:pos x="T4" y="T5"/>
                </a:cxn>
                <a:cxn ang="0">
                  <a:pos x="T6" y="T7"/>
                </a:cxn>
                <a:cxn ang="0">
                  <a:pos x="T8" y="T9"/>
                </a:cxn>
                <a:cxn ang="0">
                  <a:pos x="T10" y="T11"/>
                </a:cxn>
                <a:cxn ang="0">
                  <a:pos x="T12" y="T13"/>
                </a:cxn>
              </a:cxnLst>
              <a:rect l="0" t="0" r="r" b="b"/>
              <a:pathLst>
                <a:path w="4" h="27">
                  <a:moveTo>
                    <a:pt x="2" y="0"/>
                  </a:moveTo>
                  <a:cubicBezTo>
                    <a:pt x="1" y="0"/>
                    <a:pt x="0" y="1"/>
                    <a:pt x="0" y="3"/>
                  </a:cubicBezTo>
                  <a:cubicBezTo>
                    <a:pt x="0" y="25"/>
                    <a:pt x="0" y="25"/>
                    <a:pt x="0" y="25"/>
                  </a:cubicBezTo>
                  <a:cubicBezTo>
                    <a:pt x="0" y="26"/>
                    <a:pt x="1" y="27"/>
                    <a:pt x="2" y="27"/>
                  </a:cubicBezTo>
                  <a:cubicBezTo>
                    <a:pt x="3" y="27"/>
                    <a:pt x="4" y="26"/>
                    <a:pt x="4" y="25"/>
                  </a:cubicBezTo>
                  <a:cubicBezTo>
                    <a:pt x="4" y="3"/>
                    <a:pt x="4" y="3"/>
                    <a:pt x="4" y="3"/>
                  </a:cubicBezTo>
                  <a:cubicBezTo>
                    <a:pt x="4" y="1"/>
                    <a:pt x="3" y="0"/>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grpSp>
      <p:sp>
        <p:nvSpPr>
          <p:cNvPr id="58" name="Freeform 5" descr="e7d195523061f1c011414db08df74492ac20befa3fb15586EED641F7DA837B3633596E05B8AE62E50B5E5456BD3C648DCE2D234CC482E88EB223CB95B207F69907A09C8021443F850886F0462B4D95DAE7E52E05A390C4CE625F38A433E56E1506C378848893C4809CC188E12B64E27FF9994B107CB3C3C2C94CAA84DC1D73C7FCCF51DAA75E7A6B">
            <a:extLst>
              <a:ext uri="{FF2B5EF4-FFF2-40B4-BE49-F238E27FC236}">
                <a16:creationId xmlns:a16="http://schemas.microsoft.com/office/drawing/2014/main" id="{FF0501B4-B9E0-47DB-B80C-7473F70103A2}"/>
              </a:ext>
            </a:extLst>
          </p:cNvPr>
          <p:cNvSpPr>
            <a:spLocks noEditPoints="1"/>
          </p:cNvSpPr>
          <p:nvPr/>
        </p:nvSpPr>
        <p:spPr bwMode="auto">
          <a:xfrm>
            <a:off x="7468418" y="3920001"/>
            <a:ext cx="5938477" cy="4574095"/>
          </a:xfrm>
          <a:custGeom>
            <a:avLst/>
            <a:gdLst>
              <a:gd name="T0" fmla="*/ 627 w 4482"/>
              <a:gd name="T1" fmla="*/ 2894 h 3452"/>
              <a:gd name="T2" fmla="*/ 648 w 4482"/>
              <a:gd name="T3" fmla="*/ 2821 h 3452"/>
              <a:gd name="T4" fmla="*/ 1427 w 4482"/>
              <a:gd name="T5" fmla="*/ 2541 h 3452"/>
              <a:gd name="T6" fmla="*/ 1421 w 4482"/>
              <a:gd name="T7" fmla="*/ 2539 h 3452"/>
              <a:gd name="T8" fmla="*/ 1128 w 4482"/>
              <a:gd name="T9" fmla="*/ 2310 h 3452"/>
              <a:gd name="T10" fmla="*/ 1090 w 4482"/>
              <a:gd name="T11" fmla="*/ 2307 h 3452"/>
              <a:gd name="T12" fmla="*/ 810 w 4482"/>
              <a:gd name="T13" fmla="*/ 2269 h 3452"/>
              <a:gd name="T14" fmla="*/ 1090 w 4482"/>
              <a:gd name="T15" fmla="*/ 2302 h 3452"/>
              <a:gd name="T16" fmla="*/ 2424 w 4482"/>
              <a:gd name="T17" fmla="*/ 2079 h 3452"/>
              <a:gd name="T18" fmla="*/ 438 w 4482"/>
              <a:gd name="T19" fmla="*/ 2323 h 3452"/>
              <a:gd name="T20" fmla="*/ 776 w 4482"/>
              <a:gd name="T21" fmla="*/ 2241 h 3452"/>
              <a:gd name="T22" fmla="*/ 1361 w 4482"/>
              <a:gd name="T23" fmla="*/ 2144 h 3452"/>
              <a:gd name="T24" fmla="*/ 1377 w 4482"/>
              <a:gd name="T25" fmla="*/ 2110 h 3452"/>
              <a:gd name="T26" fmla="*/ 1383 w 4482"/>
              <a:gd name="T27" fmla="*/ 2009 h 3452"/>
              <a:gd name="T28" fmla="*/ 1057 w 4482"/>
              <a:gd name="T29" fmla="*/ 2076 h 3452"/>
              <a:gd name="T30" fmla="*/ 1114 w 4482"/>
              <a:gd name="T31" fmla="*/ 2038 h 3452"/>
              <a:gd name="T32" fmla="*/ 696 w 4482"/>
              <a:gd name="T33" fmla="*/ 2034 h 3452"/>
              <a:gd name="T34" fmla="*/ 1034 w 4482"/>
              <a:gd name="T35" fmla="*/ 2008 h 3452"/>
              <a:gd name="T36" fmla="*/ 2420 w 4482"/>
              <a:gd name="T37" fmla="*/ 2077 h 3452"/>
              <a:gd name="T38" fmla="*/ 806 w 4482"/>
              <a:gd name="T39" fmla="*/ 1888 h 3452"/>
              <a:gd name="T40" fmla="*/ 1175 w 4482"/>
              <a:gd name="T41" fmla="*/ 1986 h 3452"/>
              <a:gd name="T42" fmla="*/ 2497 w 4482"/>
              <a:gd name="T43" fmla="*/ 1652 h 3452"/>
              <a:gd name="T44" fmla="*/ 2027 w 4482"/>
              <a:gd name="T45" fmla="*/ 1747 h 3452"/>
              <a:gd name="T46" fmla="*/ 2479 w 4482"/>
              <a:gd name="T47" fmla="*/ 1594 h 3452"/>
              <a:gd name="T48" fmla="*/ 2014 w 4482"/>
              <a:gd name="T49" fmla="*/ 1848 h 3452"/>
              <a:gd name="T50" fmla="*/ 2023 w 4482"/>
              <a:gd name="T51" fmla="*/ 1744 h 3452"/>
              <a:gd name="T52" fmla="*/ 1546 w 4482"/>
              <a:gd name="T53" fmla="*/ 1543 h 3452"/>
              <a:gd name="T54" fmla="*/ 3818 w 4482"/>
              <a:gd name="T55" fmla="*/ 1426 h 3452"/>
              <a:gd name="T56" fmla="*/ 3138 w 4482"/>
              <a:gd name="T57" fmla="*/ 1256 h 3452"/>
              <a:gd name="T58" fmla="*/ 3133 w 4482"/>
              <a:gd name="T59" fmla="*/ 1254 h 3452"/>
              <a:gd name="T60" fmla="*/ 2958 w 4482"/>
              <a:gd name="T61" fmla="*/ 1184 h 3452"/>
              <a:gd name="T62" fmla="*/ 3363 w 4482"/>
              <a:gd name="T63" fmla="*/ 1142 h 3452"/>
              <a:gd name="T64" fmla="*/ 2483 w 4482"/>
              <a:gd name="T65" fmla="*/ 1049 h 3452"/>
              <a:gd name="T66" fmla="*/ 3844 w 4482"/>
              <a:gd name="T67" fmla="*/ 1298 h 3452"/>
              <a:gd name="T68" fmla="*/ 3849 w 4482"/>
              <a:gd name="T69" fmla="*/ 1300 h 3452"/>
              <a:gd name="T70" fmla="*/ 2094 w 4482"/>
              <a:gd name="T71" fmla="*/ 1376 h 3452"/>
              <a:gd name="T72" fmla="*/ 3134 w 4482"/>
              <a:gd name="T73" fmla="*/ 971 h 3452"/>
              <a:gd name="T74" fmla="*/ 3631 w 4482"/>
              <a:gd name="T75" fmla="*/ 1218 h 3452"/>
              <a:gd name="T76" fmla="*/ 3107 w 4482"/>
              <a:gd name="T77" fmla="*/ 1233 h 3452"/>
              <a:gd name="T78" fmla="*/ 3150 w 4482"/>
              <a:gd name="T79" fmla="*/ 925 h 3452"/>
              <a:gd name="T80" fmla="*/ 3085 w 4482"/>
              <a:gd name="T81" fmla="*/ 1182 h 3452"/>
              <a:gd name="T82" fmla="*/ 3095 w 4482"/>
              <a:gd name="T83" fmla="*/ 1007 h 3452"/>
              <a:gd name="T84" fmla="*/ 3150 w 4482"/>
              <a:gd name="T85" fmla="*/ 925 h 3452"/>
              <a:gd name="T86" fmla="*/ 2707 w 4482"/>
              <a:gd name="T87" fmla="*/ 633 h 3452"/>
              <a:gd name="T88" fmla="*/ 3259 w 4482"/>
              <a:gd name="T89" fmla="*/ 660 h 3452"/>
              <a:gd name="T90" fmla="*/ 3493 w 4482"/>
              <a:gd name="T91" fmla="*/ 814 h 3452"/>
              <a:gd name="T92" fmla="*/ 3750 w 4482"/>
              <a:gd name="T93" fmla="*/ 596 h 3452"/>
              <a:gd name="T94" fmla="*/ 2533 w 4482"/>
              <a:gd name="T95" fmla="*/ 949 h 3452"/>
              <a:gd name="T96" fmla="*/ 1442 w 4482"/>
              <a:gd name="T97" fmla="*/ 1526 h 3452"/>
              <a:gd name="T98" fmla="*/ 774 w 4482"/>
              <a:gd name="T99" fmla="*/ 1874 h 3452"/>
              <a:gd name="T100" fmla="*/ 689 w 4482"/>
              <a:gd name="T101" fmla="*/ 2034 h 3452"/>
              <a:gd name="T102" fmla="*/ 408 w 4482"/>
              <a:gd name="T103" fmla="*/ 2373 h 3452"/>
              <a:gd name="T104" fmla="*/ 783 w 4482"/>
              <a:gd name="T105" fmla="*/ 2255 h 3452"/>
              <a:gd name="T106" fmla="*/ 683 w 4482"/>
              <a:gd name="T107" fmla="*/ 2649 h 3452"/>
              <a:gd name="T108" fmla="*/ 462 w 4482"/>
              <a:gd name="T109" fmla="*/ 2816 h 3452"/>
              <a:gd name="T110" fmla="*/ 1010 w 4482"/>
              <a:gd name="T111" fmla="*/ 2821 h 3452"/>
              <a:gd name="T112" fmla="*/ 3261 w 4482"/>
              <a:gd name="T113" fmla="*/ 1895 h 3452"/>
              <a:gd name="T114" fmla="*/ 4265 w 4482"/>
              <a:gd name="T115" fmla="*/ 1101 h 3452"/>
              <a:gd name="T116" fmla="*/ 3942 w 4482"/>
              <a:gd name="T117" fmla="*/ 975 h 3452"/>
              <a:gd name="T118" fmla="*/ 4053 w 4482"/>
              <a:gd name="T119" fmla="*/ 698 h 3452"/>
              <a:gd name="T120" fmla="*/ 3817 w 4482"/>
              <a:gd name="T121" fmla="*/ 610 h 3452"/>
              <a:gd name="T122" fmla="*/ 3889 w 4482"/>
              <a:gd name="T123" fmla="*/ 385 h 3452"/>
              <a:gd name="T124" fmla="*/ 3548 w 4482"/>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2" h="3452">
                <a:moveTo>
                  <a:pt x="579" y="2405"/>
                </a:moveTo>
                <a:cubicBezTo>
                  <a:pt x="365" y="2630"/>
                  <a:pt x="365" y="2630"/>
                  <a:pt x="365" y="2630"/>
                </a:cubicBezTo>
                <a:cubicBezTo>
                  <a:pt x="367" y="2635"/>
                  <a:pt x="367" y="2635"/>
                  <a:pt x="367" y="2635"/>
                </a:cubicBezTo>
                <a:cubicBezTo>
                  <a:pt x="585" y="2405"/>
                  <a:pt x="585" y="2405"/>
                  <a:pt x="585" y="2405"/>
                </a:cubicBezTo>
                <a:cubicBezTo>
                  <a:pt x="585" y="2405"/>
                  <a:pt x="584" y="2405"/>
                  <a:pt x="583" y="2405"/>
                </a:cubicBezTo>
                <a:cubicBezTo>
                  <a:pt x="582" y="2405"/>
                  <a:pt x="580" y="2405"/>
                  <a:pt x="579" y="2405"/>
                </a:cubicBezTo>
                <a:moveTo>
                  <a:pt x="627" y="2894"/>
                </a:moveTo>
                <a:cubicBezTo>
                  <a:pt x="647" y="2826"/>
                  <a:pt x="647" y="2826"/>
                  <a:pt x="647" y="2826"/>
                </a:cubicBezTo>
                <a:cubicBezTo>
                  <a:pt x="968" y="2844"/>
                  <a:pt x="968" y="2844"/>
                  <a:pt x="968" y="2844"/>
                </a:cubicBezTo>
                <a:cubicBezTo>
                  <a:pt x="627" y="2894"/>
                  <a:pt x="627" y="2894"/>
                  <a:pt x="627" y="2894"/>
                </a:cubicBezTo>
                <a:moveTo>
                  <a:pt x="975" y="2839"/>
                </a:moveTo>
                <a:cubicBezTo>
                  <a:pt x="983" y="2810"/>
                  <a:pt x="983" y="2810"/>
                  <a:pt x="983" y="2810"/>
                </a:cubicBezTo>
                <a:cubicBezTo>
                  <a:pt x="1005" y="2819"/>
                  <a:pt x="1005" y="2819"/>
                  <a:pt x="1005" y="2819"/>
                </a:cubicBezTo>
                <a:cubicBezTo>
                  <a:pt x="975" y="2839"/>
                  <a:pt x="975" y="2839"/>
                  <a:pt x="975" y="2839"/>
                </a:cubicBezTo>
                <a:moveTo>
                  <a:pt x="683" y="2718"/>
                </a:moveTo>
                <a:cubicBezTo>
                  <a:pt x="689" y="2718"/>
                  <a:pt x="694" y="2717"/>
                  <a:pt x="700" y="2714"/>
                </a:cubicBezTo>
                <a:cubicBezTo>
                  <a:pt x="707" y="2710"/>
                  <a:pt x="713" y="2703"/>
                  <a:pt x="716" y="2696"/>
                </a:cubicBezTo>
                <a:cubicBezTo>
                  <a:pt x="978" y="2808"/>
                  <a:pt x="978" y="2808"/>
                  <a:pt x="978" y="2808"/>
                </a:cubicBezTo>
                <a:cubicBezTo>
                  <a:pt x="971" y="2839"/>
                  <a:pt x="971" y="2839"/>
                  <a:pt x="971" y="2839"/>
                </a:cubicBezTo>
                <a:cubicBezTo>
                  <a:pt x="648" y="2821"/>
                  <a:pt x="648" y="2821"/>
                  <a:pt x="648" y="2821"/>
                </a:cubicBezTo>
                <a:cubicBezTo>
                  <a:pt x="679" y="2718"/>
                  <a:pt x="679" y="2718"/>
                  <a:pt x="679" y="2718"/>
                </a:cubicBezTo>
                <a:cubicBezTo>
                  <a:pt x="680" y="2718"/>
                  <a:pt x="682" y="2718"/>
                  <a:pt x="683" y="2718"/>
                </a:cubicBezTo>
                <a:moveTo>
                  <a:pt x="980" y="2803"/>
                </a:moveTo>
                <a:cubicBezTo>
                  <a:pt x="717" y="2691"/>
                  <a:pt x="717" y="2691"/>
                  <a:pt x="717" y="2691"/>
                </a:cubicBezTo>
                <a:cubicBezTo>
                  <a:pt x="718" y="2686"/>
                  <a:pt x="718" y="2681"/>
                  <a:pt x="717" y="2675"/>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2"/>
                  <a:pt x="1100" y="2852"/>
                  <a:pt x="1100" y="2852"/>
                </a:cubicBezTo>
                <a:cubicBezTo>
                  <a:pt x="1099" y="2853"/>
                  <a:pt x="1099" y="2853"/>
                  <a:pt x="1099" y="2853"/>
                </a:cubicBezTo>
                <a:cubicBezTo>
                  <a:pt x="1099" y="2854"/>
                  <a:pt x="1099" y="2854"/>
                  <a:pt x="1099" y="2854"/>
                </a:cubicBezTo>
                <a:moveTo>
                  <a:pt x="1010" y="2816"/>
                </a:moveTo>
                <a:cubicBezTo>
                  <a:pt x="984" y="2805"/>
                  <a:pt x="984" y="2805"/>
                  <a:pt x="984" y="2805"/>
                </a:cubicBezTo>
                <a:cubicBezTo>
                  <a:pt x="1038" y="2586"/>
                  <a:pt x="1038" y="2586"/>
                  <a:pt x="1038"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5"/>
                </a:moveTo>
                <a:cubicBezTo>
                  <a:pt x="1333" y="2376"/>
                  <a:pt x="1333" y="2376"/>
                  <a:pt x="1333" y="2376"/>
                </a:cubicBezTo>
                <a:cubicBezTo>
                  <a:pt x="1557" y="2448"/>
                  <a:pt x="1557" y="2448"/>
                  <a:pt x="1557" y="2448"/>
                </a:cubicBezTo>
                <a:cubicBezTo>
                  <a:pt x="1426" y="2536"/>
                  <a:pt x="1426" y="2536"/>
                  <a:pt x="1426" y="2536"/>
                </a:cubicBezTo>
                <a:cubicBezTo>
                  <a:pt x="1324" y="2503"/>
                  <a:pt x="1324" y="2503"/>
                  <a:pt x="1324" y="2503"/>
                </a:cubicBezTo>
                <a:cubicBezTo>
                  <a:pt x="1324" y="2505"/>
                  <a:pt x="1324" y="2505"/>
                  <a:pt x="1324" y="2505"/>
                </a:cubicBezTo>
                <a:moveTo>
                  <a:pt x="1109" y="2323"/>
                </a:moveTo>
                <a:cubicBezTo>
                  <a:pt x="1112" y="2323"/>
                  <a:pt x="1115" y="2323"/>
                  <a:pt x="1118" y="2321"/>
                </a:cubicBezTo>
                <a:cubicBezTo>
                  <a:pt x="1123" y="2319"/>
                  <a:pt x="1126" y="2315"/>
                  <a:pt x="1128" y="2310"/>
                </a:cubicBezTo>
                <a:cubicBezTo>
                  <a:pt x="1328" y="2374"/>
                  <a:pt x="1328" y="2374"/>
                  <a:pt x="1328" y="2374"/>
                </a:cubicBezTo>
                <a:cubicBezTo>
                  <a:pt x="1319" y="2503"/>
                  <a:pt x="1319" y="2503"/>
                  <a:pt x="1319" y="2503"/>
                </a:cubicBezTo>
                <a:cubicBezTo>
                  <a:pt x="1040" y="2581"/>
                  <a:pt x="1040" y="2581"/>
                  <a:pt x="1040" y="2581"/>
                </a:cubicBezTo>
                <a:cubicBezTo>
                  <a:pt x="1104" y="2323"/>
                  <a:pt x="1104" y="2323"/>
                  <a:pt x="1104" y="2323"/>
                </a:cubicBezTo>
                <a:cubicBezTo>
                  <a:pt x="1106" y="2323"/>
                  <a:pt x="1108" y="2323"/>
                  <a:pt x="1109" y="2323"/>
                </a:cubicBezTo>
                <a:moveTo>
                  <a:pt x="716" y="2671"/>
                </a:moveTo>
                <a:cubicBezTo>
                  <a:pt x="715" y="2670"/>
                  <a:pt x="715" y="2668"/>
                  <a:pt x="714" y="2667"/>
                </a:cubicBezTo>
                <a:cubicBezTo>
                  <a:pt x="710" y="2659"/>
                  <a:pt x="703" y="2654"/>
                  <a:pt x="695" y="2651"/>
                </a:cubicBezTo>
                <a:cubicBezTo>
                  <a:pt x="777" y="2353"/>
                  <a:pt x="777" y="2353"/>
                  <a:pt x="777" y="2353"/>
                </a:cubicBezTo>
                <a:cubicBezTo>
                  <a:pt x="1090" y="2307"/>
                  <a:pt x="1090" y="2307"/>
                  <a:pt x="1090" y="2307"/>
                </a:cubicBezTo>
                <a:cubicBezTo>
                  <a:pt x="1090" y="2309"/>
                  <a:pt x="1091" y="2311"/>
                  <a:pt x="1092" y="2313"/>
                </a:cubicBezTo>
                <a:cubicBezTo>
                  <a:pt x="1094" y="2316"/>
                  <a:pt x="1096" y="2319"/>
                  <a:pt x="1100" y="2321"/>
                </a:cubicBezTo>
                <a:cubicBezTo>
                  <a:pt x="1034" y="2582"/>
                  <a:pt x="1034" y="2582"/>
                  <a:pt x="1034" y="2582"/>
                </a:cubicBezTo>
                <a:cubicBezTo>
                  <a:pt x="716" y="2671"/>
                  <a:pt x="716" y="2671"/>
                  <a:pt x="716" y="2671"/>
                </a:cubicBezTo>
                <a:moveTo>
                  <a:pt x="1329" y="2369"/>
                </a:moveTo>
                <a:cubicBezTo>
                  <a:pt x="1129" y="2305"/>
                  <a:pt x="1129" y="2305"/>
                  <a:pt x="1129" y="2305"/>
                </a:cubicBezTo>
                <a:cubicBezTo>
                  <a:pt x="1129" y="2302"/>
                  <a:pt x="1128" y="2299"/>
                  <a:pt x="1127" y="2295"/>
                </a:cubicBezTo>
                <a:cubicBezTo>
                  <a:pt x="1341" y="2200"/>
                  <a:pt x="1341" y="2200"/>
                  <a:pt x="1341" y="2200"/>
                </a:cubicBezTo>
                <a:cubicBezTo>
                  <a:pt x="1329" y="2369"/>
                  <a:pt x="1329" y="2369"/>
                  <a:pt x="1329" y="2369"/>
                </a:cubicBezTo>
                <a:moveTo>
                  <a:pt x="810" y="2269"/>
                </a:moveTo>
                <a:cubicBezTo>
                  <a:pt x="816" y="2269"/>
                  <a:pt x="821" y="2268"/>
                  <a:pt x="827" y="2265"/>
                </a:cubicBezTo>
                <a:cubicBezTo>
                  <a:pt x="841" y="2258"/>
                  <a:pt x="848" y="2241"/>
                  <a:pt x="844" y="2226"/>
                </a:cubicBezTo>
                <a:cubicBezTo>
                  <a:pt x="1319" y="2131"/>
                  <a:pt x="1319" y="2131"/>
                  <a:pt x="1319" y="2131"/>
                </a:cubicBezTo>
                <a:cubicBezTo>
                  <a:pt x="1319" y="2131"/>
                  <a:pt x="1319" y="2131"/>
                  <a:pt x="1319" y="2131"/>
                </a:cubicBezTo>
                <a:cubicBezTo>
                  <a:pt x="1324" y="2141"/>
                  <a:pt x="1334" y="2147"/>
                  <a:pt x="1345" y="2148"/>
                </a:cubicBezTo>
                <a:cubicBezTo>
                  <a:pt x="1341" y="2194"/>
                  <a:pt x="1341" y="2194"/>
                  <a:pt x="1341" y="2194"/>
                </a:cubicBezTo>
                <a:cubicBezTo>
                  <a:pt x="1124" y="2292"/>
                  <a:pt x="1124" y="2292"/>
                  <a:pt x="1124" y="2292"/>
                </a:cubicBezTo>
                <a:cubicBezTo>
                  <a:pt x="1121" y="2287"/>
                  <a:pt x="1115" y="2284"/>
                  <a:pt x="1109" y="2284"/>
                </a:cubicBezTo>
                <a:cubicBezTo>
                  <a:pt x="1106" y="2284"/>
                  <a:pt x="1103" y="2285"/>
                  <a:pt x="1100" y="2286"/>
                </a:cubicBezTo>
                <a:cubicBezTo>
                  <a:pt x="1094" y="2290"/>
                  <a:pt x="1090" y="2296"/>
                  <a:pt x="1090" y="2302"/>
                </a:cubicBezTo>
                <a:cubicBezTo>
                  <a:pt x="778" y="2348"/>
                  <a:pt x="778" y="2348"/>
                  <a:pt x="778" y="2348"/>
                </a:cubicBezTo>
                <a:cubicBezTo>
                  <a:pt x="800" y="2268"/>
                  <a:pt x="800" y="2268"/>
                  <a:pt x="800" y="2268"/>
                </a:cubicBezTo>
                <a:cubicBezTo>
                  <a:pt x="804" y="2269"/>
                  <a:pt x="807" y="2269"/>
                  <a:pt x="810" y="2269"/>
                </a:cubicBezTo>
                <a:moveTo>
                  <a:pt x="1801" y="2656"/>
                </a:moveTo>
                <a:cubicBezTo>
                  <a:pt x="1433" y="2538"/>
                  <a:pt x="1433" y="2538"/>
                  <a:pt x="1433" y="2538"/>
                </a:cubicBezTo>
                <a:cubicBezTo>
                  <a:pt x="1562" y="2451"/>
                  <a:pt x="1562" y="2451"/>
                  <a:pt x="1562" y="2451"/>
                </a:cubicBezTo>
                <a:cubicBezTo>
                  <a:pt x="1560" y="2449"/>
                  <a:pt x="1560" y="2449"/>
                  <a:pt x="1560" y="2449"/>
                </a:cubicBezTo>
                <a:cubicBezTo>
                  <a:pt x="2418" y="2086"/>
                  <a:pt x="2418" y="2086"/>
                  <a:pt x="2418" y="2086"/>
                </a:cubicBezTo>
                <a:cubicBezTo>
                  <a:pt x="1801" y="2656"/>
                  <a:pt x="1801" y="2656"/>
                  <a:pt x="1801" y="2656"/>
                </a:cubicBezTo>
                <a:moveTo>
                  <a:pt x="2424" y="2079"/>
                </a:moveTo>
                <a:cubicBezTo>
                  <a:pt x="2425" y="2075"/>
                  <a:pt x="2425" y="2075"/>
                  <a:pt x="2425" y="2075"/>
                </a:cubicBezTo>
                <a:cubicBezTo>
                  <a:pt x="2428" y="2077"/>
                  <a:pt x="2428" y="2077"/>
                  <a:pt x="2428" y="2077"/>
                </a:cubicBezTo>
                <a:cubicBezTo>
                  <a:pt x="2426" y="2078"/>
                  <a:pt x="2426" y="2078"/>
                  <a:pt x="2426" y="2078"/>
                </a:cubicBezTo>
                <a:cubicBezTo>
                  <a:pt x="2424" y="2079"/>
                  <a:pt x="2424" y="2079"/>
                  <a:pt x="2424" y="2079"/>
                </a:cubicBezTo>
                <a:moveTo>
                  <a:pt x="405" y="2347"/>
                </a:moveTo>
                <a:cubicBezTo>
                  <a:pt x="363" y="2341"/>
                  <a:pt x="363" y="2341"/>
                  <a:pt x="363" y="2341"/>
                </a:cubicBezTo>
                <a:cubicBezTo>
                  <a:pt x="594" y="2046"/>
                  <a:pt x="594" y="2046"/>
                  <a:pt x="594" y="2046"/>
                </a:cubicBezTo>
                <a:cubicBezTo>
                  <a:pt x="685" y="2039"/>
                  <a:pt x="685" y="2039"/>
                  <a:pt x="685" y="2039"/>
                </a:cubicBezTo>
                <a:cubicBezTo>
                  <a:pt x="455" y="2327"/>
                  <a:pt x="455" y="2327"/>
                  <a:pt x="455" y="2327"/>
                </a:cubicBezTo>
                <a:cubicBezTo>
                  <a:pt x="450" y="2324"/>
                  <a:pt x="444" y="2323"/>
                  <a:pt x="438" y="2323"/>
                </a:cubicBezTo>
                <a:cubicBezTo>
                  <a:pt x="433" y="2323"/>
                  <a:pt x="427" y="2324"/>
                  <a:pt x="422" y="2327"/>
                </a:cubicBezTo>
                <a:cubicBezTo>
                  <a:pt x="414" y="2331"/>
                  <a:pt x="408" y="2339"/>
                  <a:pt x="405" y="2347"/>
                </a:cubicBezTo>
                <a:moveTo>
                  <a:pt x="469" y="2342"/>
                </a:moveTo>
                <a:cubicBezTo>
                  <a:pt x="469" y="2341"/>
                  <a:pt x="469" y="2341"/>
                  <a:pt x="469" y="2341"/>
                </a:cubicBezTo>
                <a:cubicBezTo>
                  <a:pt x="467" y="2336"/>
                  <a:pt x="463" y="2332"/>
                  <a:pt x="459" y="2329"/>
                </a:cubicBezTo>
                <a:cubicBezTo>
                  <a:pt x="692" y="2039"/>
                  <a:pt x="692" y="2039"/>
                  <a:pt x="692" y="2039"/>
                </a:cubicBezTo>
                <a:cubicBezTo>
                  <a:pt x="792" y="2031"/>
                  <a:pt x="792" y="2031"/>
                  <a:pt x="792" y="2031"/>
                </a:cubicBezTo>
                <a:cubicBezTo>
                  <a:pt x="804" y="2201"/>
                  <a:pt x="804" y="2201"/>
                  <a:pt x="804" y="2201"/>
                </a:cubicBezTo>
                <a:cubicBezTo>
                  <a:pt x="801" y="2201"/>
                  <a:pt x="798" y="2202"/>
                  <a:pt x="794" y="2204"/>
                </a:cubicBezTo>
                <a:cubicBezTo>
                  <a:pt x="781" y="2211"/>
                  <a:pt x="774" y="2226"/>
                  <a:pt x="776" y="2241"/>
                </a:cubicBezTo>
                <a:cubicBezTo>
                  <a:pt x="469" y="2342"/>
                  <a:pt x="469" y="2342"/>
                  <a:pt x="469" y="2342"/>
                </a:cubicBezTo>
                <a:moveTo>
                  <a:pt x="1560" y="2444"/>
                </a:moveTo>
                <a:cubicBezTo>
                  <a:pt x="1333" y="2371"/>
                  <a:pt x="1333" y="2371"/>
                  <a:pt x="1333" y="2371"/>
                </a:cubicBezTo>
                <a:cubicBezTo>
                  <a:pt x="1346" y="2198"/>
                  <a:pt x="1346" y="2198"/>
                  <a:pt x="1346" y="2198"/>
                </a:cubicBezTo>
                <a:cubicBezTo>
                  <a:pt x="1751" y="2017"/>
                  <a:pt x="1751" y="2017"/>
                  <a:pt x="1751" y="2017"/>
                </a:cubicBezTo>
                <a:cubicBezTo>
                  <a:pt x="2416" y="2081"/>
                  <a:pt x="2416" y="2081"/>
                  <a:pt x="2416" y="2081"/>
                </a:cubicBezTo>
                <a:cubicBezTo>
                  <a:pt x="1560" y="2444"/>
                  <a:pt x="1560" y="2444"/>
                  <a:pt x="1560" y="2444"/>
                </a:cubicBezTo>
                <a:moveTo>
                  <a:pt x="1347" y="2192"/>
                </a:moveTo>
                <a:cubicBezTo>
                  <a:pt x="1350" y="2148"/>
                  <a:pt x="1350" y="2148"/>
                  <a:pt x="1350" y="2148"/>
                </a:cubicBezTo>
                <a:cubicBezTo>
                  <a:pt x="1354" y="2148"/>
                  <a:pt x="1358" y="2146"/>
                  <a:pt x="1361" y="2144"/>
                </a:cubicBezTo>
                <a:cubicBezTo>
                  <a:pt x="1373" y="2139"/>
                  <a:pt x="1379" y="2127"/>
                  <a:pt x="1378" y="2115"/>
                </a:cubicBezTo>
                <a:cubicBezTo>
                  <a:pt x="1654" y="2013"/>
                  <a:pt x="1654" y="2013"/>
                  <a:pt x="1654" y="2013"/>
                </a:cubicBezTo>
                <a:cubicBezTo>
                  <a:pt x="1744" y="2014"/>
                  <a:pt x="1744" y="2014"/>
                  <a:pt x="1744" y="2014"/>
                </a:cubicBezTo>
                <a:cubicBezTo>
                  <a:pt x="1347" y="2192"/>
                  <a:pt x="1347" y="2192"/>
                  <a:pt x="1347" y="2192"/>
                </a:cubicBezTo>
                <a:moveTo>
                  <a:pt x="1377" y="2110"/>
                </a:moveTo>
                <a:cubicBezTo>
                  <a:pt x="1377" y="2107"/>
                  <a:pt x="1376" y="2105"/>
                  <a:pt x="1375" y="2102"/>
                </a:cubicBezTo>
                <a:cubicBezTo>
                  <a:pt x="1371" y="2096"/>
                  <a:pt x="1367" y="2092"/>
                  <a:pt x="1361" y="2089"/>
                </a:cubicBezTo>
                <a:cubicBezTo>
                  <a:pt x="1388" y="2009"/>
                  <a:pt x="1388" y="2009"/>
                  <a:pt x="1388" y="2009"/>
                </a:cubicBezTo>
                <a:cubicBezTo>
                  <a:pt x="1641" y="2013"/>
                  <a:pt x="1641" y="2013"/>
                  <a:pt x="1641" y="2013"/>
                </a:cubicBezTo>
                <a:cubicBezTo>
                  <a:pt x="1377" y="2110"/>
                  <a:pt x="1377" y="2110"/>
                  <a:pt x="1377" y="2110"/>
                </a:cubicBezTo>
                <a:moveTo>
                  <a:pt x="1113" y="2032"/>
                </a:moveTo>
                <a:cubicBezTo>
                  <a:pt x="1057" y="2012"/>
                  <a:pt x="1057" y="2012"/>
                  <a:pt x="1057" y="2012"/>
                </a:cubicBezTo>
                <a:cubicBezTo>
                  <a:pt x="1138" y="2006"/>
                  <a:pt x="1138" y="2006"/>
                  <a:pt x="1138" y="2006"/>
                </a:cubicBezTo>
                <a:cubicBezTo>
                  <a:pt x="1139" y="2007"/>
                  <a:pt x="1139" y="2008"/>
                  <a:pt x="1140" y="2010"/>
                </a:cubicBezTo>
                <a:cubicBezTo>
                  <a:pt x="1140" y="2011"/>
                  <a:pt x="1141" y="2012"/>
                  <a:pt x="1142" y="2013"/>
                </a:cubicBezTo>
                <a:cubicBezTo>
                  <a:pt x="1113" y="2032"/>
                  <a:pt x="1113" y="2032"/>
                  <a:pt x="1113" y="2032"/>
                </a:cubicBezTo>
                <a:moveTo>
                  <a:pt x="1159" y="2021"/>
                </a:moveTo>
                <a:cubicBezTo>
                  <a:pt x="1162" y="2021"/>
                  <a:pt x="1166" y="2020"/>
                  <a:pt x="1169" y="2019"/>
                </a:cubicBezTo>
                <a:cubicBezTo>
                  <a:pt x="1174" y="2016"/>
                  <a:pt x="1178" y="2011"/>
                  <a:pt x="1179" y="2005"/>
                </a:cubicBezTo>
                <a:cubicBezTo>
                  <a:pt x="1383" y="2009"/>
                  <a:pt x="1383" y="2009"/>
                  <a:pt x="1383" y="2009"/>
                </a:cubicBezTo>
                <a:cubicBezTo>
                  <a:pt x="1356" y="2087"/>
                  <a:pt x="1356" y="2087"/>
                  <a:pt x="1356" y="2087"/>
                </a:cubicBezTo>
                <a:cubicBezTo>
                  <a:pt x="1353" y="2086"/>
                  <a:pt x="1350" y="2085"/>
                  <a:pt x="1347" y="2085"/>
                </a:cubicBezTo>
                <a:cubicBezTo>
                  <a:pt x="1342" y="2085"/>
                  <a:pt x="1337" y="2087"/>
                  <a:pt x="1332" y="2089"/>
                </a:cubicBezTo>
                <a:cubicBezTo>
                  <a:pt x="1325" y="2093"/>
                  <a:pt x="1319" y="2100"/>
                  <a:pt x="1317" y="2108"/>
                </a:cubicBezTo>
                <a:cubicBezTo>
                  <a:pt x="1313" y="2106"/>
                  <a:pt x="1313" y="2106"/>
                  <a:pt x="1313" y="2106"/>
                </a:cubicBezTo>
                <a:cubicBezTo>
                  <a:pt x="1313" y="2108"/>
                  <a:pt x="1312" y="2109"/>
                  <a:pt x="1312" y="2111"/>
                </a:cubicBezTo>
                <a:cubicBezTo>
                  <a:pt x="1316" y="2112"/>
                  <a:pt x="1316" y="2112"/>
                  <a:pt x="1316" y="2112"/>
                </a:cubicBezTo>
                <a:cubicBezTo>
                  <a:pt x="1315" y="2117"/>
                  <a:pt x="1316" y="2122"/>
                  <a:pt x="1317" y="2126"/>
                </a:cubicBezTo>
                <a:cubicBezTo>
                  <a:pt x="843" y="2221"/>
                  <a:pt x="843" y="2221"/>
                  <a:pt x="843" y="2221"/>
                </a:cubicBezTo>
                <a:cubicBezTo>
                  <a:pt x="1057" y="2076"/>
                  <a:pt x="1057" y="2076"/>
                  <a:pt x="1057" y="2076"/>
                </a:cubicBezTo>
                <a:cubicBezTo>
                  <a:pt x="1055" y="2076"/>
                  <a:pt x="1053" y="2076"/>
                  <a:pt x="1051" y="2075"/>
                </a:cubicBezTo>
                <a:cubicBezTo>
                  <a:pt x="840" y="2217"/>
                  <a:pt x="840" y="2217"/>
                  <a:pt x="840" y="2217"/>
                </a:cubicBezTo>
                <a:cubicBezTo>
                  <a:pt x="834" y="2206"/>
                  <a:pt x="822" y="2200"/>
                  <a:pt x="810" y="2200"/>
                </a:cubicBezTo>
                <a:cubicBezTo>
                  <a:pt x="810" y="2200"/>
                  <a:pt x="810" y="2200"/>
                  <a:pt x="809" y="2200"/>
                </a:cubicBezTo>
                <a:cubicBezTo>
                  <a:pt x="797" y="2031"/>
                  <a:pt x="797" y="2031"/>
                  <a:pt x="797" y="2031"/>
                </a:cubicBezTo>
                <a:cubicBezTo>
                  <a:pt x="1046" y="2013"/>
                  <a:pt x="1046" y="2013"/>
                  <a:pt x="1046" y="2013"/>
                </a:cubicBezTo>
                <a:cubicBezTo>
                  <a:pt x="1108" y="2036"/>
                  <a:pt x="1108" y="2036"/>
                  <a:pt x="1108" y="2036"/>
                </a:cubicBezTo>
                <a:cubicBezTo>
                  <a:pt x="1087" y="2050"/>
                  <a:pt x="1087" y="2050"/>
                  <a:pt x="1087" y="2050"/>
                </a:cubicBezTo>
                <a:cubicBezTo>
                  <a:pt x="1087" y="2052"/>
                  <a:pt x="1087" y="2055"/>
                  <a:pt x="1086" y="2057"/>
                </a:cubicBezTo>
                <a:cubicBezTo>
                  <a:pt x="1114" y="2038"/>
                  <a:pt x="1114" y="2038"/>
                  <a:pt x="1114" y="2038"/>
                </a:cubicBezTo>
                <a:cubicBezTo>
                  <a:pt x="1282" y="2100"/>
                  <a:pt x="1282" y="2100"/>
                  <a:pt x="1282" y="2100"/>
                </a:cubicBezTo>
                <a:cubicBezTo>
                  <a:pt x="1283" y="2098"/>
                  <a:pt x="1284" y="2097"/>
                  <a:pt x="1284" y="2096"/>
                </a:cubicBezTo>
                <a:cubicBezTo>
                  <a:pt x="1119" y="2035"/>
                  <a:pt x="1119" y="2035"/>
                  <a:pt x="1119" y="2035"/>
                </a:cubicBezTo>
                <a:cubicBezTo>
                  <a:pt x="1146" y="2017"/>
                  <a:pt x="1146" y="2017"/>
                  <a:pt x="1146" y="2017"/>
                </a:cubicBezTo>
                <a:cubicBezTo>
                  <a:pt x="1150" y="2019"/>
                  <a:pt x="1154" y="2021"/>
                  <a:pt x="1159" y="2021"/>
                </a:cubicBezTo>
                <a:moveTo>
                  <a:pt x="1748" y="2009"/>
                </a:moveTo>
                <a:cubicBezTo>
                  <a:pt x="1667" y="2008"/>
                  <a:pt x="1667" y="2008"/>
                  <a:pt x="1667" y="2008"/>
                </a:cubicBezTo>
                <a:cubicBezTo>
                  <a:pt x="1768" y="1971"/>
                  <a:pt x="1768" y="1971"/>
                  <a:pt x="1768" y="1971"/>
                </a:cubicBezTo>
                <a:cubicBezTo>
                  <a:pt x="1748" y="2009"/>
                  <a:pt x="1748" y="2009"/>
                  <a:pt x="1748" y="2009"/>
                </a:cubicBezTo>
                <a:moveTo>
                  <a:pt x="696" y="2034"/>
                </a:moveTo>
                <a:cubicBezTo>
                  <a:pt x="756" y="1959"/>
                  <a:pt x="756" y="1959"/>
                  <a:pt x="756" y="1959"/>
                </a:cubicBezTo>
                <a:cubicBezTo>
                  <a:pt x="761" y="1962"/>
                  <a:pt x="767" y="1963"/>
                  <a:pt x="774" y="1963"/>
                </a:cubicBezTo>
                <a:cubicBezTo>
                  <a:pt x="778" y="1963"/>
                  <a:pt x="782" y="1963"/>
                  <a:pt x="787" y="1961"/>
                </a:cubicBezTo>
                <a:cubicBezTo>
                  <a:pt x="791" y="2027"/>
                  <a:pt x="791" y="2027"/>
                  <a:pt x="791" y="2027"/>
                </a:cubicBezTo>
                <a:cubicBezTo>
                  <a:pt x="696" y="2034"/>
                  <a:pt x="696" y="2034"/>
                  <a:pt x="696" y="2034"/>
                </a:cubicBezTo>
                <a:moveTo>
                  <a:pt x="796" y="2026"/>
                </a:moveTo>
                <a:cubicBezTo>
                  <a:pt x="791" y="1960"/>
                  <a:pt x="791" y="1960"/>
                  <a:pt x="791" y="1960"/>
                </a:cubicBezTo>
                <a:cubicBezTo>
                  <a:pt x="792" y="1959"/>
                  <a:pt x="793" y="1959"/>
                  <a:pt x="794" y="1958"/>
                </a:cubicBezTo>
                <a:cubicBezTo>
                  <a:pt x="806" y="1952"/>
                  <a:pt x="814" y="1941"/>
                  <a:pt x="817" y="1928"/>
                </a:cubicBezTo>
                <a:cubicBezTo>
                  <a:pt x="1034" y="2008"/>
                  <a:pt x="1034" y="2008"/>
                  <a:pt x="1034" y="2008"/>
                </a:cubicBezTo>
                <a:cubicBezTo>
                  <a:pt x="796" y="2026"/>
                  <a:pt x="796" y="2026"/>
                  <a:pt x="796"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3" y="1904"/>
                  <a:pt x="1994" y="1910"/>
                  <a:pt x="2005" y="1910"/>
                </a:cubicBezTo>
                <a:cubicBezTo>
                  <a:pt x="2010" y="1910"/>
                  <a:pt x="2015" y="1908"/>
                  <a:pt x="2019" y="1906"/>
                </a:cubicBezTo>
                <a:cubicBezTo>
                  <a:pt x="2025" y="1903"/>
                  <a:pt x="2029"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3"/>
                  <a:pt x="818" y="1923"/>
                  <a:pt x="818" y="1923"/>
                </a:cubicBezTo>
                <a:cubicBezTo>
                  <a:pt x="819" y="1915"/>
                  <a:pt x="817" y="1906"/>
                  <a:pt x="813" y="1898"/>
                </a:cubicBezTo>
                <a:cubicBezTo>
                  <a:pt x="811" y="1894"/>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69" y="1651"/>
                </a:cubicBezTo>
                <a:cubicBezTo>
                  <a:pt x="1439" y="1530"/>
                  <a:pt x="1439" y="1530"/>
                  <a:pt x="1439" y="1530"/>
                </a:cubicBezTo>
                <a:cubicBezTo>
                  <a:pt x="1541" y="1542"/>
                  <a:pt x="1541" y="1542"/>
                  <a:pt x="1541" y="1542"/>
                </a:cubicBezTo>
                <a:cubicBezTo>
                  <a:pt x="1385" y="2004"/>
                  <a:pt x="1385" y="2004"/>
                  <a:pt x="1385" y="2004"/>
                </a:cubicBezTo>
                <a:cubicBezTo>
                  <a:pt x="1180" y="2000"/>
                  <a:pt x="1180" y="2000"/>
                  <a:pt x="1180" y="2000"/>
                </a:cubicBezTo>
                <a:cubicBezTo>
                  <a:pt x="1180" y="1997"/>
                  <a:pt x="1179" y="1993"/>
                  <a:pt x="1178" y="1990"/>
                </a:cubicBezTo>
                <a:cubicBezTo>
                  <a:pt x="1177" y="1988"/>
                  <a:pt x="1176" y="1987"/>
                  <a:pt x="1175" y="1986"/>
                </a:cubicBezTo>
                <a:cubicBezTo>
                  <a:pt x="1340" y="1701"/>
                  <a:pt x="1340" y="1701"/>
                  <a:pt x="1340" y="1701"/>
                </a:cubicBezTo>
                <a:cubicBezTo>
                  <a:pt x="1339" y="1699"/>
                  <a:pt x="1339" y="1697"/>
                  <a:pt x="1338" y="1694"/>
                </a:cubicBezTo>
                <a:cubicBezTo>
                  <a:pt x="1171" y="1982"/>
                  <a:pt x="1171" y="1982"/>
                  <a:pt x="1171" y="1982"/>
                </a:cubicBezTo>
                <a:cubicBezTo>
                  <a:pt x="1167" y="1980"/>
                  <a:pt x="1163" y="1978"/>
                  <a:pt x="1159" y="1978"/>
                </a:cubicBezTo>
                <a:cubicBezTo>
                  <a:pt x="1155" y="1978"/>
                  <a:pt x="1152" y="1979"/>
                  <a:pt x="1149" y="1981"/>
                </a:cubicBezTo>
                <a:cubicBezTo>
                  <a:pt x="1141" y="1985"/>
                  <a:pt x="1137" y="1993"/>
                  <a:pt x="1137" y="2001"/>
                </a:cubicBezTo>
                <a:cubicBezTo>
                  <a:pt x="1046" y="2008"/>
                  <a:pt x="1046" y="2008"/>
                  <a:pt x="1046" y="2008"/>
                </a:cubicBezTo>
                <a:moveTo>
                  <a:pt x="2429" y="2072"/>
                </a:moveTo>
                <a:cubicBezTo>
                  <a:pt x="2426" y="2070"/>
                  <a:pt x="2426" y="2070"/>
                  <a:pt x="2426" y="2070"/>
                </a:cubicBezTo>
                <a:cubicBezTo>
                  <a:pt x="2497" y="1652"/>
                  <a:pt x="2497" y="1652"/>
                  <a:pt x="2497" y="1652"/>
                </a:cubicBezTo>
                <a:cubicBezTo>
                  <a:pt x="2501" y="1652"/>
                  <a:pt x="2505" y="1651"/>
                  <a:pt x="2508" y="1649"/>
                </a:cubicBezTo>
                <a:cubicBezTo>
                  <a:pt x="2523" y="1641"/>
                  <a:pt x="2529" y="1623"/>
                  <a:pt x="2522" y="1609"/>
                </a:cubicBezTo>
                <a:cubicBezTo>
                  <a:pt x="2705" y="1480"/>
                  <a:pt x="2705" y="1480"/>
                  <a:pt x="2705" y="1480"/>
                </a:cubicBezTo>
                <a:cubicBezTo>
                  <a:pt x="2755" y="1485"/>
                  <a:pt x="2755" y="1485"/>
                  <a:pt x="2755" y="1485"/>
                </a:cubicBezTo>
                <a:cubicBezTo>
                  <a:pt x="2429" y="2072"/>
                  <a:pt x="2429" y="2072"/>
                  <a:pt x="2429" y="2072"/>
                </a:cubicBezTo>
                <a:moveTo>
                  <a:pt x="2755" y="1480"/>
                </a:moveTo>
                <a:cubicBezTo>
                  <a:pt x="2711" y="1475"/>
                  <a:pt x="2711" y="1475"/>
                  <a:pt x="2711" y="1475"/>
                </a:cubicBezTo>
                <a:cubicBezTo>
                  <a:pt x="2799" y="1413"/>
                  <a:pt x="2799" y="1413"/>
                  <a:pt x="2799" y="1413"/>
                </a:cubicBezTo>
                <a:cubicBezTo>
                  <a:pt x="2755" y="1480"/>
                  <a:pt x="2755" y="1480"/>
                  <a:pt x="2755" y="1480"/>
                </a:cubicBezTo>
                <a:moveTo>
                  <a:pt x="2027" y="1747"/>
                </a:moveTo>
                <a:cubicBezTo>
                  <a:pt x="2072" y="1410"/>
                  <a:pt x="2072" y="1410"/>
                  <a:pt x="2072" y="1410"/>
                </a:cubicBezTo>
                <a:cubicBezTo>
                  <a:pt x="2073" y="1406"/>
                  <a:pt x="2073" y="1406"/>
                  <a:pt x="2073" y="1406"/>
                </a:cubicBezTo>
                <a:cubicBezTo>
                  <a:pt x="2077" y="1407"/>
                  <a:pt x="2077" y="1407"/>
                  <a:pt x="2077" y="1407"/>
                </a:cubicBezTo>
                <a:cubicBezTo>
                  <a:pt x="2375" y="1559"/>
                  <a:pt x="2375" y="1559"/>
                  <a:pt x="2375" y="1559"/>
                </a:cubicBezTo>
                <a:cubicBezTo>
                  <a:pt x="2375" y="1557"/>
                  <a:pt x="2375" y="1555"/>
                  <a:pt x="2375"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79" y="1594"/>
                </a:cubicBezTo>
                <a:cubicBezTo>
                  <a:pt x="2475" y="1596"/>
                  <a:pt x="2472" y="1598"/>
                  <a:pt x="2469" y="1602"/>
                </a:cubicBezTo>
                <a:cubicBezTo>
                  <a:pt x="2419" y="1576"/>
                  <a:pt x="2419" y="1576"/>
                  <a:pt x="2419" y="1576"/>
                </a:cubicBezTo>
                <a:cubicBezTo>
                  <a:pt x="2418" y="1577"/>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7"/>
                  <a:pt x="2022" y="1787"/>
                  <a:pt x="2022" y="1787"/>
                </a:cubicBezTo>
                <a:cubicBezTo>
                  <a:pt x="2022" y="1787"/>
                  <a:pt x="2022" y="1787"/>
                  <a:pt x="2022" y="1787"/>
                </a:cubicBezTo>
                <a:cubicBezTo>
                  <a:pt x="2020" y="1788"/>
                  <a:pt x="2018" y="1789"/>
                  <a:pt x="2017" y="1789"/>
                </a:cubicBezTo>
                <a:cubicBezTo>
                  <a:pt x="2009" y="1847"/>
                  <a:pt x="2009" y="1847"/>
                  <a:pt x="2009" y="1847"/>
                </a:cubicBezTo>
                <a:cubicBezTo>
                  <a:pt x="2008" y="1847"/>
                  <a:pt x="2006" y="1847"/>
                  <a:pt x="2005" y="1847"/>
                </a:cubicBezTo>
                <a:cubicBezTo>
                  <a:pt x="2000" y="1847"/>
                  <a:pt x="1995" y="1848"/>
                  <a:pt x="1990" y="1850"/>
                </a:cubicBezTo>
                <a:cubicBezTo>
                  <a:pt x="1976" y="1858"/>
                  <a:pt x="1970" y="1874"/>
                  <a:pt x="1976" y="1889"/>
                </a:cubicBezTo>
                <a:cubicBezTo>
                  <a:pt x="1779" y="1962"/>
                  <a:pt x="1779" y="1962"/>
                  <a:pt x="1779" y="1962"/>
                </a:cubicBezTo>
                <a:cubicBezTo>
                  <a:pt x="2065" y="1422"/>
                  <a:pt x="2065" y="1422"/>
                  <a:pt x="2065" y="1422"/>
                </a:cubicBezTo>
                <a:cubicBezTo>
                  <a:pt x="2023" y="1744"/>
                  <a:pt x="2023" y="1744"/>
                  <a:pt x="2023" y="1744"/>
                </a:cubicBezTo>
                <a:cubicBezTo>
                  <a:pt x="2024" y="1745"/>
                  <a:pt x="2026" y="1746"/>
                  <a:pt x="2027" y="1747"/>
                </a:cubicBezTo>
                <a:moveTo>
                  <a:pt x="1546" y="1543"/>
                </a:moveTo>
                <a:cubicBezTo>
                  <a:pt x="1547" y="1540"/>
                  <a:pt x="1547" y="1540"/>
                  <a:pt x="1547" y="1540"/>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2"/>
                </a:moveTo>
                <a:cubicBezTo>
                  <a:pt x="3292" y="1347"/>
                  <a:pt x="3292" y="1347"/>
                  <a:pt x="3292" y="1347"/>
                </a:cubicBezTo>
                <a:cubicBezTo>
                  <a:pt x="3404" y="1413"/>
                  <a:pt x="3404" y="1413"/>
                  <a:pt x="3404" y="1413"/>
                </a:cubicBezTo>
                <a:cubicBezTo>
                  <a:pt x="3401" y="1412"/>
                  <a:pt x="3401" y="1412"/>
                  <a:pt x="3401" y="1412"/>
                </a:cubicBezTo>
                <a:cubicBezTo>
                  <a:pt x="3370" y="1514"/>
                  <a:pt x="3370" y="1514"/>
                  <a:pt x="3370" y="1514"/>
                </a:cubicBezTo>
                <a:cubicBezTo>
                  <a:pt x="3224" y="1572"/>
                  <a:pt x="3224" y="1572"/>
                  <a:pt x="3224" y="1572"/>
                </a:cubicBezTo>
                <a:moveTo>
                  <a:pt x="3264" y="1885"/>
                </a:moveTo>
                <a:cubicBezTo>
                  <a:pt x="3374" y="1518"/>
                  <a:pt x="3374" y="1518"/>
                  <a:pt x="3374" y="1518"/>
                </a:cubicBezTo>
                <a:cubicBezTo>
                  <a:pt x="3836" y="1336"/>
                  <a:pt x="3836" y="1336"/>
                  <a:pt x="3836" y="1336"/>
                </a:cubicBezTo>
                <a:cubicBezTo>
                  <a:pt x="3818" y="1426"/>
                  <a:pt x="3818" y="1426"/>
                  <a:pt x="3818" y="1426"/>
                </a:cubicBezTo>
                <a:cubicBezTo>
                  <a:pt x="3818" y="1425"/>
                  <a:pt x="3818" y="1425"/>
                  <a:pt x="3818" y="1425"/>
                </a:cubicBezTo>
                <a:cubicBezTo>
                  <a:pt x="3816" y="1425"/>
                  <a:pt x="3816" y="1425"/>
                  <a:pt x="3816" y="1425"/>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7"/>
                  <a:pt x="2759" y="1487"/>
                  <a:pt x="2759" y="1487"/>
                </a:cubicBezTo>
                <a:cubicBezTo>
                  <a:pt x="3138" y="1256"/>
                  <a:pt x="3138" y="1256"/>
                  <a:pt x="3138" y="1256"/>
                </a:cubicBezTo>
                <a:cubicBezTo>
                  <a:pt x="3288" y="1344"/>
                  <a:pt x="3288" y="1344"/>
                  <a:pt x="3288" y="1344"/>
                </a:cubicBezTo>
                <a:cubicBezTo>
                  <a:pt x="3219" y="1572"/>
                  <a:pt x="3219" y="1572"/>
                  <a:pt x="3219" y="1572"/>
                </a:cubicBezTo>
                <a:cubicBezTo>
                  <a:pt x="2435" y="2072"/>
                  <a:pt x="2435" y="2072"/>
                  <a:pt x="2435" y="2072"/>
                </a:cubicBezTo>
                <a:moveTo>
                  <a:pt x="2761" y="1480"/>
                </a:moveTo>
                <a:cubicBezTo>
                  <a:pt x="2810" y="1406"/>
                  <a:pt x="2810" y="1406"/>
                  <a:pt x="2810" y="1406"/>
                </a:cubicBezTo>
                <a:cubicBezTo>
                  <a:pt x="3058" y="1231"/>
                  <a:pt x="3058" y="1231"/>
                  <a:pt x="3058" y="1231"/>
                </a:cubicBezTo>
                <a:cubicBezTo>
                  <a:pt x="3064" y="1240"/>
                  <a:pt x="3074" y="1244"/>
                  <a:pt x="3084" y="1244"/>
                </a:cubicBezTo>
                <a:cubicBezTo>
                  <a:pt x="3088" y="1244"/>
                  <a:pt x="3093" y="1243"/>
                  <a:pt x="3098" y="1241"/>
                </a:cubicBezTo>
                <a:cubicBezTo>
                  <a:pt x="3100" y="1240"/>
                  <a:pt x="3102" y="1238"/>
                  <a:pt x="3104" y="1237"/>
                </a:cubicBezTo>
                <a:cubicBezTo>
                  <a:pt x="3133" y="1254"/>
                  <a:pt x="3133" y="1254"/>
                  <a:pt x="3133" y="1254"/>
                </a:cubicBezTo>
                <a:cubicBezTo>
                  <a:pt x="2761" y="1480"/>
                  <a:pt x="2761" y="1480"/>
                  <a:pt x="2761" y="1480"/>
                </a:cubicBezTo>
                <a:moveTo>
                  <a:pt x="3376" y="1512"/>
                </a:moveTo>
                <a:cubicBezTo>
                  <a:pt x="3406" y="1413"/>
                  <a:pt x="3406" y="1413"/>
                  <a:pt x="3406" y="1413"/>
                </a:cubicBezTo>
                <a:cubicBezTo>
                  <a:pt x="3406" y="1413"/>
                  <a:pt x="3406" y="1413"/>
                  <a:pt x="3406" y="1413"/>
                </a:cubicBezTo>
                <a:cubicBezTo>
                  <a:pt x="3632" y="1224"/>
                  <a:pt x="3632" y="1224"/>
                  <a:pt x="3632" y="1224"/>
                </a:cubicBezTo>
                <a:cubicBezTo>
                  <a:pt x="3843" y="1303"/>
                  <a:pt x="3843" y="1303"/>
                  <a:pt x="3843" y="1303"/>
                </a:cubicBezTo>
                <a:cubicBezTo>
                  <a:pt x="3837" y="1330"/>
                  <a:pt x="3837" y="1330"/>
                  <a:pt x="3837" y="1330"/>
                </a:cubicBezTo>
                <a:cubicBezTo>
                  <a:pt x="3376" y="1512"/>
                  <a:pt x="3376" y="1512"/>
                  <a:pt x="3376" y="1512"/>
                </a:cubicBezTo>
                <a:moveTo>
                  <a:pt x="2818" y="1394"/>
                </a:moveTo>
                <a:cubicBezTo>
                  <a:pt x="2958" y="1184"/>
                  <a:pt x="2958" y="1184"/>
                  <a:pt x="2958" y="1184"/>
                </a:cubicBezTo>
                <a:cubicBezTo>
                  <a:pt x="3052" y="1211"/>
                  <a:pt x="3052" y="1211"/>
                  <a:pt x="3052" y="1211"/>
                </a:cubicBezTo>
                <a:cubicBezTo>
                  <a:pt x="3052" y="1216"/>
                  <a:pt x="3053" y="1222"/>
                  <a:pt x="3055" y="1227"/>
                </a:cubicBezTo>
                <a:cubicBezTo>
                  <a:pt x="2818" y="1394"/>
                  <a:pt x="2818" y="1394"/>
                  <a:pt x="2818" y="1394"/>
                </a:cubicBezTo>
                <a:moveTo>
                  <a:pt x="3289" y="1340"/>
                </a:moveTo>
                <a:cubicBezTo>
                  <a:pt x="3142" y="1254"/>
                  <a:pt x="3142" y="1254"/>
                  <a:pt x="3142" y="1254"/>
                </a:cubicBezTo>
                <a:cubicBezTo>
                  <a:pt x="3337" y="1135"/>
                  <a:pt x="3337" y="1135"/>
                  <a:pt x="3337" y="1135"/>
                </a:cubicBezTo>
                <a:cubicBezTo>
                  <a:pt x="3340" y="1139"/>
                  <a:pt x="3344" y="1142"/>
                  <a:pt x="3348" y="1143"/>
                </a:cubicBezTo>
                <a:cubicBezTo>
                  <a:pt x="3289" y="1340"/>
                  <a:pt x="3289" y="1340"/>
                  <a:pt x="3289" y="1340"/>
                </a:cubicBezTo>
                <a:moveTo>
                  <a:pt x="3354" y="1144"/>
                </a:moveTo>
                <a:cubicBezTo>
                  <a:pt x="3357" y="1144"/>
                  <a:pt x="3360" y="1143"/>
                  <a:pt x="3363" y="1142"/>
                </a:cubicBezTo>
                <a:cubicBezTo>
                  <a:pt x="3369" y="1139"/>
                  <a:pt x="3373" y="1133"/>
                  <a:pt x="3373" y="1127"/>
                </a:cubicBezTo>
                <a:cubicBezTo>
                  <a:pt x="3627" y="1222"/>
                  <a:pt x="3627" y="1222"/>
                  <a:pt x="3627" y="1222"/>
                </a:cubicBezTo>
                <a:cubicBezTo>
                  <a:pt x="3405" y="1407"/>
                  <a:pt x="3405" y="1407"/>
                  <a:pt x="3405" y="1407"/>
                </a:cubicBezTo>
                <a:cubicBezTo>
                  <a:pt x="3293" y="1342"/>
                  <a:pt x="3293" y="1342"/>
                  <a:pt x="3293" y="1342"/>
                </a:cubicBezTo>
                <a:cubicBezTo>
                  <a:pt x="3353" y="1144"/>
                  <a:pt x="3353" y="1144"/>
                  <a:pt x="3353" y="1144"/>
                </a:cubicBezTo>
                <a:cubicBezTo>
                  <a:pt x="3353"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2"/>
                  <a:pt x="2953" y="1182"/>
                  <a:pt x="2953" y="1182"/>
                </a:cubicBezTo>
                <a:cubicBezTo>
                  <a:pt x="2807" y="1402"/>
                  <a:pt x="2807" y="1402"/>
                  <a:pt x="2807" y="1402"/>
                </a:cubicBezTo>
                <a:cubicBezTo>
                  <a:pt x="2704" y="1475"/>
                  <a:pt x="2704" y="1475"/>
                  <a:pt x="2704" y="1475"/>
                </a:cubicBezTo>
                <a:moveTo>
                  <a:pt x="3884" y="1312"/>
                </a:moveTo>
                <a:cubicBezTo>
                  <a:pt x="4052" y="1037"/>
                  <a:pt x="4052" y="1037"/>
                  <a:pt x="4052" y="1037"/>
                </a:cubicBezTo>
                <a:cubicBezTo>
                  <a:pt x="4119" y="1059"/>
                  <a:pt x="4119" y="1059"/>
                  <a:pt x="4119" y="1059"/>
                </a:cubicBezTo>
                <a:cubicBezTo>
                  <a:pt x="3884" y="1312"/>
                  <a:pt x="3884" y="1312"/>
                  <a:pt x="3884" y="1312"/>
                </a:cubicBezTo>
                <a:moveTo>
                  <a:pt x="3844" y="1298"/>
                </a:moveTo>
                <a:cubicBezTo>
                  <a:pt x="3636" y="1220"/>
                  <a:pt x="3636" y="1220"/>
                  <a:pt x="3636" y="1220"/>
                </a:cubicBezTo>
                <a:cubicBezTo>
                  <a:pt x="3884" y="1013"/>
                  <a:pt x="3884" y="1013"/>
                  <a:pt x="3884" y="1013"/>
                </a:cubicBezTo>
                <a:cubicBezTo>
                  <a:pt x="3888" y="1018"/>
                  <a:pt x="3894" y="1021"/>
                  <a:pt x="3900" y="1023"/>
                </a:cubicBezTo>
                <a:cubicBezTo>
                  <a:pt x="3844" y="1298"/>
                  <a:pt x="3844" y="1298"/>
                  <a:pt x="3844" y="1298"/>
                </a:cubicBezTo>
                <a:moveTo>
                  <a:pt x="3911" y="1026"/>
                </a:moveTo>
                <a:cubicBezTo>
                  <a:pt x="3917" y="1026"/>
                  <a:pt x="3922" y="1024"/>
                  <a:pt x="3927" y="1022"/>
                </a:cubicBezTo>
                <a:cubicBezTo>
                  <a:pt x="3936" y="1017"/>
                  <a:pt x="3941" y="1010"/>
                  <a:pt x="3944" y="1002"/>
                </a:cubicBezTo>
                <a:cubicBezTo>
                  <a:pt x="4047" y="1036"/>
                  <a:pt x="4047" y="1036"/>
                  <a:pt x="4047" y="1036"/>
                </a:cubicBezTo>
                <a:cubicBezTo>
                  <a:pt x="3878" y="1311"/>
                  <a:pt x="3878" y="1311"/>
                  <a:pt x="3878" y="1311"/>
                </a:cubicBezTo>
                <a:cubicBezTo>
                  <a:pt x="3849" y="1300"/>
                  <a:pt x="3849" y="1300"/>
                  <a:pt x="3849" y="1300"/>
                </a:cubicBezTo>
                <a:cubicBezTo>
                  <a:pt x="3904" y="1025"/>
                  <a:pt x="3904" y="1025"/>
                  <a:pt x="3904" y="1025"/>
                </a:cubicBezTo>
                <a:cubicBezTo>
                  <a:pt x="3907" y="1025"/>
                  <a:pt x="3909" y="1026"/>
                  <a:pt x="3911" y="1026"/>
                </a:cubicBezTo>
                <a:moveTo>
                  <a:pt x="2956" y="1178"/>
                </a:moveTo>
                <a:cubicBezTo>
                  <a:pt x="2487" y="1045"/>
                  <a:pt x="2487" y="1045"/>
                  <a:pt x="2487" y="1045"/>
                </a:cubicBezTo>
                <a:cubicBezTo>
                  <a:pt x="2536" y="954"/>
                  <a:pt x="2536" y="954"/>
                  <a:pt x="2536" y="954"/>
                </a:cubicBezTo>
                <a:cubicBezTo>
                  <a:pt x="3065" y="996"/>
                  <a:pt x="3065" y="996"/>
                  <a:pt x="3065" y="996"/>
                </a:cubicBezTo>
                <a:cubicBezTo>
                  <a:pt x="3065" y="996"/>
                  <a:pt x="3065" y="997"/>
                  <a:pt x="3066" y="998"/>
                </a:cubicBezTo>
                <a:cubicBezTo>
                  <a:pt x="3067" y="1001"/>
                  <a:pt x="3069" y="1003"/>
                  <a:pt x="3072" y="1005"/>
                </a:cubicBezTo>
                <a:cubicBezTo>
                  <a:pt x="2956" y="1178"/>
                  <a:pt x="2956" y="1178"/>
                  <a:pt x="2956" y="1178"/>
                </a:cubicBezTo>
                <a:moveTo>
                  <a:pt x="2094" y="1376"/>
                </a:moveTo>
                <a:cubicBezTo>
                  <a:pt x="2470" y="949"/>
                  <a:pt x="2470" y="949"/>
                  <a:pt x="2470" y="949"/>
                </a:cubicBezTo>
                <a:cubicBezTo>
                  <a:pt x="2530" y="954"/>
                  <a:pt x="2530" y="954"/>
                  <a:pt x="2530" y="954"/>
                </a:cubicBezTo>
                <a:cubicBezTo>
                  <a:pt x="2483" y="1043"/>
                  <a:pt x="2483" y="1043"/>
                  <a:pt x="2483" y="1043"/>
                </a:cubicBezTo>
                <a:cubicBezTo>
                  <a:pt x="2481" y="1043"/>
                  <a:pt x="2481" y="1043"/>
                  <a:pt x="2481" y="1043"/>
                </a:cubicBezTo>
                <a:cubicBezTo>
                  <a:pt x="2094" y="1376"/>
                  <a:pt x="2094" y="1376"/>
                  <a:pt x="2094" y="1376"/>
                </a:cubicBezTo>
                <a:moveTo>
                  <a:pt x="3105" y="982"/>
                </a:moveTo>
                <a:cubicBezTo>
                  <a:pt x="3105" y="981"/>
                  <a:pt x="3104" y="979"/>
                  <a:pt x="3104" y="978"/>
                </a:cubicBezTo>
                <a:cubicBezTo>
                  <a:pt x="3103" y="976"/>
                  <a:pt x="3102" y="975"/>
                  <a:pt x="3100" y="973"/>
                </a:cubicBezTo>
                <a:cubicBezTo>
                  <a:pt x="3148" y="913"/>
                  <a:pt x="3148" y="913"/>
                  <a:pt x="3148" y="913"/>
                </a:cubicBezTo>
                <a:cubicBezTo>
                  <a:pt x="3134" y="971"/>
                  <a:pt x="3134" y="971"/>
                  <a:pt x="3134" y="971"/>
                </a:cubicBezTo>
                <a:cubicBezTo>
                  <a:pt x="3105" y="982"/>
                  <a:pt x="3105" y="982"/>
                  <a:pt x="3105" y="982"/>
                </a:cubicBezTo>
                <a:moveTo>
                  <a:pt x="3631" y="1218"/>
                </a:moveTo>
                <a:cubicBezTo>
                  <a:pt x="3373" y="1121"/>
                  <a:pt x="3373" y="1121"/>
                  <a:pt x="3373" y="1121"/>
                </a:cubicBezTo>
                <a:cubicBezTo>
                  <a:pt x="3373" y="1119"/>
                  <a:pt x="3372" y="1117"/>
                  <a:pt x="3371" y="1115"/>
                </a:cubicBezTo>
                <a:cubicBezTo>
                  <a:pt x="3371" y="1114"/>
                  <a:pt x="3370" y="1113"/>
                  <a:pt x="3369" y="1112"/>
                </a:cubicBezTo>
                <a:cubicBezTo>
                  <a:pt x="3589" y="876"/>
                  <a:pt x="3589" y="876"/>
                  <a:pt x="3589" y="876"/>
                </a:cubicBezTo>
                <a:cubicBezTo>
                  <a:pt x="3880" y="977"/>
                  <a:pt x="3880" y="977"/>
                  <a:pt x="3880" y="977"/>
                </a:cubicBezTo>
                <a:cubicBezTo>
                  <a:pt x="3876" y="987"/>
                  <a:pt x="3876" y="997"/>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5"/>
                  <a:pt x="3502" y="846"/>
                </a:cubicBezTo>
                <a:cubicBezTo>
                  <a:pt x="3584" y="874"/>
                  <a:pt x="3584" y="874"/>
                  <a:pt x="3584" y="874"/>
                </a:cubicBezTo>
                <a:cubicBezTo>
                  <a:pt x="3366" y="1109"/>
                  <a:pt x="3366" y="1109"/>
                  <a:pt x="3366" y="1109"/>
                </a:cubicBezTo>
                <a:cubicBezTo>
                  <a:pt x="3362" y="1106"/>
                  <a:pt x="3358" y="1105"/>
                  <a:pt x="3354" y="1105"/>
                </a:cubicBezTo>
                <a:cubicBezTo>
                  <a:pt x="3351" y="1105"/>
                  <a:pt x="3348" y="1106"/>
                  <a:pt x="3345" y="1107"/>
                </a:cubicBezTo>
                <a:cubicBezTo>
                  <a:pt x="3336" y="1112"/>
                  <a:pt x="3332" y="1122"/>
                  <a:pt x="3335" y="1131"/>
                </a:cubicBezTo>
                <a:cubicBezTo>
                  <a:pt x="3138" y="1251"/>
                  <a:pt x="3138" y="1251"/>
                  <a:pt x="3138" y="1251"/>
                </a:cubicBezTo>
                <a:cubicBezTo>
                  <a:pt x="3107" y="1233"/>
                  <a:pt x="3107" y="1233"/>
                  <a:pt x="3107" y="1233"/>
                </a:cubicBezTo>
                <a:cubicBezTo>
                  <a:pt x="3115" y="1224"/>
                  <a:pt x="3117" y="1210"/>
                  <a:pt x="3111" y="1198"/>
                </a:cubicBezTo>
                <a:cubicBezTo>
                  <a:pt x="3109" y="1195"/>
                  <a:pt x="3107" y="1192"/>
                  <a:pt x="3105" y="1190"/>
                </a:cubicBezTo>
                <a:cubicBezTo>
                  <a:pt x="3443" y="861"/>
                  <a:pt x="3443" y="861"/>
                  <a:pt x="3443" y="861"/>
                </a:cubicBezTo>
                <a:cubicBezTo>
                  <a:pt x="3450" y="869"/>
                  <a:pt x="3459" y="873"/>
                  <a:pt x="3469" y="873"/>
                </a:cubicBezTo>
                <a:moveTo>
                  <a:pt x="3588" y="870"/>
                </a:moveTo>
                <a:cubicBezTo>
                  <a:pt x="3503" y="841"/>
                  <a:pt x="3503" y="841"/>
                  <a:pt x="3503" y="841"/>
                </a:cubicBezTo>
                <a:cubicBezTo>
                  <a:pt x="3503" y="838"/>
                  <a:pt x="3503" y="835"/>
                  <a:pt x="3503" y="832"/>
                </a:cubicBezTo>
                <a:cubicBezTo>
                  <a:pt x="3693" y="757"/>
                  <a:pt x="3693" y="757"/>
                  <a:pt x="3693" y="757"/>
                </a:cubicBezTo>
                <a:cubicBezTo>
                  <a:pt x="3588" y="870"/>
                  <a:pt x="3588" y="870"/>
                  <a:pt x="3588" y="870"/>
                </a:cubicBezTo>
                <a:moveTo>
                  <a:pt x="3150" y="925"/>
                </a:moveTo>
                <a:cubicBezTo>
                  <a:pt x="3156" y="904"/>
                  <a:pt x="3156" y="904"/>
                  <a:pt x="3156" y="904"/>
                </a:cubicBezTo>
                <a:cubicBezTo>
                  <a:pt x="3312" y="710"/>
                  <a:pt x="3312" y="710"/>
                  <a:pt x="3312" y="710"/>
                </a:cubicBezTo>
                <a:cubicBezTo>
                  <a:pt x="3443" y="815"/>
                  <a:pt x="3443" y="815"/>
                  <a:pt x="3443" y="815"/>
                </a:cubicBezTo>
                <a:cubicBezTo>
                  <a:pt x="3434" y="825"/>
                  <a:pt x="3431" y="839"/>
                  <a:pt x="3437" y="852"/>
                </a:cubicBezTo>
                <a:cubicBezTo>
                  <a:pt x="3202" y="944"/>
                  <a:pt x="3202" y="944"/>
                  <a:pt x="3202" y="944"/>
                </a:cubicBezTo>
                <a:cubicBezTo>
                  <a:pt x="3201" y="947"/>
                  <a:pt x="3200" y="949"/>
                  <a:pt x="3199" y="951"/>
                </a:cubicBezTo>
                <a:cubicBezTo>
                  <a:pt x="3439" y="857"/>
                  <a:pt x="3439" y="857"/>
                  <a:pt x="3439" y="857"/>
                </a:cubicBezTo>
                <a:cubicBezTo>
                  <a:pt x="3440" y="857"/>
                  <a:pt x="3440" y="857"/>
                  <a:pt x="3440" y="857"/>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2" y="1181"/>
                  <a:pt x="3081" y="1181"/>
                  <a:pt x="3080" y="1181"/>
                </a:cubicBezTo>
                <a:cubicBezTo>
                  <a:pt x="3080" y="1182"/>
                  <a:pt x="3080" y="1182"/>
                  <a:pt x="3080" y="1182"/>
                </a:cubicBezTo>
                <a:cubicBezTo>
                  <a:pt x="3076" y="1182"/>
                  <a:pt x="3072" y="1183"/>
                  <a:pt x="3069" y="1185"/>
                </a:cubicBezTo>
                <a:cubicBezTo>
                  <a:pt x="3061" y="1190"/>
                  <a:pt x="3055" y="1197"/>
                  <a:pt x="3053" y="1206"/>
                </a:cubicBezTo>
                <a:cubicBezTo>
                  <a:pt x="2961" y="1179"/>
                  <a:pt x="2961" y="1179"/>
                  <a:pt x="2961" y="1179"/>
                </a:cubicBezTo>
                <a:cubicBezTo>
                  <a:pt x="3076" y="1007"/>
                  <a:pt x="3076" y="1007"/>
                  <a:pt x="3076" y="1007"/>
                </a:cubicBezTo>
                <a:cubicBezTo>
                  <a:pt x="3079" y="1008"/>
                  <a:pt x="3082" y="1009"/>
                  <a:pt x="3085" y="1009"/>
                </a:cubicBezTo>
                <a:cubicBezTo>
                  <a:pt x="3088" y="1009"/>
                  <a:pt x="3092" y="1008"/>
                  <a:pt x="3095" y="1007"/>
                </a:cubicBezTo>
                <a:cubicBezTo>
                  <a:pt x="3102" y="1003"/>
                  <a:pt x="3106" y="995"/>
                  <a:pt x="3106" y="987"/>
                </a:cubicBezTo>
                <a:cubicBezTo>
                  <a:pt x="3132" y="977"/>
                  <a:pt x="3132" y="977"/>
                  <a:pt x="3132" y="977"/>
                </a:cubicBezTo>
                <a:cubicBezTo>
                  <a:pt x="3088" y="1151"/>
                  <a:pt x="3088" y="1151"/>
                  <a:pt x="3088" y="1151"/>
                </a:cubicBezTo>
                <a:cubicBezTo>
                  <a:pt x="3089" y="1151"/>
                  <a:pt x="3091" y="1152"/>
                  <a:pt x="3092"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7" y="937"/>
                  <a:pt x="3147" y="937"/>
                  <a:pt x="3147" y="937"/>
                </a:cubicBezTo>
                <a:cubicBezTo>
                  <a:pt x="3148" y="933"/>
                  <a:pt x="3149" y="929"/>
                  <a:pt x="3150" y="925"/>
                </a:cubicBezTo>
                <a:moveTo>
                  <a:pt x="3226" y="675"/>
                </a:moveTo>
                <a:cubicBezTo>
                  <a:pt x="3233" y="675"/>
                  <a:pt x="3240" y="674"/>
                  <a:pt x="3246" y="670"/>
                </a:cubicBezTo>
                <a:cubicBezTo>
                  <a:pt x="3250" y="668"/>
                  <a:pt x="3253" y="666"/>
                  <a:pt x="3255" y="664"/>
                </a:cubicBezTo>
                <a:cubicBezTo>
                  <a:pt x="3308" y="707"/>
                  <a:pt x="3308" y="707"/>
                  <a:pt x="3308" y="707"/>
                </a:cubicBezTo>
                <a:cubicBezTo>
                  <a:pt x="3159" y="892"/>
                  <a:pt x="3159" y="892"/>
                  <a:pt x="3159" y="892"/>
                </a:cubicBezTo>
                <a:cubicBezTo>
                  <a:pt x="3215" y="674"/>
                  <a:pt x="3215" y="674"/>
                  <a:pt x="3215" y="674"/>
                </a:cubicBezTo>
                <a:cubicBezTo>
                  <a:pt x="3218" y="675"/>
                  <a:pt x="3222" y="675"/>
                  <a:pt x="3226" y="675"/>
                </a:cubicBezTo>
                <a:moveTo>
                  <a:pt x="3064" y="990"/>
                </a:moveTo>
                <a:cubicBezTo>
                  <a:pt x="2538" y="950"/>
                  <a:pt x="2538" y="950"/>
                  <a:pt x="2538" y="950"/>
                </a:cubicBezTo>
                <a:cubicBezTo>
                  <a:pt x="2707" y="633"/>
                  <a:pt x="2707" y="633"/>
                  <a:pt x="2707" y="633"/>
                </a:cubicBezTo>
                <a:cubicBezTo>
                  <a:pt x="3181" y="636"/>
                  <a:pt x="3181" y="636"/>
                  <a:pt x="3181" y="636"/>
                </a:cubicBezTo>
                <a:cubicBezTo>
                  <a:pt x="3182" y="641"/>
                  <a:pt x="3184" y="647"/>
                  <a:pt x="3186" y="651"/>
                </a:cubicBezTo>
                <a:cubicBezTo>
                  <a:pt x="3191" y="661"/>
                  <a:pt x="3200" y="669"/>
                  <a:pt x="3210" y="672"/>
                </a:cubicBezTo>
                <a:cubicBezTo>
                  <a:pt x="3151" y="902"/>
                  <a:pt x="3151" y="902"/>
                  <a:pt x="3151" y="902"/>
                </a:cubicBezTo>
                <a:cubicBezTo>
                  <a:pt x="3096" y="970"/>
                  <a:pt x="3096" y="970"/>
                  <a:pt x="3096" y="970"/>
                </a:cubicBezTo>
                <a:cubicBezTo>
                  <a:pt x="3093" y="968"/>
                  <a:pt x="3089" y="966"/>
                  <a:pt x="3085" y="966"/>
                </a:cubicBezTo>
                <a:cubicBezTo>
                  <a:pt x="3081" y="966"/>
                  <a:pt x="3078" y="967"/>
                  <a:pt x="3075" y="969"/>
                </a:cubicBezTo>
                <a:cubicBezTo>
                  <a:pt x="3067" y="973"/>
                  <a:pt x="3062" y="982"/>
                  <a:pt x="3064" y="990"/>
                </a:cubicBezTo>
                <a:moveTo>
                  <a:pt x="3311" y="703"/>
                </a:moveTo>
                <a:cubicBezTo>
                  <a:pt x="3259" y="660"/>
                  <a:pt x="3259" y="660"/>
                  <a:pt x="3259" y="660"/>
                </a:cubicBezTo>
                <a:cubicBezTo>
                  <a:pt x="3265" y="653"/>
                  <a:pt x="3269" y="645"/>
                  <a:pt x="3270" y="636"/>
                </a:cubicBezTo>
                <a:cubicBezTo>
                  <a:pt x="3372" y="628"/>
                  <a:pt x="3372" y="628"/>
                  <a:pt x="3372" y="628"/>
                </a:cubicBezTo>
                <a:cubicBezTo>
                  <a:pt x="3311" y="703"/>
                  <a:pt x="3311" y="703"/>
                  <a:pt x="3311" y="703"/>
                </a:cubicBezTo>
                <a:moveTo>
                  <a:pt x="3447" y="812"/>
                </a:moveTo>
                <a:cubicBezTo>
                  <a:pt x="3315" y="706"/>
                  <a:pt x="3315" y="706"/>
                  <a:pt x="3315" y="706"/>
                </a:cubicBezTo>
                <a:cubicBezTo>
                  <a:pt x="3378" y="628"/>
                  <a:pt x="3378" y="628"/>
                  <a:pt x="3378" y="628"/>
                </a:cubicBezTo>
                <a:cubicBezTo>
                  <a:pt x="3750" y="601"/>
                  <a:pt x="3750" y="601"/>
                  <a:pt x="3750" y="601"/>
                </a:cubicBezTo>
                <a:cubicBezTo>
                  <a:pt x="3750" y="606"/>
                  <a:pt x="3751" y="611"/>
                  <a:pt x="3754" y="616"/>
                </a:cubicBezTo>
                <a:cubicBezTo>
                  <a:pt x="3754" y="616"/>
                  <a:pt x="3754" y="616"/>
                  <a:pt x="3754" y="616"/>
                </a:cubicBezTo>
                <a:cubicBezTo>
                  <a:pt x="3493" y="814"/>
                  <a:pt x="3493" y="814"/>
                  <a:pt x="3493" y="814"/>
                </a:cubicBezTo>
                <a:cubicBezTo>
                  <a:pt x="3487" y="807"/>
                  <a:pt x="3478" y="804"/>
                  <a:pt x="3469" y="804"/>
                </a:cubicBezTo>
                <a:cubicBezTo>
                  <a:pt x="3463" y="804"/>
                  <a:pt x="3458" y="805"/>
                  <a:pt x="3453" y="808"/>
                </a:cubicBezTo>
                <a:cubicBezTo>
                  <a:pt x="3450" y="809"/>
                  <a:pt x="3448" y="810"/>
                  <a:pt x="3447" y="812"/>
                </a:cubicBezTo>
                <a:moveTo>
                  <a:pt x="3383" y="622"/>
                </a:moveTo>
                <a:cubicBezTo>
                  <a:pt x="3440" y="551"/>
                  <a:pt x="3440" y="551"/>
                  <a:pt x="3440" y="551"/>
                </a:cubicBezTo>
                <a:cubicBezTo>
                  <a:pt x="3813" y="528"/>
                  <a:pt x="3813" y="528"/>
                  <a:pt x="3813" y="528"/>
                </a:cubicBezTo>
                <a:cubicBezTo>
                  <a:pt x="3794" y="567"/>
                  <a:pt x="3794" y="567"/>
                  <a:pt x="3794" y="567"/>
                </a:cubicBezTo>
                <a:cubicBezTo>
                  <a:pt x="3791" y="566"/>
                  <a:pt x="3788" y="565"/>
                  <a:pt x="3784" y="565"/>
                </a:cubicBezTo>
                <a:cubicBezTo>
                  <a:pt x="3779" y="565"/>
                  <a:pt x="3773" y="566"/>
                  <a:pt x="3768" y="569"/>
                </a:cubicBezTo>
                <a:cubicBezTo>
                  <a:pt x="3758" y="575"/>
                  <a:pt x="3751" y="585"/>
                  <a:pt x="3750" y="596"/>
                </a:cubicBezTo>
                <a:cubicBezTo>
                  <a:pt x="3383" y="622"/>
                  <a:pt x="3383" y="622"/>
                  <a:pt x="3383" y="622"/>
                </a:cubicBezTo>
                <a:moveTo>
                  <a:pt x="3686" y="0"/>
                </a:moveTo>
                <a:cubicBezTo>
                  <a:pt x="3545" y="174"/>
                  <a:pt x="3545" y="174"/>
                  <a:pt x="3545" y="174"/>
                </a:cubicBezTo>
                <a:cubicBezTo>
                  <a:pt x="3249" y="593"/>
                  <a:pt x="3249" y="593"/>
                  <a:pt x="3249" y="593"/>
                </a:cubicBezTo>
                <a:cubicBezTo>
                  <a:pt x="3242" y="589"/>
                  <a:pt x="3234" y="586"/>
                  <a:pt x="3225" y="586"/>
                </a:cubicBezTo>
                <a:cubicBezTo>
                  <a:pt x="3218" y="586"/>
                  <a:pt x="3211" y="588"/>
                  <a:pt x="3205" y="591"/>
                </a:cubicBezTo>
                <a:cubicBezTo>
                  <a:pt x="3190" y="599"/>
                  <a:pt x="3181" y="615"/>
                  <a:pt x="3181" y="631"/>
                </a:cubicBezTo>
                <a:cubicBezTo>
                  <a:pt x="2706" y="628"/>
                  <a:pt x="2706" y="628"/>
                  <a:pt x="2706" y="628"/>
                </a:cubicBezTo>
                <a:cubicBezTo>
                  <a:pt x="2704" y="628"/>
                  <a:pt x="2704" y="628"/>
                  <a:pt x="2704" y="628"/>
                </a:cubicBezTo>
                <a:cubicBezTo>
                  <a:pt x="2533" y="949"/>
                  <a:pt x="2533" y="949"/>
                  <a:pt x="2533" y="949"/>
                </a:cubicBezTo>
                <a:cubicBezTo>
                  <a:pt x="2467" y="944"/>
                  <a:pt x="2467" y="944"/>
                  <a:pt x="2467" y="944"/>
                </a:cubicBezTo>
                <a:cubicBezTo>
                  <a:pt x="2467" y="945"/>
                  <a:pt x="2467" y="945"/>
                  <a:pt x="2467" y="945"/>
                </a:cubicBezTo>
                <a:cubicBezTo>
                  <a:pt x="2069" y="1397"/>
                  <a:pt x="2069" y="1397"/>
                  <a:pt x="2069" y="1397"/>
                </a:cubicBezTo>
                <a:cubicBezTo>
                  <a:pt x="1634" y="1449"/>
                  <a:pt x="1634" y="1449"/>
                  <a:pt x="1634" y="1449"/>
                </a:cubicBezTo>
                <a:cubicBezTo>
                  <a:pt x="1632" y="1451"/>
                  <a:pt x="1629" y="1452"/>
                  <a:pt x="1627" y="1454"/>
                </a:cubicBezTo>
                <a:cubicBezTo>
                  <a:pt x="1626" y="1454"/>
                  <a:pt x="1625" y="1455"/>
                  <a:pt x="1623" y="1455"/>
                </a:cubicBezTo>
                <a:cubicBezTo>
                  <a:pt x="2036" y="1406"/>
                  <a:pt x="2036" y="1406"/>
                  <a:pt x="2036" y="1406"/>
                </a:cubicBezTo>
                <a:cubicBezTo>
                  <a:pt x="1543" y="1536"/>
                  <a:pt x="1543" y="1536"/>
                  <a:pt x="1543" y="1536"/>
                </a:cubicBezTo>
                <a:cubicBezTo>
                  <a:pt x="1542" y="1537"/>
                  <a:pt x="1542" y="1537"/>
                  <a:pt x="1542" y="1537"/>
                </a:cubicBezTo>
                <a:cubicBezTo>
                  <a:pt x="1442" y="1526"/>
                  <a:pt x="1442" y="1526"/>
                  <a:pt x="1442" y="1526"/>
                </a:cubicBezTo>
                <a:cubicBezTo>
                  <a:pt x="1472" y="1473"/>
                  <a:pt x="1472" y="1473"/>
                  <a:pt x="1472" y="1473"/>
                </a:cubicBezTo>
                <a:cubicBezTo>
                  <a:pt x="1601" y="1458"/>
                  <a:pt x="1601" y="1458"/>
                  <a:pt x="1601" y="1458"/>
                </a:cubicBezTo>
                <a:cubicBezTo>
                  <a:pt x="1597" y="1457"/>
                  <a:pt x="1594" y="1456"/>
                  <a:pt x="1590" y="1454"/>
                </a:cubicBezTo>
                <a:cubicBezTo>
                  <a:pt x="1470" y="1468"/>
                  <a:pt x="1470" y="1468"/>
                  <a:pt x="1470" y="1468"/>
                </a:cubicBezTo>
                <a:cubicBezTo>
                  <a:pt x="1469" y="1469"/>
                  <a:pt x="1469" y="1469"/>
                  <a:pt x="1469" y="1469"/>
                </a:cubicBezTo>
                <a:cubicBezTo>
                  <a:pt x="1436" y="1525"/>
                  <a:pt x="1436" y="1525"/>
                  <a:pt x="1436" y="1525"/>
                </a:cubicBezTo>
                <a:cubicBezTo>
                  <a:pt x="1074" y="1484"/>
                  <a:pt x="1074" y="1484"/>
                  <a:pt x="1074" y="1484"/>
                </a:cubicBezTo>
                <a:cubicBezTo>
                  <a:pt x="1073" y="1485"/>
                  <a:pt x="1073" y="1485"/>
                  <a:pt x="1073" y="1485"/>
                </a:cubicBezTo>
                <a:cubicBezTo>
                  <a:pt x="802" y="1885"/>
                  <a:pt x="802" y="1885"/>
                  <a:pt x="802" y="1885"/>
                </a:cubicBezTo>
                <a:cubicBezTo>
                  <a:pt x="794" y="1878"/>
                  <a:pt x="784" y="1874"/>
                  <a:pt x="774" y="1874"/>
                </a:cubicBezTo>
                <a:cubicBezTo>
                  <a:pt x="767" y="1874"/>
                  <a:pt x="760" y="1876"/>
                  <a:pt x="753" y="1879"/>
                </a:cubicBezTo>
                <a:cubicBezTo>
                  <a:pt x="740" y="1886"/>
                  <a:pt x="732" y="1899"/>
                  <a:pt x="730" y="1912"/>
                </a:cubicBezTo>
                <a:cubicBezTo>
                  <a:pt x="224" y="1918"/>
                  <a:pt x="224" y="1918"/>
                  <a:pt x="224" y="1918"/>
                </a:cubicBezTo>
                <a:cubicBezTo>
                  <a:pt x="0" y="1936"/>
                  <a:pt x="0" y="1936"/>
                  <a:pt x="0" y="1936"/>
                </a:cubicBezTo>
                <a:cubicBezTo>
                  <a:pt x="3" y="1941"/>
                  <a:pt x="3" y="1941"/>
                  <a:pt x="3" y="1941"/>
                </a:cubicBezTo>
                <a:cubicBezTo>
                  <a:pt x="224" y="1923"/>
                  <a:pt x="224" y="1923"/>
                  <a:pt x="224" y="1923"/>
                </a:cubicBezTo>
                <a:cubicBezTo>
                  <a:pt x="729" y="1917"/>
                  <a:pt x="729" y="1917"/>
                  <a:pt x="729" y="1917"/>
                </a:cubicBezTo>
                <a:cubicBezTo>
                  <a:pt x="729" y="1925"/>
                  <a:pt x="731" y="1932"/>
                  <a:pt x="734" y="1939"/>
                </a:cubicBezTo>
                <a:cubicBezTo>
                  <a:pt x="738" y="1947"/>
                  <a:pt x="744" y="1953"/>
                  <a:pt x="751" y="1957"/>
                </a:cubicBezTo>
                <a:cubicBezTo>
                  <a:pt x="689" y="2034"/>
                  <a:pt x="689" y="2034"/>
                  <a:pt x="689" y="2034"/>
                </a:cubicBezTo>
                <a:cubicBezTo>
                  <a:pt x="592" y="2041"/>
                  <a:pt x="592" y="2041"/>
                  <a:pt x="592" y="2041"/>
                </a:cubicBezTo>
                <a:cubicBezTo>
                  <a:pt x="357" y="2340"/>
                  <a:pt x="357" y="2340"/>
                  <a:pt x="357" y="2340"/>
                </a:cubicBezTo>
                <a:cubicBezTo>
                  <a:pt x="199" y="2316"/>
                  <a:pt x="199" y="2316"/>
                  <a:pt x="199" y="2316"/>
                </a:cubicBezTo>
                <a:cubicBezTo>
                  <a:pt x="202" y="2321"/>
                  <a:pt x="202" y="2321"/>
                  <a:pt x="202" y="2321"/>
                </a:cubicBezTo>
                <a:cubicBezTo>
                  <a:pt x="354" y="2344"/>
                  <a:pt x="354" y="2344"/>
                  <a:pt x="354" y="2344"/>
                </a:cubicBezTo>
                <a:cubicBezTo>
                  <a:pt x="270" y="2450"/>
                  <a:pt x="270" y="2450"/>
                  <a:pt x="270" y="2450"/>
                </a:cubicBezTo>
                <a:cubicBezTo>
                  <a:pt x="273" y="2456"/>
                  <a:pt x="273" y="2456"/>
                  <a:pt x="273" y="2456"/>
                </a:cubicBezTo>
                <a:cubicBezTo>
                  <a:pt x="360" y="2345"/>
                  <a:pt x="360" y="2345"/>
                  <a:pt x="360" y="2345"/>
                </a:cubicBezTo>
                <a:cubicBezTo>
                  <a:pt x="404" y="2352"/>
                  <a:pt x="404" y="2352"/>
                  <a:pt x="404" y="2352"/>
                </a:cubicBezTo>
                <a:cubicBezTo>
                  <a:pt x="403" y="2359"/>
                  <a:pt x="404" y="2367"/>
                  <a:pt x="408" y="2373"/>
                </a:cubicBezTo>
                <a:cubicBezTo>
                  <a:pt x="411" y="2380"/>
                  <a:pt x="417" y="2386"/>
                  <a:pt x="424" y="2389"/>
                </a:cubicBezTo>
                <a:cubicBezTo>
                  <a:pt x="356" y="2613"/>
                  <a:pt x="356" y="2613"/>
                  <a:pt x="356" y="2613"/>
                </a:cubicBezTo>
                <a:cubicBezTo>
                  <a:pt x="359" y="2619"/>
                  <a:pt x="359" y="2619"/>
                  <a:pt x="359" y="2619"/>
                </a:cubicBezTo>
                <a:cubicBezTo>
                  <a:pt x="428" y="2390"/>
                  <a:pt x="428" y="2390"/>
                  <a:pt x="428" y="2390"/>
                </a:cubicBezTo>
                <a:cubicBezTo>
                  <a:pt x="432" y="2391"/>
                  <a:pt x="435" y="2392"/>
                  <a:pt x="438" y="2392"/>
                </a:cubicBezTo>
                <a:cubicBezTo>
                  <a:pt x="444" y="2392"/>
                  <a:pt x="449" y="2391"/>
                  <a:pt x="455" y="2388"/>
                </a:cubicBezTo>
                <a:cubicBezTo>
                  <a:pt x="470" y="2380"/>
                  <a:pt x="476" y="2362"/>
                  <a:pt x="471" y="2347"/>
                </a:cubicBezTo>
                <a:cubicBezTo>
                  <a:pt x="778" y="2246"/>
                  <a:pt x="778" y="2246"/>
                  <a:pt x="778" y="2246"/>
                </a:cubicBezTo>
                <a:cubicBezTo>
                  <a:pt x="778" y="2247"/>
                  <a:pt x="779" y="2249"/>
                  <a:pt x="780" y="2251"/>
                </a:cubicBezTo>
                <a:cubicBezTo>
                  <a:pt x="781" y="2252"/>
                  <a:pt x="782" y="2254"/>
                  <a:pt x="783" y="2255"/>
                </a:cubicBezTo>
                <a:cubicBezTo>
                  <a:pt x="624" y="2362"/>
                  <a:pt x="624" y="2362"/>
                  <a:pt x="624" y="2362"/>
                </a:cubicBezTo>
                <a:cubicBezTo>
                  <a:pt x="624" y="2364"/>
                  <a:pt x="624" y="2366"/>
                  <a:pt x="624" y="2368"/>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3" y="2373"/>
                  <a:pt x="623" y="2374"/>
                  <a:pt x="622" y="2376"/>
                </a:cubicBezTo>
                <a:cubicBezTo>
                  <a:pt x="771" y="2354"/>
                  <a:pt x="771" y="2354"/>
                  <a:pt x="771" y="2354"/>
                </a:cubicBezTo>
                <a:cubicBezTo>
                  <a:pt x="690" y="2650"/>
                  <a:pt x="690" y="2650"/>
                  <a:pt x="690" y="2650"/>
                </a:cubicBezTo>
                <a:cubicBezTo>
                  <a:pt x="688" y="2649"/>
                  <a:pt x="686" y="2649"/>
                  <a:pt x="683" y="2649"/>
                </a:cubicBezTo>
                <a:cubicBezTo>
                  <a:pt x="678" y="2649"/>
                  <a:pt x="672" y="2650"/>
                  <a:pt x="667" y="2653"/>
                </a:cubicBezTo>
                <a:cubicBezTo>
                  <a:pt x="654" y="2660"/>
                  <a:pt x="647" y="2675"/>
                  <a:pt x="649" y="2690"/>
                </a:cubicBezTo>
                <a:cubicBezTo>
                  <a:pt x="434" y="2762"/>
                  <a:pt x="434" y="2762"/>
                  <a:pt x="434" y="2762"/>
                </a:cubicBezTo>
                <a:cubicBezTo>
                  <a:pt x="436" y="2766"/>
                  <a:pt x="436" y="2766"/>
                  <a:pt x="436" y="2766"/>
                </a:cubicBezTo>
                <a:cubicBezTo>
                  <a:pt x="651" y="2694"/>
                  <a:pt x="651" y="2694"/>
                  <a:pt x="651" y="2694"/>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2" y="2816"/>
                  <a:pt x="462" y="2816"/>
                  <a:pt x="462" y="2816"/>
                </a:cubicBezTo>
                <a:cubicBezTo>
                  <a:pt x="641" y="2826"/>
                  <a:pt x="641" y="2826"/>
                  <a:pt x="641" y="2826"/>
                </a:cubicBezTo>
                <a:cubicBezTo>
                  <a:pt x="621" y="2895"/>
                  <a:pt x="621" y="2895"/>
                  <a:pt x="621" y="2895"/>
                </a:cubicBezTo>
                <a:cubicBezTo>
                  <a:pt x="512" y="2910"/>
                  <a:pt x="512" y="2910"/>
                  <a:pt x="512" y="2910"/>
                </a:cubicBezTo>
                <a:cubicBezTo>
                  <a:pt x="514" y="2915"/>
                  <a:pt x="514" y="2915"/>
                  <a:pt x="514" y="2915"/>
                </a:cubicBezTo>
                <a:cubicBezTo>
                  <a:pt x="620" y="2899"/>
                  <a:pt x="620" y="2899"/>
                  <a:pt x="620" y="2899"/>
                </a:cubicBezTo>
                <a:cubicBezTo>
                  <a:pt x="579" y="3037"/>
                  <a:pt x="579" y="3037"/>
                  <a:pt x="579" y="3037"/>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5"/>
                  <a:pt x="3259" y="1895"/>
                  <a:pt x="3259" y="1895"/>
                </a:cubicBezTo>
                <a:cubicBezTo>
                  <a:pt x="3261" y="1895"/>
                  <a:pt x="3261" y="1895"/>
                  <a:pt x="3261" y="1895"/>
                </a:cubicBezTo>
                <a:cubicBezTo>
                  <a:pt x="3261" y="1894"/>
                  <a:pt x="3261" y="1894"/>
                  <a:pt x="3261" y="1894"/>
                </a:cubicBezTo>
                <a:cubicBezTo>
                  <a:pt x="3818" y="1430"/>
                  <a:pt x="3818" y="1430"/>
                  <a:pt x="3818" y="1430"/>
                </a:cubicBezTo>
                <a:cubicBezTo>
                  <a:pt x="4482" y="1515"/>
                  <a:pt x="4482" y="1515"/>
                  <a:pt x="4482" y="1515"/>
                </a:cubicBezTo>
                <a:cubicBezTo>
                  <a:pt x="4479" y="1510"/>
                  <a:pt x="4479" y="1510"/>
                  <a:pt x="4479" y="1510"/>
                </a:cubicBezTo>
                <a:cubicBezTo>
                  <a:pt x="3823" y="1426"/>
                  <a:pt x="3823" y="1426"/>
                  <a:pt x="3823" y="1426"/>
                </a:cubicBezTo>
                <a:cubicBezTo>
                  <a:pt x="3842" y="1334"/>
                  <a:pt x="3842" y="1334"/>
                  <a:pt x="3842" y="1334"/>
                </a:cubicBezTo>
                <a:cubicBezTo>
                  <a:pt x="3882" y="1317"/>
                  <a:pt x="3882" y="1317"/>
                  <a:pt x="3882" y="1317"/>
                </a:cubicBezTo>
                <a:cubicBezTo>
                  <a:pt x="4123" y="1061"/>
                  <a:pt x="4123" y="1061"/>
                  <a:pt x="4123" y="1061"/>
                </a:cubicBezTo>
                <a:cubicBezTo>
                  <a:pt x="4269" y="1109"/>
                  <a:pt x="4269" y="1109"/>
                  <a:pt x="4269" y="1109"/>
                </a:cubicBezTo>
                <a:cubicBezTo>
                  <a:pt x="4265" y="1101"/>
                  <a:pt x="4265" y="1101"/>
                  <a:pt x="4265" y="1101"/>
                </a:cubicBezTo>
                <a:cubicBezTo>
                  <a:pt x="4127" y="1056"/>
                  <a:pt x="4127" y="1056"/>
                  <a:pt x="4127" y="1056"/>
                </a:cubicBezTo>
                <a:cubicBezTo>
                  <a:pt x="4200" y="978"/>
                  <a:pt x="4200" y="978"/>
                  <a:pt x="4200" y="978"/>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5" y="997"/>
                  <a:pt x="3945" y="997"/>
                  <a:pt x="3945" y="997"/>
                </a:cubicBezTo>
                <a:cubicBezTo>
                  <a:pt x="3947" y="990"/>
                  <a:pt x="3946" y="982"/>
                  <a:pt x="3942" y="975"/>
                </a:cubicBezTo>
                <a:cubicBezTo>
                  <a:pt x="3941" y="973"/>
                  <a:pt x="3939" y="970"/>
                  <a:pt x="3938" y="969"/>
                </a:cubicBezTo>
                <a:cubicBezTo>
                  <a:pt x="4122" y="830"/>
                  <a:pt x="4122" y="830"/>
                  <a:pt x="4122" y="830"/>
                </a:cubicBezTo>
                <a:cubicBezTo>
                  <a:pt x="4120" y="825"/>
                  <a:pt x="4120" y="825"/>
                  <a:pt x="4120" y="825"/>
                </a:cubicBezTo>
                <a:cubicBezTo>
                  <a:pt x="3934" y="965"/>
                  <a:pt x="3934" y="965"/>
                  <a:pt x="3934" y="965"/>
                </a:cubicBezTo>
                <a:cubicBezTo>
                  <a:pt x="3928" y="959"/>
                  <a:pt x="3920" y="956"/>
                  <a:pt x="3911" y="956"/>
                </a:cubicBezTo>
                <a:cubicBezTo>
                  <a:pt x="3906" y="956"/>
                  <a:pt x="3900" y="958"/>
                  <a:pt x="3895" y="960"/>
                </a:cubicBezTo>
                <a:cubicBezTo>
                  <a:pt x="3889" y="963"/>
                  <a:pt x="3885" y="968"/>
                  <a:pt x="3882" y="973"/>
                </a:cubicBezTo>
                <a:cubicBezTo>
                  <a:pt x="3593" y="872"/>
                  <a:pt x="3593" y="872"/>
                  <a:pt x="3593" y="872"/>
                </a:cubicBezTo>
                <a:cubicBezTo>
                  <a:pt x="3703" y="754"/>
                  <a:pt x="3703" y="754"/>
                  <a:pt x="3703" y="754"/>
                </a:cubicBezTo>
                <a:cubicBezTo>
                  <a:pt x="4053" y="698"/>
                  <a:pt x="4053" y="698"/>
                  <a:pt x="4053" y="698"/>
                </a:cubicBezTo>
                <a:cubicBezTo>
                  <a:pt x="4051" y="694"/>
                  <a:pt x="4051" y="694"/>
                  <a:pt x="4051" y="694"/>
                </a:cubicBezTo>
                <a:cubicBezTo>
                  <a:pt x="3701" y="749"/>
                  <a:pt x="3701" y="749"/>
                  <a:pt x="3701" y="749"/>
                </a:cubicBezTo>
                <a:cubicBezTo>
                  <a:pt x="3701" y="748"/>
                  <a:pt x="3701" y="748"/>
                  <a:pt x="3701" y="748"/>
                </a:cubicBezTo>
                <a:cubicBezTo>
                  <a:pt x="3501" y="827"/>
                  <a:pt x="3501" y="827"/>
                  <a:pt x="3501" y="827"/>
                </a:cubicBezTo>
                <a:cubicBezTo>
                  <a:pt x="3501" y="825"/>
                  <a:pt x="3500" y="824"/>
                  <a:pt x="3499" y="822"/>
                </a:cubicBezTo>
                <a:cubicBezTo>
                  <a:pt x="3498" y="821"/>
                  <a:pt x="3498" y="819"/>
                  <a:pt x="3497" y="818"/>
                </a:cubicBezTo>
                <a:cubicBezTo>
                  <a:pt x="3757" y="621"/>
                  <a:pt x="3757" y="621"/>
                  <a:pt x="3757" y="621"/>
                </a:cubicBezTo>
                <a:cubicBezTo>
                  <a:pt x="3763" y="629"/>
                  <a:pt x="3774" y="634"/>
                  <a:pt x="3784" y="634"/>
                </a:cubicBezTo>
                <a:cubicBezTo>
                  <a:pt x="3790" y="634"/>
                  <a:pt x="3795" y="633"/>
                  <a:pt x="3800" y="630"/>
                </a:cubicBezTo>
                <a:cubicBezTo>
                  <a:pt x="3809" y="626"/>
                  <a:pt x="3815" y="619"/>
                  <a:pt x="3817" y="610"/>
                </a:cubicBezTo>
                <a:cubicBezTo>
                  <a:pt x="4045" y="683"/>
                  <a:pt x="4045" y="683"/>
                  <a:pt x="4045" y="683"/>
                </a:cubicBezTo>
                <a:cubicBezTo>
                  <a:pt x="4042" y="677"/>
                  <a:pt x="4042" y="677"/>
                  <a:pt x="4042" y="677"/>
                </a:cubicBezTo>
                <a:cubicBezTo>
                  <a:pt x="3818" y="605"/>
                  <a:pt x="3818" y="605"/>
                  <a:pt x="3818" y="605"/>
                </a:cubicBezTo>
                <a:cubicBezTo>
                  <a:pt x="3820" y="598"/>
                  <a:pt x="3818" y="591"/>
                  <a:pt x="3815" y="584"/>
                </a:cubicBezTo>
                <a:cubicBezTo>
                  <a:pt x="3811" y="577"/>
                  <a:pt x="3806" y="572"/>
                  <a:pt x="3799" y="569"/>
                </a:cubicBezTo>
                <a:cubicBezTo>
                  <a:pt x="3819" y="528"/>
                  <a:pt x="3819" y="528"/>
                  <a:pt x="3819" y="528"/>
                </a:cubicBezTo>
                <a:cubicBezTo>
                  <a:pt x="3959" y="519"/>
                  <a:pt x="3959" y="519"/>
                  <a:pt x="3959" y="519"/>
                </a:cubicBezTo>
                <a:cubicBezTo>
                  <a:pt x="3956" y="514"/>
                  <a:pt x="3956" y="514"/>
                  <a:pt x="3956" y="514"/>
                </a:cubicBezTo>
                <a:cubicBezTo>
                  <a:pt x="3821" y="522"/>
                  <a:pt x="3821" y="522"/>
                  <a:pt x="3821" y="522"/>
                </a:cubicBezTo>
                <a:cubicBezTo>
                  <a:pt x="3889" y="385"/>
                  <a:pt x="3889" y="385"/>
                  <a:pt x="3889" y="385"/>
                </a:cubicBezTo>
                <a:cubicBezTo>
                  <a:pt x="3885" y="379"/>
                  <a:pt x="3885" y="379"/>
                  <a:pt x="3885"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8" y="617"/>
                  <a:pt x="3265" y="610"/>
                </a:cubicBezTo>
                <a:cubicBezTo>
                  <a:pt x="3262" y="604"/>
                  <a:pt x="3258" y="599"/>
                  <a:pt x="3253" y="595"/>
                </a:cubicBezTo>
                <a:cubicBezTo>
                  <a:pt x="3487" y="264"/>
                  <a:pt x="3487" y="264"/>
                  <a:pt x="3487" y="264"/>
                </a:cubicBezTo>
                <a:cubicBezTo>
                  <a:pt x="3489" y="255"/>
                  <a:pt x="3495" y="246"/>
                  <a:pt x="3503" y="241"/>
                </a:cubicBezTo>
                <a:cubicBezTo>
                  <a:pt x="3548" y="177"/>
                  <a:pt x="3548" y="177"/>
                  <a:pt x="3548" y="177"/>
                </a:cubicBezTo>
                <a:cubicBezTo>
                  <a:pt x="3689" y="5"/>
                  <a:pt x="3689" y="5"/>
                  <a:pt x="3689" y="5"/>
                </a:cubicBezTo>
                <a:cubicBezTo>
                  <a:pt x="3686" y="0"/>
                  <a:pt x="3686" y="0"/>
                  <a:pt x="3686" y="0"/>
                </a:cubicBezTo>
              </a:path>
            </a:pathLst>
          </a:custGeom>
          <a:gradFill flip="none" rotWithShape="1">
            <a:gsLst>
              <a:gs pos="0">
                <a:schemeClr val="tx2">
                  <a:alpha val="42000"/>
                </a:schemeClr>
              </a:gs>
              <a:gs pos="65000">
                <a:schemeClr val="tx2">
                  <a:alpha val="38000"/>
                </a:schemeClr>
              </a:gs>
              <a:gs pos="100000">
                <a:schemeClr val="tx2">
                  <a:alpha val="79000"/>
                </a:schemeClr>
              </a:gs>
              <a:gs pos="30000">
                <a:schemeClr val="tx2">
                  <a:alpha val="21000"/>
                </a:schemeClr>
              </a:gs>
            </a:gsLst>
            <a:path path="shape">
              <a:fillToRect l="50000" t="50000" r="50000" b="50000"/>
            </a:path>
            <a:tileRect/>
          </a:gradFill>
          <a:ln>
            <a:noFill/>
          </a:ln>
        </p:spPr>
        <p:txBody>
          <a:bodyPr vert="horz" wrap="square" lIns="91440" tIns="45720" rIns="91440" bIns="45720" numCol="1" anchor="t" anchorCtr="0" compatLnSpc="1"/>
          <a:lstStyle/>
          <a:p>
            <a:endParaRPr lang="zh-CN" altLang="en-US">
              <a:cs typeface="+mn-ea"/>
              <a:sym typeface="+mn-lt"/>
            </a:endParaRPr>
          </a:p>
        </p:txBody>
      </p:sp>
      <p:cxnSp>
        <p:nvCxnSpPr>
          <p:cNvPr id="59" name="直接连接符 58">
            <a:extLst>
              <a:ext uri="{FF2B5EF4-FFF2-40B4-BE49-F238E27FC236}">
                <a16:creationId xmlns:a16="http://schemas.microsoft.com/office/drawing/2014/main" id="{9798D4FC-60BF-4E59-BB8B-684699638D71}"/>
              </a:ext>
            </a:extLst>
          </p:cNvPr>
          <p:cNvCxnSpPr/>
          <p:nvPr/>
        </p:nvCxnSpPr>
        <p:spPr>
          <a:xfrm flipH="1">
            <a:off x="7022522" y="6484144"/>
            <a:ext cx="445896" cy="373856"/>
          </a:xfrm>
          <a:prstGeom prst="line">
            <a:avLst/>
          </a:prstGeom>
          <a:ln w="317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grpSp>
        <p:nvGrpSpPr>
          <p:cNvPr id="60" name="Group 4">
            <a:extLst>
              <a:ext uri="{FF2B5EF4-FFF2-40B4-BE49-F238E27FC236}">
                <a16:creationId xmlns:a16="http://schemas.microsoft.com/office/drawing/2014/main" id="{4F58D7D4-02BA-4DC1-83C0-FD96A4CF88AA}"/>
              </a:ext>
            </a:extLst>
          </p:cNvPr>
          <p:cNvGrpSpPr/>
          <p:nvPr/>
        </p:nvGrpSpPr>
        <p:grpSpPr>
          <a:xfrm>
            <a:off x="4075968" y="4717841"/>
            <a:ext cx="5373597" cy="1056259"/>
            <a:chOff x="3503711" y="1287239"/>
            <a:chExt cx="7164797" cy="1408346"/>
          </a:xfrm>
        </p:grpSpPr>
        <p:sp>
          <p:nvSpPr>
            <p:cNvPr id="61" name="TextBox 108">
              <a:extLst>
                <a:ext uri="{FF2B5EF4-FFF2-40B4-BE49-F238E27FC236}">
                  <a16:creationId xmlns:a16="http://schemas.microsoft.com/office/drawing/2014/main" id="{EAAD2D02-7BBA-41E3-BA42-9266B6F247B4}"/>
                </a:ext>
              </a:extLst>
            </p:cNvPr>
            <p:cNvSpPr txBox="1"/>
            <p:nvPr/>
          </p:nvSpPr>
          <p:spPr>
            <a:xfrm>
              <a:off x="3503711" y="1864588"/>
              <a:ext cx="7164797" cy="830997"/>
            </a:xfrm>
            <a:prstGeom prst="rect">
              <a:avLst/>
            </a:prstGeom>
          </p:spPr>
          <p:txBody>
            <a:bodyPr vert="horz" wrap="square" lIns="0" tIns="0" rIns="0" bIns="0" anchor="ctr" anchorCtr="0">
              <a:normAutofit/>
            </a:bodyPr>
            <a:lstStyle/>
            <a:p>
              <a:pPr algn="l">
                <a:lnSpc>
                  <a:spcPct val="120000"/>
                </a:lnSpc>
                <a:spcBef>
                  <a:spcPct val="0"/>
                </a:spcBef>
              </a:pPr>
              <a:r>
                <a:rPr lang="zh-CN" altLang="en-US" sz="1050" dirty="0">
                  <a:solidFill>
                    <a:schemeClr val="bg1">
                      <a:lumMod val="50000"/>
                    </a:schemeClr>
                  </a:solidFill>
                  <a:cs typeface="+mn-ea"/>
                  <a:sym typeface="+mn-lt"/>
                </a:rPr>
                <a:t>此部分内容作为文字排版占位显示 （建议使用主题字体）如需更改请在（设置形状格式）菜单下（文本选项）中调整此部分内容作为文字排版占位显示 （建议使用主题字体）如需更改请在（设置形状格式）菜单下（文本选项）中调整</a:t>
              </a:r>
            </a:p>
          </p:txBody>
        </p:sp>
        <p:sp>
          <p:nvSpPr>
            <p:cNvPr id="62" name="Rectangle 2">
              <a:extLst>
                <a:ext uri="{FF2B5EF4-FFF2-40B4-BE49-F238E27FC236}">
                  <a16:creationId xmlns:a16="http://schemas.microsoft.com/office/drawing/2014/main" id="{6B522CE3-AB1F-4E49-B2A4-3519B05F2F00}"/>
                </a:ext>
              </a:extLst>
            </p:cNvPr>
            <p:cNvSpPr/>
            <p:nvPr/>
          </p:nvSpPr>
          <p:spPr>
            <a:xfrm>
              <a:off x="5688111" y="1287239"/>
              <a:ext cx="1846659" cy="553997"/>
            </a:xfrm>
            <a:prstGeom prst="rect">
              <a:avLst/>
            </a:prstGeom>
          </p:spPr>
          <p:txBody>
            <a:bodyPr wrap="none" lIns="0" tIns="0" rIns="0" bIns="0">
              <a:normAutofit/>
            </a:bodyPr>
            <a:lstStyle/>
            <a:p>
              <a:r>
                <a:rPr lang="zh-CN" altLang="en-US" b="1" dirty="0">
                  <a:solidFill>
                    <a:schemeClr val="bg1">
                      <a:lumMod val="50000"/>
                    </a:schemeClr>
                  </a:solidFill>
                  <a:cs typeface="+mn-ea"/>
                  <a:sym typeface="+mn-lt"/>
                </a:rPr>
                <a:t>标题文本预设</a:t>
              </a:r>
            </a:p>
          </p:txBody>
        </p:sp>
      </p:grpSp>
    </p:spTree>
    <p:extLst>
      <p:ext uri="{BB962C8B-B14F-4D97-AF65-F5344CB8AC3E}">
        <p14:creationId xmlns:p14="http://schemas.microsoft.com/office/powerpoint/2010/main" val="100160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35" presetClass="path" presetSubtype="0" decel="40000" fill="hold" nodeType="withEffect">
                                  <p:stCondLst>
                                    <p:cond delay="0"/>
                                  </p:stCondLst>
                                  <p:childTnLst>
                                    <p:animMotion origin="layout" path="M 0.03073 -4.07407E-6 L -0.09674 -4.07407E-6 " pathEditMode="relative" rAng="0" ptsTypes="AA">
                                      <p:cBhvr>
                                        <p:cTn id="8" dur="750" spd="-100000" fill="hold"/>
                                        <p:tgtEl>
                                          <p:spTgt spid="6"/>
                                        </p:tgtEl>
                                        <p:attrNameLst>
                                          <p:attrName>ppt_x</p:attrName>
                                          <p:attrName>ppt_y</p:attrName>
                                        </p:attrNameLst>
                                      </p:cBhvr>
                                      <p:rCtr x="-6380" y="0"/>
                                    </p:animMotion>
                                  </p:childTnLst>
                                </p:cTn>
                              </p:par>
                              <p:par>
                                <p:cTn id="9" presetID="35" presetClass="path" presetSubtype="0" accel="40000" decel="40000" fill="hold" nodeType="withEffect">
                                  <p:stCondLst>
                                    <p:cond delay="750"/>
                                  </p:stCondLst>
                                  <p:childTnLst>
                                    <p:animMotion origin="layout" path="M 0.03073 1.48148E-6 L -8.33333E-7 1.48148E-6 " pathEditMode="relative" rAng="0" ptsTypes="AA">
                                      <p:cBhvr>
                                        <p:cTn id="10" dur="750" fill="hold"/>
                                        <p:tgtEl>
                                          <p:spTgt spid="6"/>
                                        </p:tgtEl>
                                        <p:attrNameLst>
                                          <p:attrName>ppt_x</p:attrName>
                                          <p:attrName>ppt_y</p:attrName>
                                        </p:attrNameLst>
                                      </p:cBhvr>
                                      <p:rCtr x="-1536" y="0"/>
                                    </p:animMotion>
                                  </p:childTnLst>
                                </p:cTn>
                              </p:par>
                              <p:par>
                                <p:cTn id="11" presetID="53" presetClass="entr" presetSubtype="16" fill="hold" grpId="0" nodeType="withEffect">
                                  <p:stCondLst>
                                    <p:cond delay="950"/>
                                  </p:stCondLst>
                                  <p:childTnLst>
                                    <p:set>
                                      <p:cBhvr>
                                        <p:cTn id="12" dur="1" fill="hold">
                                          <p:stCondLst>
                                            <p:cond delay="0"/>
                                          </p:stCondLst>
                                        </p:cTn>
                                        <p:tgtEl>
                                          <p:spTgt spid="18"/>
                                        </p:tgtEl>
                                        <p:attrNameLst>
                                          <p:attrName>style.visibility</p:attrName>
                                        </p:attrNameLst>
                                      </p:cBhvr>
                                      <p:to>
                                        <p:strVal val="visible"/>
                                      </p:to>
                                    </p:set>
                                    <p:anim calcmode="lin" valueType="num">
                                      <p:cBhvr>
                                        <p:cTn id="13" dur="750" fill="hold"/>
                                        <p:tgtEl>
                                          <p:spTgt spid="18"/>
                                        </p:tgtEl>
                                        <p:attrNameLst>
                                          <p:attrName>ppt_w</p:attrName>
                                        </p:attrNameLst>
                                      </p:cBhvr>
                                      <p:tavLst>
                                        <p:tav tm="0">
                                          <p:val>
                                            <p:fltVal val="0"/>
                                          </p:val>
                                        </p:tav>
                                        <p:tav tm="100000">
                                          <p:val>
                                            <p:strVal val="#ppt_w"/>
                                          </p:val>
                                        </p:tav>
                                      </p:tavLst>
                                    </p:anim>
                                    <p:anim calcmode="lin" valueType="num">
                                      <p:cBhvr>
                                        <p:cTn id="14" dur="750" fill="hold"/>
                                        <p:tgtEl>
                                          <p:spTgt spid="18"/>
                                        </p:tgtEl>
                                        <p:attrNameLst>
                                          <p:attrName>ppt_h</p:attrName>
                                        </p:attrNameLst>
                                      </p:cBhvr>
                                      <p:tavLst>
                                        <p:tav tm="0">
                                          <p:val>
                                            <p:fltVal val="0"/>
                                          </p:val>
                                        </p:tav>
                                        <p:tav tm="100000">
                                          <p:val>
                                            <p:strVal val="#ppt_h"/>
                                          </p:val>
                                        </p:tav>
                                      </p:tavLst>
                                    </p:anim>
                                    <p:animEffect transition="in" filter="fade">
                                      <p:cBhvr>
                                        <p:cTn id="15" dur="750"/>
                                        <p:tgtEl>
                                          <p:spTgt spid="18"/>
                                        </p:tgtEl>
                                      </p:cBhvr>
                                    </p:animEffect>
                                  </p:childTnLst>
                                </p:cTn>
                              </p:par>
                              <p:par>
                                <p:cTn id="16" presetID="22" presetClass="entr" presetSubtype="8" fill="hold" grpId="0" nodeType="withEffect">
                                  <p:stCondLst>
                                    <p:cond delay="950"/>
                                  </p:stCondLst>
                                  <p:childTnLst>
                                    <p:set>
                                      <p:cBhvr>
                                        <p:cTn id="17" dur="1" fill="hold">
                                          <p:stCondLst>
                                            <p:cond delay="0"/>
                                          </p:stCondLst>
                                        </p:cTn>
                                        <p:tgtEl>
                                          <p:spTgt spid="19"/>
                                        </p:tgtEl>
                                        <p:attrNameLst>
                                          <p:attrName>style.visibility</p:attrName>
                                        </p:attrNameLst>
                                      </p:cBhvr>
                                      <p:to>
                                        <p:strVal val="visible"/>
                                      </p:to>
                                    </p:set>
                                    <p:animEffect transition="in" filter="wipe(left)">
                                      <p:cBhvr>
                                        <p:cTn id="18" dur="750"/>
                                        <p:tgtEl>
                                          <p:spTgt spid="19"/>
                                        </p:tgtEl>
                                      </p:cBhvr>
                                    </p:animEffect>
                                  </p:childTnLst>
                                </p:cTn>
                              </p:par>
                              <p:par>
                                <p:cTn id="19" presetID="10" presetClass="entr" presetSubtype="0" fill="hold" grpId="0" nodeType="withEffect">
                                  <p:stCondLst>
                                    <p:cond delay="95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par>
                                <p:cTn id="22" presetID="35" presetClass="path" presetSubtype="0" decel="40000" fill="hold" grpId="1" nodeType="withEffect">
                                  <p:stCondLst>
                                    <p:cond delay="950"/>
                                  </p:stCondLst>
                                  <p:childTnLst>
                                    <p:animMotion origin="layout" path="M 0.01758 -3.33333E-6 L -0.03632 -3.33333E-6 " pathEditMode="relative" rAng="0" ptsTypes="AA">
                                      <p:cBhvr>
                                        <p:cTn id="23" dur="750" spd="-100000" fill="hold"/>
                                        <p:tgtEl>
                                          <p:spTgt spid="9"/>
                                        </p:tgtEl>
                                        <p:attrNameLst>
                                          <p:attrName>ppt_x</p:attrName>
                                          <p:attrName>ppt_y</p:attrName>
                                        </p:attrNameLst>
                                      </p:cBhvr>
                                      <p:rCtr x="-2695" y="0"/>
                                    </p:animMotion>
                                  </p:childTnLst>
                                </p:cTn>
                              </p:par>
                              <p:par>
                                <p:cTn id="24" presetID="35" presetClass="path" presetSubtype="0" accel="40000" decel="40000" fill="hold" grpId="2" nodeType="withEffect">
                                  <p:stCondLst>
                                    <p:cond delay="1700"/>
                                  </p:stCondLst>
                                  <p:childTnLst>
                                    <p:animMotion origin="layout" path="M 0.01836 -3.33333E-6 L -3.125E-6 -3.33333E-6 " pathEditMode="relative" rAng="0" ptsTypes="AA">
                                      <p:cBhvr>
                                        <p:cTn id="25" dur="750" fill="hold"/>
                                        <p:tgtEl>
                                          <p:spTgt spid="9"/>
                                        </p:tgtEl>
                                        <p:attrNameLst>
                                          <p:attrName>ppt_x</p:attrName>
                                          <p:attrName>ppt_y</p:attrName>
                                        </p:attrNameLst>
                                      </p:cBhvr>
                                      <p:rCtr x="-924" y="0"/>
                                    </p:animMotion>
                                  </p:childTnLst>
                                </p:cTn>
                              </p:par>
                              <p:par>
                                <p:cTn id="26" presetID="10" presetClass="entr" presetSubtype="0" fill="hold" grpId="0" nodeType="withEffect">
                                  <p:stCondLst>
                                    <p:cond delay="95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500"/>
                                        <p:tgtEl>
                                          <p:spTgt spid="10"/>
                                        </p:tgtEl>
                                      </p:cBhvr>
                                    </p:animEffect>
                                  </p:childTnLst>
                                </p:cTn>
                              </p:par>
                              <p:par>
                                <p:cTn id="29" presetID="35" presetClass="path" presetSubtype="0" decel="40000" fill="hold" grpId="1" nodeType="withEffect">
                                  <p:stCondLst>
                                    <p:cond delay="950"/>
                                  </p:stCondLst>
                                  <p:childTnLst>
                                    <p:animMotion origin="layout" path="M 0.01758 -3.33333E-6 L -0.03632 -3.33333E-6 " pathEditMode="relative" rAng="0" ptsTypes="AA">
                                      <p:cBhvr>
                                        <p:cTn id="30" dur="750" spd="-100000" fill="hold"/>
                                        <p:tgtEl>
                                          <p:spTgt spid="10"/>
                                        </p:tgtEl>
                                        <p:attrNameLst>
                                          <p:attrName>ppt_x</p:attrName>
                                          <p:attrName>ppt_y</p:attrName>
                                        </p:attrNameLst>
                                      </p:cBhvr>
                                      <p:rCtr x="-2695" y="0"/>
                                    </p:animMotion>
                                  </p:childTnLst>
                                </p:cTn>
                              </p:par>
                              <p:par>
                                <p:cTn id="31" presetID="35" presetClass="path" presetSubtype="0" accel="40000" decel="40000" fill="hold" grpId="2" nodeType="withEffect">
                                  <p:stCondLst>
                                    <p:cond delay="1700"/>
                                  </p:stCondLst>
                                  <p:childTnLst>
                                    <p:animMotion origin="layout" path="M 0.01836 -3.33333E-6 L -3.125E-6 -3.33333E-6 " pathEditMode="relative" rAng="0" ptsTypes="AA">
                                      <p:cBhvr>
                                        <p:cTn id="32" dur="750" fill="hold"/>
                                        <p:tgtEl>
                                          <p:spTgt spid="10"/>
                                        </p:tgtEl>
                                        <p:attrNameLst>
                                          <p:attrName>ppt_x</p:attrName>
                                          <p:attrName>ppt_y</p:attrName>
                                        </p:attrNameLst>
                                      </p:cBhvr>
                                      <p:rCtr x="-924" y="0"/>
                                    </p:animMotion>
                                  </p:childTnLst>
                                </p:cTn>
                              </p:par>
                              <p:par>
                                <p:cTn id="33" presetID="10" presetClass="entr" presetSubtype="0" fill="hold" grpId="0" nodeType="withEffect">
                                  <p:stCondLst>
                                    <p:cond delay="950"/>
                                  </p:stCondLst>
                                  <p:childTnLst>
                                    <p:set>
                                      <p:cBhvr>
                                        <p:cTn id="34" dur="1" fill="hold">
                                          <p:stCondLst>
                                            <p:cond delay="0"/>
                                          </p:stCondLst>
                                        </p:cTn>
                                        <p:tgtEl>
                                          <p:spTgt spid="11"/>
                                        </p:tgtEl>
                                        <p:attrNameLst>
                                          <p:attrName>style.visibility</p:attrName>
                                        </p:attrNameLst>
                                      </p:cBhvr>
                                      <p:to>
                                        <p:strVal val="visible"/>
                                      </p:to>
                                    </p:set>
                                    <p:animEffect transition="in" filter="fade">
                                      <p:cBhvr>
                                        <p:cTn id="35" dur="500"/>
                                        <p:tgtEl>
                                          <p:spTgt spid="11"/>
                                        </p:tgtEl>
                                      </p:cBhvr>
                                    </p:animEffect>
                                  </p:childTnLst>
                                </p:cTn>
                              </p:par>
                              <p:par>
                                <p:cTn id="36" presetID="35" presetClass="path" presetSubtype="0" decel="40000" fill="hold" grpId="1" nodeType="withEffect">
                                  <p:stCondLst>
                                    <p:cond delay="950"/>
                                  </p:stCondLst>
                                  <p:childTnLst>
                                    <p:animMotion origin="layout" path="M 0.01758 -3.33333E-6 L -0.03632 -3.33333E-6 " pathEditMode="relative" rAng="0" ptsTypes="AA">
                                      <p:cBhvr>
                                        <p:cTn id="37" dur="750" spd="-100000" fill="hold"/>
                                        <p:tgtEl>
                                          <p:spTgt spid="11"/>
                                        </p:tgtEl>
                                        <p:attrNameLst>
                                          <p:attrName>ppt_x</p:attrName>
                                          <p:attrName>ppt_y</p:attrName>
                                        </p:attrNameLst>
                                      </p:cBhvr>
                                      <p:rCtr x="-2695" y="0"/>
                                    </p:animMotion>
                                  </p:childTnLst>
                                </p:cTn>
                              </p:par>
                              <p:par>
                                <p:cTn id="38" presetID="35" presetClass="path" presetSubtype="0" accel="40000" decel="40000" fill="hold" grpId="2" nodeType="withEffect">
                                  <p:stCondLst>
                                    <p:cond delay="1700"/>
                                  </p:stCondLst>
                                  <p:childTnLst>
                                    <p:animMotion origin="layout" path="M 0.01836 -3.33333E-6 L -3.125E-6 -3.33333E-6 " pathEditMode="relative" rAng="0" ptsTypes="AA">
                                      <p:cBhvr>
                                        <p:cTn id="39" dur="750" fill="hold"/>
                                        <p:tgtEl>
                                          <p:spTgt spid="11"/>
                                        </p:tgtEl>
                                        <p:attrNameLst>
                                          <p:attrName>ppt_x</p:attrName>
                                          <p:attrName>ppt_y</p:attrName>
                                        </p:attrNameLst>
                                      </p:cBhvr>
                                      <p:rCtr x="-924" y="0"/>
                                    </p:animMotion>
                                  </p:childTnLst>
                                </p:cTn>
                              </p:par>
                              <p:par>
                                <p:cTn id="40" presetID="21" presetClass="entr" presetSubtype="1" fill="hold" grpId="0" nodeType="withEffect">
                                  <p:stCondLst>
                                    <p:cond delay="1750"/>
                                  </p:stCondLst>
                                  <p:childTnLst>
                                    <p:set>
                                      <p:cBhvr>
                                        <p:cTn id="41" dur="1" fill="hold">
                                          <p:stCondLst>
                                            <p:cond delay="0"/>
                                          </p:stCondLst>
                                        </p:cTn>
                                        <p:tgtEl>
                                          <p:spTgt spid="5"/>
                                        </p:tgtEl>
                                        <p:attrNameLst>
                                          <p:attrName>style.visibility</p:attrName>
                                        </p:attrNameLst>
                                      </p:cBhvr>
                                      <p:to>
                                        <p:strVal val="visible"/>
                                      </p:to>
                                    </p:set>
                                    <p:animEffect transition="in" filter="wheel(1)">
                                      <p:cBhvr>
                                        <p:cTn id="42" dur="750"/>
                                        <p:tgtEl>
                                          <p:spTgt spid="5"/>
                                        </p:tgtEl>
                                      </p:cBhvr>
                                    </p:animEffect>
                                  </p:childTnLst>
                                </p:cTn>
                              </p:par>
                              <p:par>
                                <p:cTn id="43" presetID="21" presetClass="entr" presetSubtype="1" fill="hold" grpId="0" nodeType="withEffect">
                                  <p:stCondLst>
                                    <p:cond delay="1750"/>
                                  </p:stCondLst>
                                  <p:childTnLst>
                                    <p:set>
                                      <p:cBhvr>
                                        <p:cTn id="44" dur="1" fill="hold">
                                          <p:stCondLst>
                                            <p:cond delay="0"/>
                                          </p:stCondLst>
                                        </p:cTn>
                                        <p:tgtEl>
                                          <p:spTgt spid="12"/>
                                        </p:tgtEl>
                                        <p:attrNameLst>
                                          <p:attrName>style.visibility</p:attrName>
                                        </p:attrNameLst>
                                      </p:cBhvr>
                                      <p:to>
                                        <p:strVal val="visible"/>
                                      </p:to>
                                    </p:set>
                                    <p:animEffect transition="in" filter="wheel(1)">
                                      <p:cBhvr>
                                        <p:cTn id="45" dur="750"/>
                                        <p:tgtEl>
                                          <p:spTgt spid="12"/>
                                        </p:tgtEl>
                                      </p:cBhvr>
                                    </p:animEffect>
                                  </p:childTnLst>
                                </p:cTn>
                              </p:par>
                              <p:par>
                                <p:cTn id="46" presetID="21" presetClass="entr" presetSubtype="1" fill="hold" grpId="0" nodeType="withEffect">
                                  <p:stCondLst>
                                    <p:cond delay="1750"/>
                                  </p:stCondLst>
                                  <p:childTnLst>
                                    <p:set>
                                      <p:cBhvr>
                                        <p:cTn id="47" dur="1" fill="hold">
                                          <p:stCondLst>
                                            <p:cond delay="0"/>
                                          </p:stCondLst>
                                        </p:cTn>
                                        <p:tgtEl>
                                          <p:spTgt spid="13"/>
                                        </p:tgtEl>
                                        <p:attrNameLst>
                                          <p:attrName>style.visibility</p:attrName>
                                        </p:attrNameLst>
                                      </p:cBhvr>
                                      <p:to>
                                        <p:strVal val="visible"/>
                                      </p:to>
                                    </p:set>
                                    <p:animEffect transition="in" filter="wheel(1)">
                                      <p:cBhvr>
                                        <p:cTn id="48" dur="750"/>
                                        <p:tgtEl>
                                          <p:spTgt spid="13"/>
                                        </p:tgtEl>
                                      </p:cBhvr>
                                    </p:animEffect>
                                  </p:childTnLst>
                                </p:cTn>
                              </p:par>
                              <p:par>
                                <p:cTn id="49" presetID="53" presetClass="entr" presetSubtype="16" fill="hold" grpId="0" nodeType="withEffect">
                                  <p:stCondLst>
                                    <p:cond delay="1750"/>
                                  </p:stCondLst>
                                  <p:childTnLst>
                                    <p:set>
                                      <p:cBhvr>
                                        <p:cTn id="50" dur="1" fill="hold">
                                          <p:stCondLst>
                                            <p:cond delay="0"/>
                                          </p:stCondLst>
                                        </p:cTn>
                                        <p:tgtEl>
                                          <p:spTgt spid="2"/>
                                        </p:tgtEl>
                                        <p:attrNameLst>
                                          <p:attrName>style.visibility</p:attrName>
                                        </p:attrNameLst>
                                      </p:cBhvr>
                                      <p:to>
                                        <p:strVal val="visible"/>
                                      </p:to>
                                    </p:set>
                                    <p:anim calcmode="lin" valueType="num">
                                      <p:cBhvr>
                                        <p:cTn id="51" dur="750" fill="hold"/>
                                        <p:tgtEl>
                                          <p:spTgt spid="2"/>
                                        </p:tgtEl>
                                        <p:attrNameLst>
                                          <p:attrName>ppt_w</p:attrName>
                                        </p:attrNameLst>
                                      </p:cBhvr>
                                      <p:tavLst>
                                        <p:tav tm="0">
                                          <p:val>
                                            <p:fltVal val="0"/>
                                          </p:val>
                                        </p:tav>
                                        <p:tav tm="100000">
                                          <p:val>
                                            <p:strVal val="#ppt_w"/>
                                          </p:val>
                                        </p:tav>
                                      </p:tavLst>
                                    </p:anim>
                                    <p:anim calcmode="lin" valueType="num">
                                      <p:cBhvr>
                                        <p:cTn id="52" dur="750" fill="hold"/>
                                        <p:tgtEl>
                                          <p:spTgt spid="2"/>
                                        </p:tgtEl>
                                        <p:attrNameLst>
                                          <p:attrName>ppt_h</p:attrName>
                                        </p:attrNameLst>
                                      </p:cBhvr>
                                      <p:tavLst>
                                        <p:tav tm="0">
                                          <p:val>
                                            <p:fltVal val="0"/>
                                          </p:val>
                                        </p:tav>
                                        <p:tav tm="100000">
                                          <p:val>
                                            <p:strVal val="#ppt_h"/>
                                          </p:val>
                                        </p:tav>
                                      </p:tavLst>
                                    </p:anim>
                                    <p:animEffect transition="in" filter="fade">
                                      <p:cBhvr>
                                        <p:cTn id="53" dur="750"/>
                                        <p:tgtEl>
                                          <p:spTgt spid="2"/>
                                        </p:tgtEl>
                                      </p:cBhvr>
                                    </p:animEffect>
                                  </p:childTnLst>
                                </p:cTn>
                              </p:par>
                              <p:par>
                                <p:cTn id="54" presetID="53" presetClass="entr" presetSubtype="16" fill="hold" grpId="0" nodeType="withEffect">
                                  <p:stCondLst>
                                    <p:cond delay="1750"/>
                                  </p:stCondLst>
                                  <p:childTnLst>
                                    <p:set>
                                      <p:cBhvr>
                                        <p:cTn id="55" dur="1" fill="hold">
                                          <p:stCondLst>
                                            <p:cond delay="0"/>
                                          </p:stCondLst>
                                        </p:cTn>
                                        <p:tgtEl>
                                          <p:spTgt spid="3"/>
                                        </p:tgtEl>
                                        <p:attrNameLst>
                                          <p:attrName>style.visibility</p:attrName>
                                        </p:attrNameLst>
                                      </p:cBhvr>
                                      <p:to>
                                        <p:strVal val="visible"/>
                                      </p:to>
                                    </p:set>
                                    <p:anim calcmode="lin" valueType="num">
                                      <p:cBhvr>
                                        <p:cTn id="56" dur="750" fill="hold"/>
                                        <p:tgtEl>
                                          <p:spTgt spid="3"/>
                                        </p:tgtEl>
                                        <p:attrNameLst>
                                          <p:attrName>ppt_w</p:attrName>
                                        </p:attrNameLst>
                                      </p:cBhvr>
                                      <p:tavLst>
                                        <p:tav tm="0">
                                          <p:val>
                                            <p:fltVal val="0"/>
                                          </p:val>
                                        </p:tav>
                                        <p:tav tm="100000">
                                          <p:val>
                                            <p:strVal val="#ppt_w"/>
                                          </p:val>
                                        </p:tav>
                                      </p:tavLst>
                                    </p:anim>
                                    <p:anim calcmode="lin" valueType="num">
                                      <p:cBhvr>
                                        <p:cTn id="57" dur="750" fill="hold"/>
                                        <p:tgtEl>
                                          <p:spTgt spid="3"/>
                                        </p:tgtEl>
                                        <p:attrNameLst>
                                          <p:attrName>ppt_h</p:attrName>
                                        </p:attrNameLst>
                                      </p:cBhvr>
                                      <p:tavLst>
                                        <p:tav tm="0">
                                          <p:val>
                                            <p:fltVal val="0"/>
                                          </p:val>
                                        </p:tav>
                                        <p:tav tm="100000">
                                          <p:val>
                                            <p:strVal val="#ppt_h"/>
                                          </p:val>
                                        </p:tav>
                                      </p:tavLst>
                                    </p:anim>
                                    <p:animEffect transition="in" filter="fade">
                                      <p:cBhvr>
                                        <p:cTn id="58" dur="750"/>
                                        <p:tgtEl>
                                          <p:spTgt spid="3"/>
                                        </p:tgtEl>
                                      </p:cBhvr>
                                    </p:animEffect>
                                  </p:childTnLst>
                                </p:cTn>
                              </p:par>
                              <p:par>
                                <p:cTn id="59" presetID="53" presetClass="entr" presetSubtype="16" fill="hold" grpId="0" nodeType="withEffect">
                                  <p:stCondLst>
                                    <p:cond delay="1750"/>
                                  </p:stCondLst>
                                  <p:childTnLst>
                                    <p:set>
                                      <p:cBhvr>
                                        <p:cTn id="60" dur="1" fill="hold">
                                          <p:stCondLst>
                                            <p:cond delay="0"/>
                                          </p:stCondLst>
                                        </p:cTn>
                                        <p:tgtEl>
                                          <p:spTgt spid="4"/>
                                        </p:tgtEl>
                                        <p:attrNameLst>
                                          <p:attrName>style.visibility</p:attrName>
                                        </p:attrNameLst>
                                      </p:cBhvr>
                                      <p:to>
                                        <p:strVal val="visible"/>
                                      </p:to>
                                    </p:set>
                                    <p:anim calcmode="lin" valueType="num">
                                      <p:cBhvr>
                                        <p:cTn id="61" dur="750" fill="hold"/>
                                        <p:tgtEl>
                                          <p:spTgt spid="4"/>
                                        </p:tgtEl>
                                        <p:attrNameLst>
                                          <p:attrName>ppt_w</p:attrName>
                                        </p:attrNameLst>
                                      </p:cBhvr>
                                      <p:tavLst>
                                        <p:tav tm="0">
                                          <p:val>
                                            <p:fltVal val="0"/>
                                          </p:val>
                                        </p:tav>
                                        <p:tav tm="100000">
                                          <p:val>
                                            <p:strVal val="#ppt_w"/>
                                          </p:val>
                                        </p:tav>
                                      </p:tavLst>
                                    </p:anim>
                                    <p:anim calcmode="lin" valueType="num">
                                      <p:cBhvr>
                                        <p:cTn id="62" dur="750" fill="hold"/>
                                        <p:tgtEl>
                                          <p:spTgt spid="4"/>
                                        </p:tgtEl>
                                        <p:attrNameLst>
                                          <p:attrName>ppt_h</p:attrName>
                                        </p:attrNameLst>
                                      </p:cBhvr>
                                      <p:tavLst>
                                        <p:tav tm="0">
                                          <p:val>
                                            <p:fltVal val="0"/>
                                          </p:val>
                                        </p:tav>
                                        <p:tav tm="100000">
                                          <p:val>
                                            <p:strVal val="#ppt_h"/>
                                          </p:val>
                                        </p:tav>
                                      </p:tavLst>
                                    </p:anim>
                                    <p:animEffect transition="in" filter="fade">
                                      <p:cBhvr>
                                        <p:cTn id="63" dur="750"/>
                                        <p:tgtEl>
                                          <p:spTgt spid="4"/>
                                        </p:tgtEl>
                                      </p:cBhvr>
                                    </p:animEffect>
                                  </p:childTnLst>
                                </p:cTn>
                              </p:par>
                              <p:par>
                                <p:cTn id="64" presetID="10" presetClass="entr" presetSubtype="0" fill="hold" grpId="0" nodeType="withEffect">
                                  <p:stCondLst>
                                    <p:cond delay="1750"/>
                                  </p:stCondLst>
                                  <p:childTnLst>
                                    <p:set>
                                      <p:cBhvr>
                                        <p:cTn id="65" dur="1" fill="hold">
                                          <p:stCondLst>
                                            <p:cond delay="0"/>
                                          </p:stCondLst>
                                        </p:cTn>
                                        <p:tgtEl>
                                          <p:spTgt spid="14"/>
                                        </p:tgtEl>
                                        <p:attrNameLst>
                                          <p:attrName>style.visibility</p:attrName>
                                        </p:attrNameLst>
                                      </p:cBhvr>
                                      <p:to>
                                        <p:strVal val="visible"/>
                                      </p:to>
                                    </p:set>
                                    <p:animEffect transition="in" filter="fade">
                                      <p:cBhvr>
                                        <p:cTn id="66" dur="750"/>
                                        <p:tgtEl>
                                          <p:spTgt spid="14"/>
                                        </p:tgtEl>
                                      </p:cBhvr>
                                    </p:animEffect>
                                  </p:childTnLst>
                                </p:cTn>
                              </p:par>
                              <p:par>
                                <p:cTn id="67" presetID="22" presetClass="entr" presetSubtype="8" fill="hold" grpId="0" nodeType="withEffect">
                                  <p:stCondLst>
                                    <p:cond delay="1750"/>
                                  </p:stCondLst>
                                  <p:childTnLst>
                                    <p:set>
                                      <p:cBhvr>
                                        <p:cTn id="68" dur="1" fill="hold">
                                          <p:stCondLst>
                                            <p:cond delay="0"/>
                                          </p:stCondLst>
                                        </p:cTn>
                                        <p:tgtEl>
                                          <p:spTgt spid="15"/>
                                        </p:tgtEl>
                                        <p:attrNameLst>
                                          <p:attrName>style.visibility</p:attrName>
                                        </p:attrNameLst>
                                      </p:cBhvr>
                                      <p:to>
                                        <p:strVal val="visible"/>
                                      </p:to>
                                    </p:set>
                                    <p:animEffect transition="in" filter="wipe(left)">
                                      <p:cBhvr>
                                        <p:cTn id="69" dur="500"/>
                                        <p:tgtEl>
                                          <p:spTgt spid="15"/>
                                        </p:tgtEl>
                                      </p:cBhvr>
                                    </p:animEffect>
                                  </p:childTnLst>
                                </p:cTn>
                              </p:par>
                              <p:par>
                                <p:cTn id="70" presetID="22" presetClass="entr" presetSubtype="8" fill="hold" nodeType="withEffect">
                                  <p:stCondLst>
                                    <p:cond delay="1750"/>
                                  </p:stCondLst>
                                  <p:childTnLst>
                                    <p:set>
                                      <p:cBhvr>
                                        <p:cTn id="71" dur="1" fill="hold">
                                          <p:stCondLst>
                                            <p:cond delay="0"/>
                                          </p:stCondLst>
                                        </p:cTn>
                                        <p:tgtEl>
                                          <p:spTgt spid="16"/>
                                        </p:tgtEl>
                                        <p:attrNameLst>
                                          <p:attrName>style.visibility</p:attrName>
                                        </p:attrNameLst>
                                      </p:cBhvr>
                                      <p:to>
                                        <p:strVal val="visible"/>
                                      </p:to>
                                    </p:set>
                                    <p:animEffect transition="in" filter="wipe(left)">
                                      <p:cBhvr>
                                        <p:cTn id="72" dur="750"/>
                                        <p:tgtEl>
                                          <p:spTgt spid="16"/>
                                        </p:tgtEl>
                                      </p:cBhvr>
                                    </p:animEffect>
                                  </p:childTnLst>
                                </p:cTn>
                              </p:par>
                              <p:par>
                                <p:cTn id="73" presetID="53" presetClass="entr" presetSubtype="16" fill="hold" grpId="0" nodeType="withEffect">
                                  <p:stCondLst>
                                    <p:cond delay="1750"/>
                                  </p:stCondLst>
                                  <p:childTnLst>
                                    <p:set>
                                      <p:cBhvr>
                                        <p:cTn id="74" dur="1" fill="hold">
                                          <p:stCondLst>
                                            <p:cond delay="0"/>
                                          </p:stCondLst>
                                        </p:cTn>
                                        <p:tgtEl>
                                          <p:spTgt spid="17"/>
                                        </p:tgtEl>
                                        <p:attrNameLst>
                                          <p:attrName>style.visibility</p:attrName>
                                        </p:attrNameLst>
                                      </p:cBhvr>
                                      <p:to>
                                        <p:strVal val="visible"/>
                                      </p:to>
                                    </p:set>
                                    <p:anim calcmode="lin" valueType="num">
                                      <p:cBhvr>
                                        <p:cTn id="75" dur="750" fill="hold"/>
                                        <p:tgtEl>
                                          <p:spTgt spid="17"/>
                                        </p:tgtEl>
                                        <p:attrNameLst>
                                          <p:attrName>ppt_w</p:attrName>
                                        </p:attrNameLst>
                                      </p:cBhvr>
                                      <p:tavLst>
                                        <p:tav tm="0">
                                          <p:val>
                                            <p:fltVal val="0"/>
                                          </p:val>
                                        </p:tav>
                                        <p:tav tm="100000">
                                          <p:val>
                                            <p:strVal val="#ppt_w"/>
                                          </p:val>
                                        </p:tav>
                                      </p:tavLst>
                                    </p:anim>
                                    <p:anim calcmode="lin" valueType="num">
                                      <p:cBhvr>
                                        <p:cTn id="76" dur="750" fill="hold"/>
                                        <p:tgtEl>
                                          <p:spTgt spid="17"/>
                                        </p:tgtEl>
                                        <p:attrNameLst>
                                          <p:attrName>ppt_h</p:attrName>
                                        </p:attrNameLst>
                                      </p:cBhvr>
                                      <p:tavLst>
                                        <p:tav tm="0">
                                          <p:val>
                                            <p:fltVal val="0"/>
                                          </p:val>
                                        </p:tav>
                                        <p:tav tm="100000">
                                          <p:val>
                                            <p:strVal val="#ppt_h"/>
                                          </p:val>
                                        </p:tav>
                                      </p:tavLst>
                                    </p:anim>
                                    <p:animEffect transition="in" filter="fade">
                                      <p:cBhvr>
                                        <p:cTn id="77" dur="750"/>
                                        <p:tgtEl>
                                          <p:spTgt spid="17"/>
                                        </p:tgtEl>
                                      </p:cBhvr>
                                    </p:animEffect>
                                  </p:childTnLst>
                                </p:cTn>
                              </p:par>
                              <p:par>
                                <p:cTn id="78" presetID="31" presetClass="entr" presetSubtype="0" fill="hold" nodeType="withEffect">
                                  <p:stCondLst>
                                    <p:cond delay="0"/>
                                  </p:stCondLst>
                                  <p:childTnLst>
                                    <p:set>
                                      <p:cBhvr>
                                        <p:cTn id="79" dur="1" fill="hold">
                                          <p:stCondLst>
                                            <p:cond delay="0"/>
                                          </p:stCondLst>
                                        </p:cTn>
                                        <p:tgtEl>
                                          <p:spTgt spid="21"/>
                                        </p:tgtEl>
                                        <p:attrNameLst>
                                          <p:attrName>style.visibility</p:attrName>
                                        </p:attrNameLst>
                                      </p:cBhvr>
                                      <p:to>
                                        <p:strVal val="visible"/>
                                      </p:to>
                                    </p:set>
                                    <p:anim calcmode="lin" valueType="num">
                                      <p:cBhvr>
                                        <p:cTn id="80" dur="1000" fill="hold"/>
                                        <p:tgtEl>
                                          <p:spTgt spid="21"/>
                                        </p:tgtEl>
                                        <p:attrNameLst>
                                          <p:attrName>ppt_w</p:attrName>
                                        </p:attrNameLst>
                                      </p:cBhvr>
                                      <p:tavLst>
                                        <p:tav tm="0">
                                          <p:val>
                                            <p:fltVal val="0"/>
                                          </p:val>
                                        </p:tav>
                                        <p:tav tm="100000">
                                          <p:val>
                                            <p:strVal val="#ppt_w"/>
                                          </p:val>
                                        </p:tav>
                                      </p:tavLst>
                                    </p:anim>
                                    <p:anim calcmode="lin" valueType="num">
                                      <p:cBhvr>
                                        <p:cTn id="81" dur="1000" fill="hold"/>
                                        <p:tgtEl>
                                          <p:spTgt spid="21"/>
                                        </p:tgtEl>
                                        <p:attrNameLst>
                                          <p:attrName>ppt_h</p:attrName>
                                        </p:attrNameLst>
                                      </p:cBhvr>
                                      <p:tavLst>
                                        <p:tav tm="0">
                                          <p:val>
                                            <p:fltVal val="0"/>
                                          </p:val>
                                        </p:tav>
                                        <p:tav tm="100000">
                                          <p:val>
                                            <p:strVal val="#ppt_h"/>
                                          </p:val>
                                        </p:tav>
                                      </p:tavLst>
                                    </p:anim>
                                    <p:anim calcmode="lin" valueType="num">
                                      <p:cBhvr>
                                        <p:cTn id="82" dur="1000" fill="hold"/>
                                        <p:tgtEl>
                                          <p:spTgt spid="21"/>
                                        </p:tgtEl>
                                        <p:attrNameLst>
                                          <p:attrName>style.rotation</p:attrName>
                                        </p:attrNameLst>
                                      </p:cBhvr>
                                      <p:tavLst>
                                        <p:tav tm="0">
                                          <p:val>
                                            <p:fltVal val="90"/>
                                          </p:val>
                                        </p:tav>
                                        <p:tav tm="100000">
                                          <p:val>
                                            <p:fltVal val="0"/>
                                          </p:val>
                                        </p:tav>
                                      </p:tavLst>
                                    </p:anim>
                                    <p:animEffect transition="in" filter="fade">
                                      <p:cBhvr>
                                        <p:cTn id="83" dur="1000"/>
                                        <p:tgtEl>
                                          <p:spTgt spid="21"/>
                                        </p:tgtEl>
                                      </p:cBhvr>
                                    </p:animEffect>
                                  </p:childTnLst>
                                </p:cTn>
                              </p:par>
                              <p:par>
                                <p:cTn id="84" presetID="10" presetClass="entr" presetSubtype="0" fill="hold" grpId="0" nodeType="withEffect">
                                  <p:stCondLst>
                                    <p:cond delay="250"/>
                                  </p:stCondLst>
                                  <p:childTnLst>
                                    <p:set>
                                      <p:cBhvr>
                                        <p:cTn id="85" dur="1" fill="hold">
                                          <p:stCondLst>
                                            <p:cond delay="0"/>
                                          </p:stCondLst>
                                        </p:cTn>
                                        <p:tgtEl>
                                          <p:spTgt spid="20"/>
                                        </p:tgtEl>
                                        <p:attrNameLst>
                                          <p:attrName>style.visibility</p:attrName>
                                        </p:attrNameLst>
                                      </p:cBhvr>
                                      <p:to>
                                        <p:strVal val="visible"/>
                                      </p:to>
                                    </p:set>
                                    <p:animEffect transition="in" filter="fade">
                                      <p:cBhvr>
                                        <p:cTn id="86" dur="500"/>
                                        <p:tgtEl>
                                          <p:spTgt spid="20"/>
                                        </p:tgtEl>
                                      </p:cBhvr>
                                    </p:animEffect>
                                  </p:childTnLst>
                                </p:cTn>
                              </p:par>
                              <p:par>
                                <p:cTn id="87" presetID="42" presetClass="path" presetSubtype="0" decel="30000" fill="hold" grpId="1" nodeType="withEffect">
                                  <p:stCondLst>
                                    <p:cond delay="250"/>
                                  </p:stCondLst>
                                  <p:childTnLst>
                                    <p:animMotion origin="layout" path="M -2.08333E-6 -4.81481E-6 L 0.03373 0.04399 " pathEditMode="relative" rAng="0" ptsTypes="AA">
                                      <p:cBhvr>
                                        <p:cTn id="88" dur="750" spd="-100000" fill="hold"/>
                                        <p:tgtEl>
                                          <p:spTgt spid="20"/>
                                        </p:tgtEl>
                                        <p:attrNameLst>
                                          <p:attrName>ppt_x</p:attrName>
                                          <p:attrName>ppt_y</p:attrName>
                                        </p:attrNameLst>
                                      </p:cBhvr>
                                      <p:rCtr x="1680" y="2199"/>
                                    </p:animMotion>
                                  </p:childTnLst>
                                </p:cTn>
                              </p:par>
                              <p:par>
                                <p:cTn id="89" presetID="53" presetClass="entr" presetSubtype="16" fill="hold" nodeType="withEffect">
                                  <p:stCondLst>
                                    <p:cond delay="1750"/>
                                  </p:stCondLst>
                                  <p:childTnLst>
                                    <p:set>
                                      <p:cBhvr>
                                        <p:cTn id="90" dur="1" fill="hold">
                                          <p:stCondLst>
                                            <p:cond delay="0"/>
                                          </p:stCondLst>
                                        </p:cTn>
                                        <p:tgtEl>
                                          <p:spTgt spid="55"/>
                                        </p:tgtEl>
                                        <p:attrNameLst>
                                          <p:attrName>style.visibility</p:attrName>
                                        </p:attrNameLst>
                                      </p:cBhvr>
                                      <p:to>
                                        <p:strVal val="visible"/>
                                      </p:to>
                                    </p:set>
                                    <p:anim calcmode="lin" valueType="num">
                                      <p:cBhvr>
                                        <p:cTn id="91" dur="750" fill="hold"/>
                                        <p:tgtEl>
                                          <p:spTgt spid="55"/>
                                        </p:tgtEl>
                                        <p:attrNameLst>
                                          <p:attrName>ppt_w</p:attrName>
                                        </p:attrNameLst>
                                      </p:cBhvr>
                                      <p:tavLst>
                                        <p:tav tm="0">
                                          <p:val>
                                            <p:fltVal val="0"/>
                                          </p:val>
                                        </p:tav>
                                        <p:tav tm="100000">
                                          <p:val>
                                            <p:strVal val="#ppt_w"/>
                                          </p:val>
                                        </p:tav>
                                      </p:tavLst>
                                    </p:anim>
                                    <p:anim calcmode="lin" valueType="num">
                                      <p:cBhvr>
                                        <p:cTn id="92" dur="750" fill="hold"/>
                                        <p:tgtEl>
                                          <p:spTgt spid="55"/>
                                        </p:tgtEl>
                                        <p:attrNameLst>
                                          <p:attrName>ppt_h</p:attrName>
                                        </p:attrNameLst>
                                      </p:cBhvr>
                                      <p:tavLst>
                                        <p:tav tm="0">
                                          <p:val>
                                            <p:fltVal val="0"/>
                                          </p:val>
                                        </p:tav>
                                        <p:tav tm="100000">
                                          <p:val>
                                            <p:strVal val="#ppt_h"/>
                                          </p:val>
                                        </p:tav>
                                      </p:tavLst>
                                    </p:anim>
                                    <p:animEffect transition="in" filter="fade">
                                      <p:cBhvr>
                                        <p:cTn id="93" dur="750"/>
                                        <p:tgtEl>
                                          <p:spTgt spid="55"/>
                                        </p:tgtEl>
                                      </p:cBhvr>
                                    </p:animEffect>
                                  </p:childTnLst>
                                </p:cTn>
                              </p:par>
                              <p:par>
                                <p:cTn id="94" presetID="53" presetClass="entr" presetSubtype="16" fill="hold" nodeType="withEffect">
                                  <p:stCondLst>
                                    <p:cond delay="1750"/>
                                  </p:stCondLst>
                                  <p:childTnLst>
                                    <p:set>
                                      <p:cBhvr>
                                        <p:cTn id="95" dur="1" fill="hold">
                                          <p:stCondLst>
                                            <p:cond delay="0"/>
                                          </p:stCondLst>
                                        </p:cTn>
                                        <p:tgtEl>
                                          <p:spTgt spid="29"/>
                                        </p:tgtEl>
                                        <p:attrNameLst>
                                          <p:attrName>style.visibility</p:attrName>
                                        </p:attrNameLst>
                                      </p:cBhvr>
                                      <p:to>
                                        <p:strVal val="visible"/>
                                      </p:to>
                                    </p:set>
                                    <p:anim calcmode="lin" valueType="num">
                                      <p:cBhvr>
                                        <p:cTn id="96" dur="750" fill="hold"/>
                                        <p:tgtEl>
                                          <p:spTgt spid="29"/>
                                        </p:tgtEl>
                                        <p:attrNameLst>
                                          <p:attrName>ppt_w</p:attrName>
                                        </p:attrNameLst>
                                      </p:cBhvr>
                                      <p:tavLst>
                                        <p:tav tm="0">
                                          <p:val>
                                            <p:fltVal val="0"/>
                                          </p:val>
                                        </p:tav>
                                        <p:tav tm="100000">
                                          <p:val>
                                            <p:strVal val="#ppt_w"/>
                                          </p:val>
                                        </p:tav>
                                      </p:tavLst>
                                    </p:anim>
                                    <p:anim calcmode="lin" valueType="num">
                                      <p:cBhvr>
                                        <p:cTn id="97" dur="750" fill="hold"/>
                                        <p:tgtEl>
                                          <p:spTgt spid="29"/>
                                        </p:tgtEl>
                                        <p:attrNameLst>
                                          <p:attrName>ppt_h</p:attrName>
                                        </p:attrNameLst>
                                      </p:cBhvr>
                                      <p:tavLst>
                                        <p:tav tm="0">
                                          <p:val>
                                            <p:fltVal val="0"/>
                                          </p:val>
                                        </p:tav>
                                        <p:tav tm="100000">
                                          <p:val>
                                            <p:strVal val="#ppt_h"/>
                                          </p:val>
                                        </p:tav>
                                      </p:tavLst>
                                    </p:anim>
                                    <p:animEffect transition="in" filter="fade">
                                      <p:cBhvr>
                                        <p:cTn id="98" dur="750"/>
                                        <p:tgtEl>
                                          <p:spTgt spid="29"/>
                                        </p:tgtEl>
                                      </p:cBhvr>
                                    </p:animEffect>
                                  </p:childTnLst>
                                </p:cTn>
                              </p:par>
                              <p:par>
                                <p:cTn id="99" presetID="53" presetClass="entr" presetSubtype="16" fill="hold" nodeType="withEffect">
                                  <p:stCondLst>
                                    <p:cond delay="1750"/>
                                  </p:stCondLst>
                                  <p:childTnLst>
                                    <p:set>
                                      <p:cBhvr>
                                        <p:cTn id="100" dur="1" fill="hold">
                                          <p:stCondLst>
                                            <p:cond delay="0"/>
                                          </p:stCondLst>
                                        </p:cTn>
                                        <p:tgtEl>
                                          <p:spTgt spid="22"/>
                                        </p:tgtEl>
                                        <p:attrNameLst>
                                          <p:attrName>style.visibility</p:attrName>
                                        </p:attrNameLst>
                                      </p:cBhvr>
                                      <p:to>
                                        <p:strVal val="visible"/>
                                      </p:to>
                                    </p:set>
                                    <p:anim calcmode="lin" valueType="num">
                                      <p:cBhvr>
                                        <p:cTn id="101" dur="750" fill="hold"/>
                                        <p:tgtEl>
                                          <p:spTgt spid="22"/>
                                        </p:tgtEl>
                                        <p:attrNameLst>
                                          <p:attrName>ppt_w</p:attrName>
                                        </p:attrNameLst>
                                      </p:cBhvr>
                                      <p:tavLst>
                                        <p:tav tm="0">
                                          <p:val>
                                            <p:fltVal val="0"/>
                                          </p:val>
                                        </p:tav>
                                        <p:tav tm="100000">
                                          <p:val>
                                            <p:strVal val="#ppt_w"/>
                                          </p:val>
                                        </p:tav>
                                      </p:tavLst>
                                    </p:anim>
                                    <p:anim calcmode="lin" valueType="num">
                                      <p:cBhvr>
                                        <p:cTn id="102" dur="750" fill="hold"/>
                                        <p:tgtEl>
                                          <p:spTgt spid="22"/>
                                        </p:tgtEl>
                                        <p:attrNameLst>
                                          <p:attrName>ppt_h</p:attrName>
                                        </p:attrNameLst>
                                      </p:cBhvr>
                                      <p:tavLst>
                                        <p:tav tm="0">
                                          <p:val>
                                            <p:fltVal val="0"/>
                                          </p:val>
                                        </p:tav>
                                        <p:tav tm="100000">
                                          <p:val>
                                            <p:strVal val="#ppt_h"/>
                                          </p:val>
                                        </p:tav>
                                      </p:tavLst>
                                    </p:anim>
                                    <p:animEffect transition="in" filter="fade">
                                      <p:cBhvr>
                                        <p:cTn id="103" dur="750"/>
                                        <p:tgtEl>
                                          <p:spTgt spid="22"/>
                                        </p:tgtEl>
                                      </p:cBhvr>
                                    </p:animEffect>
                                  </p:childTnLst>
                                </p:cTn>
                              </p:par>
                              <p:par>
                                <p:cTn id="104" presetID="10" presetClass="entr" presetSubtype="0" fill="hold" grpId="0" nodeType="withEffect">
                                  <p:stCondLst>
                                    <p:cond delay="750"/>
                                  </p:stCondLst>
                                  <p:childTnLst>
                                    <p:set>
                                      <p:cBhvr>
                                        <p:cTn id="105" dur="1" fill="hold">
                                          <p:stCondLst>
                                            <p:cond delay="0"/>
                                          </p:stCondLst>
                                        </p:cTn>
                                        <p:tgtEl>
                                          <p:spTgt spid="58"/>
                                        </p:tgtEl>
                                        <p:attrNameLst>
                                          <p:attrName>style.visibility</p:attrName>
                                        </p:attrNameLst>
                                      </p:cBhvr>
                                      <p:to>
                                        <p:strVal val="visible"/>
                                      </p:to>
                                    </p:set>
                                    <p:animEffect transition="in" filter="fade">
                                      <p:cBhvr>
                                        <p:cTn id="106" dur="1250"/>
                                        <p:tgtEl>
                                          <p:spTgt spid="58"/>
                                        </p:tgtEl>
                                      </p:cBhvr>
                                    </p:animEffect>
                                  </p:childTnLst>
                                </p:cTn>
                              </p:par>
                              <p:par>
                                <p:cTn id="107" presetID="42" presetClass="path" presetSubtype="0" decel="30000" fill="hold" grpId="1" nodeType="withEffect">
                                  <p:stCondLst>
                                    <p:cond delay="750"/>
                                  </p:stCondLst>
                                  <p:childTnLst>
                                    <p:animMotion origin="layout" path="M 2.08333E-7 -2.59259E-6 L 0.08177 0.0919 " pathEditMode="relative" rAng="0" ptsTypes="AA">
                                      <p:cBhvr>
                                        <p:cTn id="108" dur="750" spd="-100000" fill="hold"/>
                                        <p:tgtEl>
                                          <p:spTgt spid="58"/>
                                        </p:tgtEl>
                                        <p:attrNameLst>
                                          <p:attrName>ppt_x</p:attrName>
                                          <p:attrName>ppt_y</p:attrName>
                                        </p:attrNameLst>
                                      </p:cBhvr>
                                      <p:rCtr x="4089" y="4583"/>
                                    </p:animMotion>
                                  </p:childTnLst>
                                </p:cTn>
                              </p:par>
                              <p:par>
                                <p:cTn id="109" presetID="10" presetClass="entr" presetSubtype="0" fill="hold" nodeType="withEffect">
                                  <p:stCondLst>
                                    <p:cond delay="1250"/>
                                  </p:stCondLst>
                                  <p:childTnLst>
                                    <p:set>
                                      <p:cBhvr>
                                        <p:cTn id="110" dur="1" fill="hold">
                                          <p:stCondLst>
                                            <p:cond delay="0"/>
                                          </p:stCondLst>
                                        </p:cTn>
                                        <p:tgtEl>
                                          <p:spTgt spid="59"/>
                                        </p:tgtEl>
                                        <p:attrNameLst>
                                          <p:attrName>style.visibility</p:attrName>
                                        </p:attrNameLst>
                                      </p:cBhvr>
                                      <p:to>
                                        <p:strVal val="visible"/>
                                      </p:to>
                                    </p:set>
                                    <p:animEffect transition="in" filter="fade">
                                      <p:cBhvr>
                                        <p:cTn id="111" dur="500"/>
                                        <p:tgtEl>
                                          <p:spTgt spid="59"/>
                                        </p:tgtEl>
                                      </p:cBhvr>
                                    </p:animEffect>
                                  </p:childTnLst>
                                </p:cTn>
                              </p:par>
                            </p:childTnLst>
                          </p:cTn>
                        </p:par>
                      </p:childTnLst>
                    </p:cTn>
                  </p:par>
                  <p:par>
                    <p:cTn id="112" fill="hold">
                      <p:stCondLst>
                        <p:cond delay="indefinite"/>
                      </p:stCondLst>
                      <p:childTnLst>
                        <p:par>
                          <p:cTn id="113" fill="hold">
                            <p:stCondLst>
                              <p:cond delay="0"/>
                            </p:stCondLst>
                            <p:childTnLst>
                              <p:par>
                                <p:cTn id="114" presetID="42" presetClass="entr" presetSubtype="0" fill="hold" nodeType="clickEffect">
                                  <p:stCondLst>
                                    <p:cond delay="0"/>
                                  </p:stCondLst>
                                  <p:childTnLst>
                                    <p:set>
                                      <p:cBhvr>
                                        <p:cTn id="115" dur="1" fill="hold">
                                          <p:stCondLst>
                                            <p:cond delay="0"/>
                                          </p:stCondLst>
                                        </p:cTn>
                                        <p:tgtEl>
                                          <p:spTgt spid="60"/>
                                        </p:tgtEl>
                                        <p:attrNameLst>
                                          <p:attrName>style.visibility</p:attrName>
                                        </p:attrNameLst>
                                      </p:cBhvr>
                                      <p:to>
                                        <p:strVal val="visible"/>
                                      </p:to>
                                    </p:set>
                                    <p:animEffect transition="in" filter="fade">
                                      <p:cBhvr>
                                        <p:cTn id="116" dur="1000"/>
                                        <p:tgtEl>
                                          <p:spTgt spid="60"/>
                                        </p:tgtEl>
                                      </p:cBhvr>
                                    </p:animEffect>
                                    <p:anim calcmode="lin" valueType="num">
                                      <p:cBhvr>
                                        <p:cTn id="117" dur="1000" fill="hold"/>
                                        <p:tgtEl>
                                          <p:spTgt spid="60"/>
                                        </p:tgtEl>
                                        <p:attrNameLst>
                                          <p:attrName>ppt_x</p:attrName>
                                        </p:attrNameLst>
                                      </p:cBhvr>
                                      <p:tavLst>
                                        <p:tav tm="0">
                                          <p:val>
                                            <p:strVal val="#ppt_x"/>
                                          </p:val>
                                        </p:tav>
                                        <p:tav tm="100000">
                                          <p:val>
                                            <p:strVal val="#ppt_x"/>
                                          </p:val>
                                        </p:tav>
                                      </p:tavLst>
                                    </p:anim>
                                    <p:anim calcmode="lin" valueType="num">
                                      <p:cBhvr>
                                        <p:cTn id="118" dur="1000" fill="hold"/>
                                        <p:tgtEl>
                                          <p:spTgt spid="6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9" grpId="0" animBg="1"/>
      <p:bldP spid="9" grpId="1" animBg="1"/>
      <p:bldP spid="9" grpId="2" animBg="1"/>
      <p:bldP spid="10" grpId="0" animBg="1"/>
      <p:bldP spid="10" grpId="1" animBg="1"/>
      <p:bldP spid="10" grpId="2" animBg="1"/>
      <p:bldP spid="11" grpId="0" animBg="1"/>
      <p:bldP spid="11" grpId="1" animBg="1"/>
      <p:bldP spid="11" grpId="2" animBg="1"/>
      <p:bldP spid="12" grpId="0" animBg="1"/>
      <p:bldP spid="13" grpId="0" animBg="1"/>
      <p:bldP spid="14" grpId="0" animBg="1"/>
      <p:bldP spid="15" grpId="0"/>
      <p:bldP spid="17" grpId="0" animBg="1"/>
      <p:bldP spid="18" grpId="0"/>
      <p:bldP spid="19" grpId="0"/>
      <p:bldP spid="20" grpId="0"/>
      <p:bldP spid="20" grpId="1"/>
      <p:bldP spid="58" grpId="0" animBg="1"/>
      <p:bldP spid="58" grpId="1" animBg="1"/>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8">
            <a:extLst>
              <a:ext uri="{FF2B5EF4-FFF2-40B4-BE49-F238E27FC236}">
                <a16:creationId xmlns:a16="http://schemas.microsoft.com/office/drawing/2014/main" id="{B005CFA9-5AED-47B8-BF9C-F4E4905F6FBD}"/>
              </a:ext>
            </a:extLst>
          </p:cNvPr>
          <p:cNvSpPr/>
          <p:nvPr/>
        </p:nvSpPr>
        <p:spPr>
          <a:xfrm rot="20700000">
            <a:off x="2057899" y="-1939713"/>
            <a:ext cx="10123488" cy="6982525"/>
          </a:xfrm>
          <a:custGeom>
            <a:avLst/>
            <a:gdLst>
              <a:gd name="connsiteX0" fmla="*/ 0 w 20246976"/>
              <a:gd name="connsiteY0" fmla="*/ 3741738 h 7483475"/>
              <a:gd name="connsiteX1" fmla="*/ 10123488 w 20246976"/>
              <a:gd name="connsiteY1" fmla="*/ 0 h 7483475"/>
              <a:gd name="connsiteX2" fmla="*/ 20246976 w 20246976"/>
              <a:gd name="connsiteY2" fmla="*/ 3741738 h 7483475"/>
              <a:gd name="connsiteX3" fmla="*/ 10123488 w 20246976"/>
              <a:gd name="connsiteY3" fmla="*/ 7483476 h 7483475"/>
              <a:gd name="connsiteX4" fmla="*/ 0 w 20246976"/>
              <a:gd name="connsiteY4" fmla="*/ 3741738 h 7483475"/>
              <a:gd name="connsiteX0-1" fmla="*/ 10123488 w 20246976"/>
              <a:gd name="connsiteY0-2" fmla="*/ 0 h 7483476"/>
              <a:gd name="connsiteX1-3" fmla="*/ 20246976 w 20246976"/>
              <a:gd name="connsiteY1-4" fmla="*/ 3741738 h 7483476"/>
              <a:gd name="connsiteX2-5" fmla="*/ 10123488 w 20246976"/>
              <a:gd name="connsiteY2-6" fmla="*/ 7483476 h 7483476"/>
              <a:gd name="connsiteX3-7" fmla="*/ 0 w 20246976"/>
              <a:gd name="connsiteY3-8" fmla="*/ 3741738 h 7483476"/>
              <a:gd name="connsiteX4-9" fmla="*/ 10214928 w 20246976"/>
              <a:gd name="connsiteY4-10" fmla="*/ 91440 h 7483476"/>
              <a:gd name="connsiteX0-11" fmla="*/ 10321136 w 20444624"/>
              <a:gd name="connsiteY0-12" fmla="*/ 0 h 9044296"/>
              <a:gd name="connsiteX1-13" fmla="*/ 20444624 w 20444624"/>
              <a:gd name="connsiteY1-14" fmla="*/ 3741738 h 9044296"/>
              <a:gd name="connsiteX2-15" fmla="*/ 10321136 w 20444624"/>
              <a:gd name="connsiteY2-16" fmla="*/ 7483476 h 9044296"/>
              <a:gd name="connsiteX3-17" fmla="*/ 197648 w 20444624"/>
              <a:gd name="connsiteY3-18" fmla="*/ 3741738 h 9044296"/>
              <a:gd name="connsiteX4-19" fmla="*/ 6140074 w 20444624"/>
              <a:gd name="connsiteY4-20" fmla="*/ 9044296 h 9044296"/>
              <a:gd name="connsiteX0-21" fmla="*/ 4181062 w 14304550"/>
              <a:gd name="connsiteY0-22" fmla="*/ 0 h 9044296"/>
              <a:gd name="connsiteX1-23" fmla="*/ 14304550 w 14304550"/>
              <a:gd name="connsiteY1-24" fmla="*/ 3741738 h 9044296"/>
              <a:gd name="connsiteX2-25" fmla="*/ 4181062 w 14304550"/>
              <a:gd name="connsiteY2-26" fmla="*/ 7483476 h 9044296"/>
              <a:gd name="connsiteX3-27" fmla="*/ 0 w 14304550"/>
              <a:gd name="connsiteY3-28" fmla="*/ 9044296 h 9044296"/>
              <a:gd name="connsiteX0-29" fmla="*/ 0 w 10123488"/>
              <a:gd name="connsiteY0-30" fmla="*/ 0 h 7483476"/>
              <a:gd name="connsiteX1-31" fmla="*/ 10123488 w 10123488"/>
              <a:gd name="connsiteY1-32" fmla="*/ 3741738 h 7483476"/>
              <a:gd name="connsiteX2-33" fmla="*/ 0 w 10123488"/>
              <a:gd name="connsiteY2-34" fmla="*/ 7483476 h 7483476"/>
              <a:gd name="connsiteX0-35" fmla="*/ 0 w 10123488"/>
              <a:gd name="connsiteY0-36" fmla="*/ 0 h 6982525"/>
              <a:gd name="connsiteX1-37" fmla="*/ 10123488 w 10123488"/>
              <a:gd name="connsiteY1-38" fmla="*/ 3741738 h 6982525"/>
              <a:gd name="connsiteX2-39" fmla="*/ 1810600 w 10123488"/>
              <a:gd name="connsiteY2-40" fmla="*/ 6982525 h 6982525"/>
            </a:gdLst>
            <a:ahLst/>
            <a:cxnLst>
              <a:cxn ang="0">
                <a:pos x="connsiteX0-35" y="connsiteY0-36"/>
              </a:cxn>
              <a:cxn ang="0">
                <a:pos x="connsiteX1-37" y="connsiteY1-38"/>
              </a:cxn>
              <a:cxn ang="0">
                <a:pos x="connsiteX2-39" y="connsiteY2-40"/>
              </a:cxn>
            </a:cxnLst>
            <a:rect l="l" t="t" r="r" b="b"/>
            <a:pathLst>
              <a:path w="10123488" h="6982525">
                <a:moveTo>
                  <a:pt x="0" y="0"/>
                </a:moveTo>
                <a:cubicBezTo>
                  <a:pt x="5591048" y="0"/>
                  <a:pt x="10123488" y="1675233"/>
                  <a:pt x="10123488" y="3741738"/>
                </a:cubicBezTo>
                <a:cubicBezTo>
                  <a:pt x="10123488" y="5808243"/>
                  <a:pt x="4194692" y="6098765"/>
                  <a:pt x="1810600" y="6982525"/>
                </a:cubicBezTo>
              </a:path>
            </a:pathLst>
          </a:custGeom>
          <a:noFill/>
          <a:ln w="3175">
            <a:solidFill>
              <a:schemeClr val="tx1">
                <a:alpha val="64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ts val="0"/>
              </a:spcBef>
              <a:spcAft>
                <a:spcPts val="0"/>
              </a:spcAft>
              <a:defRPr/>
            </a:pPr>
            <a:r>
              <a:rPr lang="en-US" altLang="zh-CN" dirty="0">
                <a:cs typeface="+mn-ea"/>
                <a:sym typeface="+mn-lt"/>
              </a:rPr>
              <a:t>c</a:t>
            </a:r>
            <a:endParaRPr lang="zh-CN" altLang="en-US" dirty="0">
              <a:cs typeface="+mn-ea"/>
              <a:sym typeface="+mn-lt"/>
            </a:endParaRPr>
          </a:p>
        </p:txBody>
      </p:sp>
      <p:sp>
        <p:nvSpPr>
          <p:cNvPr id="3" name="任意多边形 2">
            <a:extLst>
              <a:ext uri="{FF2B5EF4-FFF2-40B4-BE49-F238E27FC236}">
                <a16:creationId xmlns:a16="http://schemas.microsoft.com/office/drawing/2014/main" id="{B7053822-DE51-4441-87B8-676CF9943749}"/>
              </a:ext>
            </a:extLst>
          </p:cNvPr>
          <p:cNvSpPr/>
          <p:nvPr/>
        </p:nvSpPr>
        <p:spPr>
          <a:xfrm>
            <a:off x="0" y="3802511"/>
            <a:ext cx="4935660" cy="3055489"/>
          </a:xfrm>
          <a:custGeom>
            <a:avLst/>
            <a:gdLst>
              <a:gd name="connsiteX0" fmla="*/ 2803774 w 7226300"/>
              <a:gd name="connsiteY0" fmla="*/ 0 h 4473541"/>
              <a:gd name="connsiteX1" fmla="*/ 7226300 w 7226300"/>
              <a:gd name="connsiteY1" fmla="*/ 4422526 h 4473541"/>
              <a:gd name="connsiteX2" fmla="*/ 7225010 w 7226300"/>
              <a:gd name="connsiteY2" fmla="*/ 4473541 h 4473541"/>
              <a:gd name="connsiteX3" fmla="*/ 0 w 7226300"/>
              <a:gd name="connsiteY3" fmla="*/ 4473541 h 4473541"/>
              <a:gd name="connsiteX4" fmla="*/ 0 w 7226300"/>
              <a:gd name="connsiteY4" fmla="*/ 1002532 h 4473541"/>
              <a:gd name="connsiteX5" fmla="*/ 157706 w 7226300"/>
              <a:gd name="connsiteY5" fmla="*/ 878599 h 4473541"/>
              <a:gd name="connsiteX6" fmla="*/ 2803774 w 7226300"/>
              <a:gd name="connsiteY6" fmla="*/ 0 h 4473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26300" h="4473541">
                <a:moveTo>
                  <a:pt x="2803774" y="0"/>
                </a:moveTo>
                <a:cubicBezTo>
                  <a:pt x="5246268" y="0"/>
                  <a:pt x="7226300" y="1980032"/>
                  <a:pt x="7226300" y="4422526"/>
                </a:cubicBezTo>
                <a:lnTo>
                  <a:pt x="7225010" y="4473541"/>
                </a:lnTo>
                <a:lnTo>
                  <a:pt x="0" y="4473541"/>
                </a:lnTo>
                <a:lnTo>
                  <a:pt x="0" y="1002532"/>
                </a:lnTo>
                <a:lnTo>
                  <a:pt x="157706" y="878599"/>
                </a:lnTo>
                <a:cubicBezTo>
                  <a:pt x="895572" y="326783"/>
                  <a:pt x="1811511" y="0"/>
                  <a:pt x="2803774" y="0"/>
                </a:cubicBezTo>
                <a:close/>
              </a:path>
            </a:pathLst>
          </a:custGeom>
          <a:noFill/>
          <a:ln>
            <a:solidFill>
              <a:schemeClr val="tx1">
                <a:alpha val="48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 name="任意多边形 3">
            <a:extLst>
              <a:ext uri="{FF2B5EF4-FFF2-40B4-BE49-F238E27FC236}">
                <a16:creationId xmlns:a16="http://schemas.microsoft.com/office/drawing/2014/main" id="{D13CD46D-0E59-4782-8BF1-CF25A85EF73B}"/>
              </a:ext>
            </a:extLst>
          </p:cNvPr>
          <p:cNvSpPr/>
          <p:nvPr/>
        </p:nvSpPr>
        <p:spPr>
          <a:xfrm>
            <a:off x="-292080" y="3957008"/>
            <a:ext cx="5049448" cy="2985914"/>
          </a:xfrm>
          <a:custGeom>
            <a:avLst/>
            <a:gdLst>
              <a:gd name="connsiteX0" fmla="*/ 2842877 w 6720815"/>
              <a:gd name="connsiteY0" fmla="*/ 0 h 3974251"/>
              <a:gd name="connsiteX1" fmla="*/ 6720815 w 6720815"/>
              <a:gd name="connsiteY1" fmla="*/ 3877938 h 3974251"/>
              <a:gd name="connsiteX2" fmla="*/ 6718380 w 6720815"/>
              <a:gd name="connsiteY2" fmla="*/ 3974251 h 3974251"/>
              <a:gd name="connsiteX3" fmla="*/ 0 w 6720815"/>
              <a:gd name="connsiteY3" fmla="*/ 3974251 h 3974251"/>
              <a:gd name="connsiteX4" fmla="*/ 0 w 6720815"/>
              <a:gd name="connsiteY4" fmla="*/ 1246687 h 3974251"/>
              <a:gd name="connsiteX5" fmla="*/ 100761 w 6720815"/>
              <a:gd name="connsiteY5" fmla="*/ 1135822 h 3974251"/>
              <a:gd name="connsiteX6" fmla="*/ 2842877 w 6720815"/>
              <a:gd name="connsiteY6" fmla="*/ 0 h 3974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20815" h="3974251">
                <a:moveTo>
                  <a:pt x="2842877" y="0"/>
                </a:moveTo>
                <a:cubicBezTo>
                  <a:pt x="4984603" y="0"/>
                  <a:pt x="6720815" y="1736212"/>
                  <a:pt x="6720815" y="3877938"/>
                </a:cubicBezTo>
                <a:lnTo>
                  <a:pt x="6718380" y="3974251"/>
                </a:lnTo>
                <a:lnTo>
                  <a:pt x="0" y="3974251"/>
                </a:lnTo>
                <a:lnTo>
                  <a:pt x="0" y="1246687"/>
                </a:lnTo>
                <a:lnTo>
                  <a:pt x="100761" y="1135822"/>
                </a:lnTo>
                <a:cubicBezTo>
                  <a:pt x="802530" y="434053"/>
                  <a:pt x="1772014" y="0"/>
                  <a:pt x="2842877" y="0"/>
                </a:cubicBezTo>
                <a:close/>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5" name="椭圆 4">
            <a:extLst>
              <a:ext uri="{FF2B5EF4-FFF2-40B4-BE49-F238E27FC236}">
                <a16:creationId xmlns:a16="http://schemas.microsoft.com/office/drawing/2014/main" id="{38E1B52C-3EDA-4F7F-8259-4AD8434CB3CA}"/>
              </a:ext>
            </a:extLst>
          </p:cNvPr>
          <p:cNvSpPr/>
          <p:nvPr/>
        </p:nvSpPr>
        <p:spPr>
          <a:xfrm rot="1180012" flipH="1" flipV="1">
            <a:off x="1104789" y="3643222"/>
            <a:ext cx="341737" cy="341737"/>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椭圆 5">
            <a:extLst>
              <a:ext uri="{FF2B5EF4-FFF2-40B4-BE49-F238E27FC236}">
                <a16:creationId xmlns:a16="http://schemas.microsoft.com/office/drawing/2014/main" id="{7BAA900F-1CAD-42B7-98C2-9EA55AC9AACA}"/>
              </a:ext>
            </a:extLst>
          </p:cNvPr>
          <p:cNvSpPr/>
          <p:nvPr/>
        </p:nvSpPr>
        <p:spPr>
          <a:xfrm rot="1180012" flipH="1" flipV="1">
            <a:off x="246015" y="3342572"/>
            <a:ext cx="217335" cy="217335"/>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椭圆 6">
            <a:extLst>
              <a:ext uri="{FF2B5EF4-FFF2-40B4-BE49-F238E27FC236}">
                <a16:creationId xmlns:a16="http://schemas.microsoft.com/office/drawing/2014/main" id="{167AF939-B011-4F64-8C2C-0BD2712D59A9}"/>
              </a:ext>
            </a:extLst>
          </p:cNvPr>
          <p:cNvSpPr/>
          <p:nvPr/>
        </p:nvSpPr>
        <p:spPr>
          <a:xfrm rot="1180012" flipH="1" flipV="1">
            <a:off x="638129" y="3947611"/>
            <a:ext cx="120512" cy="12051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 name="椭圆 7">
            <a:extLst>
              <a:ext uri="{FF2B5EF4-FFF2-40B4-BE49-F238E27FC236}">
                <a16:creationId xmlns:a16="http://schemas.microsoft.com/office/drawing/2014/main" id="{DA135020-04ED-4605-B7E9-C6490A080DF7}"/>
              </a:ext>
            </a:extLst>
          </p:cNvPr>
          <p:cNvSpPr/>
          <p:nvPr/>
        </p:nvSpPr>
        <p:spPr>
          <a:xfrm rot="9273309" flipH="1" flipV="1">
            <a:off x="4608872" y="5600393"/>
            <a:ext cx="341737" cy="341737"/>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 name="椭圆 8">
            <a:extLst>
              <a:ext uri="{FF2B5EF4-FFF2-40B4-BE49-F238E27FC236}">
                <a16:creationId xmlns:a16="http://schemas.microsoft.com/office/drawing/2014/main" id="{6B3C01C0-4B96-43CF-96A8-FF446FCA5680}"/>
              </a:ext>
            </a:extLst>
          </p:cNvPr>
          <p:cNvSpPr/>
          <p:nvPr/>
        </p:nvSpPr>
        <p:spPr>
          <a:xfrm rot="9273309" flipH="1" flipV="1">
            <a:off x="5578104" y="5266171"/>
            <a:ext cx="217335" cy="217335"/>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 name="椭圆 9">
            <a:extLst>
              <a:ext uri="{FF2B5EF4-FFF2-40B4-BE49-F238E27FC236}">
                <a16:creationId xmlns:a16="http://schemas.microsoft.com/office/drawing/2014/main" id="{224D29A6-29F4-418D-9588-731366775158}"/>
              </a:ext>
            </a:extLst>
          </p:cNvPr>
          <p:cNvSpPr/>
          <p:nvPr/>
        </p:nvSpPr>
        <p:spPr>
          <a:xfrm rot="9273309" flipH="1" flipV="1">
            <a:off x="4989593" y="5165263"/>
            <a:ext cx="120512" cy="120512"/>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 name="文本框 10">
            <a:extLst>
              <a:ext uri="{FF2B5EF4-FFF2-40B4-BE49-F238E27FC236}">
                <a16:creationId xmlns:a16="http://schemas.microsoft.com/office/drawing/2014/main" id="{EE866430-712D-4C55-8F5C-6727DAB7AEFC}"/>
              </a:ext>
            </a:extLst>
          </p:cNvPr>
          <p:cNvSpPr txBox="1"/>
          <p:nvPr/>
        </p:nvSpPr>
        <p:spPr>
          <a:xfrm>
            <a:off x="258644" y="66146"/>
            <a:ext cx="1040590" cy="923330"/>
          </a:xfrm>
          <a:prstGeom prst="rect">
            <a:avLst/>
          </a:prstGeom>
          <a:noFill/>
        </p:spPr>
        <p:txBody>
          <a:bodyPr wrap="square" rtlCol="0">
            <a:spAutoFit/>
          </a:bodyPr>
          <a:lstStyle>
            <a:defPPr>
              <a:defRPr lang="zh-CN"/>
            </a:defPPr>
            <a:lvl1pPr algn="just">
              <a:defRPr sz="5400">
                <a:latin typeface="Agency FB" panose="020B0503020202020204" pitchFamily="34" charset="0"/>
                <a:cs typeface="+mn-ea"/>
              </a:defRPr>
            </a:lvl1pPr>
          </a:lstStyle>
          <a:p>
            <a:r>
              <a:rPr lang="en-US" altLang="zh-CN" dirty="0">
                <a:sym typeface="+mn-lt"/>
              </a:rPr>
              <a:t>04</a:t>
            </a:r>
            <a:endParaRPr lang="zh-CN" altLang="en-US" dirty="0">
              <a:sym typeface="+mn-lt"/>
            </a:endParaRPr>
          </a:p>
        </p:txBody>
      </p:sp>
      <p:cxnSp>
        <p:nvCxnSpPr>
          <p:cNvPr id="12" name="直接连接符 11">
            <a:extLst>
              <a:ext uri="{FF2B5EF4-FFF2-40B4-BE49-F238E27FC236}">
                <a16:creationId xmlns:a16="http://schemas.microsoft.com/office/drawing/2014/main" id="{7F18552E-DE89-4E58-A161-5739EBC61235}"/>
              </a:ext>
            </a:extLst>
          </p:cNvPr>
          <p:cNvCxnSpPr/>
          <p:nvPr/>
        </p:nvCxnSpPr>
        <p:spPr>
          <a:xfrm flipH="1">
            <a:off x="973488" y="647670"/>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文本框 12">
            <a:extLst>
              <a:ext uri="{FF2B5EF4-FFF2-40B4-BE49-F238E27FC236}">
                <a16:creationId xmlns:a16="http://schemas.microsoft.com/office/drawing/2014/main" id="{4299B766-EFD0-44C9-AFEC-3F214EAED102}"/>
              </a:ext>
            </a:extLst>
          </p:cNvPr>
          <p:cNvSpPr txBox="1"/>
          <p:nvPr/>
        </p:nvSpPr>
        <p:spPr>
          <a:xfrm>
            <a:off x="1199861" y="5465424"/>
            <a:ext cx="1892300" cy="523220"/>
          </a:xfrm>
          <a:prstGeom prst="rect">
            <a:avLst/>
          </a:prstGeom>
          <a:noFill/>
        </p:spPr>
        <p:txBody>
          <a:bodyPr wrap="square" rtlCol="0">
            <a:spAutoFit/>
          </a:bodyPr>
          <a:lstStyle/>
          <a:p>
            <a:pPr algn="ctr"/>
            <a:r>
              <a:rPr lang="en-US" altLang="zh-CN" sz="2800" dirty="0">
                <a:solidFill>
                  <a:schemeClr val="bg1"/>
                </a:solidFill>
                <a:cs typeface="+mn-ea"/>
                <a:sym typeface="+mn-lt"/>
              </a:rPr>
              <a:t>AIM AT</a:t>
            </a:r>
            <a:endParaRPr lang="zh-CN" altLang="en-US" sz="2800" dirty="0">
              <a:solidFill>
                <a:schemeClr val="bg1"/>
              </a:solidFill>
              <a:cs typeface="+mn-ea"/>
              <a:sym typeface="+mn-lt"/>
            </a:endParaRPr>
          </a:p>
        </p:txBody>
      </p:sp>
      <p:sp>
        <p:nvSpPr>
          <p:cNvPr id="14" name="文本框 13" descr="e7d195523061f1c011414db08df74492ac20befa3fb15586EED641F7DA837B3633596E05B8AE62E50B5E5456BD3C648DCE2D234CC482E88EB223CB95B207F69907A09C8021443F850886F0462B4D95DAE7E52E05A390C4CE625F38A433E56E1506C378848893C4809CC188E12B64E27FF9994B107CB3C3C2C94CAA84DC1D73C7FCCF51DAA75E7A6B">
            <a:extLst>
              <a:ext uri="{FF2B5EF4-FFF2-40B4-BE49-F238E27FC236}">
                <a16:creationId xmlns:a16="http://schemas.microsoft.com/office/drawing/2014/main" id="{8FD5E005-5F7F-448B-A0BA-E212D2B5CC94}"/>
              </a:ext>
            </a:extLst>
          </p:cNvPr>
          <p:cNvSpPr txBox="1"/>
          <p:nvPr/>
        </p:nvSpPr>
        <p:spPr>
          <a:xfrm>
            <a:off x="9480962" y="1818791"/>
            <a:ext cx="912035" cy="830997"/>
          </a:xfrm>
          <a:prstGeom prst="rect">
            <a:avLst/>
          </a:prstGeom>
          <a:noFill/>
        </p:spPr>
        <p:txBody>
          <a:bodyPr wrap="square" rtlCol="0">
            <a:spAutoFit/>
          </a:bodyPr>
          <a:lstStyle/>
          <a:p>
            <a:pPr algn="ctr"/>
            <a:r>
              <a:rPr lang="en-US" altLang="zh-CN" sz="4800" dirty="0">
                <a:effectLst>
                  <a:reflection blurRad="6350" stA="19000" endPos="45500" dist="12700" dir="5400000" sy="-100000" algn="bl" rotWithShape="0"/>
                </a:effectLst>
                <a:cs typeface="+mn-ea"/>
                <a:sym typeface="+mn-lt"/>
              </a:rPr>
              <a:t>2</a:t>
            </a:r>
            <a:endParaRPr lang="zh-CN" altLang="en-US" sz="4800" dirty="0" err="1">
              <a:effectLst>
                <a:reflection blurRad="6350" stA="19000" endPos="45500" dist="12700" dir="5400000" sy="-100000" algn="bl" rotWithShape="0"/>
              </a:effectLst>
              <a:cs typeface="+mn-ea"/>
              <a:sym typeface="+mn-lt"/>
            </a:endParaRPr>
          </a:p>
        </p:txBody>
      </p:sp>
      <p:sp>
        <p:nvSpPr>
          <p:cNvPr id="15" name="文本框 14" descr="e7d195523061f1c011414db08df74492ac20befa3fb15586EED641F7DA837B3633596E05B8AE62E50B5E5456BD3C648DCE2D234CC482E88EB223CB95B207F69907A09C8021443F850886F0462B4D95DAE7E52E05A390C4CE625F38A433E56E1506C378848893C4809CC188E12B64E27FF9994B107CB3C3C2C94CAA84DC1D73C7FCCF51DAA75E7A6B">
            <a:extLst>
              <a:ext uri="{FF2B5EF4-FFF2-40B4-BE49-F238E27FC236}">
                <a16:creationId xmlns:a16="http://schemas.microsoft.com/office/drawing/2014/main" id="{F6BAE99D-2331-4DA3-A7AA-7E3453B017AD}"/>
              </a:ext>
            </a:extLst>
          </p:cNvPr>
          <p:cNvSpPr txBox="1"/>
          <p:nvPr/>
        </p:nvSpPr>
        <p:spPr>
          <a:xfrm>
            <a:off x="7158808" y="3159838"/>
            <a:ext cx="912035" cy="830997"/>
          </a:xfrm>
          <a:prstGeom prst="rect">
            <a:avLst/>
          </a:prstGeom>
          <a:noFill/>
        </p:spPr>
        <p:txBody>
          <a:bodyPr wrap="square" rtlCol="0">
            <a:spAutoFit/>
          </a:bodyPr>
          <a:lstStyle/>
          <a:p>
            <a:pPr algn="ctr"/>
            <a:r>
              <a:rPr lang="en-US" altLang="zh-CN" sz="4800" dirty="0">
                <a:effectLst>
                  <a:reflection blurRad="6350" stA="19000" endPos="45500" dist="12700" dir="5400000" sy="-100000" algn="bl" rotWithShape="0"/>
                </a:effectLst>
                <a:cs typeface="+mn-ea"/>
                <a:sym typeface="+mn-lt"/>
              </a:rPr>
              <a:t>1</a:t>
            </a:r>
            <a:endParaRPr lang="zh-CN" altLang="en-US" sz="4800" dirty="0" err="1">
              <a:effectLst>
                <a:reflection blurRad="6350" stA="19000" endPos="45500" dist="12700" dir="5400000" sy="-100000" algn="bl" rotWithShape="0"/>
              </a:effectLst>
              <a:cs typeface="+mn-ea"/>
              <a:sym typeface="+mn-lt"/>
            </a:endParaRPr>
          </a:p>
        </p:txBody>
      </p:sp>
      <p:sp>
        <p:nvSpPr>
          <p:cNvPr id="16" name="Freeform 124">
            <a:extLst>
              <a:ext uri="{FF2B5EF4-FFF2-40B4-BE49-F238E27FC236}">
                <a16:creationId xmlns:a16="http://schemas.microsoft.com/office/drawing/2014/main" id="{59FC4998-588A-45A5-AAD5-5B9C122293AE}"/>
              </a:ext>
            </a:extLst>
          </p:cNvPr>
          <p:cNvSpPr>
            <a:spLocks noEditPoints="1"/>
          </p:cNvSpPr>
          <p:nvPr/>
        </p:nvSpPr>
        <p:spPr bwMode="auto">
          <a:xfrm>
            <a:off x="1801161" y="4547300"/>
            <a:ext cx="689701" cy="689701"/>
          </a:xfrm>
          <a:custGeom>
            <a:avLst/>
            <a:gdLst>
              <a:gd name="T0" fmla="*/ 101 w 140"/>
              <a:gd name="T1" fmla="*/ 21 h 140"/>
              <a:gd name="T2" fmla="*/ 117 w 140"/>
              <a:gd name="T3" fmla="*/ 5 h 140"/>
              <a:gd name="T4" fmla="*/ 119 w 140"/>
              <a:gd name="T5" fmla="*/ 6 h 140"/>
              <a:gd name="T6" fmla="*/ 120 w 140"/>
              <a:gd name="T7" fmla="*/ 20 h 140"/>
              <a:gd name="T8" fmla="*/ 134 w 140"/>
              <a:gd name="T9" fmla="*/ 22 h 140"/>
              <a:gd name="T10" fmla="*/ 135 w 140"/>
              <a:gd name="T11" fmla="*/ 24 h 140"/>
              <a:gd name="T12" fmla="*/ 120 w 140"/>
              <a:gd name="T13" fmla="*/ 39 h 140"/>
              <a:gd name="T14" fmla="*/ 116 w 140"/>
              <a:gd name="T15" fmla="*/ 40 h 140"/>
              <a:gd name="T16" fmla="*/ 107 w 140"/>
              <a:gd name="T17" fmla="*/ 39 h 140"/>
              <a:gd name="T18" fmla="*/ 80 w 140"/>
              <a:gd name="T19" fmla="*/ 66 h 140"/>
              <a:gd name="T20" fmla="*/ 78 w 140"/>
              <a:gd name="T21" fmla="*/ 79 h 140"/>
              <a:gd name="T22" fmla="*/ 61 w 140"/>
              <a:gd name="T23" fmla="*/ 79 h 140"/>
              <a:gd name="T24" fmla="*/ 61 w 140"/>
              <a:gd name="T25" fmla="*/ 62 h 140"/>
              <a:gd name="T26" fmla="*/ 75 w 140"/>
              <a:gd name="T27" fmla="*/ 60 h 140"/>
              <a:gd name="T28" fmla="*/ 101 w 140"/>
              <a:gd name="T29" fmla="*/ 34 h 140"/>
              <a:gd name="T30" fmla="*/ 100 w 140"/>
              <a:gd name="T31" fmla="*/ 25 h 140"/>
              <a:gd name="T32" fmla="*/ 101 w 140"/>
              <a:gd name="T33" fmla="*/ 21 h 140"/>
              <a:gd name="T34" fmla="*/ 130 w 140"/>
              <a:gd name="T35" fmla="*/ 34 h 140"/>
              <a:gd name="T36" fmla="*/ 122 w 140"/>
              <a:gd name="T37" fmla="*/ 42 h 140"/>
              <a:gd name="T38" fmla="*/ 118 w 140"/>
              <a:gd name="T39" fmla="*/ 44 h 140"/>
              <a:gd name="T40" fmla="*/ 124 w 140"/>
              <a:gd name="T41" fmla="*/ 70 h 140"/>
              <a:gd name="T42" fmla="*/ 70 w 140"/>
              <a:gd name="T43" fmla="*/ 125 h 140"/>
              <a:gd name="T44" fmla="*/ 15 w 140"/>
              <a:gd name="T45" fmla="*/ 70 h 140"/>
              <a:gd name="T46" fmla="*/ 70 w 140"/>
              <a:gd name="T47" fmla="*/ 16 h 140"/>
              <a:gd name="T48" fmla="*/ 96 w 140"/>
              <a:gd name="T49" fmla="*/ 23 h 140"/>
              <a:gd name="T50" fmla="*/ 99 w 140"/>
              <a:gd name="T51" fmla="*/ 18 h 140"/>
              <a:gd name="T52" fmla="*/ 106 w 140"/>
              <a:gd name="T53" fmla="*/ 11 h 140"/>
              <a:gd name="T54" fmla="*/ 70 w 140"/>
              <a:gd name="T55" fmla="*/ 0 h 140"/>
              <a:gd name="T56" fmla="*/ 0 w 140"/>
              <a:gd name="T57" fmla="*/ 70 h 140"/>
              <a:gd name="T58" fmla="*/ 70 w 140"/>
              <a:gd name="T59" fmla="*/ 140 h 140"/>
              <a:gd name="T60" fmla="*/ 140 w 140"/>
              <a:gd name="T61" fmla="*/ 70 h 140"/>
              <a:gd name="T62" fmla="*/ 130 w 140"/>
              <a:gd name="T63" fmla="*/ 34 h 140"/>
              <a:gd name="T64" fmla="*/ 70 w 140"/>
              <a:gd name="T65" fmla="*/ 47 h 140"/>
              <a:gd name="T66" fmla="*/ 80 w 140"/>
              <a:gd name="T67" fmla="*/ 49 h 140"/>
              <a:gd name="T68" fmla="*/ 93 w 140"/>
              <a:gd name="T69" fmla="*/ 37 h 140"/>
              <a:gd name="T70" fmla="*/ 70 w 140"/>
              <a:gd name="T71" fmla="*/ 29 h 140"/>
              <a:gd name="T72" fmla="*/ 29 w 140"/>
              <a:gd name="T73" fmla="*/ 70 h 140"/>
              <a:gd name="T74" fmla="*/ 70 w 140"/>
              <a:gd name="T75" fmla="*/ 111 h 140"/>
              <a:gd name="T76" fmla="*/ 111 w 140"/>
              <a:gd name="T77" fmla="*/ 70 h 140"/>
              <a:gd name="T78" fmla="*/ 104 w 140"/>
              <a:gd name="T79" fmla="*/ 48 h 140"/>
              <a:gd name="T80" fmla="*/ 91 w 140"/>
              <a:gd name="T81" fmla="*/ 61 h 140"/>
              <a:gd name="T82" fmla="*/ 93 w 140"/>
              <a:gd name="T83" fmla="*/ 70 h 140"/>
              <a:gd name="T84" fmla="*/ 70 w 140"/>
              <a:gd name="T85" fmla="*/ 94 h 140"/>
              <a:gd name="T86" fmla="*/ 46 w 140"/>
              <a:gd name="T87" fmla="*/ 70 h 140"/>
              <a:gd name="T88" fmla="*/ 70 w 140"/>
              <a:gd name="T89" fmla="*/ 47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40" h="140">
                <a:moveTo>
                  <a:pt x="101" y="21"/>
                </a:moveTo>
                <a:cubicBezTo>
                  <a:pt x="117" y="5"/>
                  <a:pt x="117" y="5"/>
                  <a:pt x="117" y="5"/>
                </a:cubicBezTo>
                <a:cubicBezTo>
                  <a:pt x="118" y="5"/>
                  <a:pt x="118" y="5"/>
                  <a:pt x="119" y="6"/>
                </a:cubicBezTo>
                <a:cubicBezTo>
                  <a:pt x="120" y="20"/>
                  <a:pt x="120" y="20"/>
                  <a:pt x="120" y="20"/>
                </a:cubicBezTo>
                <a:cubicBezTo>
                  <a:pt x="134" y="22"/>
                  <a:pt x="134" y="22"/>
                  <a:pt x="134" y="22"/>
                </a:cubicBezTo>
                <a:cubicBezTo>
                  <a:pt x="136" y="22"/>
                  <a:pt x="136" y="23"/>
                  <a:pt x="135" y="24"/>
                </a:cubicBezTo>
                <a:cubicBezTo>
                  <a:pt x="120" y="39"/>
                  <a:pt x="120" y="39"/>
                  <a:pt x="120" y="39"/>
                </a:cubicBezTo>
                <a:cubicBezTo>
                  <a:pt x="119" y="40"/>
                  <a:pt x="117" y="40"/>
                  <a:pt x="116" y="40"/>
                </a:cubicBezTo>
                <a:cubicBezTo>
                  <a:pt x="107" y="39"/>
                  <a:pt x="107" y="39"/>
                  <a:pt x="107" y="39"/>
                </a:cubicBezTo>
                <a:cubicBezTo>
                  <a:pt x="80" y="66"/>
                  <a:pt x="80" y="66"/>
                  <a:pt x="80" y="66"/>
                </a:cubicBezTo>
                <a:cubicBezTo>
                  <a:pt x="82" y="70"/>
                  <a:pt x="82" y="75"/>
                  <a:pt x="78" y="79"/>
                </a:cubicBezTo>
                <a:cubicBezTo>
                  <a:pt x="73" y="84"/>
                  <a:pt x="66" y="84"/>
                  <a:pt x="61" y="79"/>
                </a:cubicBezTo>
                <a:cubicBezTo>
                  <a:pt x="57" y="74"/>
                  <a:pt x="57" y="67"/>
                  <a:pt x="61" y="62"/>
                </a:cubicBezTo>
                <a:cubicBezTo>
                  <a:pt x="65" y="59"/>
                  <a:pt x="70" y="58"/>
                  <a:pt x="75" y="60"/>
                </a:cubicBezTo>
                <a:cubicBezTo>
                  <a:pt x="101" y="34"/>
                  <a:pt x="101" y="34"/>
                  <a:pt x="101" y="34"/>
                </a:cubicBezTo>
                <a:cubicBezTo>
                  <a:pt x="100" y="25"/>
                  <a:pt x="100" y="25"/>
                  <a:pt x="100" y="25"/>
                </a:cubicBezTo>
                <a:cubicBezTo>
                  <a:pt x="100" y="23"/>
                  <a:pt x="101" y="22"/>
                  <a:pt x="101" y="21"/>
                </a:cubicBezTo>
                <a:close/>
                <a:moveTo>
                  <a:pt x="130" y="34"/>
                </a:moveTo>
                <a:cubicBezTo>
                  <a:pt x="122" y="42"/>
                  <a:pt x="122" y="42"/>
                  <a:pt x="122" y="42"/>
                </a:cubicBezTo>
                <a:cubicBezTo>
                  <a:pt x="121" y="43"/>
                  <a:pt x="119" y="44"/>
                  <a:pt x="118" y="44"/>
                </a:cubicBezTo>
                <a:cubicBezTo>
                  <a:pt x="122" y="52"/>
                  <a:pt x="124" y="61"/>
                  <a:pt x="124" y="70"/>
                </a:cubicBezTo>
                <a:cubicBezTo>
                  <a:pt x="124" y="100"/>
                  <a:pt x="100" y="125"/>
                  <a:pt x="70" y="125"/>
                </a:cubicBezTo>
                <a:cubicBezTo>
                  <a:pt x="40" y="125"/>
                  <a:pt x="15" y="100"/>
                  <a:pt x="15" y="70"/>
                </a:cubicBezTo>
                <a:cubicBezTo>
                  <a:pt x="15" y="40"/>
                  <a:pt x="40" y="16"/>
                  <a:pt x="70" y="16"/>
                </a:cubicBezTo>
                <a:cubicBezTo>
                  <a:pt x="79" y="16"/>
                  <a:pt x="88" y="18"/>
                  <a:pt x="96" y="23"/>
                </a:cubicBezTo>
                <a:cubicBezTo>
                  <a:pt x="97" y="21"/>
                  <a:pt x="98" y="19"/>
                  <a:pt x="99" y="18"/>
                </a:cubicBezTo>
                <a:cubicBezTo>
                  <a:pt x="106" y="11"/>
                  <a:pt x="106" y="11"/>
                  <a:pt x="106" y="11"/>
                </a:cubicBezTo>
                <a:cubicBezTo>
                  <a:pt x="96" y="4"/>
                  <a:pt x="83" y="0"/>
                  <a:pt x="70" y="0"/>
                </a:cubicBezTo>
                <a:cubicBezTo>
                  <a:pt x="31" y="0"/>
                  <a:pt x="0" y="32"/>
                  <a:pt x="0" y="70"/>
                </a:cubicBezTo>
                <a:cubicBezTo>
                  <a:pt x="0" y="109"/>
                  <a:pt x="31" y="140"/>
                  <a:pt x="70" y="140"/>
                </a:cubicBezTo>
                <a:cubicBezTo>
                  <a:pt x="108" y="140"/>
                  <a:pt x="140" y="109"/>
                  <a:pt x="140" y="70"/>
                </a:cubicBezTo>
                <a:cubicBezTo>
                  <a:pt x="140" y="57"/>
                  <a:pt x="136" y="45"/>
                  <a:pt x="130" y="34"/>
                </a:cubicBezTo>
                <a:close/>
                <a:moveTo>
                  <a:pt x="70" y="47"/>
                </a:moveTo>
                <a:cubicBezTo>
                  <a:pt x="73" y="47"/>
                  <a:pt x="77" y="48"/>
                  <a:pt x="80" y="49"/>
                </a:cubicBezTo>
                <a:cubicBezTo>
                  <a:pt x="93" y="37"/>
                  <a:pt x="93" y="37"/>
                  <a:pt x="93" y="37"/>
                </a:cubicBezTo>
                <a:cubicBezTo>
                  <a:pt x="86" y="32"/>
                  <a:pt x="78" y="29"/>
                  <a:pt x="70" y="29"/>
                </a:cubicBezTo>
                <a:cubicBezTo>
                  <a:pt x="47" y="29"/>
                  <a:pt x="29" y="48"/>
                  <a:pt x="29" y="70"/>
                </a:cubicBezTo>
                <a:cubicBezTo>
                  <a:pt x="29" y="93"/>
                  <a:pt x="47" y="111"/>
                  <a:pt x="70" y="111"/>
                </a:cubicBezTo>
                <a:cubicBezTo>
                  <a:pt x="92" y="111"/>
                  <a:pt x="111" y="93"/>
                  <a:pt x="111" y="70"/>
                </a:cubicBezTo>
                <a:cubicBezTo>
                  <a:pt x="111" y="62"/>
                  <a:pt x="108" y="54"/>
                  <a:pt x="104" y="48"/>
                </a:cubicBezTo>
                <a:cubicBezTo>
                  <a:pt x="91" y="61"/>
                  <a:pt x="91" y="61"/>
                  <a:pt x="91" y="61"/>
                </a:cubicBezTo>
                <a:cubicBezTo>
                  <a:pt x="92" y="64"/>
                  <a:pt x="93" y="67"/>
                  <a:pt x="93" y="70"/>
                </a:cubicBezTo>
                <a:cubicBezTo>
                  <a:pt x="93" y="83"/>
                  <a:pt x="83" y="94"/>
                  <a:pt x="70" y="94"/>
                </a:cubicBezTo>
                <a:cubicBezTo>
                  <a:pt x="57" y="94"/>
                  <a:pt x="46" y="83"/>
                  <a:pt x="46" y="70"/>
                </a:cubicBezTo>
                <a:cubicBezTo>
                  <a:pt x="46" y="57"/>
                  <a:pt x="57" y="47"/>
                  <a:pt x="70" y="47"/>
                </a:cubicBezTo>
                <a:close/>
              </a:path>
            </a:pathLst>
          </a:custGeom>
          <a:solidFill>
            <a:schemeClr val="bg1"/>
          </a:solidFill>
          <a:ln>
            <a:noFill/>
          </a:ln>
        </p:spPr>
        <p:txBody>
          <a:bodyPr vert="horz" wrap="square" lIns="91440" tIns="45720" rIns="91440" bIns="45720" numCol="1" anchor="t" anchorCtr="0" compatLnSpc="1"/>
          <a:lstStyle/>
          <a:p>
            <a:endParaRPr lang="zh-CN" altLang="en-US">
              <a:cs typeface="+mn-ea"/>
              <a:sym typeface="+mn-lt"/>
            </a:endParaRPr>
          </a:p>
        </p:txBody>
      </p:sp>
      <p:grpSp>
        <p:nvGrpSpPr>
          <p:cNvPr id="17" name="Group 4">
            <a:extLst>
              <a:ext uri="{FF2B5EF4-FFF2-40B4-BE49-F238E27FC236}">
                <a16:creationId xmlns:a16="http://schemas.microsoft.com/office/drawing/2014/main" id="{CBA26F70-F159-40AF-96D9-903BAC728CBE}"/>
              </a:ext>
            </a:extLst>
          </p:cNvPr>
          <p:cNvGrpSpPr/>
          <p:nvPr/>
        </p:nvGrpSpPr>
        <p:grpSpPr>
          <a:xfrm>
            <a:off x="2109649" y="2896741"/>
            <a:ext cx="5373597" cy="1056259"/>
            <a:chOff x="3503711" y="1287239"/>
            <a:chExt cx="7164797" cy="1408346"/>
          </a:xfrm>
        </p:grpSpPr>
        <p:sp>
          <p:nvSpPr>
            <p:cNvPr id="18" name="TextBox 108">
              <a:extLst>
                <a:ext uri="{FF2B5EF4-FFF2-40B4-BE49-F238E27FC236}">
                  <a16:creationId xmlns:a16="http://schemas.microsoft.com/office/drawing/2014/main" id="{2C31BC97-1134-430A-B5EF-8DE5C7442924}"/>
                </a:ext>
              </a:extLst>
            </p:cNvPr>
            <p:cNvSpPr txBox="1"/>
            <p:nvPr/>
          </p:nvSpPr>
          <p:spPr>
            <a:xfrm>
              <a:off x="3503711" y="1864588"/>
              <a:ext cx="7164797" cy="830997"/>
            </a:xfrm>
            <a:prstGeom prst="rect">
              <a:avLst/>
            </a:prstGeom>
          </p:spPr>
          <p:txBody>
            <a:bodyPr vert="horz" wrap="square" lIns="0" tIns="0" rIns="0" bIns="0" anchor="ctr" anchorCtr="0">
              <a:normAutofit/>
            </a:bodyPr>
            <a:lstStyle/>
            <a:p>
              <a:pPr algn="l">
                <a:lnSpc>
                  <a:spcPct val="120000"/>
                </a:lnSpc>
                <a:spcBef>
                  <a:spcPct val="0"/>
                </a:spcBef>
              </a:pPr>
              <a:r>
                <a:rPr lang="zh-CN" altLang="en-US" sz="1050" dirty="0">
                  <a:solidFill>
                    <a:schemeClr val="bg1">
                      <a:lumMod val="50000"/>
                    </a:schemeClr>
                  </a:solidFill>
                  <a:cs typeface="+mn-ea"/>
                  <a:sym typeface="+mn-lt"/>
                </a:rPr>
                <a:t>此部分内容作为文字排版占位显示 （建议使用主题字体）如需更改请在（设置形状格式）菜单下（文本选项）中调整此部分内容作为文字排版占位显示 （建议使用主题字体）如需更改请在（设置形状格式）菜单下（文本选项）中调整</a:t>
              </a:r>
            </a:p>
          </p:txBody>
        </p:sp>
        <p:sp>
          <p:nvSpPr>
            <p:cNvPr id="19" name="Rectangle 2">
              <a:extLst>
                <a:ext uri="{FF2B5EF4-FFF2-40B4-BE49-F238E27FC236}">
                  <a16:creationId xmlns:a16="http://schemas.microsoft.com/office/drawing/2014/main" id="{8B789F98-7D6C-4D90-B8F9-A17136B40D29}"/>
                </a:ext>
              </a:extLst>
            </p:cNvPr>
            <p:cNvSpPr/>
            <p:nvPr/>
          </p:nvSpPr>
          <p:spPr>
            <a:xfrm>
              <a:off x="5688111" y="1287239"/>
              <a:ext cx="1846659" cy="553997"/>
            </a:xfrm>
            <a:prstGeom prst="rect">
              <a:avLst/>
            </a:prstGeom>
          </p:spPr>
          <p:txBody>
            <a:bodyPr wrap="none" lIns="0" tIns="0" rIns="0" bIns="0">
              <a:normAutofit/>
            </a:bodyPr>
            <a:lstStyle/>
            <a:p>
              <a:r>
                <a:rPr lang="zh-CN" altLang="en-US" b="1" dirty="0">
                  <a:solidFill>
                    <a:schemeClr val="bg1">
                      <a:lumMod val="50000"/>
                    </a:schemeClr>
                  </a:solidFill>
                  <a:cs typeface="+mn-ea"/>
                  <a:sym typeface="+mn-lt"/>
                </a:rPr>
                <a:t>标题文本预设</a:t>
              </a:r>
            </a:p>
          </p:txBody>
        </p:sp>
      </p:grpSp>
      <p:grpSp>
        <p:nvGrpSpPr>
          <p:cNvPr id="20" name="Group 4">
            <a:extLst>
              <a:ext uri="{FF2B5EF4-FFF2-40B4-BE49-F238E27FC236}">
                <a16:creationId xmlns:a16="http://schemas.microsoft.com/office/drawing/2014/main" id="{237BC226-846B-4301-B57E-0045F59C8972}"/>
              </a:ext>
            </a:extLst>
          </p:cNvPr>
          <p:cNvGrpSpPr/>
          <p:nvPr/>
        </p:nvGrpSpPr>
        <p:grpSpPr>
          <a:xfrm>
            <a:off x="4432844" y="1541741"/>
            <a:ext cx="5373597" cy="1056259"/>
            <a:chOff x="3503711" y="1287239"/>
            <a:chExt cx="7164797" cy="1408346"/>
          </a:xfrm>
        </p:grpSpPr>
        <p:sp>
          <p:nvSpPr>
            <p:cNvPr id="21" name="TextBox 108">
              <a:extLst>
                <a:ext uri="{FF2B5EF4-FFF2-40B4-BE49-F238E27FC236}">
                  <a16:creationId xmlns:a16="http://schemas.microsoft.com/office/drawing/2014/main" id="{31B4B9C3-9915-4F7B-BAA9-F447C6C8581C}"/>
                </a:ext>
              </a:extLst>
            </p:cNvPr>
            <p:cNvSpPr txBox="1"/>
            <p:nvPr/>
          </p:nvSpPr>
          <p:spPr>
            <a:xfrm>
              <a:off x="3503711" y="1864588"/>
              <a:ext cx="7164797" cy="830997"/>
            </a:xfrm>
            <a:prstGeom prst="rect">
              <a:avLst/>
            </a:prstGeom>
          </p:spPr>
          <p:txBody>
            <a:bodyPr vert="horz" wrap="square" lIns="0" tIns="0" rIns="0" bIns="0" anchor="ctr" anchorCtr="0">
              <a:normAutofit/>
            </a:bodyPr>
            <a:lstStyle/>
            <a:p>
              <a:pPr algn="l">
                <a:lnSpc>
                  <a:spcPct val="120000"/>
                </a:lnSpc>
                <a:spcBef>
                  <a:spcPct val="0"/>
                </a:spcBef>
              </a:pPr>
              <a:r>
                <a:rPr lang="zh-CN" altLang="en-US" sz="1050" dirty="0">
                  <a:solidFill>
                    <a:schemeClr val="bg1">
                      <a:lumMod val="50000"/>
                    </a:schemeClr>
                  </a:solidFill>
                  <a:cs typeface="+mn-ea"/>
                  <a:sym typeface="+mn-lt"/>
                </a:rPr>
                <a:t>此部分内容作为文字排版占位显示 （建议使用主题字体）如需更改请在（设置形状格式）菜单下（文本选项）中调整此部分内容作为文字排版占位显示 （建议使用主题字体）如需更改请在（设置形状格式）菜单下（文本选项）中调整</a:t>
              </a:r>
            </a:p>
          </p:txBody>
        </p:sp>
        <p:sp>
          <p:nvSpPr>
            <p:cNvPr id="22" name="Rectangle 2">
              <a:extLst>
                <a:ext uri="{FF2B5EF4-FFF2-40B4-BE49-F238E27FC236}">
                  <a16:creationId xmlns:a16="http://schemas.microsoft.com/office/drawing/2014/main" id="{E2458096-4228-45F7-B5EA-B0215B771778}"/>
                </a:ext>
              </a:extLst>
            </p:cNvPr>
            <p:cNvSpPr/>
            <p:nvPr/>
          </p:nvSpPr>
          <p:spPr>
            <a:xfrm>
              <a:off x="5688111" y="1287239"/>
              <a:ext cx="1846659" cy="553997"/>
            </a:xfrm>
            <a:prstGeom prst="rect">
              <a:avLst/>
            </a:prstGeom>
          </p:spPr>
          <p:txBody>
            <a:bodyPr wrap="none" lIns="0" tIns="0" rIns="0" bIns="0">
              <a:normAutofit/>
            </a:bodyPr>
            <a:lstStyle/>
            <a:p>
              <a:r>
                <a:rPr lang="zh-CN" altLang="en-US" b="1" dirty="0">
                  <a:solidFill>
                    <a:schemeClr val="bg1">
                      <a:lumMod val="50000"/>
                    </a:schemeClr>
                  </a:solidFill>
                  <a:cs typeface="+mn-ea"/>
                  <a:sym typeface="+mn-lt"/>
                </a:rPr>
                <a:t>标题文本预设</a:t>
              </a:r>
            </a:p>
          </p:txBody>
        </p:sp>
      </p:grpSp>
    </p:spTree>
    <p:extLst>
      <p:ext uri="{BB962C8B-B14F-4D97-AF65-F5344CB8AC3E}">
        <p14:creationId xmlns:p14="http://schemas.microsoft.com/office/powerpoint/2010/main" val="3445604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1000" fill="hold"/>
                                        <p:tgtEl>
                                          <p:spTgt spid="12"/>
                                        </p:tgtEl>
                                        <p:attrNameLst>
                                          <p:attrName>ppt_w</p:attrName>
                                        </p:attrNameLst>
                                      </p:cBhvr>
                                      <p:tavLst>
                                        <p:tav tm="0">
                                          <p:val>
                                            <p:fltVal val="0"/>
                                          </p:val>
                                        </p:tav>
                                        <p:tav tm="100000">
                                          <p:val>
                                            <p:strVal val="#ppt_w"/>
                                          </p:val>
                                        </p:tav>
                                      </p:tavLst>
                                    </p:anim>
                                    <p:anim calcmode="lin" valueType="num">
                                      <p:cBhvr>
                                        <p:cTn id="8" dur="1000" fill="hold"/>
                                        <p:tgtEl>
                                          <p:spTgt spid="12"/>
                                        </p:tgtEl>
                                        <p:attrNameLst>
                                          <p:attrName>ppt_h</p:attrName>
                                        </p:attrNameLst>
                                      </p:cBhvr>
                                      <p:tavLst>
                                        <p:tav tm="0">
                                          <p:val>
                                            <p:fltVal val="0"/>
                                          </p:val>
                                        </p:tav>
                                        <p:tav tm="100000">
                                          <p:val>
                                            <p:strVal val="#ppt_h"/>
                                          </p:val>
                                        </p:tav>
                                      </p:tavLst>
                                    </p:anim>
                                    <p:anim calcmode="lin" valueType="num">
                                      <p:cBhvr>
                                        <p:cTn id="9" dur="1000" fill="hold"/>
                                        <p:tgtEl>
                                          <p:spTgt spid="12"/>
                                        </p:tgtEl>
                                        <p:attrNameLst>
                                          <p:attrName>style.rotation</p:attrName>
                                        </p:attrNameLst>
                                      </p:cBhvr>
                                      <p:tavLst>
                                        <p:tav tm="0">
                                          <p:val>
                                            <p:fltVal val="90"/>
                                          </p:val>
                                        </p:tav>
                                        <p:tav tm="100000">
                                          <p:val>
                                            <p:fltVal val="0"/>
                                          </p:val>
                                        </p:tav>
                                      </p:tavLst>
                                    </p:anim>
                                    <p:animEffect transition="in" filter="fade">
                                      <p:cBhvr>
                                        <p:cTn id="10" dur="1000"/>
                                        <p:tgtEl>
                                          <p:spTgt spid="12"/>
                                        </p:tgtEl>
                                      </p:cBhvr>
                                    </p:animEffect>
                                  </p:childTnLst>
                                </p:cTn>
                              </p:par>
                              <p:par>
                                <p:cTn id="11" presetID="10" presetClass="entr" presetSubtype="0" fill="hold" grpId="0" nodeType="withEffect">
                                  <p:stCondLst>
                                    <p:cond delay="25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42" presetClass="path" presetSubtype="0" decel="30000" fill="hold" grpId="1" nodeType="withEffect">
                                  <p:stCondLst>
                                    <p:cond delay="250"/>
                                  </p:stCondLst>
                                  <p:childTnLst>
                                    <p:animMotion origin="layout" path="M -2.08333E-6 -4.81481E-6 L 0.03373 0.04399 " pathEditMode="relative" rAng="0" ptsTypes="AA">
                                      <p:cBhvr>
                                        <p:cTn id="15" dur="750" spd="-100000" fill="hold"/>
                                        <p:tgtEl>
                                          <p:spTgt spid="11"/>
                                        </p:tgtEl>
                                        <p:attrNameLst>
                                          <p:attrName>ppt_x</p:attrName>
                                          <p:attrName>ppt_y</p:attrName>
                                        </p:attrNameLst>
                                      </p:cBhvr>
                                      <p:rCtr x="1680" y="2199"/>
                                    </p:animMotion>
                                  </p:childTnLst>
                                </p:cTn>
                              </p:par>
                              <p:par>
                                <p:cTn id="16" presetID="42" presetClass="entr" presetSubtype="0" fill="hold" grpId="0" nodeType="withEffect">
                                  <p:stCondLst>
                                    <p:cond delay="150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750"/>
                                        <p:tgtEl>
                                          <p:spTgt spid="14"/>
                                        </p:tgtEl>
                                      </p:cBhvr>
                                    </p:animEffect>
                                    <p:anim calcmode="lin" valueType="num">
                                      <p:cBhvr>
                                        <p:cTn id="19" dur="750" fill="hold"/>
                                        <p:tgtEl>
                                          <p:spTgt spid="14"/>
                                        </p:tgtEl>
                                        <p:attrNameLst>
                                          <p:attrName>ppt_x</p:attrName>
                                        </p:attrNameLst>
                                      </p:cBhvr>
                                      <p:tavLst>
                                        <p:tav tm="0">
                                          <p:val>
                                            <p:strVal val="#ppt_x"/>
                                          </p:val>
                                        </p:tav>
                                        <p:tav tm="100000">
                                          <p:val>
                                            <p:strVal val="#ppt_x"/>
                                          </p:val>
                                        </p:tav>
                                      </p:tavLst>
                                    </p:anim>
                                    <p:anim calcmode="lin" valueType="num">
                                      <p:cBhvr>
                                        <p:cTn id="20" dur="750" fill="hold"/>
                                        <p:tgtEl>
                                          <p:spTgt spid="14"/>
                                        </p:tgtEl>
                                        <p:attrNameLst>
                                          <p:attrName>ppt_y</p:attrName>
                                        </p:attrNameLst>
                                      </p:cBhvr>
                                      <p:tavLst>
                                        <p:tav tm="0">
                                          <p:val>
                                            <p:strVal val="#ppt_y+.1"/>
                                          </p:val>
                                        </p:tav>
                                        <p:tav tm="100000">
                                          <p:val>
                                            <p:strVal val="#ppt_y"/>
                                          </p:val>
                                        </p:tav>
                                      </p:tavLst>
                                    </p:anim>
                                  </p:childTnLst>
                                </p:cTn>
                              </p:par>
                              <p:par>
                                <p:cTn id="21" presetID="42" presetClass="entr" presetSubtype="0" fill="hold" grpId="0" nodeType="withEffect">
                                  <p:stCondLst>
                                    <p:cond delay="100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750"/>
                                        <p:tgtEl>
                                          <p:spTgt spid="15"/>
                                        </p:tgtEl>
                                      </p:cBhvr>
                                    </p:animEffect>
                                    <p:anim calcmode="lin" valueType="num">
                                      <p:cBhvr>
                                        <p:cTn id="24" dur="750" fill="hold"/>
                                        <p:tgtEl>
                                          <p:spTgt spid="15"/>
                                        </p:tgtEl>
                                        <p:attrNameLst>
                                          <p:attrName>ppt_x</p:attrName>
                                        </p:attrNameLst>
                                      </p:cBhvr>
                                      <p:tavLst>
                                        <p:tav tm="0">
                                          <p:val>
                                            <p:strVal val="#ppt_x"/>
                                          </p:val>
                                        </p:tav>
                                        <p:tav tm="100000">
                                          <p:val>
                                            <p:strVal val="#ppt_x"/>
                                          </p:val>
                                        </p:tav>
                                      </p:tavLst>
                                    </p:anim>
                                    <p:anim calcmode="lin" valueType="num">
                                      <p:cBhvr>
                                        <p:cTn id="25" dur="750" fill="hold"/>
                                        <p:tgtEl>
                                          <p:spTgt spid="15"/>
                                        </p:tgtEl>
                                        <p:attrNameLst>
                                          <p:attrName>ppt_y</p:attrName>
                                        </p:attrNameLst>
                                      </p:cBhvr>
                                      <p:tavLst>
                                        <p:tav tm="0">
                                          <p:val>
                                            <p:strVal val="#ppt_y+.1"/>
                                          </p:val>
                                        </p:tav>
                                        <p:tav tm="100000">
                                          <p:val>
                                            <p:strVal val="#ppt_y"/>
                                          </p:val>
                                        </p:tav>
                                      </p:tavLst>
                                    </p:anim>
                                  </p:childTnLst>
                                </p:cTn>
                              </p:par>
                              <p:par>
                                <p:cTn id="26" presetID="10" presetClass="entr" presetSubtype="0" fill="hold" grpId="0" nodeType="withEffect">
                                  <p:stCondLst>
                                    <p:cond delay="250"/>
                                  </p:stCondLst>
                                  <p:childTnLst>
                                    <p:set>
                                      <p:cBhvr>
                                        <p:cTn id="27" dur="1" fill="hold">
                                          <p:stCondLst>
                                            <p:cond delay="0"/>
                                          </p:stCondLst>
                                        </p:cTn>
                                        <p:tgtEl>
                                          <p:spTgt spid="4"/>
                                        </p:tgtEl>
                                        <p:attrNameLst>
                                          <p:attrName>style.visibility</p:attrName>
                                        </p:attrNameLst>
                                      </p:cBhvr>
                                      <p:to>
                                        <p:strVal val="visible"/>
                                      </p:to>
                                    </p:set>
                                    <p:animEffect transition="in" filter="fade">
                                      <p:cBhvr>
                                        <p:cTn id="28" dur="500"/>
                                        <p:tgtEl>
                                          <p:spTgt spid="4"/>
                                        </p:tgtEl>
                                      </p:cBhvr>
                                    </p:animEffect>
                                  </p:childTnLst>
                                </p:cTn>
                              </p:par>
                              <p:par>
                                <p:cTn id="29" presetID="63" presetClass="path" presetSubtype="0" decel="50000" fill="hold" grpId="1" nodeType="withEffect">
                                  <p:stCondLst>
                                    <p:cond delay="250"/>
                                  </p:stCondLst>
                                  <p:childTnLst>
                                    <p:animMotion origin="layout" path="M 0.01524 4.81481E-6 L -0.06315 4.81481E-6 " pathEditMode="relative" rAng="0" ptsTypes="AA">
                                      <p:cBhvr>
                                        <p:cTn id="30" dur="750" spd="-100000" fill="hold"/>
                                        <p:tgtEl>
                                          <p:spTgt spid="4"/>
                                        </p:tgtEl>
                                        <p:attrNameLst>
                                          <p:attrName>ppt_x</p:attrName>
                                          <p:attrName>ppt_y</p:attrName>
                                        </p:attrNameLst>
                                      </p:cBhvr>
                                      <p:rCtr x="-3919" y="0"/>
                                    </p:animMotion>
                                  </p:childTnLst>
                                </p:cTn>
                              </p:par>
                              <p:par>
                                <p:cTn id="31" presetID="35" presetClass="path" presetSubtype="0" accel="50000" decel="50000" fill="hold" grpId="2" nodeType="withEffect">
                                  <p:stCondLst>
                                    <p:cond delay="1000"/>
                                  </p:stCondLst>
                                  <p:childTnLst>
                                    <p:animMotion origin="layout" path="M 0.01602 4.81481E-6 L -3.95833E-6 4.81481E-6 " pathEditMode="relative" rAng="0" ptsTypes="AA">
                                      <p:cBhvr>
                                        <p:cTn id="32" dur="750" fill="hold"/>
                                        <p:tgtEl>
                                          <p:spTgt spid="4"/>
                                        </p:tgtEl>
                                        <p:attrNameLst>
                                          <p:attrName>ppt_x</p:attrName>
                                          <p:attrName>ppt_y</p:attrName>
                                        </p:attrNameLst>
                                      </p:cBhvr>
                                      <p:rCtr x="-807" y="0"/>
                                    </p:animMotion>
                                  </p:childTnLst>
                                </p:cTn>
                              </p:par>
                              <p:par>
                                <p:cTn id="33" presetID="31" presetClass="entr" presetSubtype="0" fill="hold" grpId="0" nodeType="withEffect">
                                  <p:stCondLst>
                                    <p:cond delay="750"/>
                                  </p:stCondLst>
                                  <p:childTnLst>
                                    <p:set>
                                      <p:cBhvr>
                                        <p:cTn id="34" dur="1" fill="hold">
                                          <p:stCondLst>
                                            <p:cond delay="0"/>
                                          </p:stCondLst>
                                        </p:cTn>
                                        <p:tgtEl>
                                          <p:spTgt spid="16"/>
                                        </p:tgtEl>
                                        <p:attrNameLst>
                                          <p:attrName>style.visibility</p:attrName>
                                        </p:attrNameLst>
                                      </p:cBhvr>
                                      <p:to>
                                        <p:strVal val="visible"/>
                                      </p:to>
                                    </p:set>
                                    <p:anim calcmode="lin" valueType="num">
                                      <p:cBhvr>
                                        <p:cTn id="35" dur="1000" fill="hold"/>
                                        <p:tgtEl>
                                          <p:spTgt spid="16"/>
                                        </p:tgtEl>
                                        <p:attrNameLst>
                                          <p:attrName>ppt_w</p:attrName>
                                        </p:attrNameLst>
                                      </p:cBhvr>
                                      <p:tavLst>
                                        <p:tav tm="0">
                                          <p:val>
                                            <p:fltVal val="0"/>
                                          </p:val>
                                        </p:tav>
                                        <p:tav tm="100000">
                                          <p:val>
                                            <p:strVal val="#ppt_w"/>
                                          </p:val>
                                        </p:tav>
                                      </p:tavLst>
                                    </p:anim>
                                    <p:anim calcmode="lin" valueType="num">
                                      <p:cBhvr>
                                        <p:cTn id="36" dur="1000" fill="hold"/>
                                        <p:tgtEl>
                                          <p:spTgt spid="16"/>
                                        </p:tgtEl>
                                        <p:attrNameLst>
                                          <p:attrName>ppt_h</p:attrName>
                                        </p:attrNameLst>
                                      </p:cBhvr>
                                      <p:tavLst>
                                        <p:tav tm="0">
                                          <p:val>
                                            <p:fltVal val="0"/>
                                          </p:val>
                                        </p:tav>
                                        <p:tav tm="100000">
                                          <p:val>
                                            <p:strVal val="#ppt_h"/>
                                          </p:val>
                                        </p:tav>
                                      </p:tavLst>
                                    </p:anim>
                                    <p:anim calcmode="lin" valueType="num">
                                      <p:cBhvr>
                                        <p:cTn id="37" dur="1000" fill="hold"/>
                                        <p:tgtEl>
                                          <p:spTgt spid="16"/>
                                        </p:tgtEl>
                                        <p:attrNameLst>
                                          <p:attrName>style.rotation</p:attrName>
                                        </p:attrNameLst>
                                      </p:cBhvr>
                                      <p:tavLst>
                                        <p:tav tm="0">
                                          <p:val>
                                            <p:fltVal val="90"/>
                                          </p:val>
                                        </p:tav>
                                        <p:tav tm="100000">
                                          <p:val>
                                            <p:fltVal val="0"/>
                                          </p:val>
                                        </p:tav>
                                      </p:tavLst>
                                    </p:anim>
                                    <p:animEffect transition="in" filter="fade">
                                      <p:cBhvr>
                                        <p:cTn id="38" dur="1000"/>
                                        <p:tgtEl>
                                          <p:spTgt spid="16"/>
                                        </p:tgtEl>
                                      </p:cBhvr>
                                    </p:animEffect>
                                  </p:childTnLst>
                                </p:cTn>
                              </p:par>
                              <p:par>
                                <p:cTn id="39" presetID="10" presetClass="entr" presetSubtype="0" fill="hold" nodeType="withEffect">
                                  <p:stCondLst>
                                    <p:cond delay="1000"/>
                                  </p:stCondLst>
                                  <p:childTnLst>
                                    <p:set>
                                      <p:cBhvr>
                                        <p:cTn id="40" dur="1" fill="hold">
                                          <p:stCondLst>
                                            <p:cond delay="0"/>
                                          </p:stCondLst>
                                        </p:cTn>
                                        <p:tgtEl>
                                          <p:spTgt spid="13">
                                            <p:txEl>
                                              <p:pRg st="0" end="0"/>
                                            </p:txEl>
                                          </p:spTgt>
                                        </p:tgtEl>
                                        <p:attrNameLst>
                                          <p:attrName>style.visibility</p:attrName>
                                        </p:attrNameLst>
                                      </p:cBhvr>
                                      <p:to>
                                        <p:strVal val="visible"/>
                                      </p:to>
                                    </p:set>
                                    <p:animEffect transition="in" filter="fade">
                                      <p:cBhvr>
                                        <p:cTn id="41" dur="500"/>
                                        <p:tgtEl>
                                          <p:spTgt spid="13">
                                            <p:txEl>
                                              <p:pRg st="0" end="0"/>
                                            </p:txEl>
                                          </p:spTgt>
                                        </p:tgtEl>
                                      </p:cBhvr>
                                    </p:animEffect>
                                  </p:childTnLst>
                                </p:cTn>
                              </p:par>
                              <p:par>
                                <p:cTn id="42" presetID="53" presetClass="entr" presetSubtype="16" fill="hold" grpId="0" nodeType="withEffect">
                                  <p:stCondLst>
                                    <p:cond delay="500"/>
                                  </p:stCondLst>
                                  <p:childTnLst>
                                    <p:set>
                                      <p:cBhvr>
                                        <p:cTn id="43" dur="1" fill="hold">
                                          <p:stCondLst>
                                            <p:cond delay="0"/>
                                          </p:stCondLst>
                                        </p:cTn>
                                        <p:tgtEl>
                                          <p:spTgt spid="5"/>
                                        </p:tgtEl>
                                        <p:attrNameLst>
                                          <p:attrName>style.visibility</p:attrName>
                                        </p:attrNameLst>
                                      </p:cBhvr>
                                      <p:to>
                                        <p:strVal val="visible"/>
                                      </p:to>
                                    </p:set>
                                    <p:anim calcmode="lin" valueType="num">
                                      <p:cBhvr>
                                        <p:cTn id="44" dur="500" fill="hold"/>
                                        <p:tgtEl>
                                          <p:spTgt spid="5"/>
                                        </p:tgtEl>
                                        <p:attrNameLst>
                                          <p:attrName>ppt_w</p:attrName>
                                        </p:attrNameLst>
                                      </p:cBhvr>
                                      <p:tavLst>
                                        <p:tav tm="0">
                                          <p:val>
                                            <p:fltVal val="0"/>
                                          </p:val>
                                        </p:tav>
                                        <p:tav tm="100000">
                                          <p:val>
                                            <p:strVal val="#ppt_w"/>
                                          </p:val>
                                        </p:tav>
                                      </p:tavLst>
                                    </p:anim>
                                    <p:anim calcmode="lin" valueType="num">
                                      <p:cBhvr>
                                        <p:cTn id="45" dur="500" fill="hold"/>
                                        <p:tgtEl>
                                          <p:spTgt spid="5"/>
                                        </p:tgtEl>
                                        <p:attrNameLst>
                                          <p:attrName>ppt_h</p:attrName>
                                        </p:attrNameLst>
                                      </p:cBhvr>
                                      <p:tavLst>
                                        <p:tav tm="0">
                                          <p:val>
                                            <p:fltVal val="0"/>
                                          </p:val>
                                        </p:tav>
                                        <p:tav tm="100000">
                                          <p:val>
                                            <p:strVal val="#ppt_h"/>
                                          </p:val>
                                        </p:tav>
                                      </p:tavLst>
                                    </p:anim>
                                    <p:animEffect transition="in" filter="fade">
                                      <p:cBhvr>
                                        <p:cTn id="46" dur="500"/>
                                        <p:tgtEl>
                                          <p:spTgt spid="5"/>
                                        </p:tgtEl>
                                      </p:cBhvr>
                                    </p:animEffect>
                                  </p:childTnLst>
                                </p:cTn>
                              </p:par>
                              <p:par>
                                <p:cTn id="47" presetID="53" presetClass="entr" presetSubtype="16" fill="hold" grpId="0" nodeType="withEffect">
                                  <p:stCondLst>
                                    <p:cond delay="500"/>
                                  </p:stCondLst>
                                  <p:childTnLst>
                                    <p:set>
                                      <p:cBhvr>
                                        <p:cTn id="48" dur="1" fill="hold">
                                          <p:stCondLst>
                                            <p:cond delay="0"/>
                                          </p:stCondLst>
                                        </p:cTn>
                                        <p:tgtEl>
                                          <p:spTgt spid="7"/>
                                        </p:tgtEl>
                                        <p:attrNameLst>
                                          <p:attrName>style.visibility</p:attrName>
                                        </p:attrNameLst>
                                      </p:cBhvr>
                                      <p:to>
                                        <p:strVal val="visible"/>
                                      </p:to>
                                    </p:set>
                                    <p:anim calcmode="lin" valueType="num">
                                      <p:cBhvr>
                                        <p:cTn id="49" dur="500" fill="hold"/>
                                        <p:tgtEl>
                                          <p:spTgt spid="7"/>
                                        </p:tgtEl>
                                        <p:attrNameLst>
                                          <p:attrName>ppt_w</p:attrName>
                                        </p:attrNameLst>
                                      </p:cBhvr>
                                      <p:tavLst>
                                        <p:tav tm="0">
                                          <p:val>
                                            <p:fltVal val="0"/>
                                          </p:val>
                                        </p:tav>
                                        <p:tav tm="100000">
                                          <p:val>
                                            <p:strVal val="#ppt_w"/>
                                          </p:val>
                                        </p:tav>
                                      </p:tavLst>
                                    </p:anim>
                                    <p:anim calcmode="lin" valueType="num">
                                      <p:cBhvr>
                                        <p:cTn id="50" dur="500" fill="hold"/>
                                        <p:tgtEl>
                                          <p:spTgt spid="7"/>
                                        </p:tgtEl>
                                        <p:attrNameLst>
                                          <p:attrName>ppt_h</p:attrName>
                                        </p:attrNameLst>
                                      </p:cBhvr>
                                      <p:tavLst>
                                        <p:tav tm="0">
                                          <p:val>
                                            <p:fltVal val="0"/>
                                          </p:val>
                                        </p:tav>
                                        <p:tav tm="100000">
                                          <p:val>
                                            <p:strVal val="#ppt_h"/>
                                          </p:val>
                                        </p:tav>
                                      </p:tavLst>
                                    </p:anim>
                                    <p:animEffect transition="in" filter="fade">
                                      <p:cBhvr>
                                        <p:cTn id="51" dur="500"/>
                                        <p:tgtEl>
                                          <p:spTgt spid="7"/>
                                        </p:tgtEl>
                                      </p:cBhvr>
                                    </p:animEffect>
                                  </p:childTnLst>
                                </p:cTn>
                              </p:par>
                              <p:par>
                                <p:cTn id="52" presetID="53" presetClass="entr" presetSubtype="16" fill="hold" grpId="0" nodeType="withEffect">
                                  <p:stCondLst>
                                    <p:cond delay="500"/>
                                  </p:stCondLst>
                                  <p:childTnLst>
                                    <p:set>
                                      <p:cBhvr>
                                        <p:cTn id="53" dur="1" fill="hold">
                                          <p:stCondLst>
                                            <p:cond delay="0"/>
                                          </p:stCondLst>
                                        </p:cTn>
                                        <p:tgtEl>
                                          <p:spTgt spid="6"/>
                                        </p:tgtEl>
                                        <p:attrNameLst>
                                          <p:attrName>style.visibility</p:attrName>
                                        </p:attrNameLst>
                                      </p:cBhvr>
                                      <p:to>
                                        <p:strVal val="visible"/>
                                      </p:to>
                                    </p:set>
                                    <p:anim calcmode="lin" valueType="num">
                                      <p:cBhvr>
                                        <p:cTn id="54" dur="500" fill="hold"/>
                                        <p:tgtEl>
                                          <p:spTgt spid="6"/>
                                        </p:tgtEl>
                                        <p:attrNameLst>
                                          <p:attrName>ppt_w</p:attrName>
                                        </p:attrNameLst>
                                      </p:cBhvr>
                                      <p:tavLst>
                                        <p:tav tm="0">
                                          <p:val>
                                            <p:fltVal val="0"/>
                                          </p:val>
                                        </p:tav>
                                        <p:tav tm="100000">
                                          <p:val>
                                            <p:strVal val="#ppt_w"/>
                                          </p:val>
                                        </p:tav>
                                      </p:tavLst>
                                    </p:anim>
                                    <p:anim calcmode="lin" valueType="num">
                                      <p:cBhvr>
                                        <p:cTn id="55" dur="500" fill="hold"/>
                                        <p:tgtEl>
                                          <p:spTgt spid="6"/>
                                        </p:tgtEl>
                                        <p:attrNameLst>
                                          <p:attrName>ppt_h</p:attrName>
                                        </p:attrNameLst>
                                      </p:cBhvr>
                                      <p:tavLst>
                                        <p:tav tm="0">
                                          <p:val>
                                            <p:fltVal val="0"/>
                                          </p:val>
                                        </p:tav>
                                        <p:tav tm="100000">
                                          <p:val>
                                            <p:strVal val="#ppt_h"/>
                                          </p:val>
                                        </p:tav>
                                      </p:tavLst>
                                    </p:anim>
                                    <p:animEffect transition="in" filter="fade">
                                      <p:cBhvr>
                                        <p:cTn id="56" dur="500"/>
                                        <p:tgtEl>
                                          <p:spTgt spid="6"/>
                                        </p:tgtEl>
                                      </p:cBhvr>
                                    </p:animEffect>
                                  </p:childTnLst>
                                </p:cTn>
                              </p:par>
                              <p:par>
                                <p:cTn id="57" presetID="53" presetClass="entr" presetSubtype="16" fill="hold" grpId="0" nodeType="withEffect">
                                  <p:stCondLst>
                                    <p:cond delay="500"/>
                                  </p:stCondLst>
                                  <p:childTnLst>
                                    <p:set>
                                      <p:cBhvr>
                                        <p:cTn id="58" dur="1" fill="hold">
                                          <p:stCondLst>
                                            <p:cond delay="0"/>
                                          </p:stCondLst>
                                        </p:cTn>
                                        <p:tgtEl>
                                          <p:spTgt spid="8"/>
                                        </p:tgtEl>
                                        <p:attrNameLst>
                                          <p:attrName>style.visibility</p:attrName>
                                        </p:attrNameLst>
                                      </p:cBhvr>
                                      <p:to>
                                        <p:strVal val="visible"/>
                                      </p:to>
                                    </p:set>
                                    <p:anim calcmode="lin" valueType="num">
                                      <p:cBhvr>
                                        <p:cTn id="59" dur="500" fill="hold"/>
                                        <p:tgtEl>
                                          <p:spTgt spid="8"/>
                                        </p:tgtEl>
                                        <p:attrNameLst>
                                          <p:attrName>ppt_w</p:attrName>
                                        </p:attrNameLst>
                                      </p:cBhvr>
                                      <p:tavLst>
                                        <p:tav tm="0">
                                          <p:val>
                                            <p:fltVal val="0"/>
                                          </p:val>
                                        </p:tav>
                                        <p:tav tm="100000">
                                          <p:val>
                                            <p:strVal val="#ppt_w"/>
                                          </p:val>
                                        </p:tav>
                                      </p:tavLst>
                                    </p:anim>
                                    <p:anim calcmode="lin" valueType="num">
                                      <p:cBhvr>
                                        <p:cTn id="60" dur="500" fill="hold"/>
                                        <p:tgtEl>
                                          <p:spTgt spid="8"/>
                                        </p:tgtEl>
                                        <p:attrNameLst>
                                          <p:attrName>ppt_h</p:attrName>
                                        </p:attrNameLst>
                                      </p:cBhvr>
                                      <p:tavLst>
                                        <p:tav tm="0">
                                          <p:val>
                                            <p:fltVal val="0"/>
                                          </p:val>
                                        </p:tav>
                                        <p:tav tm="100000">
                                          <p:val>
                                            <p:strVal val="#ppt_h"/>
                                          </p:val>
                                        </p:tav>
                                      </p:tavLst>
                                    </p:anim>
                                    <p:animEffect transition="in" filter="fade">
                                      <p:cBhvr>
                                        <p:cTn id="61" dur="500"/>
                                        <p:tgtEl>
                                          <p:spTgt spid="8"/>
                                        </p:tgtEl>
                                      </p:cBhvr>
                                    </p:animEffect>
                                  </p:childTnLst>
                                </p:cTn>
                              </p:par>
                              <p:par>
                                <p:cTn id="62" presetID="53" presetClass="entr" presetSubtype="16" fill="hold" grpId="0" nodeType="withEffect">
                                  <p:stCondLst>
                                    <p:cond delay="500"/>
                                  </p:stCondLst>
                                  <p:childTnLst>
                                    <p:set>
                                      <p:cBhvr>
                                        <p:cTn id="63" dur="1" fill="hold">
                                          <p:stCondLst>
                                            <p:cond delay="0"/>
                                          </p:stCondLst>
                                        </p:cTn>
                                        <p:tgtEl>
                                          <p:spTgt spid="10"/>
                                        </p:tgtEl>
                                        <p:attrNameLst>
                                          <p:attrName>style.visibility</p:attrName>
                                        </p:attrNameLst>
                                      </p:cBhvr>
                                      <p:to>
                                        <p:strVal val="visible"/>
                                      </p:to>
                                    </p:set>
                                    <p:anim calcmode="lin" valueType="num">
                                      <p:cBhvr>
                                        <p:cTn id="64" dur="500" fill="hold"/>
                                        <p:tgtEl>
                                          <p:spTgt spid="10"/>
                                        </p:tgtEl>
                                        <p:attrNameLst>
                                          <p:attrName>ppt_w</p:attrName>
                                        </p:attrNameLst>
                                      </p:cBhvr>
                                      <p:tavLst>
                                        <p:tav tm="0">
                                          <p:val>
                                            <p:fltVal val="0"/>
                                          </p:val>
                                        </p:tav>
                                        <p:tav tm="100000">
                                          <p:val>
                                            <p:strVal val="#ppt_w"/>
                                          </p:val>
                                        </p:tav>
                                      </p:tavLst>
                                    </p:anim>
                                    <p:anim calcmode="lin" valueType="num">
                                      <p:cBhvr>
                                        <p:cTn id="65" dur="500" fill="hold"/>
                                        <p:tgtEl>
                                          <p:spTgt spid="10"/>
                                        </p:tgtEl>
                                        <p:attrNameLst>
                                          <p:attrName>ppt_h</p:attrName>
                                        </p:attrNameLst>
                                      </p:cBhvr>
                                      <p:tavLst>
                                        <p:tav tm="0">
                                          <p:val>
                                            <p:fltVal val="0"/>
                                          </p:val>
                                        </p:tav>
                                        <p:tav tm="100000">
                                          <p:val>
                                            <p:strVal val="#ppt_h"/>
                                          </p:val>
                                        </p:tav>
                                      </p:tavLst>
                                    </p:anim>
                                    <p:animEffect transition="in" filter="fade">
                                      <p:cBhvr>
                                        <p:cTn id="66" dur="500"/>
                                        <p:tgtEl>
                                          <p:spTgt spid="10"/>
                                        </p:tgtEl>
                                      </p:cBhvr>
                                    </p:animEffect>
                                  </p:childTnLst>
                                </p:cTn>
                              </p:par>
                              <p:par>
                                <p:cTn id="67" presetID="53" presetClass="entr" presetSubtype="16" fill="hold" grpId="0" nodeType="withEffect">
                                  <p:stCondLst>
                                    <p:cond delay="500"/>
                                  </p:stCondLst>
                                  <p:childTnLst>
                                    <p:set>
                                      <p:cBhvr>
                                        <p:cTn id="68" dur="1" fill="hold">
                                          <p:stCondLst>
                                            <p:cond delay="0"/>
                                          </p:stCondLst>
                                        </p:cTn>
                                        <p:tgtEl>
                                          <p:spTgt spid="9"/>
                                        </p:tgtEl>
                                        <p:attrNameLst>
                                          <p:attrName>style.visibility</p:attrName>
                                        </p:attrNameLst>
                                      </p:cBhvr>
                                      <p:to>
                                        <p:strVal val="visible"/>
                                      </p:to>
                                    </p:set>
                                    <p:anim calcmode="lin" valueType="num">
                                      <p:cBhvr>
                                        <p:cTn id="69" dur="500" fill="hold"/>
                                        <p:tgtEl>
                                          <p:spTgt spid="9"/>
                                        </p:tgtEl>
                                        <p:attrNameLst>
                                          <p:attrName>ppt_w</p:attrName>
                                        </p:attrNameLst>
                                      </p:cBhvr>
                                      <p:tavLst>
                                        <p:tav tm="0">
                                          <p:val>
                                            <p:fltVal val="0"/>
                                          </p:val>
                                        </p:tav>
                                        <p:tav tm="100000">
                                          <p:val>
                                            <p:strVal val="#ppt_w"/>
                                          </p:val>
                                        </p:tav>
                                      </p:tavLst>
                                    </p:anim>
                                    <p:anim calcmode="lin" valueType="num">
                                      <p:cBhvr>
                                        <p:cTn id="70" dur="500" fill="hold"/>
                                        <p:tgtEl>
                                          <p:spTgt spid="9"/>
                                        </p:tgtEl>
                                        <p:attrNameLst>
                                          <p:attrName>ppt_h</p:attrName>
                                        </p:attrNameLst>
                                      </p:cBhvr>
                                      <p:tavLst>
                                        <p:tav tm="0">
                                          <p:val>
                                            <p:fltVal val="0"/>
                                          </p:val>
                                        </p:tav>
                                        <p:tav tm="100000">
                                          <p:val>
                                            <p:strVal val="#ppt_h"/>
                                          </p:val>
                                        </p:tav>
                                      </p:tavLst>
                                    </p:anim>
                                    <p:animEffect transition="in" filter="fade">
                                      <p:cBhvr>
                                        <p:cTn id="71" dur="500"/>
                                        <p:tgtEl>
                                          <p:spTgt spid="9"/>
                                        </p:tgtEl>
                                      </p:cBhvr>
                                    </p:animEffect>
                                  </p:childTnLst>
                                </p:cTn>
                              </p:par>
                              <p:par>
                                <p:cTn id="72" presetID="10" presetClass="entr" presetSubtype="0" fill="hold" grpId="0" nodeType="withEffect">
                                  <p:stCondLst>
                                    <p:cond delay="750"/>
                                  </p:stCondLst>
                                  <p:childTnLst>
                                    <p:set>
                                      <p:cBhvr>
                                        <p:cTn id="73" dur="1" fill="hold">
                                          <p:stCondLst>
                                            <p:cond delay="0"/>
                                          </p:stCondLst>
                                        </p:cTn>
                                        <p:tgtEl>
                                          <p:spTgt spid="3"/>
                                        </p:tgtEl>
                                        <p:attrNameLst>
                                          <p:attrName>style.visibility</p:attrName>
                                        </p:attrNameLst>
                                      </p:cBhvr>
                                      <p:to>
                                        <p:strVal val="visible"/>
                                      </p:to>
                                    </p:set>
                                    <p:animEffect transition="in" filter="fade">
                                      <p:cBhvr>
                                        <p:cTn id="74" dur="500"/>
                                        <p:tgtEl>
                                          <p:spTgt spid="3"/>
                                        </p:tgtEl>
                                      </p:cBhvr>
                                    </p:animEffect>
                                  </p:childTnLst>
                                </p:cTn>
                              </p:par>
                              <p:par>
                                <p:cTn id="75" presetID="22" presetClass="entr" presetSubtype="4" fill="hold" grpId="0" nodeType="withEffect">
                                  <p:stCondLst>
                                    <p:cond delay="500"/>
                                  </p:stCondLst>
                                  <p:childTnLst>
                                    <p:set>
                                      <p:cBhvr>
                                        <p:cTn id="76" dur="1" fill="hold">
                                          <p:stCondLst>
                                            <p:cond delay="0"/>
                                          </p:stCondLst>
                                        </p:cTn>
                                        <p:tgtEl>
                                          <p:spTgt spid="2"/>
                                        </p:tgtEl>
                                        <p:attrNameLst>
                                          <p:attrName>style.visibility</p:attrName>
                                        </p:attrNameLst>
                                      </p:cBhvr>
                                      <p:to>
                                        <p:strVal val="visible"/>
                                      </p:to>
                                    </p:set>
                                    <p:animEffect transition="in" filter="wipe(down)">
                                      <p:cBhvr>
                                        <p:cTn id="77" dur="1750"/>
                                        <p:tgtEl>
                                          <p:spTgt spid="2"/>
                                        </p:tgtEl>
                                      </p:cBhvr>
                                    </p:animEffect>
                                  </p:childTnLst>
                                </p:cTn>
                              </p:par>
                            </p:childTnLst>
                          </p:cTn>
                        </p:par>
                      </p:childTnLst>
                    </p:cTn>
                  </p:par>
                  <p:par>
                    <p:cTn id="78" fill="hold">
                      <p:stCondLst>
                        <p:cond delay="indefinite"/>
                      </p:stCondLst>
                      <p:childTnLst>
                        <p:par>
                          <p:cTn id="79" fill="hold">
                            <p:stCondLst>
                              <p:cond delay="0"/>
                            </p:stCondLst>
                            <p:childTnLst>
                              <p:par>
                                <p:cTn id="80" presetID="42" presetClass="entr" presetSubtype="0" fill="hold" nodeType="clickEffect">
                                  <p:stCondLst>
                                    <p:cond delay="0"/>
                                  </p:stCondLst>
                                  <p:childTnLst>
                                    <p:set>
                                      <p:cBhvr>
                                        <p:cTn id="81" dur="1" fill="hold">
                                          <p:stCondLst>
                                            <p:cond delay="0"/>
                                          </p:stCondLst>
                                        </p:cTn>
                                        <p:tgtEl>
                                          <p:spTgt spid="17"/>
                                        </p:tgtEl>
                                        <p:attrNameLst>
                                          <p:attrName>style.visibility</p:attrName>
                                        </p:attrNameLst>
                                      </p:cBhvr>
                                      <p:to>
                                        <p:strVal val="visible"/>
                                      </p:to>
                                    </p:set>
                                    <p:animEffect transition="in" filter="fade">
                                      <p:cBhvr>
                                        <p:cTn id="82" dur="1000"/>
                                        <p:tgtEl>
                                          <p:spTgt spid="17"/>
                                        </p:tgtEl>
                                      </p:cBhvr>
                                    </p:animEffect>
                                    <p:anim calcmode="lin" valueType="num">
                                      <p:cBhvr>
                                        <p:cTn id="83" dur="1000" fill="hold"/>
                                        <p:tgtEl>
                                          <p:spTgt spid="17"/>
                                        </p:tgtEl>
                                        <p:attrNameLst>
                                          <p:attrName>ppt_x</p:attrName>
                                        </p:attrNameLst>
                                      </p:cBhvr>
                                      <p:tavLst>
                                        <p:tav tm="0">
                                          <p:val>
                                            <p:strVal val="#ppt_x"/>
                                          </p:val>
                                        </p:tav>
                                        <p:tav tm="100000">
                                          <p:val>
                                            <p:strVal val="#ppt_x"/>
                                          </p:val>
                                        </p:tav>
                                      </p:tavLst>
                                    </p:anim>
                                    <p:anim calcmode="lin" valueType="num">
                                      <p:cBhvr>
                                        <p:cTn id="84"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85" fill="hold">
                      <p:stCondLst>
                        <p:cond delay="indefinite"/>
                      </p:stCondLst>
                      <p:childTnLst>
                        <p:par>
                          <p:cTn id="86" fill="hold">
                            <p:stCondLst>
                              <p:cond delay="0"/>
                            </p:stCondLst>
                            <p:childTnLst>
                              <p:par>
                                <p:cTn id="87" presetID="42" presetClass="entr" presetSubtype="0" fill="hold" nodeType="clickEffect">
                                  <p:stCondLst>
                                    <p:cond delay="0"/>
                                  </p:stCondLst>
                                  <p:childTnLst>
                                    <p:set>
                                      <p:cBhvr>
                                        <p:cTn id="88" dur="1" fill="hold">
                                          <p:stCondLst>
                                            <p:cond delay="0"/>
                                          </p:stCondLst>
                                        </p:cTn>
                                        <p:tgtEl>
                                          <p:spTgt spid="20"/>
                                        </p:tgtEl>
                                        <p:attrNameLst>
                                          <p:attrName>style.visibility</p:attrName>
                                        </p:attrNameLst>
                                      </p:cBhvr>
                                      <p:to>
                                        <p:strVal val="visible"/>
                                      </p:to>
                                    </p:set>
                                    <p:animEffect transition="in" filter="fade">
                                      <p:cBhvr>
                                        <p:cTn id="89" dur="1000"/>
                                        <p:tgtEl>
                                          <p:spTgt spid="20"/>
                                        </p:tgtEl>
                                      </p:cBhvr>
                                    </p:animEffect>
                                    <p:anim calcmode="lin" valueType="num">
                                      <p:cBhvr>
                                        <p:cTn id="90" dur="1000" fill="hold"/>
                                        <p:tgtEl>
                                          <p:spTgt spid="20"/>
                                        </p:tgtEl>
                                        <p:attrNameLst>
                                          <p:attrName>ppt_x</p:attrName>
                                        </p:attrNameLst>
                                      </p:cBhvr>
                                      <p:tavLst>
                                        <p:tav tm="0">
                                          <p:val>
                                            <p:strVal val="#ppt_x"/>
                                          </p:val>
                                        </p:tav>
                                        <p:tav tm="100000">
                                          <p:val>
                                            <p:strVal val="#ppt_x"/>
                                          </p:val>
                                        </p:tav>
                                      </p:tavLst>
                                    </p:anim>
                                    <p:anim calcmode="lin" valueType="num">
                                      <p:cBhvr>
                                        <p:cTn id="91"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4" grpId="1" animBg="1"/>
      <p:bldP spid="4" grpId="2" animBg="1"/>
      <p:bldP spid="5" grpId="0" animBg="1"/>
      <p:bldP spid="6" grpId="0" animBg="1"/>
      <p:bldP spid="7" grpId="0" animBg="1"/>
      <p:bldP spid="8" grpId="0" animBg="1"/>
      <p:bldP spid="9" grpId="0" animBg="1"/>
      <p:bldP spid="10" grpId="0" animBg="1"/>
      <p:bldP spid="11" grpId="0"/>
      <p:bldP spid="11" grpId="1"/>
      <p:bldP spid="14" grpId="0"/>
      <p:bldP spid="15" grpId="0"/>
      <p:bldP spid="16"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ISPRING_PLAYERS_CUSTOMIZATION" val="UEsDBBQAAgAIAFF6b0w9PC/RwQAAAOUBAAAaAAAAdW5pdmVyc2FsL2kxOG5fcHJlc2V0cy54bWydkbEKwjAQhvc+RbjdxG6lJHUT3Bx0lpqmGmkvJZdaH9+UinSRgEMg//F9PyQnd6++Y0/jyTpUkPMtMIPaNRZvCs6n/aYARqHGpu4cGgXogO2qTNq8wKM3ZAKxWIGk4B7CUAoxTRO3NPjYQK4bQywmrl0v4ukditkUw6LC4pb2L/szgyrLGJPX0XbhgFW8x7QgjLxWMDsXjdxi60D8AhqTAEyqwVACaH0CeAwJwI8rQIrvm+ekRwrxo2KQYrWeKnsDUEsDBBQAAgAIAFF6b0z+fS/3ZAAAAGUAAAAcAAAAdW5pdmVyc2FsL2xvY2FsX3NldHRpbmdzLnhtbLOxr8jNUShLLSrOzM+zVTLUM1BSSM1Lzk/JzEu3VQoNcdO1UFIoLknMS0nMyc9LtVXKy1dSsLfjssnJT07MCU4tKQEqLFYoyEmsTC0KSc0FMkpS/RJzgSqftq542bxCSd+OCwBQSwMEFAACAAgARJRXRyO0Tvv7AgAAsAgAABQAAAB1bml2ZXJzYWwvcGxheWVyLnhtbK1V30/bMBB+LtL+h8jv2C0dA6oExJDQHsaE1LHtrTKJm3hN4sx2COWv39nO76VsSHtolZzv++58993Fv3rOUu+JScVFHqAFniOP5aGIeB4H6OHr7fE5urp8d+QXKd0z6fEoQGXODYCmyIuYCiUvNIDvqU4C1DNgYEZeIbmQXO+B+xS420gnS/TuaAYuuQpQonWxIqSqKswVIPJYibQ0JAqHIiOFZIrlmkni0kBeg13pv6Phl4mc6H3BVA9Z6LcHrklajmfFByTVEgsZk5P5fEF+3H1ehwnL6DHPlaZ5yJAHlZzZUj7ScHcnojJlythmvktyzbQ2SVjbzNcrvjjPPSXDADmHTcaUojFTOM1jRByWTID9bUpVUvOoAa3hVTte81q/jXnfNG62c6RzLsrHlKsEjvqQzjoJ9Mkwqp/Z61oFPTQKujVMyJPsV8kli+zrt1aM8wVyAVvF2TyxqkI4gKdbGmoh9zcAAxXVHcRt07BrGraglgO30dcdBWpuu2VUl5I1pZr5Tzxi4guVkhpZXGpZMp+MjDWWDME+cVeum9Q1xE90lp7+Q2+M36g1P9VrnbGA/9GYT0DU1oTnEXu+5eCjWQY11QyKbWxYFyk2MbucVPmY9XQ9MLkc66bARTxNZcxgDCOqKens5BCUSarAJSzlCNs7OAhOeJyk8NOTDOPTgzQZlbtJht7BQXAqwt0EtDW3ZSTjOo7E1CrIJxPrxA9LpUXGX6w8B3tGr6wOXxu55ui64O3B2fyPURzEaAZziyZWl3nq7avm8N7MqVadz6ZwloFaYR6YLgvn1cxCWYx8IralZapv+jk1+7AHHeU8NR3TXN9B76Ja8xfmVTwyX7rF0tQkYUYzAfpwvuwxQD9huwzCW9OhiFuRN3XAmNg3928r2mz5unWu64c67EMNnzirHMbN1EdQRyxFmUejHuKi+4ioFHbatWTUS9kWbrQ4AZGKIkDv4aG+88XpRXfls8VFg7V53bvALpc3rPQ64U5BpNZ1exG/3g3w+BtQSwMEFAACAAgAUXpvTLd+K21kAQAA7wIAACkAAAB1bml2ZXJzYWwvc2tpbl9jdXN0b21pemF0aW9uX3NldHRpbmdzLnhtbI1Sy2ocMRC8+yuEf2AltV4DkwU9zYIPATv4POwoZrCtCSOZmKCPj8bxst54TaI+dVV3Nd2qPj9MyT7nMj9Nv4YyzekmljKl+7y9QKjfz4/z8nWJOZa8OSJ3Uxrnn7v0fV6xhuYypHFYRruyeYtReH1ISa2cahkzjCLJPPUKOc9t4zpwHdjGOUpsv/lL4o/uEvcxlfOq/eaE/diwSzkuZZfG+LKF0+r31OkGV8swTq0ubwVbox6mVsfWQIxwyX2lGgAEstwRh6uUndQEecw4hmoUBQqIcE46UYmkHFoWOtFUmO8EYpIx6ir1tHUjrY2jtkroCNFtmledrSEYiTEihABzlQsIBqNWDU1Dg1oPCA4MiKqNJgpQsMEEVr3zwnKkqBcYV2YMYHw87nG79+c6ov+9zuGc/xA8+wVn2dVbmzPm6vfPy9KKb+PTj8ehRDSNXy7Dt+vryzc/vnr3wK4mbdt+6unfUEsDBBQAAgAIACt6b0x5SuoCZSoAAD5IAAAXAAAAdW5pdmVyc2FsL3VuaXZlcnNhbC5wbmftfHlckmnfL6ZjNfmM9dpM+UxmWcE4uUw0o7mBU5Y5qZRmhmuNEpkihamhLM5M0zKVmhhkLrRbrokK7jhbiKRUJi4oNAmSIjKBgojAAWuqeZ55zjmf9z3vOe97Pv3hB29+9/W7fsv3+i3Xdd+c3R3s/7f3//4+AAD4W8BOvxAAwMIcAFhwZpGl8Zv3bDdbGz/MUkL8twKquleNGS8skF8GfQkA1OQsmTv4nvF68dGd8BQA4IOfTX9mLPSdeADAvyfA78u9J2Jkw/LqpPBo6FE9UA8wAPIgjyw+HrHpQd7P9x/ce+aTrVl+zlf+fvOrrJuO7/8bKmDNySNBS3+oMWtde7j++5Vr1pD3JTnWfcRVayGt5RXNWo/MroKUbplnJlPA3og8pMoZ2Iw8NAyXF3iog0DRhNkeaknLnIIDcm2denzX3jDDMgrX/sWTUVWBBNkmlNSD1ywpv2AGAGRJXZV6cg/46aXwGMdwC+Nd9HVKg/HaoJcbOj80XmfJAqx/B8aaVM/S7bT+/TZ1TgQSbzVeHsh8bN5yN8L4HyCJAj6wVVNt3zbzqyuZ0w9hEgGAp2WO5sB4cAOaYDDOHdacD36q18qZv0ogag9SwZIGO9KPrvixXdVKnZzIjEpf0p2iLTnx7GzPNPPFBXQ+p3pQNqOTYGfvwvBlUWQON8ItTxej0pHjxlgUQQ1rIN4e/URuCwAIdlJCLFs0XWgIVssX6geXTDFaZShQ+nBq390jeN5wNvupveGFPZXsVjA1KmFB9S96OMlDDXuqDDtm+lmQtASb+iH6NtW0DE3UHh+upJhhu+/T1rA1UYSJFHd+jKpGjWiPFCjIPXGJEtcIy6hfXywAtKceTUC0K95LBX6IxksjYaArOvH54SrwAY+BoGW5i08QBz4ee7h4bu0Hw+G8gE0hzs3RyeG2uRIJBlysRP00HEu4U14SxXC4GpFmhTBaLzMVgfCNpz2KaShdPtNI1Tb2pK6zyabHkMW4SB5sN2T2UU5bGlZkswgF71b38QXOD8YC/y5Qt6mLq0jSLgTqeo9LIn91ZlK4+MKn5hgIRXJc+0s7VT9GLYkhY0AU8XGSGMV3SpSOIgUH0RwMdZpfD7OPL8y3loUu1tEIhWlFiVr46kQX+bSWPQYjzvZUy0B9BqFBJ6xuxsPd+XW6+7JPds2rwMM8Fpa468TY4HoWsQQk8yDHPcjAljB0YqSXaq6NRtD6IIbp1MPcW0egjS1504PTakXCzSPCY89XPpavY4X4ZBtxs7FKlLjg4gpewaK6xfuBT3SiGtf3aRWtJ9D2od1LppIKe1CtTlLQC1RrUXbasEdxwLZIdy07VYLzOhUVWzhln5KEGi4/2tyZhXOHqINIizHNlaivi85GkcV0ZEhRQApZgiQzEB7FVLiq2jBbXSpJ8eSr5XVIOB/WnB1FRniUGG1B10mm1moTWIO8sWlt59gQbxWazrWA9hUj4KXUnYfgPBTDi4PBozRhDdEI36obxOxR5Gp5ozeXGkXuwULqZBh7JJ/uVBq6um4Epe3S5csG2/gaOlWFeyC/OsiFl4HXaCep/AF/fnoVVLv6wtoB/4+tv4afMS4FXtQR29wVD7HX7LDuVUEf8C0cXJsK6clkyfYTMScYK54HxbQjW/W0Itij3B4UFQXnoV1na5n0mPhmcRtNVsNKu2R0xb18dlqmP9RGQPi6hI0hIzG98Qt6gZ0DEFKNygtN86ao+QimLGcKYY8y+iMNUlqrX6sdy6l/LC+H2uX4qPoTbeaiBNmOpdoFDhGLH8WmDSQjjf5FZYIgUGU/V8w5e7Swzp/ehZAdL9lm9AQXopwbs1+CdRlV0HMOj/jVU2tFDWSEr0vidl/Ss7VayHGrhO+38mIhp8wAB86ZHIx9JGQu6Y+ZkGzXhpCRj3uBS1HgiytEOlEbW0MfVmRop2uDmTIFLmWixlmdUmDU6SHsDIVsM+32WzeiNfBmrfeGrcCJAXThTYmigpTeR+EjnjFasjtUurG083C5txY+rq5vkQ1AMJ4UBn66tDCKZz8S1lCM8AU+kjVeoTZCU7CZc5KakrMpmdkij/weOK/EC0W9qByAGc5e6aBX7pciio9AkWw3juSYS6QgFtV6O5ashJf0NAroqOwNrBIOpoLzrTFI0kWd+kO+MXsZ6SLwjx2euvWepXw3GbK5ojVuZQGOgXLQJlGcqxnE35hFn8dvrcWd/oyj/NZwOS5RGvO9LSdLxc4iFA+BHM0U2QR+uAtH7qXlji23qPzsMC2IXFxqtUVOIM/indFaOMJXxZz72EwT366gcdK8OFlpntzvArNSIBQGG2NwyRDpu2dRrWlNCdoL3uGDuigfg2ILW2HUAQ6pXqeN0es360W0bazcVf5evFXhPPYLNd8M0E6OghvxxmtsaW0mn91huN5CXSXang7dc1j+KR1ft2IWe7EklZ9qBMrXD8nFYZbx9vCS6UGNm8ZjtH9QU/5ZnG1uwAF6gjr2/SzcgjWkkcArtRV4NbOyMJVG4HE84WSqB3Gn7UPIwaMPjHrw+dTs2s6sjl+YPqdSVjn6DTaFi9OMQbVFckzwVVWUoDPLSUr92KMYlcJEthYlc75uFNKpQ6U6pSs0BaJON8JqL6IdI5ThsjdpuW18eV002ut+WkujTHZiEDI4Y4yWkccdEb4xVxkrnrW2tHefXFNa24K3cJ9dnEYWf59ujJcQ8DLOuSl6ResdNL8eMQDp6yMjDbqmiwF+fBgPzcJN1ERf4m+yfYDvAfIuDU2KvV7ItIqCQMbZjEhyDwpep3UDY5MpSMxwFaMpW5/OA2oq47dwTao1G9HWZod2kasvKR0Bg9PZVRLwULaQaCjqSnGS8P22UBgS32CGMTAmyjyKRzg0twH0rO4QuERZGQjP1BtRTh7H2iFlXrz7ufoTtXJ6ME+uNuIrMsURAaBI0wItCyhCKABwtDffzAZsO+T+F2k01DKwI/6ocE5vBsgqv21lysrFe0zlSXv3J+ampIzMN3IE3NvcacrL/bam/AKYOA82faSNBsVqB/uC51P57v/dQTtsTR9eN/4Xc10eCoX5pComarklLb//tATk4GC7BAyMT7pz//w2090Hvo41zPbBYjLGbhWGApZdpG6I23b/zJGJlSaO7b8QZn62F+AGXB0Us/Hn79zPXmaSITDQLz7/9S1+fjvuviP8FyVU+ZcQ9RrSaXvCjEiQKfdJlRSnlwwdY9mFsjfVj3BqRi8jPn5z9ygM2JsuxKd7mFHh2fC19y7sjWOdMcENCFRK2rSTG0H8vi+zo6uIZTVxfib82ZA0m0fCF3xwKQ4KzIHMPu8KBW97ixYaRKsmKYHb2zfx2b23/u61wwTMzzYVQDns6dSUkjqHpy1Gwu23CLpfmijMfuLI/QuFia3HsLNjpbCcW573t3yOX3a0RCYaD71gt24e1pcfUAnfDhU69266vxb+kdnpZBAD1Nu/6bpxOWSdZc/Bg/MKB0Ls4s6HfGh2OgnEcH2LdhfYuSmyLO58fVGYxckHpNeGi9fvtRFfNnGEwzcu2Doa8EXa+ZdLBEwsO4t5QB5feaPzzqJFBaC/YIb4wPFfDOFe2+7b4f22kb/Yk22Sra6o9F8wE7X8iyGrQv9a4pj/q9/ex6uHw2MgDsqbb3mu18/j0K7U8xdXhS76F9oyluZiQ97y35Hrq2qNvn2eUrLV968sF1ewbYnZX9rn09PLF4BhfwJafhx9L2slErH3r2evQFT+9ewrxRV/PftI7t7vs/6kvROI3fWzNRSXcsEdYgT7Yez5Y4fJ/3DPlI1I+tx77B/kHgPx+h5he97/87eN2snmWPcf21wwE6z1/8DHe+rhNrGf1rOjhjMNe0u4+dXcPNlUXpTEdWIVxVGk1NejRBnrSePpTO2w+GbmDo9929vT3uh7puOT1zOfPXP+/wsCWyzOFGoF7Asfu8cgrbF6jQSGTiTsS+CQtvWR3vJ1VMzqjOfXSF6TDSOpk03SKlIplTA7GpGygYWzZa/Xd3vJvbEzv51Gx2ASMT5qY5QcGxsCIYNmUrBkTtQbLLm4Vlo9JwVggD8WfMK9zCk6ITSGSpDxT92VwgB+33EjB5KRkSEjmXVmeYS+Nbmx5cDOvWDBXLml5oqwbwN/SDG2DvJcCbLbHV69wUaS1EN2Bj3W0Vo2C13R2iOclFZnD+rIEen6RNZFKRt1mENm0yaqhUA2RAuObxQSqLK2I2wUG3WEE3nt4WMh/bC6NCr5zVrg7ALeCLPNXZzkwvX7QuFi7E/NC+boAVPm1t5Hm3LoLUHjymRts1A32YOQhVqi4MBOD6qxHCutTd6l+ngglsdW7FtUN9LFDSzzN87frZmbqL4By/6Cr2KDLGlccpR/YZ1k/6CbzLO2ZUNfDxkJhfPafsgdOcK6LJapJGkd4jfhvLElfusgsK81cDefJdm8uNtT5zVSEMUQO6O+LYzXua2FYbAqEocmJ1wv1h3SuQ0ks3ryUlPwznAB2DPbiXsS5+wIoQXt8rqvV6lYfRSbAOCs7PIgvteVq68NUjW3OAdkp2ILorzfQsQGm0eBMZttZWKFWwHaZgiCKqzoiw8p4eTNPbDYIs9DgluGwoG/6uhwdyjJCW0jX09h6IC6mlWYVSgm8laQnt+s9BDoZ/PSAisb9t+OJks7x/QnMJF8Ve+LverqP011KyimLyRoXwpE3qAmCTr8mm4FldUmC7BcwmAbmb+dvAEuCAbBebBubZytHWstwvcx0XkNf4qxLoH1JJtYkAavKseDDzpu/xb8VHXrbZt97XnlzD5Sb+AJis0o7nMIeCw6+ITReqUWg15Snf/vJNyTttbNVPFpspkRIasiLEVNfCOyUgrSAjXLf1TM8FFfYZx04R/kJZHiOrjLP+BUO+/ld/z6NiSznc1p0YZHs3MToAdwniABpnikc3PkWvhIamPy2Ed5aAmfEEEbplntxD4EDiDt/DGHbXPrqldMsYYfyzeTNB3T/nSOYr0kxVt3Erphp5d+Yh2H3xayfkp9wYj3t6H4TOfX/BWwv9ezoP3Qv60qeKqSP0QWtvCHyWrScODlzV8mc2gxhQ9AjVV6nIoPe7j5UbenbNhQP9KRptPUxxMH5IrQJQHEQM5IrOA0vPpDi4uIgdsb+kgjD2hDqjJc7rnS14ZbdnHP65ltltneekd4R5gnZP72/YrktqEVy7B48I7XBa3qSSisuEXRudE9VnXuzJyT7cdvEdUiEqykZebZOfdY/bkzRUXZi20/Lts0svQ/0If9T4ZlJT79WDhzn53C9UlX/LTEtSgvUqnguDLThCLCbI5hJkdB8M5xJWo4INMeL2ySadCToDPfQbc0Skoy3TYyqtmoblT1pA19m4kniSPa10017S2DYD7Te7HUbJxonb0jqCvzRXZ6y8gU5M7kx/Qv5y2jVTGY+JQjG1miy1vXUC3uADsy82GL96qX9VHnzUBmV0Q5ad7/sY+pn1boo2cfnobsDf5BPbGZqgnExh5rdZwvSjAe7HDnMi1D/fxGDpn0Wysn3LJMe04a9CoGcEgwCFzA6uIZdj7d7j33+89i/P3pW3+EayLxWlPOOqIP84qFsgyHv94kbGj7IxCKmHYVkyP9WsPqo2eqceKNYjxr+uargaMV1e+3SKPln4La585Xv590bl7gtKQ2dau8eKjh2MjeYPV8ReBKNPYQ6BjFETJFguT7b5AypPAYfyqdwFHgOHBpGK8K7cz1Vj6QTo7EGY4+XQj5/ZueHC5TWSz3fq44YSwv0pucaAI451N4CX4f54rek6LlaPSz3RuJoQexwmP4lzaQBAlaW5XdXjBjjZEd6f17u7l734nUvGLOZKtaUEhpuSIWawbkcY5SqLGuKy1VKivqpiMHNYE/aYvqYxCyWV6e4dBRrD3yelQQwT8iQfGLDSyfotZ2jSGpeNWUAtKod/vGMCeBEpWPPeEluopb0UigXqjpTk+Oma3FPbOhnpBdzr7IrLzXYmgombdfjXL9dl9gp6M5GJ4c4fEQKDSmCzhTNlLVPOkZnWYsWlrT4IJiLjeqhIrcwLlxq5h7TNzznjOysq+qmhLn42bEzhNn9TG9tOXIM6/HRNp16owrJwu34Kp4SezMT2M3IYPxrZcWw5nOidoObhqc7J/39bVoQaJcz3h2LbpEujMG9+LXJfita4iR15jyVz6t2UY6iy2cgupnRtxd8V94UDmbr8E+cDafrYMtdgL9VnBZopjz3ghf7SzDTVH3b0ls5QQbwr5Z/knvTfVSvG3uWZ1Csc+yLoD4QxY92JjU2Vha0VXkAqoIScRuNMfY6cStbZ89d+XKutI41aAifz19a7O8QfBq6h7Ihw+Bc5y6dNVm26JbVodZT9oMRF5GY/etczcNZe06tTA2OMP6EVAni55RLZtrs3oO/XB36zqhoIYouuif3Ijba3nzQMdYTKFIkriwMv4wdU2H4hzO4SoFdn4qZ08VaL5InHhYF4D94iJslo3bKy1JxWI+RPhqf9na3FbLK4/6XFPmqy9vOULLvOM2Blucy06PdxBQzB6FyEYqAgx3rO7kSVHSWysbfmDaLvU4NV7TOf2y1LC7It1vuV5OUDfDYIyvr0ZU26XIr7PD33NRfPjNc5AOi4Syw82S/W3vqdhZ4lnN1JexViKaOENyyeFWRgsG/7J1OH076DaFmO/K1qjUFoNE+8s9m/PNZGi7umqronoBQlIK1Y2NES+FBx237oXNprQFNfD7LDFYiOPDkKCf+BCIqiZnGKO5Y7TKe/fyU2nDGKrjp3liA+Ho+eWOvSOXpPOxx8YLNnjSk/iCCeuWKAh5QuAgCnylbrrsrC7sklkAn3W4ldONoeFiOOCrQU8iB8Uy+YKbTocNFw6I1mkDtBlfNnu7hFiK0uqntChqTMdIWaxhpWMIOSesasVL63qzLWrwC55ONsshxe3GAto4yTMhUH2xR6cZj5u5Ab6ah8pLa0NgIQkseGV4grZtp8vsBxqa1RnVZOZjF+7JFsMTX7qUuKJXPeOPaIcnSKujhdt35Y5yYvUYzWVxxu75Pqq7EPe3q9R+xlmlotycjXGgLsaGWazXuAJqqYSQApErR6L4Sos252vIYs36vkxexiU9c723G9a/7YpodZkOn6Vvni2YYbDVCq85/J7c+OsxeC40ZGm8Pef6GilDFz4465GtOnuSvNyCEmbxiz9EcVGxiTN99WVk6x0Fg1iZyqr01nLcA4zPS+dh6hvPQ28zkJr4ndMNCMKrMg5PJrbk/CxGr9ybEzla+mq4xFX/zLXzrEuc/ATLq5PlrAx92RuOk6AtRud6PEBClAWKGs7Qqyjrg5VnCiODj9sqw76RBryM2XzSHIPY60f52Rh0Yx3tmQ92vf6eauhdT/l5PoyPULCvEoBWASIqQGI/So1WzmTi5sCuLzum5FjTySHmOucgLuxpxh+7U2SsMSEHMwcVxgx8aeT+2j8ydq3i8S7XYpxOGuvKerOv5Qyd+82a859QFkRyjCkWpxhK4RZ7aydqQQYN1bA4KbCEj82WNLaRX3fVPEWsYToWBJ19lBM8v0tKOdNBzpOklYxgq6pfs66pFxVvWzZA2MGdfjPyutXSAX8T+d7mxD2WZybm6+/+gvpPzP1U8wpOPIjIN3PQzhcdaYecOwEX8fPCedV+hMjqmNOwYQQMZuT+BdL86Z9mSAJJVxhLE0FU3KpXw13KrWa609uUV9zBjfrAIj96nkkPD81zf2iGot3cOl+vcDUoRq9I50XqrhA7IHyBw7GzjynBoPUFFfEheVTsQuWFncAgD/Lc8oGtilUc5ac5UpDRceTrG3OUOM81nNWZEzWFlBK7P6YMsYx/TGXvpAbuB3tg10HW/t6FJijrzi8d+GpQOVbBJsR+dL4k5ZWqUTetOtRkJTsLgcEaokcDQ8B3z4rTi5SThyI/0p0EcmgEfpszx+KT7b9giB5UKWG0ANmpOxvFMO1/lL4XbjibhVCshIp6zP7gN0UyKzgpksBJl/LfK3hYx8byuPGtG+RHdpDrUyNpwsCjYNvO9VCxLxBiTC98veJs1nppfKxsFgPxq0pUzEBEm3AdGW+E2znLtL3n9B44gEvTe83Bmfj6NfJxV+ah3LO4THeojb4IzUcKG0vcNDBajmrspFNiKUmVfbcj9YLJZVsGI1wiLNfL4rQFDZJijaqbaHDBkxbvgiawT7bGlgQEbTSn4Q1fZBV1I8JCVsbz9aELB4Rw6bmo06IXhazpwT6LiDHeioNhryDiQbfq8Gsmspi38CehbItb+CJmH1NJZQe7cE7exsvWsEVIj8Wds8igEzT8D6chjnY7bNZfLCBJdmSuDmMrb3xoiV+2b/tL+JDjOFmBEDA2FmhDcjsGJ9yE2lACk0Mc9pLUTonUv+88mCvTxsN5CWwCBs6XY37Kj5uojhV53g5S8eNaN5AM3qdpTrQYJs72lc+NDSP4RXe8j/0w9xefQS+trNgw55Pl9uXZtk86mgbaWgsLqAP0IJX266sb5ArGgmsfmqGInOtXZdXUVeL95XgVH6Gr2JxBCROlbchhe1MGbxK7ItbOR7xiOKfGCMlVlUufgxw4sAVTpMuEx8XxWroTSbHcQtZjCWcYMs0CCu8wUDS52wv22L6t6z2y9y2vi6dyODSm/nJtDuLgGvA2xZauuFp2nAf3ot5jJfLDBa9cvCrS8kzHKnbp/tmtVw2/BNm/WXV90MqlW8oX7fz3r0/I9ZcKnAP7xtv/sb4GkFQfzaMcwnFl0ZmkTf8US4x1PRVn0Aqh+L6l/be9Wcqo2F2vt/ccHG682XB3AH/1X4/g1nnOte2Ewp2odAcRVUhimiKTqc4EmXJNVqILV+xdqhzqTsHlv6Xxg83cImOQ9THtlLnf2/NPFnn6nTWZtPBApOJtSyS+uAvoP+3d1/d6F68/oizA/F5Q4uv9uCTn3pNm/bfrX8tGJx/5aSnUoIRy74cx0+ko59d7NZW3rnzmBzwHnfnRuv+O/2rszbnWWtSfORmzEP+2VX/pP7DrzEKFWk70RLzJGru+OLgI0U53NFcl/HmCk+AD/Hwzbd1buoUErdxqew/VmYWPeEu1u0Cra1b9boh2SOVb6WOvzandlkmF4ANU3ts6L972iTk9yPYe7J2478T97yiuzAHR/p015ERZxP2hv6D2g5+GUmefjI2MmjYVGosa/5kvfxOi3bSsqThppNBTd9eqoeQvGF0GP9XJiYYx7nKzzizpX+jnonA3zzfr6/uP2YMCt5xToQ10zNMr+//JLvRz+WbWkJmnd9MgxP2/C/UyYTL8tMdfaLS9E1BV/Q5d78R9J+7/C3EdzfurYud+jXUiypP4bwnN8VEPhQb/PQvFTsG/JbX4x4X2TqAP2umiP1cuxspm5jggKeofOsE9bdOV6OK5R/a6PR5nAVUMb4Zylf1/xi53TZwinahOTyra+eYMODvgrTpHNIqOEPW+1j0tcN4cuYjX3LyA857rAL9W1s5m3mvxBW84np33GC3wtWtYfiZvAeC33why3eSpLKfXZ0z9m/aYvORLfu2OicvzHlrDeSfOO3H+PeKYMvz8cb/pnF3xcJt1cYZpZ9/lovPNP/Gix3VmNU82SeusGo6N3E+wPSpvVQuiHCJ3/lkGibN5CGDI1JNwW6+YHg0YdRzY+mflmp8LrTpAFjjwgch/EMUB4avf59sGfoq2TNr4Z/3tIi1FNmY/ZKFu/5NUy83SBVjJmOHTNfxdfyGMyNoSMvf7z6XEwHsJHAVzScd08D/ftcB4l8sGTaevl3Of+59njhZZL+p0eweyd+L8/ydOgG17mm4Eqh/pEtZ1lL97sPMd4R3hHeG/NyHmxG/fF7qqt/vFUM8vex0yfaafhIKqWxSdXRSdgwN01/1Tb4hsH42IBHJtm3nWRTE4OIBK47beP3XkwZaT/6eeRHkzrGXM9EreYtMg+//QUy8FNzqzJCWZk6Jaqm6CvdDYm5DUbepWkHoohXscE+XRtgqZzWiyM71A8pjbW4Z9nHpxJIc5W8707MO5SA8V0vH1cqkDi3hJOZBCMRPqJtNhAk13OnmhV/kqdHZzk49ppOkEKmXQPdHVQdk4RB93U9O6UwvLVzswe7YlG7DFzVYzMyxozOqnE5ihXlnjHRh+PLS0DLELTdTyYW0vLqBbJhWuhBfnQGoh0XA3hzB1ozqyu7fRWD4mqnUSiLoxkjzNpFT0uUrF6TyeVq9mEjm0NM01Zl/t6nWUY3Y3pk1v/VUKus+NR45zZvzH+2GGLR8ADpxTjEoQLbcv986f8aapacH1so9E6ZkD6KPUZquGqqBdJgVWXAzoLRTOjfYs3lePG6tqnswYRjj+GwYLLHlBZrSIpyQYn6odk9p8QCNXqKIzWvctiv9pmLDiBY/RNv3AAcQXI+ldGSj46hUFB5Bwr2F05N15oRKlYvohA9YJiWUOIxrHYcsRwtNW2dnmgP7rLcuOCvHqS9VL6DebZK1HCp3Z8hmwcMoj3Xa33ZPUPcMlcQhFfgCccAgTVtnD8aNduSMufkpYQMbb0aAuLupMaE138zNHACbD42DwC5IwLLi0PYFZuw9YN604cZi6nC1qIq4wSAiTks6t1zykmzATqSK3uh6jQG4MljLskhljxGb7adws65jRdfkwy33VC+m35wWpZMubmmSs3Zar7uKLZh+yM4Ek3clJJ4jtUa0onTY3jHhcROXkAUv5zaqCewz2CWAvqvhwzunAOopcIZkblKsqWB01fRd7sEXZvMRbvsQBRHNn+o+FUf6pwz4sM0BSUNuumNaP+q+Pq9RlKDqw+oWLVL7wE3OXO0EPyhCtLcpB5uZItkVdq/ZBbzkhvdJqf/D5lAyPa9l0Qo8KXgm9kkSdXtn4PHVVk+D5jMv1DEjM9+NNmb1u4deaJmPqu8LuVH0M6M/GxeM4RNCBu03WGb1ukfnVS/YyDC35ZiueAA/10gQYMI9j8RnnQzNG+HRz5jpO1hHDNastUanDRvXLd0enVw+OVpge6PmkD+qXOgxoT0vSWI+GlWmvhqNqwzRym3LtU+8/mAHtdZDE4uVmmqq06ehjVfsg48IVn+mMTYtYVg54ZOjKiuGh7WtzVHh9FE/VW6HryqpndWyvHnk4LXgOfhpnr+1n97Wp6uefh36++OhbMtzu3P5D1rw6p1j2xJY5NZFTpr1mFAERqxsP52h/243eb3vvwTWOy3UjgFN32uae1cMNiEjgZZk14wtOwN/D16lTgL/K0knC7YW/I2nFwl2dV/b112HWQPk3G4VA7RhooCBLzXcCiVofxYkuSztGFN4sxY5LZvYz7QuD25TF8iEcnXmFS9QrxU3relON/trR7Um+2eRdJp0M4zulTOAflhvla9BXzRKBV8JSY6eMHnXK+ebcnHVIZ9aSzl/KgmjdtLkzaT1tq+99PmhPAalTIafsUQohGbFAQBYPz6RhDQstIvc85EmJ6ahnJRxlCup6sTAzFbsq024AuXHlBx7k+q3PrpdJ4uIBmaoBJBrSAwuGhVOtTogu+gdTxIp64sy8MEUb+khxAWViZPTqeUHJ2Be/roCdyzsyvC2s72+AKOIKDdpCeernEMi1AbLki4NMp+qfIVPXrFsnUwOYwa7VfYOQMpjHoVg4mcpBrOvFPyqn27JrRG4qSn3cA1mHZii7qDoeO8ksmpSzOggp2JhwFd/JLiX28xUarVkn4GlnGJd1mCRbb36wPlgkNce/fOgiKjod3aiHg9cgwYLHrokSPvereQeTh+jkVT9HaDaFRLsDjraKm5/1MrWnPTeithb1fYncUM3eoWVLm53Q1bfI1YhB0Fa+n9a7THsjHLX58WNYh7KpjllB7GoKJEtSEx4z03Ztyq3TxjknVn9nfWxCaL3bEhBelQG5fRDFtmiIKPXYyPmm1rg2mJOPI8jSaejGefvk8UrU6iD9j970pSaINbTpxbH6W3PuBu88ty8v5AN0iEqr57FIxDMBpGsA+CKASb2lsvQ3VGXSgxSzt2PVu3vxj40mSmDLEinFYZZ14kv0oOT0mOZ6cDw8o06bLmvz2rH64148zZikohrHNf0CGbe92W0AVXlklyXPih5WOG8bAtoZhZ2uDTHh/ZBmU9PnDxorj030vVcmtQRUVXNmhOZ5Yr+61khqT5jt0tiZn1YEu6JtRPGorXyBsxykrzyxv23SY28q1Qi8HbN1fFyg7VIZIUnqKv+5oQy8JufCOARuTI9VUdO4JDbUqVdx29CPo/HWh/cNl9MTeI/J4a/M8anGf6rfYc3LaceFWuVXioxPSY8Pk+ZazC6KdfFfkAb2V/WoQm9RAQyYTV3fZhQNF0bNqKDbBmAiU5Ia8difxyrABwrEJ9s+XBNgCPhOYAyxe4ZBiflmG/U6oUEn+mbh6i143ykMnBzGB1SH+9hHlt2vo4hlObS6vdLt86g49MYWo7ttvyvjGGUzB/SFT8t12OJLKpZ8ML4+SEQKzFPe7dan7mz2Jg3GGKqIG5cpNvOBN6pPV92dJBlD4M68kWSGF0NZAb7KLK7BhZYbMnzJas7fEe0GxqtocSlwSnmgVTvZDBMY9Grq3G/2+t+cBcoSddHceLV+fMzzK7OV5SU5zpwvp5xk9qSbES8X1ZX6OnHvKwhvE9lz58xr5+ra4dTVLyEk0ArUZMMo1f8xEXw16EShGxyF7q87+0LxRST4ykN6eqdy9hZ++wHNCjX3RhPMGJjXBTTbyWzuelDrtLeL5YzyqdjvgmaZlId1WjWNk+XtVqaNvwA+8JupYGGbXlenBs8ofX04p6Fzv/Wk0pLpd1XvtZRlQOhfTlfk7Hauz7kkRta/jE2fJ8Kr+gwVe01+tk0wHF2PX5tL9WBGQV96mLU6s2Ie6/Vnn5ueTPNM0jAXrwJfk0EPHn0ubavdqw4w4nF9AuMGEQn1gNk+1AOO82S7csWFbuFhlqKal55dgpUYTKfwnAVX81Jrg+pdn4b1KmsM5zQ6qNsl776IslP1d6uaw1GhCX87sYtZUYx+BbYPHgmRGtYGCR+6v3d23sV8k4oKoW7bhkSbR2VWh+1fwAYtPNjS3InEu6gVMhsz9jXqIp9dqUQTzvP0l7V9xRyjdy8EAbWNREysXzCyMK2Zgo6P3m6by/JLJRrbek/35KEtuhkidAD6i6tB4Uqdm441TLOhuh7osS6cgkT11nkuQnIA4T6x3TcyIDuEy6lhi0QePGCLplG1EPkqqJqnNguOaOAU/5c+n/7el3pkeLzJLEsqa5SUeM1a/74deC2RpGhRcTyxXY9iS9goF3T1AGbWSZdWsIrB4ftp9vfq5oPpMWd5Di56DYWRPl3bMnzqVgVJu76Ugo6o14mmk5orhpkrnHdc8f5IcfnOZM4yhC+IuPIz4rqr1Of+hEaiQU0kflpK4RDV6US1KJ0gSe9kA5XlwPahsoy2Iv9p3HmrU6ifim96dKVUJAibj7CVlYOw0PmgEmTZZ8Xrpf2RtIr8JwsRZdPzMGDOURW9TF1k+PAKU92jHQ9nRghWnD7xc2eW+9bUzAymKpGZNpt8APoI1lxb5D1KIxTjnEYohDFKDGN137YvNOJ9vUqxtzE5kU414K1lFTc/O2zfEzE/7+in89jzeELzTbjLq5zP4lyCqlbMNETuG7Y2FXxaUz0ssD4dYnnc9EZUJFCzJ2h1XKPAde4n13zpJuYRBaeyTMLB7uWyYgTfwNg8ImoNW4M7Of4wJz/MxLzx/ZdwOrZvWe5eabgxzSWxTG8Ftln2l41Dnofxk8L06qw45uqHRjh0ZuHLgMw/7NXycmjV1j/qDXfAPTtTYe86pTavKnw5utedqelSQLZYI3xLZ6/4thU2zxvBLtamQVDGdmWUlbhKjnnpL3amGnVNWQVo54m8RnoTv3EuSyYaLX9uNXHuhUJFpYCvkgwO92bNvyVqGUTt4C+bjJ5ULrRQxlqpbAKrcv7QU6QN7E1RgO0UxY6mOvGR7ARq03fjdFOVOAqOHTF2EA128sPR328TbNAqKEyc5wt4sMqfIA4niEVcwxyXcxaYoj1NnDndF4Rr7EXP3UfncynKhvGcewhhY7axSDTV3WW4iMaM6HsfarJxqc2Z8NLBtI0Kr6pkdU13tGVUH2/soaWYQZAygk3BMJ+k/4rX5dbblkVlq69UPbO/O6H0FhZgjJp+FD1d+Dd03bbRlEj9yV/CWgZSJsFPPSEd3SksvJYvhOj4ZvKMvuZONlH5mzVx5nhxRSGqDG/syYZcsNsOnPu+/ZqysfIjh8ag8BeHuI2crIay9LqqnzbJ8xAYKtM+N8dfIqEtmjEljp4cGLLAwbQD92vqlXK7Zy3KxlahXrmlzKr/nDGMTUwZ3LlEj34OAr4PZWr9akP/qg9Ez7JhhBAXUzdIB/m0F8YQNGLMWhPJZ8xMMNVD1ddFLTL9WA0sI8u9eM4wc3z+p2tiRw3sBNvcOblBj240CXFUhxAIFRG2uaa3Nky/oBPSuGz+6/gSqkbPxWAUBsApYG9oagOUa+IQsD3Yr2rrgW//B1BLAwQUAAIACAArem9MFQUy+E0AAABqAAAAGwAAAHVuaXZlcnNhbC91bml2ZXJzYWwucG5nLnhtbLOxr8jNUShLLSrOzM+zVTLUM1Cyt+PlsikoSi3LTC1XqACKAQUhQEmh0lbJxAjBLc9MKcmwVTI3MkWIZaRmpmeU2CqZmpjABfWBRgIAUEsBAgAAFAACAAgAUXpvTD08L9HBAAAA5QEAABoAAAAAAAAAAQAAAAAAAAAAAHVuaXZlcnNhbC9pMThuX3ByZXNldHMueG1sUEsBAgAAFAACAAgAUXpvTP59L/dkAAAAZQAAABwAAAAAAAAAAQAAAAAA+QAAAHVuaXZlcnNhbC9sb2NhbF9zZXR0aW5ncy54bWxQSwECAAAUAAIACABElFdHI7RO+/sCAACwCAAAFAAAAAAAAAABAAAAAACXAQAAdW5pdmVyc2FsL3BsYXllci54bWxQSwECAAAUAAIACABRem9Mt34rbWQBAADvAgAAKQAAAAAAAAABAAAAAADEBAAAdW5pdmVyc2FsL3NraW5fY3VzdG9taXphdGlvbl9zZXR0aW5ncy54bWxQSwECAAAUAAIACAArem9MeUrqAmUqAAA+SAAAFwAAAAAAAAAAAAAAAABvBgAAdW5pdmVyc2FsL3VuaXZlcnNhbC5wbmdQSwECAAAUAAIACAArem9MFQUy+E0AAABqAAAAGwAAAAAAAAABAAAAAAAJMQAAdW5pdmVyc2FsL3VuaXZlcnNhbC5wbmcueG1sUEsFBgAAAAAGAAYAuQEAAI8xAAAAAA=="/>
  <p:tag name="ISPRING_PRESENTATION_TITLE" val="演示文稿1"/>
  <p:tag name="ISPRING_ULTRA_SCORM_COURSE_ID" val="4C932017-8D67-43A0-9751-2BEC31E52CC7"/>
  <p:tag name="ISPRING_SCORM_ENDPOINT" val="&lt;endpoint&gt;&lt;enable&gt;0&lt;/enable&gt;&lt;lrs&gt;http://&lt;/lrs&gt;&lt;auth&gt;0&lt;/auth&gt;&lt;login&gt;&lt;/login&gt;&lt;password&gt;&lt;/password&gt;&lt;key&gt;&lt;/key&gt;&lt;name&gt;&lt;/name&gt;&lt;email&gt;&lt;/email&gt;&lt;/endpoint&gt;&#10;"/>
  <p:tag name="ISPRING_SCORM_RATE_SLIDES" val="1"/>
  <p:tag name="ISPRINGONLINEFOLDERID" val="0"/>
  <p:tag name="ISPRINGONLINEFOLDERPATH" val="内容列表"/>
  <p:tag name="ISPRINGCLOUDFOLDERID" val="0"/>
  <p:tag name="ISPRINGCLOUDFOLDERPATH" val="资源库"/>
</p:tagLst>
</file>

<file path=ppt/theme/theme1.xml><?xml version="1.0" encoding="utf-8"?>
<a:theme xmlns:a="http://schemas.openxmlformats.org/drawingml/2006/main" name="第一PPT，www.1ppt.com">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mhnbwxet">
      <a:majorFont>
        <a:latin typeface="微软雅黑" panose="020F0302020204030204"/>
        <a:ea typeface="微软雅黑"/>
        <a:cs typeface=""/>
      </a:majorFont>
      <a:minorFont>
        <a:latin typeface="微软雅黑" panose="020F0502020204030204"/>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2051</TotalTime>
  <Words>11392</Words>
  <Application>Microsoft Office PowerPoint</Application>
  <PresentationFormat>宽屏</PresentationFormat>
  <Paragraphs>903</Paragraphs>
  <Slides>100</Slides>
  <Notes>100</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100</vt:i4>
      </vt:variant>
    </vt:vector>
  </HeadingPairs>
  <TitlesOfParts>
    <vt:vector size="113" baseType="lpstr">
      <vt:lpstr>-apple-system</vt:lpstr>
      <vt:lpstr>等线</vt:lpstr>
      <vt:lpstr>华文彩云</vt:lpstr>
      <vt:lpstr>宋体</vt:lpstr>
      <vt:lpstr>微软雅黑</vt:lpstr>
      <vt:lpstr>幼圆</vt:lpstr>
      <vt:lpstr>Agency FB</vt:lpstr>
      <vt:lpstr>Arial</vt:lpstr>
      <vt:lpstr>Calibri</vt:lpstr>
      <vt:lpstr>Impact</vt:lpstr>
      <vt:lpstr>Open Sans</vt:lpstr>
      <vt:lpstr>Wingdings</vt:lpstr>
      <vt:lpstr>第一PPT，www.1ppt.com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第一PPT</Manager>
  <Company>第一PPT，www.1ppt.com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黑色点线</dc:title>
  <dc:creator>第一PPT</dc:creator>
  <cp:keywords>www.1ppt.com</cp:keywords>
  <dc:description>www.1ppt.com</dc:description>
  <cp:lastModifiedBy>张鹏</cp:lastModifiedBy>
  <cp:revision>272</cp:revision>
  <dcterms:created xsi:type="dcterms:W3CDTF">2018-03-15T15:36:21Z</dcterms:created>
  <dcterms:modified xsi:type="dcterms:W3CDTF">2021-06-25T10:47:42Z</dcterms:modified>
  <cp:contentStatus>https:/shop410307923.taobao.com;</cp:contentStatus>
</cp:coreProperties>
</file>